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8"/>
  </p:notesMasterIdLst>
  <p:handoutMasterIdLst>
    <p:handoutMasterId r:id="rId19"/>
  </p:handoutMasterIdLst>
  <p:sldIdLst>
    <p:sldId id="298" r:id="rId2"/>
    <p:sldId id="362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74" r:id="rId15"/>
    <p:sldId id="382" r:id="rId16"/>
    <p:sldId id="383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 autoAdjust="0"/>
    <p:restoredTop sz="50000" autoAdjust="0"/>
  </p:normalViewPr>
  <p:slideViewPr>
    <p:cSldViewPr showGuides="1">
      <p:cViewPr varScale="1">
        <p:scale>
          <a:sx n="84" d="100"/>
          <a:sy n="84" d="100"/>
        </p:scale>
        <p:origin x="600" y="176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React with Flexbox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3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9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8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Client Side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3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2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existing Kraken app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Convert the </a:t>
            </a:r>
            <a:r>
              <a:rPr lang="en-US" dirty="0" smtClean="0">
                <a:solidFill>
                  <a:srgbClr val="FF0000"/>
                </a:solidFill>
              </a:rPr>
              <a:t>/public/</a:t>
            </a:r>
            <a:r>
              <a:rPr lang="en-US" dirty="0" err="1" smtClean="0">
                <a:solidFill>
                  <a:srgbClr val="FF0000"/>
                </a:solidFill>
              </a:rPr>
              <a:t>js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todo-controller.js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use AJAX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Instead of in-memory model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Fix the server side rendering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Update the </a:t>
            </a:r>
            <a:r>
              <a:rPr lang="en-US" dirty="0" smtClean="0">
                <a:solidFill>
                  <a:srgbClr val="FF0000"/>
                </a:solidFill>
              </a:rPr>
              <a:t>/controllers/</a:t>
            </a:r>
            <a:r>
              <a:rPr lang="en-US" dirty="0" err="1" smtClean="0">
                <a:solidFill>
                  <a:srgbClr val="FF0000"/>
                </a:solidFill>
              </a:rPr>
              <a:t>index.js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Refactor the </a:t>
            </a:r>
            <a:r>
              <a:rPr lang="en-US" dirty="0" smtClean="0">
                <a:solidFill>
                  <a:srgbClr val="FF0000"/>
                </a:solidFill>
              </a:rPr>
              <a:t>/public/views/</a:t>
            </a:r>
            <a:r>
              <a:rPr lang="en-US" dirty="0" err="1" smtClean="0">
                <a:solidFill>
                  <a:srgbClr val="FF0000"/>
                </a:solidFill>
              </a:rPr>
              <a:t>todos.jsx</a:t>
            </a:r>
            <a:endParaRPr lang="en-US" dirty="0" smtClean="0">
              <a:solidFill>
                <a:srgbClr val="FF0000"/>
              </a:solidFill>
            </a:endParaRP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Only use the client side framework on the client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Flexbox is a new CSS value for the ‘display’ property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Flexbox configures layout for the children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Works the same for the web and for mobile, EXCEPT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Default to ‘column’ instead of ‘row’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alignItems</a:t>
            </a:r>
            <a:r>
              <a:rPr lang="en-US" dirty="0" smtClean="0"/>
              <a:t>’ defaults to ‘stretch’ instead of ‘flex-first’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Width and/or height fills the area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’flex’ property supports a single parameter, a number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Flexbox defines the parent as a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Flexbox defines the children’s layout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‘display: flex’ vs ‘display: inline-flex’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Defines a block vs inline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Defines the flex container with one or more children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Default direction is ’row’ for web and ‘column’ for mobile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Defines children layout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Next page defines page used in this section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For web, uses classes</a:t>
            </a:r>
          </a:p>
          <a:p>
            <a:pPr marL="342900" indent="-342900">
              <a:buFont typeface="Arial" charset="0"/>
              <a:buChar char="•"/>
            </a:pPr>
            <a:r>
              <a:rPr lang="en-US" smtClean="0"/>
              <a:t>For react-native, uses Styles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(container)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4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4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9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2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3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1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21689</TotalTime>
  <Words>202</Words>
  <Application>Microsoft Macintosh PowerPoint</Application>
  <PresentationFormat>On-screen Show (4:3)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PayPal Sans Big</vt:lpstr>
      <vt:lpstr>PayPal Sans Big Light</vt:lpstr>
      <vt:lpstr>PayPal Sans Big Thin</vt:lpstr>
      <vt:lpstr>Arial</vt:lpstr>
      <vt:lpstr>Blue Gradient Section</vt:lpstr>
      <vt:lpstr>React with Flexbox </vt:lpstr>
      <vt:lpstr>Overview</vt:lpstr>
      <vt:lpstr>Parent (container)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Problems with Client Side Frameworks</vt:lpstr>
      <vt:lpstr>Summary</vt:lpstr>
      <vt:lpstr>Lab Exercise</vt:lpstr>
    </vt:vector>
  </TitlesOfParts>
  <Company>eBay, Inc.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1006</cp:revision>
  <cp:lastPrinted>2014-07-17T17:09:28Z</cp:lastPrinted>
  <dcterms:created xsi:type="dcterms:W3CDTF">2013-02-07T04:33:41Z</dcterms:created>
  <dcterms:modified xsi:type="dcterms:W3CDTF">2016-11-30T21:03:37Z</dcterms:modified>
</cp:coreProperties>
</file>