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98" r:id="rId2"/>
    <p:sldId id="36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74" r:id="rId15"/>
    <p:sldId id="382" r:id="rId16"/>
    <p:sldId id="383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60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Mobile Applications with</a:t>
            </a:r>
            <a:br>
              <a:rPr lang="en-US" sz="3600" dirty="0" smtClean="0"/>
            </a:br>
            <a:r>
              <a:rPr lang="en-US" sz="3600" dirty="0" smtClean="0"/>
              <a:t>react-native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/public/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 the server side rendering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Update the </a:t>
            </a:r>
            <a:r>
              <a:rPr lang="en-US" dirty="0" smtClean="0">
                <a:solidFill>
                  <a:srgbClr val="FF0000"/>
                </a:solidFill>
              </a:rPr>
              <a:t>/controllers/</a:t>
            </a:r>
            <a:r>
              <a:rPr lang="en-US" dirty="0" err="1" smtClean="0">
                <a:solidFill>
                  <a:srgbClr val="FF0000"/>
                </a:solidFill>
              </a:rPr>
              <a:t>index.js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Refactor the </a:t>
            </a:r>
            <a:r>
              <a:rPr lang="en-US" dirty="0" smtClean="0">
                <a:solidFill>
                  <a:srgbClr val="FF0000"/>
                </a:solidFill>
              </a:rPr>
              <a:t>/public/views/</a:t>
            </a:r>
            <a:r>
              <a:rPr lang="en-US" dirty="0" err="1" smtClean="0">
                <a:solidFill>
                  <a:srgbClr val="FF0000"/>
                </a:solidFill>
              </a:rPr>
              <a:t>todos.jsx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Only use the client side framework on the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Using HTML on iOS or Android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 slower than using native C++ or Java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Requires translating HTML to dots on the screen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Requries</a:t>
            </a:r>
            <a:r>
              <a:rPr lang="en-US" dirty="0" smtClean="0"/>
              <a:t> different programs for iOS and Android – different languages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Enter React on the native platform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Will render() to native languages</a:t>
            </a:r>
            <a:r>
              <a:rPr lang="en-US" dirty="0"/>
              <a:t> </a:t>
            </a:r>
            <a:r>
              <a:rPr lang="en-US" dirty="0" smtClean="0"/>
              <a:t>– instead of HTML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Requires new React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Requires new tools to emulate cell phones and tablets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module, ‘react-native’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21655</TotalTime>
  <Words>129</Words>
  <Application>Microsoft Macintosh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Mobile Applications with react-native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Problems with Client Side Frameworks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1004</cp:revision>
  <cp:lastPrinted>2014-07-17T17:09:28Z</cp:lastPrinted>
  <dcterms:created xsi:type="dcterms:W3CDTF">2013-02-07T04:33:41Z</dcterms:created>
  <dcterms:modified xsi:type="dcterms:W3CDTF">2016-11-22T19:50:45Z</dcterms:modified>
</cp:coreProperties>
</file>