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1"/>
  </p:notesMasterIdLst>
  <p:sldIdLst>
    <p:sldId id="256" r:id="rId2"/>
    <p:sldId id="260" r:id="rId3"/>
    <p:sldId id="257" r:id="rId4"/>
    <p:sldId id="272" r:id="rId5"/>
    <p:sldId id="274" r:id="rId6"/>
    <p:sldId id="273" r:id="rId7"/>
    <p:sldId id="262" r:id="rId8"/>
    <p:sldId id="276" r:id="rId9"/>
    <p:sldId id="269" r:id="rId10"/>
  </p:sldIdLst>
  <p:sldSz cx="9144000" cy="5143500" type="screen16x9"/>
  <p:notesSz cx="6858000" cy="9144000"/>
  <p:embeddedFontLst>
    <p:embeddedFont>
      <p:font typeface="Algerian" panose="04020705040A02060702" pitchFamily="82" charset="0"/>
      <p:regular r:id="rId12"/>
    </p:embeddedFont>
    <p:embeddedFont>
      <p:font typeface="Fira Sans Condensed" panose="020B0503050000020004" pitchFamily="34" charset="0"/>
      <p:regular r:id="rId13"/>
      <p:bold r:id="rId14"/>
      <p:italic r:id="rId15"/>
      <p:boldItalic r:id="rId16"/>
    </p:embeddedFont>
    <p:embeddedFont>
      <p:font typeface="Franklin Gothic Medium Cond" panose="020B0606030402020204" pitchFamily="34" charset="0"/>
      <p:regular r:id="rId17"/>
    </p:embeddedFont>
    <p:embeddedFont>
      <p:font typeface="Roboto Condensed Light" panose="02000000000000000000" pitchFamily="2" charset="0"/>
      <p:regular r:id="rId18"/>
    </p:embeddedFont>
    <p:embeddedFont>
      <p:font typeface="Ubuntu" panose="020B0504030602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093C49-8844-435F-AF99-E407A724922B}">
  <a:tblStyle styleId="{48093C49-8844-435F-AF99-E407A72492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0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A8026B-FB51-4E0D-BBEA-E94E090DC3BB}" type="doc">
      <dgm:prSet loTypeId="urn:microsoft.com/office/officeart/2005/8/layout/radial6" loCatId="cycle" qsTypeId="urn:microsoft.com/office/officeart/2005/8/quickstyle/simple1" qsCatId="simple" csTypeId="urn:microsoft.com/office/officeart/2005/8/colors/accent4_1" csCatId="accent4" phldr="1"/>
      <dgm:spPr/>
      <dgm:t>
        <a:bodyPr/>
        <a:lstStyle/>
        <a:p>
          <a:endParaRPr lang="en-IN"/>
        </a:p>
      </dgm:t>
    </dgm:pt>
    <dgm:pt modelId="{BEBBF973-6259-4A04-93C2-F913B5D844D9}">
      <dgm:prSet phldrT="[Text]"/>
      <dgm:spPr>
        <a:solidFill>
          <a:schemeClr val="tx2">
            <a:lumMod val="40000"/>
            <a:lumOff val="60000"/>
          </a:schemeClr>
        </a:solidFill>
      </dgm:spPr>
      <dgm:t>
        <a:bodyPr/>
        <a:lstStyle/>
        <a:p>
          <a:pPr algn="ctr"/>
          <a:r>
            <a:rPr lang="en-IN" b="1" u="none" dirty="0">
              <a:latin typeface="Algerian" panose="04020705040A02060702" pitchFamily="82" charset="0"/>
            </a:rPr>
            <a:t>EARNING MODEL</a:t>
          </a:r>
        </a:p>
      </dgm:t>
    </dgm:pt>
    <dgm:pt modelId="{B2E296F5-2E4E-4DD6-BDE1-D868147CE34B}" type="parTrans" cxnId="{9694F5D3-BA20-473A-B62D-7605420282C1}">
      <dgm:prSet/>
      <dgm:spPr/>
      <dgm:t>
        <a:bodyPr/>
        <a:lstStyle/>
        <a:p>
          <a:pPr algn="ctr"/>
          <a:endParaRPr lang="en-IN"/>
        </a:p>
      </dgm:t>
    </dgm:pt>
    <dgm:pt modelId="{4F3F11B6-00D2-42D6-A621-D0F753B1040F}" type="sibTrans" cxnId="{9694F5D3-BA20-473A-B62D-7605420282C1}">
      <dgm:prSet/>
      <dgm:spPr/>
      <dgm:t>
        <a:bodyPr/>
        <a:lstStyle/>
        <a:p>
          <a:pPr algn="ctr"/>
          <a:endParaRPr lang="en-IN"/>
        </a:p>
      </dgm:t>
    </dgm:pt>
    <dgm:pt modelId="{CF7B3EDD-3488-46FC-B813-66C934EECB2B}">
      <dgm:prSet phldrT="[Text]" custT="1"/>
      <dgm:spPr/>
      <dgm:t>
        <a:bodyPr/>
        <a:lstStyle/>
        <a:p>
          <a:pPr algn="ctr"/>
          <a:r>
            <a:rPr lang="en-IN" sz="1200" b="1" baseline="0" dirty="0">
              <a:latin typeface="Algerian" panose="04020705040A02060702" pitchFamily="82" charset="0"/>
            </a:rPr>
            <a:t>ADVERTISING</a:t>
          </a:r>
        </a:p>
      </dgm:t>
    </dgm:pt>
    <dgm:pt modelId="{1D95F49A-1A72-455A-BBF0-5448D3C7AE6B}" type="parTrans" cxnId="{8126991B-3CD4-4893-BA29-D254A2C9E077}">
      <dgm:prSet/>
      <dgm:spPr/>
      <dgm:t>
        <a:bodyPr/>
        <a:lstStyle/>
        <a:p>
          <a:pPr algn="ctr"/>
          <a:endParaRPr lang="en-IN"/>
        </a:p>
      </dgm:t>
    </dgm:pt>
    <dgm:pt modelId="{023087B7-562E-45E2-B12E-DCF6A90AB91E}" type="sibTrans" cxnId="{8126991B-3CD4-4893-BA29-D254A2C9E077}">
      <dgm:prSet/>
      <dgm:spPr>
        <a:ln>
          <a:solidFill>
            <a:schemeClr val="accent5">
              <a:lumMod val="50000"/>
            </a:schemeClr>
          </a:solidFill>
        </a:ln>
      </dgm:spPr>
      <dgm:t>
        <a:bodyPr/>
        <a:lstStyle/>
        <a:p>
          <a:pPr algn="ctr"/>
          <a:endParaRPr lang="en-IN"/>
        </a:p>
      </dgm:t>
    </dgm:pt>
    <dgm:pt modelId="{8F120AA1-9A56-4A08-B3C3-5FE7E9BC603C}">
      <dgm:prSet phldrT="[Text]" custT="1"/>
      <dgm:spPr/>
      <dgm:t>
        <a:bodyPr/>
        <a:lstStyle/>
        <a:p>
          <a:pPr algn="ctr"/>
          <a:r>
            <a:rPr lang="en-IN" sz="1200" b="1" i="0" dirty="0">
              <a:latin typeface="Algerian" panose="04020705040A02060702" pitchFamily="82" charset="0"/>
            </a:rPr>
            <a:t>AFFILATE MARKETING</a:t>
          </a:r>
          <a:endParaRPr lang="en-IN" sz="1200" dirty="0">
            <a:latin typeface="Algerian" panose="04020705040A02060702" pitchFamily="82" charset="0"/>
          </a:endParaRPr>
        </a:p>
      </dgm:t>
    </dgm:pt>
    <dgm:pt modelId="{6AFBE4B0-1931-4F85-9D99-A566389D36BC}" type="parTrans" cxnId="{4B16CCCF-5061-4887-85D2-7B6524D2EB49}">
      <dgm:prSet/>
      <dgm:spPr/>
      <dgm:t>
        <a:bodyPr/>
        <a:lstStyle/>
        <a:p>
          <a:pPr algn="ctr"/>
          <a:endParaRPr lang="en-IN"/>
        </a:p>
      </dgm:t>
    </dgm:pt>
    <dgm:pt modelId="{1553D76A-8FD3-4C59-AC71-1C6E63091FB7}" type="sibTrans" cxnId="{4B16CCCF-5061-4887-85D2-7B6524D2EB49}">
      <dgm:prSet/>
      <dgm:spPr>
        <a:ln>
          <a:solidFill>
            <a:schemeClr val="accent5">
              <a:lumMod val="50000"/>
            </a:schemeClr>
          </a:solidFill>
        </a:ln>
      </dgm:spPr>
      <dgm:t>
        <a:bodyPr/>
        <a:lstStyle/>
        <a:p>
          <a:pPr algn="ctr"/>
          <a:endParaRPr lang="en-IN"/>
        </a:p>
      </dgm:t>
    </dgm:pt>
    <dgm:pt modelId="{7A334418-ED59-4ECA-B7D0-EDA08EB3F0BA}">
      <dgm:prSet phldrT="[Text]" custT="1"/>
      <dgm:spPr/>
      <dgm:t>
        <a:bodyPr/>
        <a:lstStyle/>
        <a:p>
          <a:pPr algn="ctr"/>
          <a:r>
            <a:rPr lang="en-IN" sz="1050" b="1" dirty="0">
              <a:latin typeface="Algerian" panose="04020705040A02060702" pitchFamily="82" charset="0"/>
            </a:rPr>
            <a:t>PARTNERSHIPS</a:t>
          </a:r>
        </a:p>
      </dgm:t>
    </dgm:pt>
    <dgm:pt modelId="{0F5069BD-6F65-4C82-AAB7-0410C2B132FF}" type="parTrans" cxnId="{4EE8A21B-1384-4F42-A13A-4428BDAB110E}">
      <dgm:prSet/>
      <dgm:spPr/>
      <dgm:t>
        <a:bodyPr/>
        <a:lstStyle/>
        <a:p>
          <a:pPr algn="ctr"/>
          <a:endParaRPr lang="en-IN"/>
        </a:p>
      </dgm:t>
    </dgm:pt>
    <dgm:pt modelId="{3CF4A9E6-4925-4FF1-AF03-00D843CB1072}" type="sibTrans" cxnId="{4EE8A21B-1384-4F42-A13A-4428BDAB110E}">
      <dgm:prSet/>
      <dgm:spPr>
        <a:ln>
          <a:solidFill>
            <a:schemeClr val="accent5">
              <a:lumMod val="50000"/>
            </a:schemeClr>
          </a:solidFill>
        </a:ln>
      </dgm:spPr>
      <dgm:t>
        <a:bodyPr/>
        <a:lstStyle/>
        <a:p>
          <a:pPr algn="ctr"/>
          <a:endParaRPr lang="en-IN"/>
        </a:p>
      </dgm:t>
    </dgm:pt>
    <dgm:pt modelId="{7F86AF6D-F02C-43C6-A3FB-691BF8E1ABEF}">
      <dgm:prSet phldrT="[Text]" custT="1"/>
      <dgm:spPr/>
      <dgm:t>
        <a:bodyPr/>
        <a:lstStyle/>
        <a:p>
          <a:pPr algn="ctr"/>
          <a:r>
            <a:rPr lang="en-IN" sz="1050" b="1" i="0" dirty="0">
              <a:latin typeface="Algerian" panose="04020705040A02060702" pitchFamily="82" charset="0"/>
            </a:rPr>
            <a:t>MONETIZATION</a:t>
          </a:r>
          <a:endParaRPr lang="en-IN" sz="1050" dirty="0">
            <a:latin typeface="Algerian" panose="04020705040A02060702" pitchFamily="82" charset="0"/>
          </a:endParaRPr>
        </a:p>
      </dgm:t>
    </dgm:pt>
    <dgm:pt modelId="{0E700920-8E58-499D-ABE2-B1B0FB63EF0E}" type="sibTrans" cxnId="{C2D26738-3E6F-471C-8F58-B3440822BD34}">
      <dgm:prSet/>
      <dgm:spPr>
        <a:ln>
          <a:solidFill>
            <a:schemeClr val="accent5">
              <a:lumMod val="50000"/>
            </a:schemeClr>
          </a:solidFill>
        </a:ln>
      </dgm:spPr>
      <dgm:t>
        <a:bodyPr/>
        <a:lstStyle/>
        <a:p>
          <a:pPr algn="ctr"/>
          <a:endParaRPr lang="en-IN"/>
        </a:p>
      </dgm:t>
    </dgm:pt>
    <dgm:pt modelId="{8D52BD1C-502E-48CB-AF61-3025C55F88BD}" type="parTrans" cxnId="{C2D26738-3E6F-471C-8F58-B3440822BD34}">
      <dgm:prSet/>
      <dgm:spPr/>
      <dgm:t>
        <a:bodyPr/>
        <a:lstStyle/>
        <a:p>
          <a:pPr algn="ctr"/>
          <a:endParaRPr lang="en-IN"/>
        </a:p>
      </dgm:t>
    </dgm:pt>
    <dgm:pt modelId="{1BD58197-B62D-4B14-9AF0-365C6C3E1162}" type="pres">
      <dgm:prSet presAssocID="{4CA8026B-FB51-4E0D-BBEA-E94E090DC3BB}" presName="Name0" presStyleCnt="0">
        <dgm:presLayoutVars>
          <dgm:chMax val="1"/>
          <dgm:dir/>
          <dgm:animLvl val="ctr"/>
          <dgm:resizeHandles val="exact"/>
        </dgm:presLayoutVars>
      </dgm:prSet>
      <dgm:spPr/>
    </dgm:pt>
    <dgm:pt modelId="{DEA92C17-FEE3-4FAE-B8D7-873EB438C74F}" type="pres">
      <dgm:prSet presAssocID="{BEBBF973-6259-4A04-93C2-F913B5D844D9}" presName="centerShape" presStyleLbl="node0" presStyleIdx="0" presStyleCnt="1"/>
      <dgm:spPr/>
    </dgm:pt>
    <dgm:pt modelId="{EA34FF4E-EEC5-440A-BBBC-7A9DB21CCE3B}" type="pres">
      <dgm:prSet presAssocID="{CF7B3EDD-3488-46FC-B813-66C934EECB2B}" presName="node" presStyleLbl="node1" presStyleIdx="0" presStyleCnt="4" custScaleX="129746" custScaleY="123545" custRadScaleRad="94604">
        <dgm:presLayoutVars>
          <dgm:bulletEnabled val="1"/>
        </dgm:presLayoutVars>
      </dgm:prSet>
      <dgm:spPr/>
    </dgm:pt>
    <dgm:pt modelId="{FB8BAFD8-D441-4D15-9F95-F7A9336A18E6}" type="pres">
      <dgm:prSet presAssocID="{CF7B3EDD-3488-46FC-B813-66C934EECB2B}" presName="dummy" presStyleCnt="0"/>
      <dgm:spPr/>
    </dgm:pt>
    <dgm:pt modelId="{50DAA1A3-464C-44A9-876D-1908F43705EC}" type="pres">
      <dgm:prSet presAssocID="{023087B7-562E-45E2-B12E-DCF6A90AB91E}" presName="sibTrans" presStyleLbl="sibTrans2D1" presStyleIdx="0" presStyleCnt="4"/>
      <dgm:spPr/>
    </dgm:pt>
    <dgm:pt modelId="{878CF654-F18A-4177-B4E8-E50436D4B5A5}" type="pres">
      <dgm:prSet presAssocID="{8F120AA1-9A56-4A08-B3C3-5FE7E9BC603C}" presName="node" presStyleLbl="node1" presStyleIdx="1" presStyleCnt="4" custScaleX="126200" custScaleY="126145" custRadScaleRad="110634">
        <dgm:presLayoutVars>
          <dgm:bulletEnabled val="1"/>
        </dgm:presLayoutVars>
      </dgm:prSet>
      <dgm:spPr/>
    </dgm:pt>
    <dgm:pt modelId="{85433559-75BD-453E-9A35-BA04D9C48906}" type="pres">
      <dgm:prSet presAssocID="{8F120AA1-9A56-4A08-B3C3-5FE7E9BC603C}" presName="dummy" presStyleCnt="0"/>
      <dgm:spPr/>
    </dgm:pt>
    <dgm:pt modelId="{24DA6424-6B6E-4513-87CD-42BE9C14C6EF}" type="pres">
      <dgm:prSet presAssocID="{1553D76A-8FD3-4C59-AC71-1C6E63091FB7}" presName="sibTrans" presStyleLbl="sibTrans2D1" presStyleIdx="1" presStyleCnt="4"/>
      <dgm:spPr/>
    </dgm:pt>
    <dgm:pt modelId="{28D8B4BA-C48D-4C6B-822E-1C399225E103}" type="pres">
      <dgm:prSet presAssocID="{7A334418-ED59-4ECA-B7D0-EDA08EB3F0BA}" presName="node" presStyleLbl="node1" presStyleIdx="2" presStyleCnt="4" custScaleX="128169" custScaleY="123246" custRadScaleRad="96362" custRadScaleInc="1030">
        <dgm:presLayoutVars>
          <dgm:bulletEnabled val="1"/>
        </dgm:presLayoutVars>
      </dgm:prSet>
      <dgm:spPr/>
    </dgm:pt>
    <dgm:pt modelId="{CFA0F72C-F9F3-4052-A23E-14157C7726AB}" type="pres">
      <dgm:prSet presAssocID="{7A334418-ED59-4ECA-B7D0-EDA08EB3F0BA}" presName="dummy" presStyleCnt="0"/>
      <dgm:spPr/>
    </dgm:pt>
    <dgm:pt modelId="{E2BC18C4-6FDC-4F17-8BA7-673229AB0092}" type="pres">
      <dgm:prSet presAssocID="{3CF4A9E6-4925-4FF1-AF03-00D843CB1072}" presName="sibTrans" presStyleLbl="sibTrans2D1" presStyleIdx="2" presStyleCnt="4"/>
      <dgm:spPr/>
    </dgm:pt>
    <dgm:pt modelId="{5BE36BDC-CA2E-47D5-8E9E-413A0BDCF887}" type="pres">
      <dgm:prSet presAssocID="{7F86AF6D-F02C-43C6-A3FB-691BF8E1ABEF}" presName="node" presStyleLbl="node1" presStyleIdx="3" presStyleCnt="4" custScaleX="127945" custScaleY="122563" custRadScaleRad="105480" custRadScaleInc="1883">
        <dgm:presLayoutVars>
          <dgm:bulletEnabled val="1"/>
        </dgm:presLayoutVars>
      </dgm:prSet>
      <dgm:spPr/>
    </dgm:pt>
    <dgm:pt modelId="{8B53DB5E-9BC4-4AC7-9AEA-B10A18479B30}" type="pres">
      <dgm:prSet presAssocID="{7F86AF6D-F02C-43C6-A3FB-691BF8E1ABEF}" presName="dummy" presStyleCnt="0"/>
      <dgm:spPr/>
    </dgm:pt>
    <dgm:pt modelId="{DB65F257-1236-4261-A1CD-20EDE451230B}" type="pres">
      <dgm:prSet presAssocID="{0E700920-8E58-499D-ABE2-B1B0FB63EF0E}" presName="sibTrans" presStyleLbl="sibTrans2D1" presStyleIdx="3" presStyleCnt="4"/>
      <dgm:spPr/>
    </dgm:pt>
  </dgm:ptLst>
  <dgm:cxnLst>
    <dgm:cxn modelId="{39CC750F-501B-416E-85BA-A348D26C165F}" type="presOf" srcId="{7F86AF6D-F02C-43C6-A3FB-691BF8E1ABEF}" destId="{5BE36BDC-CA2E-47D5-8E9E-413A0BDCF887}" srcOrd="0" destOrd="0" presId="urn:microsoft.com/office/officeart/2005/8/layout/radial6"/>
    <dgm:cxn modelId="{8126991B-3CD4-4893-BA29-D254A2C9E077}" srcId="{BEBBF973-6259-4A04-93C2-F913B5D844D9}" destId="{CF7B3EDD-3488-46FC-B813-66C934EECB2B}" srcOrd="0" destOrd="0" parTransId="{1D95F49A-1A72-455A-BBF0-5448D3C7AE6B}" sibTransId="{023087B7-562E-45E2-B12E-DCF6A90AB91E}"/>
    <dgm:cxn modelId="{4EE8A21B-1384-4F42-A13A-4428BDAB110E}" srcId="{BEBBF973-6259-4A04-93C2-F913B5D844D9}" destId="{7A334418-ED59-4ECA-B7D0-EDA08EB3F0BA}" srcOrd="2" destOrd="0" parTransId="{0F5069BD-6F65-4C82-AAB7-0410C2B132FF}" sibTransId="{3CF4A9E6-4925-4FF1-AF03-00D843CB1072}"/>
    <dgm:cxn modelId="{C2D26738-3E6F-471C-8F58-B3440822BD34}" srcId="{BEBBF973-6259-4A04-93C2-F913B5D844D9}" destId="{7F86AF6D-F02C-43C6-A3FB-691BF8E1ABEF}" srcOrd="3" destOrd="0" parTransId="{8D52BD1C-502E-48CB-AF61-3025C55F88BD}" sibTransId="{0E700920-8E58-499D-ABE2-B1B0FB63EF0E}"/>
    <dgm:cxn modelId="{EEC62C3E-C6E0-4DB1-9575-47764BA06E5B}" type="presOf" srcId="{7A334418-ED59-4ECA-B7D0-EDA08EB3F0BA}" destId="{28D8B4BA-C48D-4C6B-822E-1C399225E103}" srcOrd="0" destOrd="0" presId="urn:microsoft.com/office/officeart/2005/8/layout/radial6"/>
    <dgm:cxn modelId="{BD1B0747-3149-4AFE-95BC-BDDD1921D0AE}" type="presOf" srcId="{8F120AA1-9A56-4A08-B3C3-5FE7E9BC603C}" destId="{878CF654-F18A-4177-B4E8-E50436D4B5A5}" srcOrd="0" destOrd="0" presId="urn:microsoft.com/office/officeart/2005/8/layout/radial6"/>
    <dgm:cxn modelId="{218E3D4A-8858-4357-98C4-A050DCC09401}" type="presOf" srcId="{023087B7-562E-45E2-B12E-DCF6A90AB91E}" destId="{50DAA1A3-464C-44A9-876D-1908F43705EC}" srcOrd="0" destOrd="0" presId="urn:microsoft.com/office/officeart/2005/8/layout/radial6"/>
    <dgm:cxn modelId="{EDFDBD6E-AA2A-4DA4-8A7C-F815CAD26EF2}" type="presOf" srcId="{4CA8026B-FB51-4E0D-BBEA-E94E090DC3BB}" destId="{1BD58197-B62D-4B14-9AF0-365C6C3E1162}" srcOrd="0" destOrd="0" presId="urn:microsoft.com/office/officeart/2005/8/layout/radial6"/>
    <dgm:cxn modelId="{EC33DFAB-D125-4B80-91B8-1695EF4A2869}" type="presOf" srcId="{3CF4A9E6-4925-4FF1-AF03-00D843CB1072}" destId="{E2BC18C4-6FDC-4F17-8BA7-673229AB0092}" srcOrd="0" destOrd="0" presId="urn:microsoft.com/office/officeart/2005/8/layout/radial6"/>
    <dgm:cxn modelId="{39C4E7BC-D09A-45C9-9172-303212575675}" type="presOf" srcId="{CF7B3EDD-3488-46FC-B813-66C934EECB2B}" destId="{EA34FF4E-EEC5-440A-BBBC-7A9DB21CCE3B}" srcOrd="0" destOrd="0" presId="urn:microsoft.com/office/officeart/2005/8/layout/radial6"/>
    <dgm:cxn modelId="{D97B36C4-AE5B-40B0-B340-B561CD39070A}" type="presOf" srcId="{BEBBF973-6259-4A04-93C2-F913B5D844D9}" destId="{DEA92C17-FEE3-4FAE-B8D7-873EB438C74F}" srcOrd="0" destOrd="0" presId="urn:microsoft.com/office/officeart/2005/8/layout/radial6"/>
    <dgm:cxn modelId="{4B16CCCF-5061-4887-85D2-7B6524D2EB49}" srcId="{BEBBF973-6259-4A04-93C2-F913B5D844D9}" destId="{8F120AA1-9A56-4A08-B3C3-5FE7E9BC603C}" srcOrd="1" destOrd="0" parTransId="{6AFBE4B0-1931-4F85-9D99-A566389D36BC}" sibTransId="{1553D76A-8FD3-4C59-AC71-1C6E63091FB7}"/>
    <dgm:cxn modelId="{9694F5D3-BA20-473A-B62D-7605420282C1}" srcId="{4CA8026B-FB51-4E0D-BBEA-E94E090DC3BB}" destId="{BEBBF973-6259-4A04-93C2-F913B5D844D9}" srcOrd="0" destOrd="0" parTransId="{B2E296F5-2E4E-4DD6-BDE1-D868147CE34B}" sibTransId="{4F3F11B6-00D2-42D6-A621-D0F753B1040F}"/>
    <dgm:cxn modelId="{504236E1-BEF7-4EDD-9EFA-8D82C5F22BF0}" type="presOf" srcId="{1553D76A-8FD3-4C59-AC71-1C6E63091FB7}" destId="{24DA6424-6B6E-4513-87CD-42BE9C14C6EF}" srcOrd="0" destOrd="0" presId="urn:microsoft.com/office/officeart/2005/8/layout/radial6"/>
    <dgm:cxn modelId="{27567AF4-D34C-45FF-9598-5B76738BBCB0}" type="presOf" srcId="{0E700920-8E58-499D-ABE2-B1B0FB63EF0E}" destId="{DB65F257-1236-4261-A1CD-20EDE451230B}" srcOrd="0" destOrd="0" presId="urn:microsoft.com/office/officeart/2005/8/layout/radial6"/>
    <dgm:cxn modelId="{8B3E14F6-5104-46FE-8F9A-DEF3E7D6883F}" type="presParOf" srcId="{1BD58197-B62D-4B14-9AF0-365C6C3E1162}" destId="{DEA92C17-FEE3-4FAE-B8D7-873EB438C74F}" srcOrd="0" destOrd="0" presId="urn:microsoft.com/office/officeart/2005/8/layout/radial6"/>
    <dgm:cxn modelId="{FE3D55DB-61C0-446D-8871-59DA470E0620}" type="presParOf" srcId="{1BD58197-B62D-4B14-9AF0-365C6C3E1162}" destId="{EA34FF4E-EEC5-440A-BBBC-7A9DB21CCE3B}" srcOrd="1" destOrd="0" presId="urn:microsoft.com/office/officeart/2005/8/layout/radial6"/>
    <dgm:cxn modelId="{547018F8-6FE7-473F-A234-C025E762306C}" type="presParOf" srcId="{1BD58197-B62D-4B14-9AF0-365C6C3E1162}" destId="{FB8BAFD8-D441-4D15-9F95-F7A9336A18E6}" srcOrd="2" destOrd="0" presId="urn:microsoft.com/office/officeart/2005/8/layout/radial6"/>
    <dgm:cxn modelId="{04A0C59A-4761-46EA-BCE4-6D3B64629D10}" type="presParOf" srcId="{1BD58197-B62D-4B14-9AF0-365C6C3E1162}" destId="{50DAA1A3-464C-44A9-876D-1908F43705EC}" srcOrd="3" destOrd="0" presId="urn:microsoft.com/office/officeart/2005/8/layout/radial6"/>
    <dgm:cxn modelId="{D034DF48-13D5-4701-994B-DE5CAFD56CF2}" type="presParOf" srcId="{1BD58197-B62D-4B14-9AF0-365C6C3E1162}" destId="{878CF654-F18A-4177-B4E8-E50436D4B5A5}" srcOrd="4" destOrd="0" presId="urn:microsoft.com/office/officeart/2005/8/layout/radial6"/>
    <dgm:cxn modelId="{C67F5699-C8C4-4595-AC58-5120FD4FB6F4}" type="presParOf" srcId="{1BD58197-B62D-4B14-9AF0-365C6C3E1162}" destId="{85433559-75BD-453E-9A35-BA04D9C48906}" srcOrd="5" destOrd="0" presId="urn:microsoft.com/office/officeart/2005/8/layout/radial6"/>
    <dgm:cxn modelId="{B6CB26CE-764B-42FD-818E-99935620A5B0}" type="presParOf" srcId="{1BD58197-B62D-4B14-9AF0-365C6C3E1162}" destId="{24DA6424-6B6E-4513-87CD-42BE9C14C6EF}" srcOrd="6" destOrd="0" presId="urn:microsoft.com/office/officeart/2005/8/layout/radial6"/>
    <dgm:cxn modelId="{F08FB4AF-B4A1-462D-82D4-1DAD87DF202B}" type="presParOf" srcId="{1BD58197-B62D-4B14-9AF0-365C6C3E1162}" destId="{28D8B4BA-C48D-4C6B-822E-1C399225E103}" srcOrd="7" destOrd="0" presId="urn:microsoft.com/office/officeart/2005/8/layout/radial6"/>
    <dgm:cxn modelId="{322D2A50-F93D-426D-B636-B03CA2CFCFE3}" type="presParOf" srcId="{1BD58197-B62D-4B14-9AF0-365C6C3E1162}" destId="{CFA0F72C-F9F3-4052-A23E-14157C7726AB}" srcOrd="8" destOrd="0" presId="urn:microsoft.com/office/officeart/2005/8/layout/radial6"/>
    <dgm:cxn modelId="{FA0E7894-37AF-4557-913F-42EA7F913109}" type="presParOf" srcId="{1BD58197-B62D-4B14-9AF0-365C6C3E1162}" destId="{E2BC18C4-6FDC-4F17-8BA7-673229AB0092}" srcOrd="9" destOrd="0" presId="urn:microsoft.com/office/officeart/2005/8/layout/radial6"/>
    <dgm:cxn modelId="{4B26F5A9-2509-48ED-93F2-34CCE939A279}" type="presParOf" srcId="{1BD58197-B62D-4B14-9AF0-365C6C3E1162}" destId="{5BE36BDC-CA2E-47D5-8E9E-413A0BDCF887}" srcOrd="10" destOrd="0" presId="urn:microsoft.com/office/officeart/2005/8/layout/radial6"/>
    <dgm:cxn modelId="{3F091755-AF1C-4489-9874-A03D09B3D29D}" type="presParOf" srcId="{1BD58197-B62D-4B14-9AF0-365C6C3E1162}" destId="{8B53DB5E-9BC4-4AC7-9AEA-B10A18479B30}" srcOrd="11" destOrd="0" presId="urn:microsoft.com/office/officeart/2005/8/layout/radial6"/>
    <dgm:cxn modelId="{14C2BED7-F7E0-4243-A0D3-2722E09B5EAA}" type="presParOf" srcId="{1BD58197-B62D-4B14-9AF0-365C6C3E1162}" destId="{DB65F257-1236-4261-A1CD-20EDE451230B}"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5F257-1236-4261-A1CD-20EDE451230B}">
      <dsp:nvSpPr>
        <dsp:cNvPr id="0" name=""/>
        <dsp:cNvSpPr/>
      </dsp:nvSpPr>
      <dsp:spPr>
        <a:xfrm>
          <a:off x="1272946" y="599306"/>
          <a:ext cx="3417275" cy="3417275"/>
        </a:xfrm>
        <a:prstGeom prst="blockArc">
          <a:avLst>
            <a:gd name="adj1" fmla="val 11015859"/>
            <a:gd name="adj2" fmla="val 16395092"/>
            <a:gd name="adj3" fmla="val 4636"/>
          </a:avLst>
        </a:prstGeom>
        <a:solidFill>
          <a:schemeClr val="accent4">
            <a:tint val="60000"/>
            <a:hueOff val="0"/>
            <a:satOff val="0"/>
            <a:lumOff val="0"/>
            <a:alphaOff val="0"/>
          </a:schemeClr>
        </a:solidFill>
        <a:ln>
          <a:solidFill>
            <a:schemeClr val="accent5">
              <a:lumMod val="50000"/>
            </a:schemeClr>
          </a:solidFill>
        </a:ln>
        <a:effectLst/>
      </dsp:spPr>
      <dsp:style>
        <a:lnRef idx="0">
          <a:scrgbClr r="0" g="0" b="0"/>
        </a:lnRef>
        <a:fillRef idx="1">
          <a:scrgbClr r="0" g="0" b="0"/>
        </a:fillRef>
        <a:effectRef idx="0">
          <a:scrgbClr r="0" g="0" b="0"/>
        </a:effectRef>
        <a:fontRef idx="minor">
          <a:schemeClr val="lt1"/>
        </a:fontRef>
      </dsp:style>
    </dsp:sp>
    <dsp:sp modelId="{E2BC18C4-6FDC-4F17-8BA7-673229AB0092}">
      <dsp:nvSpPr>
        <dsp:cNvPr id="0" name=""/>
        <dsp:cNvSpPr/>
      </dsp:nvSpPr>
      <dsp:spPr>
        <a:xfrm>
          <a:off x="1275724" y="453265"/>
          <a:ext cx="3417275" cy="3417275"/>
        </a:xfrm>
        <a:prstGeom prst="blockArc">
          <a:avLst>
            <a:gd name="adj1" fmla="val 5228529"/>
            <a:gd name="adj2" fmla="val 10714904"/>
            <a:gd name="adj3" fmla="val 4636"/>
          </a:avLst>
        </a:prstGeom>
        <a:solidFill>
          <a:schemeClr val="accent4">
            <a:tint val="60000"/>
            <a:hueOff val="0"/>
            <a:satOff val="0"/>
            <a:lumOff val="0"/>
            <a:alphaOff val="0"/>
          </a:schemeClr>
        </a:solidFill>
        <a:ln>
          <a:solidFill>
            <a:schemeClr val="accent5">
              <a:lumMod val="50000"/>
            </a:schemeClr>
          </a:solidFill>
        </a:ln>
        <a:effectLst/>
      </dsp:spPr>
      <dsp:style>
        <a:lnRef idx="0">
          <a:scrgbClr r="0" g="0" b="0"/>
        </a:lnRef>
        <a:fillRef idx="1">
          <a:scrgbClr r="0" g="0" b="0"/>
        </a:fillRef>
        <a:effectRef idx="0">
          <a:scrgbClr r="0" g="0" b="0"/>
        </a:effectRef>
        <a:fontRef idx="minor">
          <a:schemeClr val="lt1"/>
        </a:fontRef>
      </dsp:style>
    </dsp:sp>
    <dsp:sp modelId="{24DA6424-6B6E-4513-87CD-42BE9C14C6EF}">
      <dsp:nvSpPr>
        <dsp:cNvPr id="0" name=""/>
        <dsp:cNvSpPr/>
      </dsp:nvSpPr>
      <dsp:spPr>
        <a:xfrm>
          <a:off x="1545853" y="461689"/>
          <a:ext cx="3417275" cy="3417275"/>
        </a:xfrm>
        <a:prstGeom prst="blockArc">
          <a:avLst>
            <a:gd name="adj1" fmla="val 103503"/>
            <a:gd name="adj2" fmla="val 5785803"/>
            <a:gd name="adj3" fmla="val 4636"/>
          </a:avLst>
        </a:prstGeom>
        <a:solidFill>
          <a:schemeClr val="accent4">
            <a:tint val="60000"/>
            <a:hueOff val="0"/>
            <a:satOff val="0"/>
            <a:lumOff val="0"/>
            <a:alphaOff val="0"/>
          </a:schemeClr>
        </a:solidFill>
        <a:ln>
          <a:solidFill>
            <a:schemeClr val="accent5">
              <a:lumMod val="50000"/>
            </a:schemeClr>
          </a:solidFill>
        </a:ln>
        <a:effectLst/>
      </dsp:spPr>
      <dsp:style>
        <a:lnRef idx="0">
          <a:scrgbClr r="0" g="0" b="0"/>
        </a:lnRef>
        <a:fillRef idx="1">
          <a:scrgbClr r="0" g="0" b="0"/>
        </a:fillRef>
        <a:effectRef idx="0">
          <a:scrgbClr r="0" g="0" b="0"/>
        </a:effectRef>
        <a:fontRef idx="minor">
          <a:schemeClr val="lt1"/>
        </a:fontRef>
      </dsp:style>
    </dsp:sp>
    <dsp:sp modelId="{50DAA1A3-464C-44A9-876D-1908F43705EC}">
      <dsp:nvSpPr>
        <dsp:cNvPr id="0" name=""/>
        <dsp:cNvSpPr/>
      </dsp:nvSpPr>
      <dsp:spPr>
        <a:xfrm>
          <a:off x="1547034" y="592321"/>
          <a:ext cx="3417275" cy="3417275"/>
        </a:xfrm>
        <a:prstGeom prst="blockArc">
          <a:avLst>
            <a:gd name="adj1" fmla="val 15829725"/>
            <a:gd name="adj2" fmla="val 21434357"/>
            <a:gd name="adj3" fmla="val 4636"/>
          </a:avLst>
        </a:prstGeom>
        <a:solidFill>
          <a:schemeClr val="accent4">
            <a:tint val="60000"/>
            <a:hueOff val="0"/>
            <a:satOff val="0"/>
            <a:lumOff val="0"/>
            <a:alphaOff val="0"/>
          </a:schemeClr>
        </a:solidFill>
        <a:ln>
          <a:solidFill>
            <a:schemeClr val="accent5">
              <a:lumMod val="50000"/>
            </a:schemeClr>
          </a:solidFill>
        </a:ln>
        <a:effectLst/>
      </dsp:spPr>
      <dsp:style>
        <a:lnRef idx="0">
          <a:scrgbClr r="0" g="0" b="0"/>
        </a:lnRef>
        <a:fillRef idx="1">
          <a:scrgbClr r="0" g="0" b="0"/>
        </a:fillRef>
        <a:effectRef idx="0">
          <a:scrgbClr r="0" g="0" b="0"/>
        </a:effectRef>
        <a:fontRef idx="minor">
          <a:schemeClr val="lt1"/>
        </a:fontRef>
      </dsp:style>
    </dsp:sp>
    <dsp:sp modelId="{DEA92C17-FEE3-4FAE-B8D7-873EB438C74F}">
      <dsp:nvSpPr>
        <dsp:cNvPr id="0" name=""/>
        <dsp:cNvSpPr/>
      </dsp:nvSpPr>
      <dsp:spPr>
        <a:xfrm>
          <a:off x="2290390" y="1434710"/>
          <a:ext cx="1571718" cy="1571718"/>
        </a:xfrm>
        <a:prstGeom prst="ellipse">
          <a:avLst/>
        </a:prstGeom>
        <a:solidFill>
          <a:schemeClr val="tx2">
            <a:lumMod val="40000"/>
            <a:lumOff val="6000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IN" sz="1900" b="1" u="none" kern="1200" dirty="0">
              <a:latin typeface="Algerian" panose="04020705040A02060702" pitchFamily="82" charset="0"/>
            </a:rPr>
            <a:t>EARNING MODEL</a:t>
          </a:r>
        </a:p>
      </dsp:txBody>
      <dsp:txXfrm>
        <a:off x="2520563" y="1664883"/>
        <a:ext cx="1111372" cy="1111372"/>
      </dsp:txXfrm>
    </dsp:sp>
    <dsp:sp modelId="{EA34FF4E-EEC5-440A-BBBC-7A9DB21CCE3B}">
      <dsp:nvSpPr>
        <dsp:cNvPr id="0" name=""/>
        <dsp:cNvSpPr/>
      </dsp:nvSpPr>
      <dsp:spPr>
        <a:xfrm>
          <a:off x="2362515" y="-38021"/>
          <a:ext cx="1427469" cy="1359246"/>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baseline="0" dirty="0">
              <a:latin typeface="Algerian" panose="04020705040A02060702" pitchFamily="82" charset="0"/>
            </a:rPr>
            <a:t>ADVERTISING</a:t>
          </a:r>
        </a:p>
      </dsp:txBody>
      <dsp:txXfrm>
        <a:off x="2571563" y="161036"/>
        <a:ext cx="1009373" cy="961132"/>
      </dsp:txXfrm>
    </dsp:sp>
    <dsp:sp modelId="{878CF654-F18A-4177-B4E8-E50436D4B5A5}">
      <dsp:nvSpPr>
        <dsp:cNvPr id="0" name=""/>
        <dsp:cNvSpPr/>
      </dsp:nvSpPr>
      <dsp:spPr>
        <a:xfrm>
          <a:off x="4228536" y="1526644"/>
          <a:ext cx="1388456" cy="1387851"/>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i="0" kern="1200" dirty="0">
              <a:latin typeface="Algerian" panose="04020705040A02060702" pitchFamily="82" charset="0"/>
            </a:rPr>
            <a:t>AFFILATE MARKETING</a:t>
          </a:r>
          <a:endParaRPr lang="en-IN" sz="1200" kern="1200" dirty="0">
            <a:latin typeface="Algerian" panose="04020705040A02060702" pitchFamily="82" charset="0"/>
          </a:endParaRPr>
        </a:p>
      </dsp:txBody>
      <dsp:txXfrm>
        <a:off x="4431871" y="1729890"/>
        <a:ext cx="981786" cy="981359"/>
      </dsp:txXfrm>
    </dsp:sp>
    <dsp:sp modelId="{28D8B4BA-C48D-4C6B-822E-1C399225E103}">
      <dsp:nvSpPr>
        <dsp:cNvPr id="0" name=""/>
        <dsp:cNvSpPr/>
      </dsp:nvSpPr>
      <dsp:spPr>
        <a:xfrm>
          <a:off x="2362516" y="3150879"/>
          <a:ext cx="1410119" cy="1355956"/>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IN" sz="1050" b="1" kern="1200" dirty="0">
              <a:latin typeface="Algerian" panose="04020705040A02060702" pitchFamily="82" charset="0"/>
            </a:rPr>
            <a:t>PARTNERSHIPS</a:t>
          </a:r>
        </a:p>
      </dsp:txBody>
      <dsp:txXfrm>
        <a:off x="2569023" y="3349454"/>
        <a:ext cx="997105" cy="958806"/>
      </dsp:txXfrm>
    </dsp:sp>
    <dsp:sp modelId="{5BE36BDC-CA2E-47D5-8E9E-413A0BDCF887}">
      <dsp:nvSpPr>
        <dsp:cNvPr id="0" name=""/>
        <dsp:cNvSpPr/>
      </dsp:nvSpPr>
      <dsp:spPr>
        <a:xfrm>
          <a:off x="612015" y="1528992"/>
          <a:ext cx="1407654" cy="1348442"/>
        </a:xfrm>
        <a:prstGeom prst="ellipse">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IN" sz="1050" b="1" i="0" kern="1200" dirty="0">
              <a:latin typeface="Algerian" panose="04020705040A02060702" pitchFamily="82" charset="0"/>
            </a:rPr>
            <a:t>MONETIZATION</a:t>
          </a:r>
          <a:endParaRPr lang="en-IN" sz="1050" kern="1200" dirty="0">
            <a:latin typeface="Algerian" panose="04020705040A02060702" pitchFamily="82" charset="0"/>
          </a:endParaRPr>
        </a:p>
      </dsp:txBody>
      <dsp:txXfrm>
        <a:off x="818161" y="1726467"/>
        <a:ext cx="995362" cy="95349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e79fba0a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e79fba0a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e487986e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e487986e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e781def8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e781def8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e7abee5975_0_20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e7abee5975_0_20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0"/>
        <p:cNvGrpSpPr/>
        <p:nvPr/>
      </p:nvGrpSpPr>
      <p:grpSpPr>
        <a:xfrm>
          <a:off x="0" y="0"/>
          <a:ext cx="0" cy="0"/>
          <a:chOff x="0" y="0"/>
          <a:chExt cx="0" cy="0"/>
        </a:xfrm>
      </p:grpSpPr>
      <p:sp>
        <p:nvSpPr>
          <p:cNvPr id="1781" name="Google Shape;1781;ge7abee5975_0_18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2" name="Google Shape;1782;ge7abee5975_0_18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2"/>
            </a:gs>
            <a:gs pos="100000">
              <a:schemeClr val="lt2"/>
            </a:gs>
          </a:gsLst>
          <a:lin ang="5400700" scaled="0"/>
        </a:gradFill>
        <a:effectLst/>
      </p:bgPr>
    </p:bg>
    <p:spTree>
      <p:nvGrpSpPr>
        <p:cNvPr id="1" name="Shape 8"/>
        <p:cNvGrpSpPr/>
        <p:nvPr/>
      </p:nvGrpSpPr>
      <p:grpSpPr>
        <a:xfrm>
          <a:off x="0" y="0"/>
          <a:ext cx="0" cy="0"/>
          <a:chOff x="0" y="0"/>
          <a:chExt cx="0" cy="0"/>
        </a:xfrm>
      </p:grpSpPr>
      <p:sp>
        <p:nvSpPr>
          <p:cNvPr id="9" name="Google Shape;9;p2"/>
          <p:cNvSpPr/>
          <p:nvPr/>
        </p:nvSpPr>
        <p:spPr>
          <a:xfrm>
            <a:off x="-35725" y="0"/>
            <a:ext cx="5513220" cy="1422700"/>
          </a:xfrm>
          <a:custGeom>
            <a:avLst/>
            <a:gdLst/>
            <a:ahLst/>
            <a:cxnLst/>
            <a:rect l="l" t="t" r="r" b="b"/>
            <a:pathLst>
              <a:path w="46980" h="17368" extrusionOk="0">
                <a:moveTo>
                  <a:pt x="0" y="0"/>
                </a:moveTo>
                <a:lnTo>
                  <a:pt x="0" y="14637"/>
                </a:lnTo>
                <a:cubicBezTo>
                  <a:pt x="2922" y="16444"/>
                  <a:pt x="7596" y="17367"/>
                  <a:pt x="12388" y="17367"/>
                </a:cubicBezTo>
                <a:cubicBezTo>
                  <a:pt x="17743" y="17367"/>
                  <a:pt x="23244" y="16215"/>
                  <a:pt x="26615" y="13854"/>
                </a:cubicBezTo>
                <a:cubicBezTo>
                  <a:pt x="33573" y="8983"/>
                  <a:pt x="36667" y="2348"/>
                  <a:pt x="46980" y="0"/>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095425" y="588113"/>
            <a:ext cx="5386800" cy="363420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FFFFFF">
                  <a:alpha val="0"/>
                </a:srgbClr>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725" y="0"/>
            <a:ext cx="3763333" cy="1160226"/>
          </a:xfrm>
          <a:custGeom>
            <a:avLst/>
            <a:gdLst/>
            <a:ahLst/>
            <a:cxnLst/>
            <a:rect l="l" t="t" r="r" b="b"/>
            <a:pathLst>
              <a:path w="46980" h="17368" extrusionOk="0">
                <a:moveTo>
                  <a:pt x="0" y="0"/>
                </a:moveTo>
                <a:lnTo>
                  <a:pt x="0" y="14637"/>
                </a:lnTo>
                <a:cubicBezTo>
                  <a:pt x="2922" y="16444"/>
                  <a:pt x="7596" y="17367"/>
                  <a:pt x="12388" y="17367"/>
                </a:cubicBezTo>
                <a:cubicBezTo>
                  <a:pt x="17743" y="17367"/>
                  <a:pt x="23244" y="16215"/>
                  <a:pt x="26615" y="13854"/>
                </a:cubicBezTo>
                <a:cubicBezTo>
                  <a:pt x="33573" y="8983"/>
                  <a:pt x="36667" y="2348"/>
                  <a:pt x="46980"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866675" y="2347073"/>
            <a:ext cx="6277264" cy="2796435"/>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641407" flipH="1">
            <a:off x="-832385" y="-1099018"/>
            <a:ext cx="2803938" cy="189167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FFFFFF">
                  <a:alpha val="77254"/>
                </a:srgbClr>
              </a:gs>
              <a:gs pos="40000">
                <a:srgbClr val="FFFFFF">
                  <a:alpha val="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14;p2"/>
          <p:cNvCxnSpPr/>
          <p:nvPr/>
        </p:nvCxnSpPr>
        <p:spPr>
          <a:xfrm>
            <a:off x="1455125" y="2546225"/>
            <a:ext cx="6468600" cy="0"/>
          </a:xfrm>
          <a:prstGeom prst="straightConnector1">
            <a:avLst/>
          </a:prstGeom>
          <a:noFill/>
          <a:ln w="38100" cap="flat" cmpd="sng">
            <a:solidFill>
              <a:schemeClr val="lt1"/>
            </a:solidFill>
            <a:prstDash val="solid"/>
            <a:round/>
            <a:headEnd type="none" w="med" len="med"/>
            <a:tailEnd type="none" w="med" len="med"/>
          </a:ln>
        </p:spPr>
      </p:cxnSp>
      <p:sp>
        <p:nvSpPr>
          <p:cNvPr id="15" name="Google Shape;15;p2"/>
          <p:cNvSpPr/>
          <p:nvPr/>
        </p:nvSpPr>
        <p:spPr>
          <a:xfrm>
            <a:off x="3630652" y="3527215"/>
            <a:ext cx="5513130" cy="1616307"/>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79550" y="416206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949663" y="6848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79550" y="1626619"/>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28850" y="320476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609063" y="105086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731625" y="248475"/>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494150" y="456670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rot="-2072412">
            <a:off x="8470868" y="4228907"/>
            <a:ext cx="593391" cy="332120"/>
            <a:chOff x="7870016" y="4179902"/>
            <a:chExt cx="1117753" cy="629543"/>
          </a:xfrm>
        </p:grpSpPr>
        <p:sp>
          <p:nvSpPr>
            <p:cNvPr id="24" name="Google Shape;24;p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rot="-7648194">
            <a:off x="8362350" y="4870313"/>
            <a:ext cx="593470" cy="332290"/>
            <a:chOff x="7870016" y="4179902"/>
            <a:chExt cx="1117753" cy="629543"/>
          </a:xfrm>
        </p:grpSpPr>
        <p:sp>
          <p:nvSpPr>
            <p:cNvPr id="28" name="Google Shape;28;p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rot="2878763" flipH="1">
            <a:off x="8981673" y="4487279"/>
            <a:ext cx="274318" cy="242425"/>
            <a:chOff x="8811500" y="1358211"/>
            <a:chExt cx="165550" cy="144202"/>
          </a:xfrm>
        </p:grpSpPr>
        <p:sp>
          <p:nvSpPr>
            <p:cNvPr id="32" name="Google Shape;32;p2"/>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 name="Google Shape;33;p2"/>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4" name="Google Shape;34;p2"/>
          <p:cNvGrpSpPr/>
          <p:nvPr/>
        </p:nvGrpSpPr>
        <p:grpSpPr>
          <a:xfrm rot="2216343">
            <a:off x="8027057" y="4666594"/>
            <a:ext cx="274317" cy="242423"/>
            <a:chOff x="8811500" y="1358211"/>
            <a:chExt cx="165550" cy="144202"/>
          </a:xfrm>
        </p:grpSpPr>
        <p:sp>
          <p:nvSpPr>
            <p:cNvPr id="35" name="Google Shape;35;p2"/>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txBox="1">
            <a:spLocks noGrp="1"/>
          </p:cNvSpPr>
          <p:nvPr>
            <p:ph type="subTitle" idx="1"/>
          </p:nvPr>
        </p:nvSpPr>
        <p:spPr>
          <a:xfrm>
            <a:off x="2392550" y="3547381"/>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38" name="Google Shape;38;p2"/>
          <p:cNvGrpSpPr/>
          <p:nvPr/>
        </p:nvGrpSpPr>
        <p:grpSpPr>
          <a:xfrm rot="6151019">
            <a:off x="-38994" y="1548080"/>
            <a:ext cx="849725" cy="2093449"/>
            <a:chOff x="237589" y="3664960"/>
            <a:chExt cx="557554" cy="1373653"/>
          </a:xfrm>
        </p:grpSpPr>
        <p:grpSp>
          <p:nvGrpSpPr>
            <p:cNvPr id="39" name="Google Shape;39;p2"/>
            <p:cNvGrpSpPr/>
            <p:nvPr/>
          </p:nvGrpSpPr>
          <p:grpSpPr>
            <a:xfrm>
              <a:off x="237589" y="3664960"/>
              <a:ext cx="557554" cy="1373653"/>
              <a:chOff x="237589" y="3664960"/>
              <a:chExt cx="557554" cy="1373653"/>
            </a:xfrm>
          </p:grpSpPr>
          <p:sp>
            <p:nvSpPr>
              <p:cNvPr id="40" name="Google Shape;40;p2"/>
              <p:cNvSpPr/>
              <p:nvPr/>
            </p:nvSpPr>
            <p:spPr>
              <a:xfrm rot="5400000">
                <a:off x="-22814" y="4018362"/>
                <a:ext cx="941201" cy="420395"/>
              </a:xfrm>
              <a:custGeom>
                <a:avLst/>
                <a:gdLst/>
                <a:ahLst/>
                <a:cxnLst/>
                <a:rect l="l" t="t" r="r" b="b"/>
                <a:pathLst>
                  <a:path w="25149" h="11233" extrusionOk="0">
                    <a:moveTo>
                      <a:pt x="1230" y="10997"/>
                    </a:moveTo>
                    <a:lnTo>
                      <a:pt x="25" y="5232"/>
                    </a:lnTo>
                    <a:cubicBezTo>
                      <a:pt x="0" y="5082"/>
                      <a:pt x="87" y="4946"/>
                      <a:pt x="236" y="4909"/>
                    </a:cubicBezTo>
                    <a:lnTo>
                      <a:pt x="23844" y="1"/>
                    </a:lnTo>
                    <a:lnTo>
                      <a:pt x="25149" y="6300"/>
                    </a:lnTo>
                    <a:lnTo>
                      <a:pt x="1554" y="11208"/>
                    </a:lnTo>
                    <a:cubicBezTo>
                      <a:pt x="1404" y="11233"/>
                      <a:pt x="1255" y="11146"/>
                      <a:pt x="1230" y="10997"/>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20881" y="4060221"/>
                <a:ext cx="857519" cy="360852"/>
              </a:xfrm>
              <a:custGeom>
                <a:avLst/>
                <a:gdLst/>
                <a:ahLst/>
                <a:cxnLst/>
                <a:rect l="l" t="t" r="r" b="b"/>
                <a:pathLst>
                  <a:path w="22913" h="9642" extrusionOk="0">
                    <a:moveTo>
                      <a:pt x="1057" y="9642"/>
                    </a:moveTo>
                    <a:lnTo>
                      <a:pt x="1" y="4548"/>
                    </a:lnTo>
                    <a:lnTo>
                      <a:pt x="21857" y="0"/>
                    </a:lnTo>
                    <a:lnTo>
                      <a:pt x="22913" y="509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185048" y="3896056"/>
                <a:ext cx="443187" cy="274849"/>
              </a:xfrm>
              <a:custGeom>
                <a:avLst/>
                <a:gdLst/>
                <a:ahLst/>
                <a:cxnLst/>
                <a:rect l="l" t="t" r="r" b="b"/>
                <a:pathLst>
                  <a:path w="11842" h="7344" extrusionOk="0">
                    <a:moveTo>
                      <a:pt x="10786" y="1"/>
                    </a:moveTo>
                    <a:lnTo>
                      <a:pt x="1" y="2250"/>
                    </a:lnTo>
                    <a:lnTo>
                      <a:pt x="1057" y="7344"/>
                    </a:lnTo>
                    <a:lnTo>
                      <a:pt x="11842" y="5095"/>
                    </a:lnTo>
                    <a:lnTo>
                      <a:pt x="10786" y="1"/>
                    </a:lnTo>
                    <a:close/>
                  </a:path>
                </a:pathLst>
              </a:custGeom>
              <a:gradFill>
                <a:gsLst>
                  <a:gs pos="0">
                    <a:srgbClr val="F59E3B"/>
                  </a:gs>
                  <a:gs pos="100000">
                    <a:schemeClr val="accent6"/>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280597" y="3673568"/>
                <a:ext cx="125598" cy="108383"/>
              </a:xfrm>
              <a:custGeom>
                <a:avLst/>
                <a:gdLst/>
                <a:ahLst/>
                <a:cxnLst/>
                <a:rect l="l" t="t" r="r" b="b"/>
                <a:pathLst>
                  <a:path w="3356" h="2896" extrusionOk="0">
                    <a:moveTo>
                      <a:pt x="398" y="2660"/>
                    </a:moveTo>
                    <a:lnTo>
                      <a:pt x="25" y="870"/>
                    </a:lnTo>
                    <a:cubicBezTo>
                      <a:pt x="0" y="721"/>
                      <a:pt x="87" y="585"/>
                      <a:pt x="236" y="547"/>
                    </a:cubicBezTo>
                    <a:lnTo>
                      <a:pt x="2871" y="1"/>
                    </a:lnTo>
                    <a:lnTo>
                      <a:pt x="3355" y="2324"/>
                    </a:lnTo>
                    <a:lnTo>
                      <a:pt x="721" y="2871"/>
                    </a:lnTo>
                    <a:cubicBezTo>
                      <a:pt x="572" y="2896"/>
                      <a:pt x="423" y="2796"/>
                      <a:pt x="398" y="2660"/>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473571" y="4515213"/>
                <a:ext cx="147454" cy="389707"/>
              </a:xfrm>
              <a:custGeom>
                <a:avLst/>
                <a:gdLst/>
                <a:ahLst/>
                <a:cxnLst/>
                <a:rect l="l" t="t" r="r" b="b"/>
                <a:pathLst>
                  <a:path w="3940" h="10413" extrusionOk="0">
                    <a:moveTo>
                      <a:pt x="2026" y="10214"/>
                    </a:moveTo>
                    <a:lnTo>
                      <a:pt x="25" y="585"/>
                    </a:lnTo>
                    <a:cubicBezTo>
                      <a:pt x="0" y="460"/>
                      <a:pt x="75" y="349"/>
                      <a:pt x="199" y="324"/>
                    </a:cubicBezTo>
                    <a:lnTo>
                      <a:pt x="1641" y="25"/>
                    </a:lnTo>
                    <a:cubicBezTo>
                      <a:pt x="1765" y="1"/>
                      <a:pt x="1889" y="75"/>
                      <a:pt x="1914" y="199"/>
                    </a:cubicBezTo>
                    <a:lnTo>
                      <a:pt x="3914" y="9829"/>
                    </a:lnTo>
                    <a:cubicBezTo>
                      <a:pt x="3939" y="9941"/>
                      <a:pt x="3865" y="10065"/>
                      <a:pt x="3740" y="10090"/>
                    </a:cubicBezTo>
                    <a:lnTo>
                      <a:pt x="2287" y="10388"/>
                    </a:lnTo>
                    <a:cubicBezTo>
                      <a:pt x="2175" y="10413"/>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526563" y="4770033"/>
                <a:ext cx="147454" cy="389707"/>
              </a:xfrm>
              <a:custGeom>
                <a:avLst/>
                <a:gdLst/>
                <a:ahLst/>
                <a:cxnLst/>
                <a:rect l="l" t="t" r="r" b="b"/>
                <a:pathLst>
                  <a:path w="3940" h="10413" extrusionOk="0">
                    <a:moveTo>
                      <a:pt x="2026" y="10214"/>
                    </a:moveTo>
                    <a:lnTo>
                      <a:pt x="25" y="584"/>
                    </a:lnTo>
                    <a:cubicBezTo>
                      <a:pt x="0" y="472"/>
                      <a:pt x="75" y="348"/>
                      <a:pt x="199" y="323"/>
                    </a:cubicBezTo>
                    <a:lnTo>
                      <a:pt x="1641" y="25"/>
                    </a:lnTo>
                    <a:cubicBezTo>
                      <a:pt x="1765" y="0"/>
                      <a:pt x="1889" y="75"/>
                      <a:pt x="1914" y="199"/>
                    </a:cubicBezTo>
                    <a:lnTo>
                      <a:pt x="3914" y="9828"/>
                    </a:lnTo>
                    <a:cubicBezTo>
                      <a:pt x="3939" y="9953"/>
                      <a:pt x="3865" y="10065"/>
                      <a:pt x="3740" y="10089"/>
                    </a:cubicBezTo>
                    <a:lnTo>
                      <a:pt x="2287" y="10388"/>
                    </a:lnTo>
                    <a:cubicBezTo>
                      <a:pt x="2175" y="10412"/>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403123" y="4150424"/>
                <a:ext cx="99101" cy="200448"/>
              </a:xfrm>
              <a:custGeom>
                <a:avLst/>
                <a:gdLst/>
                <a:ahLst/>
                <a:cxnLst/>
                <a:rect l="l" t="t" r="r" b="b"/>
                <a:pathLst>
                  <a:path w="2648" h="5356" extrusionOk="0">
                    <a:moveTo>
                      <a:pt x="1641" y="162"/>
                    </a:moveTo>
                    <a:lnTo>
                      <a:pt x="2622" y="4896"/>
                    </a:lnTo>
                    <a:cubicBezTo>
                      <a:pt x="2647" y="4996"/>
                      <a:pt x="2573" y="5095"/>
                      <a:pt x="2473" y="5120"/>
                    </a:cubicBezTo>
                    <a:lnTo>
                      <a:pt x="1392" y="5343"/>
                    </a:lnTo>
                    <a:cubicBezTo>
                      <a:pt x="1305" y="5356"/>
                      <a:pt x="1206" y="5319"/>
                      <a:pt x="1169" y="5232"/>
                    </a:cubicBezTo>
                    <a:lnTo>
                      <a:pt x="299" y="3579"/>
                    </a:lnTo>
                    <a:cubicBezTo>
                      <a:pt x="88" y="3182"/>
                      <a:pt x="1" y="2747"/>
                      <a:pt x="25" y="2299"/>
                    </a:cubicBezTo>
                    <a:lnTo>
                      <a:pt x="175" y="436"/>
                    </a:lnTo>
                    <a:cubicBezTo>
                      <a:pt x="175" y="349"/>
                      <a:pt x="237" y="274"/>
                      <a:pt x="324" y="249"/>
                    </a:cubicBezTo>
                    <a:lnTo>
                      <a:pt x="1405" y="26"/>
                    </a:lnTo>
                    <a:cubicBezTo>
                      <a:pt x="1504" y="1"/>
                      <a:pt x="1616" y="63"/>
                      <a:pt x="1641"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296647" y="4352218"/>
                <a:ext cx="399474" cy="226496"/>
              </a:xfrm>
              <a:custGeom>
                <a:avLst/>
                <a:gdLst/>
                <a:ahLst/>
                <a:cxnLst/>
                <a:rect l="l" t="t" r="r" b="b"/>
                <a:pathLst>
                  <a:path w="10674" h="6052" extrusionOk="0">
                    <a:moveTo>
                      <a:pt x="833" y="6052"/>
                    </a:moveTo>
                    <a:lnTo>
                      <a:pt x="1" y="2039"/>
                    </a:lnTo>
                    <a:lnTo>
                      <a:pt x="9841" y="1"/>
                    </a:lnTo>
                    <a:lnTo>
                      <a:pt x="1067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266878" y="4397333"/>
                <a:ext cx="384130" cy="151609"/>
              </a:xfrm>
              <a:custGeom>
                <a:avLst/>
                <a:gdLst/>
                <a:ahLst/>
                <a:cxnLst/>
                <a:rect l="l" t="t" r="r" b="b"/>
                <a:pathLst>
                  <a:path w="10264" h="4051" extrusionOk="0">
                    <a:moveTo>
                      <a:pt x="423" y="4051"/>
                    </a:moveTo>
                    <a:lnTo>
                      <a:pt x="1" y="2050"/>
                    </a:lnTo>
                    <a:lnTo>
                      <a:pt x="9854" y="0"/>
                    </a:lnTo>
                    <a:lnTo>
                      <a:pt x="1026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309430" y="4413388"/>
                <a:ext cx="374362" cy="104191"/>
              </a:xfrm>
              <a:custGeom>
                <a:avLst/>
                <a:gdLst/>
                <a:ahLst/>
                <a:cxnLst/>
                <a:rect l="l" t="t" r="r" b="b"/>
                <a:pathLst>
                  <a:path w="10003" h="2784" extrusionOk="0">
                    <a:moveTo>
                      <a:pt x="149" y="2784"/>
                    </a:moveTo>
                    <a:lnTo>
                      <a:pt x="0" y="2051"/>
                    </a:lnTo>
                    <a:lnTo>
                      <a:pt x="9853" y="0"/>
                    </a:lnTo>
                    <a:lnTo>
                      <a:pt x="10002" y="73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465900" y="4743278"/>
                <a:ext cx="215343" cy="188360"/>
              </a:xfrm>
              <a:custGeom>
                <a:avLst/>
                <a:gdLst/>
                <a:ahLst/>
                <a:cxnLst/>
                <a:rect l="l" t="t" r="r" b="b"/>
                <a:pathLst>
                  <a:path w="5754" h="5033" extrusionOk="0">
                    <a:moveTo>
                      <a:pt x="833" y="5033"/>
                    </a:moveTo>
                    <a:lnTo>
                      <a:pt x="1" y="1020"/>
                    </a:lnTo>
                    <a:lnTo>
                      <a:pt x="4921" y="1"/>
                    </a:lnTo>
                    <a:lnTo>
                      <a:pt x="575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436131" y="4788394"/>
                <a:ext cx="199999" cy="113473"/>
              </a:xfrm>
              <a:custGeom>
                <a:avLst/>
                <a:gdLst/>
                <a:ahLst/>
                <a:cxnLst/>
                <a:rect l="l" t="t" r="r" b="b"/>
                <a:pathLst>
                  <a:path w="5344" h="3032" extrusionOk="0">
                    <a:moveTo>
                      <a:pt x="423" y="3032"/>
                    </a:moveTo>
                    <a:lnTo>
                      <a:pt x="1" y="1019"/>
                    </a:lnTo>
                    <a:lnTo>
                      <a:pt x="4934" y="0"/>
                    </a:lnTo>
                    <a:lnTo>
                      <a:pt x="534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479150" y="4804430"/>
                <a:ext cx="189745" cy="65606"/>
              </a:xfrm>
              <a:custGeom>
                <a:avLst/>
                <a:gdLst/>
                <a:ahLst/>
                <a:cxnLst/>
                <a:rect l="l" t="t" r="r" b="b"/>
                <a:pathLst>
                  <a:path w="5070" h="1753" extrusionOk="0">
                    <a:moveTo>
                      <a:pt x="150" y="1752"/>
                    </a:moveTo>
                    <a:lnTo>
                      <a:pt x="0" y="1019"/>
                    </a:lnTo>
                    <a:lnTo>
                      <a:pt x="4921" y="0"/>
                    </a:lnTo>
                    <a:lnTo>
                      <a:pt x="5070" y="733"/>
                    </a:ln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410776" y="4157628"/>
                <a:ext cx="85142" cy="199999"/>
              </a:xfrm>
              <a:custGeom>
                <a:avLst/>
                <a:gdLst/>
                <a:ahLst/>
                <a:cxnLst/>
                <a:rect l="l" t="t" r="r" b="b"/>
                <a:pathLst>
                  <a:path w="2275" h="5344" extrusionOk="0">
                    <a:moveTo>
                      <a:pt x="1268" y="174"/>
                    </a:moveTo>
                    <a:lnTo>
                      <a:pt x="2249" y="4908"/>
                    </a:lnTo>
                    <a:cubicBezTo>
                      <a:pt x="2274" y="5008"/>
                      <a:pt x="2200" y="5107"/>
                      <a:pt x="2100" y="5132"/>
                    </a:cubicBezTo>
                    <a:lnTo>
                      <a:pt x="1056" y="5343"/>
                    </a:lnTo>
                    <a:lnTo>
                      <a:pt x="0" y="249"/>
                    </a:lnTo>
                    <a:lnTo>
                      <a:pt x="1044" y="25"/>
                    </a:lnTo>
                    <a:cubicBezTo>
                      <a:pt x="1143" y="0"/>
                      <a:pt x="1255" y="75"/>
                      <a:pt x="1268"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2"/>
              <p:cNvGrpSpPr/>
              <p:nvPr/>
            </p:nvGrpSpPr>
            <p:grpSpPr>
              <a:xfrm>
                <a:off x="291526" y="3861661"/>
                <a:ext cx="208828" cy="714276"/>
                <a:chOff x="291526" y="3861661"/>
                <a:chExt cx="208828" cy="714276"/>
              </a:xfrm>
            </p:grpSpPr>
            <p:sp>
              <p:nvSpPr>
                <p:cNvPr id="55" name="Google Shape;55;p2"/>
                <p:cNvSpPr/>
                <p:nvPr/>
              </p:nvSpPr>
              <p:spPr>
                <a:xfrm rot="5400000">
                  <a:off x="314543" y="3838645"/>
                  <a:ext cx="29790" cy="75823"/>
                </a:xfrm>
                <a:custGeom>
                  <a:avLst/>
                  <a:gdLst/>
                  <a:ahLst/>
                  <a:cxnLst/>
                  <a:rect l="l" t="t" r="r" b="b"/>
                  <a:pathLst>
                    <a:path w="796" h="2026" extrusionOk="0">
                      <a:moveTo>
                        <a:pt x="398" y="0"/>
                      </a:moveTo>
                      <a:lnTo>
                        <a:pt x="0" y="87"/>
                      </a:lnTo>
                      <a:lnTo>
                        <a:pt x="398" y="2026"/>
                      </a:lnTo>
                      <a:lnTo>
                        <a:pt x="795"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309659" y="3906289"/>
                  <a:ext cx="22380" cy="39109"/>
                </a:xfrm>
                <a:custGeom>
                  <a:avLst/>
                  <a:gdLst/>
                  <a:ahLst/>
                  <a:cxnLst/>
                  <a:rect l="l" t="t" r="r" b="b"/>
                  <a:pathLst>
                    <a:path w="598" h="1045" extrusionOk="0">
                      <a:moveTo>
                        <a:pt x="398" y="1"/>
                      </a:moveTo>
                      <a:lnTo>
                        <a:pt x="1" y="76"/>
                      </a:lnTo>
                      <a:lnTo>
                        <a:pt x="199" y="1045"/>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333610" y="3929754"/>
                  <a:ext cx="29790" cy="75860"/>
                </a:xfrm>
                <a:custGeom>
                  <a:avLst/>
                  <a:gdLst/>
                  <a:ahLst/>
                  <a:cxnLst/>
                  <a:rect l="l" t="t" r="r" b="b"/>
                  <a:pathLst>
                    <a:path w="796" h="2027" extrusionOk="0">
                      <a:moveTo>
                        <a:pt x="398" y="1"/>
                      </a:moveTo>
                      <a:lnTo>
                        <a:pt x="1" y="88"/>
                      </a:lnTo>
                      <a:lnTo>
                        <a:pt x="411" y="2026"/>
                      </a:lnTo>
                      <a:lnTo>
                        <a:pt x="796"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28708" y="3997417"/>
                  <a:ext cx="22380" cy="39109"/>
                </a:xfrm>
                <a:custGeom>
                  <a:avLst/>
                  <a:gdLst/>
                  <a:ahLst/>
                  <a:cxnLst/>
                  <a:rect l="l" t="t" r="r" b="b"/>
                  <a:pathLst>
                    <a:path w="598" h="1045" extrusionOk="0">
                      <a:moveTo>
                        <a:pt x="399" y="1"/>
                      </a:moveTo>
                      <a:lnTo>
                        <a:pt x="1" y="75"/>
                      </a:lnTo>
                      <a:lnTo>
                        <a:pt x="212" y="1044"/>
                      </a:lnTo>
                      <a:lnTo>
                        <a:pt x="597" y="970"/>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52435" y="4021143"/>
                  <a:ext cx="30277" cy="75823"/>
                </a:xfrm>
                <a:custGeom>
                  <a:avLst/>
                  <a:gdLst/>
                  <a:ahLst/>
                  <a:cxnLst/>
                  <a:rect l="l" t="t" r="r" b="b"/>
                  <a:pathLst>
                    <a:path w="809" h="2026" extrusionOk="0">
                      <a:moveTo>
                        <a:pt x="398" y="0"/>
                      </a:moveTo>
                      <a:lnTo>
                        <a:pt x="1" y="87"/>
                      </a:lnTo>
                      <a:lnTo>
                        <a:pt x="411" y="2026"/>
                      </a:lnTo>
                      <a:lnTo>
                        <a:pt x="808" y="1951"/>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348038" y="4088338"/>
                  <a:ext cx="22343" cy="39558"/>
                </a:xfrm>
                <a:custGeom>
                  <a:avLst/>
                  <a:gdLst/>
                  <a:ahLst/>
                  <a:cxnLst/>
                  <a:rect l="l" t="t" r="r" b="b"/>
                  <a:pathLst>
                    <a:path w="597" h="1057" extrusionOk="0">
                      <a:moveTo>
                        <a:pt x="398" y="1"/>
                      </a:moveTo>
                      <a:lnTo>
                        <a:pt x="0" y="88"/>
                      </a:lnTo>
                      <a:lnTo>
                        <a:pt x="199" y="1057"/>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371278" y="4112514"/>
                  <a:ext cx="30239" cy="75374"/>
                </a:xfrm>
                <a:custGeom>
                  <a:avLst/>
                  <a:gdLst/>
                  <a:ahLst/>
                  <a:cxnLst/>
                  <a:rect l="l" t="t" r="r" b="b"/>
                  <a:pathLst>
                    <a:path w="808" h="2014" extrusionOk="0">
                      <a:moveTo>
                        <a:pt x="398" y="0"/>
                      </a:moveTo>
                      <a:lnTo>
                        <a:pt x="0" y="75"/>
                      </a:lnTo>
                      <a:lnTo>
                        <a:pt x="410" y="2013"/>
                      </a:lnTo>
                      <a:lnTo>
                        <a:pt x="808"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366638" y="4179952"/>
                  <a:ext cx="22343" cy="39558"/>
                </a:xfrm>
                <a:custGeom>
                  <a:avLst/>
                  <a:gdLst/>
                  <a:ahLst/>
                  <a:cxnLst/>
                  <a:rect l="l" t="t" r="r" b="b"/>
                  <a:pathLst>
                    <a:path w="597" h="1057" extrusionOk="0">
                      <a:moveTo>
                        <a:pt x="398" y="1"/>
                      </a:moveTo>
                      <a:lnTo>
                        <a:pt x="0" y="88"/>
                      </a:lnTo>
                      <a:lnTo>
                        <a:pt x="199" y="1057"/>
                      </a:lnTo>
                      <a:lnTo>
                        <a:pt x="596"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5400000">
                  <a:off x="390326" y="4203641"/>
                  <a:ext cx="29828" cy="75860"/>
                </a:xfrm>
                <a:custGeom>
                  <a:avLst/>
                  <a:gdLst/>
                  <a:ahLst/>
                  <a:cxnLst/>
                  <a:rect l="l" t="t" r="r" b="b"/>
                  <a:pathLst>
                    <a:path w="797" h="2027" extrusionOk="0">
                      <a:moveTo>
                        <a:pt x="399" y="1"/>
                      </a:moveTo>
                      <a:lnTo>
                        <a:pt x="1" y="76"/>
                      </a:lnTo>
                      <a:lnTo>
                        <a:pt x="399" y="2026"/>
                      </a:lnTo>
                      <a:lnTo>
                        <a:pt x="796"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5400000">
                  <a:off x="385686" y="4271080"/>
                  <a:ext cx="22343" cy="39558"/>
                </a:xfrm>
                <a:custGeom>
                  <a:avLst/>
                  <a:gdLst/>
                  <a:ahLst/>
                  <a:cxnLst/>
                  <a:rect l="l" t="t" r="r" b="b"/>
                  <a:pathLst>
                    <a:path w="597" h="1057" extrusionOk="0">
                      <a:moveTo>
                        <a:pt x="398" y="0"/>
                      </a:moveTo>
                      <a:lnTo>
                        <a:pt x="0" y="87"/>
                      </a:lnTo>
                      <a:lnTo>
                        <a:pt x="199" y="1056"/>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000">
                  <a:off x="409413" y="4294806"/>
                  <a:ext cx="29790" cy="75823"/>
                </a:xfrm>
                <a:custGeom>
                  <a:avLst/>
                  <a:gdLst/>
                  <a:ahLst/>
                  <a:cxnLst/>
                  <a:rect l="l" t="t" r="r" b="b"/>
                  <a:pathLst>
                    <a:path w="796" h="2026" extrusionOk="0">
                      <a:moveTo>
                        <a:pt x="398" y="1"/>
                      </a:moveTo>
                      <a:lnTo>
                        <a:pt x="0" y="88"/>
                      </a:lnTo>
                      <a:lnTo>
                        <a:pt x="398" y="2026"/>
                      </a:lnTo>
                      <a:lnTo>
                        <a:pt x="795"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5400000">
                  <a:off x="404511" y="4362469"/>
                  <a:ext cx="22380" cy="39072"/>
                </a:xfrm>
                <a:custGeom>
                  <a:avLst/>
                  <a:gdLst/>
                  <a:ahLst/>
                  <a:cxnLst/>
                  <a:rect l="l" t="t" r="r" b="b"/>
                  <a:pathLst>
                    <a:path w="598" h="1044" extrusionOk="0">
                      <a:moveTo>
                        <a:pt x="398" y="0"/>
                      </a:moveTo>
                      <a:lnTo>
                        <a:pt x="1" y="75"/>
                      </a:lnTo>
                      <a:lnTo>
                        <a:pt x="212" y="1044"/>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400000">
                  <a:off x="428461" y="4385934"/>
                  <a:ext cx="29790" cy="75823"/>
                </a:xfrm>
                <a:custGeom>
                  <a:avLst/>
                  <a:gdLst/>
                  <a:ahLst/>
                  <a:cxnLst/>
                  <a:rect l="l" t="t" r="r" b="b"/>
                  <a:pathLst>
                    <a:path w="796" h="2026" extrusionOk="0">
                      <a:moveTo>
                        <a:pt x="398" y="0"/>
                      </a:moveTo>
                      <a:lnTo>
                        <a:pt x="1" y="87"/>
                      </a:lnTo>
                      <a:lnTo>
                        <a:pt x="398" y="2025"/>
                      </a:lnTo>
                      <a:lnTo>
                        <a:pt x="796" y="1938"/>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5400000">
                  <a:off x="423148" y="4453597"/>
                  <a:ext cx="22792" cy="39558"/>
                </a:xfrm>
                <a:custGeom>
                  <a:avLst/>
                  <a:gdLst/>
                  <a:ahLst/>
                  <a:cxnLst/>
                  <a:rect l="l" t="t" r="r" b="b"/>
                  <a:pathLst>
                    <a:path w="609" h="1057" extrusionOk="0">
                      <a:moveTo>
                        <a:pt x="398" y="1"/>
                      </a:moveTo>
                      <a:lnTo>
                        <a:pt x="0" y="88"/>
                      </a:lnTo>
                      <a:lnTo>
                        <a:pt x="211" y="1057"/>
                      </a:lnTo>
                      <a:lnTo>
                        <a:pt x="609"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5400000">
                  <a:off x="447304" y="4477305"/>
                  <a:ext cx="30277" cy="75823"/>
                </a:xfrm>
                <a:custGeom>
                  <a:avLst/>
                  <a:gdLst/>
                  <a:ahLst/>
                  <a:cxnLst/>
                  <a:rect l="l" t="t" r="r" b="b"/>
                  <a:pathLst>
                    <a:path w="809" h="2026" extrusionOk="0">
                      <a:moveTo>
                        <a:pt x="399" y="1"/>
                      </a:moveTo>
                      <a:lnTo>
                        <a:pt x="1" y="88"/>
                      </a:lnTo>
                      <a:lnTo>
                        <a:pt x="411" y="2026"/>
                      </a:lnTo>
                      <a:lnTo>
                        <a:pt x="809"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5400000">
                  <a:off x="442402" y="4544968"/>
                  <a:ext cx="22380" cy="39558"/>
                </a:xfrm>
                <a:custGeom>
                  <a:avLst/>
                  <a:gdLst/>
                  <a:ahLst/>
                  <a:cxnLst/>
                  <a:rect l="l" t="t" r="r" b="b"/>
                  <a:pathLst>
                    <a:path w="598" h="1057" extrusionOk="0">
                      <a:moveTo>
                        <a:pt x="386" y="0"/>
                      </a:moveTo>
                      <a:lnTo>
                        <a:pt x="1" y="87"/>
                      </a:lnTo>
                      <a:lnTo>
                        <a:pt x="200" y="1057"/>
                      </a:lnTo>
                      <a:lnTo>
                        <a:pt x="597" y="970"/>
                      </a:lnTo>
                      <a:lnTo>
                        <a:pt x="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2"/>
              <p:cNvSpPr/>
              <p:nvPr/>
            </p:nvSpPr>
            <p:spPr>
              <a:xfrm rot="5400000">
                <a:off x="311285" y="3678207"/>
                <a:ext cx="76759" cy="161863"/>
              </a:xfrm>
              <a:custGeom>
                <a:avLst/>
                <a:gdLst/>
                <a:ahLst/>
                <a:cxnLst/>
                <a:rect l="l" t="t" r="r" b="b"/>
                <a:pathLst>
                  <a:path w="2051" h="4325" extrusionOk="0">
                    <a:moveTo>
                      <a:pt x="820" y="4237"/>
                    </a:moveTo>
                    <a:lnTo>
                      <a:pt x="0" y="336"/>
                    </a:lnTo>
                    <a:cubicBezTo>
                      <a:pt x="0" y="286"/>
                      <a:pt x="25" y="249"/>
                      <a:pt x="75" y="237"/>
                    </a:cubicBezTo>
                    <a:lnTo>
                      <a:pt x="1193" y="0"/>
                    </a:lnTo>
                    <a:lnTo>
                      <a:pt x="2051" y="4076"/>
                    </a:lnTo>
                    <a:lnTo>
                      <a:pt x="920" y="4312"/>
                    </a:lnTo>
                    <a:cubicBezTo>
                      <a:pt x="870" y="4324"/>
                      <a:pt x="833" y="4287"/>
                      <a:pt x="820" y="42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6844838" flipH="1">
              <a:off x="116545" y="4090116"/>
              <a:ext cx="784492" cy="225782"/>
            </a:xfrm>
            <a:custGeom>
              <a:avLst/>
              <a:gdLst/>
              <a:ahLst/>
              <a:cxnLst/>
              <a:rect l="l" t="t" r="r" b="b"/>
              <a:pathLst>
                <a:path w="20962" h="6033" extrusionOk="0">
                  <a:moveTo>
                    <a:pt x="19779" y="1"/>
                  </a:moveTo>
                  <a:cubicBezTo>
                    <a:pt x="19706" y="1"/>
                    <a:pt x="19632" y="8"/>
                    <a:pt x="19558" y="24"/>
                  </a:cubicBezTo>
                  <a:lnTo>
                    <a:pt x="957" y="3888"/>
                  </a:lnTo>
                  <a:cubicBezTo>
                    <a:pt x="374" y="4012"/>
                    <a:pt x="1" y="4584"/>
                    <a:pt x="125" y="5168"/>
                  </a:cubicBezTo>
                  <a:cubicBezTo>
                    <a:pt x="234" y="5682"/>
                    <a:pt x="691" y="6033"/>
                    <a:pt x="1197" y="6033"/>
                  </a:cubicBezTo>
                  <a:cubicBezTo>
                    <a:pt x="1266" y="6033"/>
                    <a:pt x="1335" y="6026"/>
                    <a:pt x="1405" y="6013"/>
                  </a:cubicBezTo>
                  <a:lnTo>
                    <a:pt x="19993" y="2149"/>
                  </a:lnTo>
                  <a:cubicBezTo>
                    <a:pt x="20577" y="2024"/>
                    <a:pt x="20962" y="1453"/>
                    <a:pt x="20838" y="869"/>
                  </a:cubicBezTo>
                  <a:cubicBezTo>
                    <a:pt x="20729" y="359"/>
                    <a:pt x="20280" y="1"/>
                    <a:pt x="19779" y="1"/>
                  </a:cubicBezTo>
                  <a:close/>
                </a:path>
              </a:pathLst>
            </a:custGeom>
            <a:gradFill>
              <a:gsLst>
                <a:gs pos="0">
                  <a:srgbClr val="FFFFFF"/>
                </a:gs>
                <a:gs pos="100000">
                  <a:srgbClr val="FFFFFF">
                    <a:alpha val="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2"/>
          <p:cNvSpPr txBox="1">
            <a:spLocks noGrp="1"/>
          </p:cNvSpPr>
          <p:nvPr>
            <p:ph type="ctrTitle"/>
          </p:nvPr>
        </p:nvSpPr>
        <p:spPr>
          <a:xfrm>
            <a:off x="884550" y="1693305"/>
            <a:ext cx="7374900" cy="17559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6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grpSp>
        <p:nvGrpSpPr>
          <p:cNvPr id="74" name="Google Shape;74;p2"/>
          <p:cNvGrpSpPr/>
          <p:nvPr/>
        </p:nvGrpSpPr>
        <p:grpSpPr>
          <a:xfrm rot="-2521350">
            <a:off x="-198876" y="301447"/>
            <a:ext cx="593421" cy="332356"/>
            <a:chOff x="7870016" y="4179902"/>
            <a:chExt cx="1117753" cy="629543"/>
          </a:xfrm>
        </p:grpSpPr>
        <p:sp>
          <p:nvSpPr>
            <p:cNvPr id="75" name="Google Shape;75;p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2"/>
          <p:cNvGrpSpPr/>
          <p:nvPr/>
        </p:nvGrpSpPr>
        <p:grpSpPr>
          <a:xfrm rot="-2216343" flipH="1">
            <a:off x="479977" y="456240"/>
            <a:ext cx="274317" cy="242423"/>
            <a:chOff x="8811500" y="1358211"/>
            <a:chExt cx="165550" cy="144202"/>
          </a:xfrm>
        </p:grpSpPr>
        <p:sp>
          <p:nvSpPr>
            <p:cNvPr id="79" name="Google Shape;79;p2"/>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rot="-2216343" flipH="1">
            <a:off x="154617" y="-84076"/>
            <a:ext cx="274317" cy="242423"/>
            <a:chOff x="8812810" y="1358211"/>
            <a:chExt cx="165550" cy="144202"/>
          </a:xfrm>
        </p:grpSpPr>
        <p:sp>
          <p:nvSpPr>
            <p:cNvPr id="82" name="Google Shape;82;p2"/>
            <p:cNvSpPr/>
            <p:nvPr/>
          </p:nvSpPr>
          <p:spPr>
            <a:xfrm>
              <a:off x="8812810" y="1361942"/>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2"/>
          <p:cNvGrpSpPr/>
          <p:nvPr/>
        </p:nvGrpSpPr>
        <p:grpSpPr>
          <a:xfrm rot="-8227300" flipH="1">
            <a:off x="584490" y="14088"/>
            <a:ext cx="593501" cy="332226"/>
            <a:chOff x="7870016" y="4179902"/>
            <a:chExt cx="1117753" cy="629543"/>
          </a:xfrm>
        </p:grpSpPr>
        <p:sp>
          <p:nvSpPr>
            <p:cNvPr id="85" name="Google Shape;85;p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4"/>
        <p:cNvGrpSpPr/>
        <p:nvPr/>
      </p:nvGrpSpPr>
      <p:grpSpPr>
        <a:xfrm>
          <a:off x="0" y="0"/>
          <a:ext cx="0" cy="0"/>
          <a:chOff x="0" y="0"/>
          <a:chExt cx="0" cy="0"/>
        </a:xfrm>
      </p:grpSpPr>
      <p:sp>
        <p:nvSpPr>
          <p:cNvPr id="135" name="Google Shape;135;p4"/>
          <p:cNvSpPr/>
          <p:nvPr/>
        </p:nvSpPr>
        <p:spPr>
          <a:xfrm>
            <a:off x="4797576" y="3326975"/>
            <a:ext cx="4346262" cy="1816461"/>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chemeClr val="l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5326552" y="4093585"/>
            <a:ext cx="3817224" cy="1049898"/>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963650" y="-384450"/>
            <a:ext cx="2584637" cy="17319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963652" y="-445150"/>
            <a:ext cx="2584637" cy="1685633"/>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4"/>
          <p:cNvGrpSpPr/>
          <p:nvPr/>
        </p:nvGrpSpPr>
        <p:grpSpPr>
          <a:xfrm rot="1122932" flipH="1">
            <a:off x="-295079" y="2925625"/>
            <a:ext cx="872790" cy="2809939"/>
            <a:chOff x="222440" y="3194840"/>
            <a:chExt cx="572703" cy="1843774"/>
          </a:xfrm>
        </p:grpSpPr>
        <p:grpSp>
          <p:nvGrpSpPr>
            <p:cNvPr id="140" name="Google Shape;140;p4"/>
            <p:cNvGrpSpPr/>
            <p:nvPr/>
          </p:nvGrpSpPr>
          <p:grpSpPr>
            <a:xfrm>
              <a:off x="222440" y="3194840"/>
              <a:ext cx="572703" cy="1843774"/>
              <a:chOff x="222440" y="3194840"/>
              <a:chExt cx="572703" cy="1843774"/>
            </a:xfrm>
          </p:grpSpPr>
          <p:sp>
            <p:nvSpPr>
              <p:cNvPr id="141" name="Google Shape;141;p4"/>
              <p:cNvSpPr/>
              <p:nvPr/>
            </p:nvSpPr>
            <p:spPr>
              <a:xfrm rot="5400000">
                <a:off x="-22814" y="4018362"/>
                <a:ext cx="941201" cy="420395"/>
              </a:xfrm>
              <a:custGeom>
                <a:avLst/>
                <a:gdLst/>
                <a:ahLst/>
                <a:cxnLst/>
                <a:rect l="l" t="t" r="r" b="b"/>
                <a:pathLst>
                  <a:path w="25149" h="11233" extrusionOk="0">
                    <a:moveTo>
                      <a:pt x="1230" y="10997"/>
                    </a:moveTo>
                    <a:lnTo>
                      <a:pt x="25" y="5232"/>
                    </a:lnTo>
                    <a:cubicBezTo>
                      <a:pt x="0" y="5082"/>
                      <a:pt x="87" y="4946"/>
                      <a:pt x="236" y="4909"/>
                    </a:cubicBezTo>
                    <a:lnTo>
                      <a:pt x="23844" y="1"/>
                    </a:lnTo>
                    <a:lnTo>
                      <a:pt x="25149" y="6300"/>
                    </a:lnTo>
                    <a:lnTo>
                      <a:pt x="1554" y="11208"/>
                    </a:lnTo>
                    <a:cubicBezTo>
                      <a:pt x="1404" y="11233"/>
                      <a:pt x="1255" y="11146"/>
                      <a:pt x="1230" y="10997"/>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5400000">
                <a:off x="20881" y="4060221"/>
                <a:ext cx="857519" cy="360852"/>
              </a:xfrm>
              <a:custGeom>
                <a:avLst/>
                <a:gdLst/>
                <a:ahLst/>
                <a:cxnLst/>
                <a:rect l="l" t="t" r="r" b="b"/>
                <a:pathLst>
                  <a:path w="22913" h="9642" extrusionOk="0">
                    <a:moveTo>
                      <a:pt x="1057" y="9642"/>
                    </a:moveTo>
                    <a:lnTo>
                      <a:pt x="1" y="4548"/>
                    </a:lnTo>
                    <a:lnTo>
                      <a:pt x="21857" y="0"/>
                    </a:lnTo>
                    <a:lnTo>
                      <a:pt x="22913" y="509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5400000">
                <a:off x="185048" y="3896056"/>
                <a:ext cx="443187" cy="274849"/>
              </a:xfrm>
              <a:custGeom>
                <a:avLst/>
                <a:gdLst/>
                <a:ahLst/>
                <a:cxnLst/>
                <a:rect l="l" t="t" r="r" b="b"/>
                <a:pathLst>
                  <a:path w="11842" h="7344" extrusionOk="0">
                    <a:moveTo>
                      <a:pt x="10786" y="1"/>
                    </a:moveTo>
                    <a:lnTo>
                      <a:pt x="1" y="2250"/>
                    </a:lnTo>
                    <a:lnTo>
                      <a:pt x="1057" y="7344"/>
                    </a:lnTo>
                    <a:lnTo>
                      <a:pt x="11842" y="5095"/>
                    </a:lnTo>
                    <a:lnTo>
                      <a:pt x="10786" y="1"/>
                    </a:lnTo>
                    <a:close/>
                  </a:path>
                </a:pathLst>
              </a:custGeom>
              <a:gradFill>
                <a:gsLst>
                  <a:gs pos="0">
                    <a:srgbClr val="F59E3B"/>
                  </a:gs>
                  <a:gs pos="100000">
                    <a:schemeClr val="accent6"/>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280597" y="3673568"/>
                <a:ext cx="125598" cy="108383"/>
              </a:xfrm>
              <a:custGeom>
                <a:avLst/>
                <a:gdLst/>
                <a:ahLst/>
                <a:cxnLst/>
                <a:rect l="l" t="t" r="r" b="b"/>
                <a:pathLst>
                  <a:path w="3356" h="2896" extrusionOk="0">
                    <a:moveTo>
                      <a:pt x="398" y="2660"/>
                    </a:moveTo>
                    <a:lnTo>
                      <a:pt x="25" y="870"/>
                    </a:lnTo>
                    <a:cubicBezTo>
                      <a:pt x="0" y="721"/>
                      <a:pt x="87" y="585"/>
                      <a:pt x="236" y="547"/>
                    </a:cubicBezTo>
                    <a:lnTo>
                      <a:pt x="2871" y="1"/>
                    </a:lnTo>
                    <a:lnTo>
                      <a:pt x="3355" y="2324"/>
                    </a:lnTo>
                    <a:lnTo>
                      <a:pt x="721" y="2871"/>
                    </a:lnTo>
                    <a:cubicBezTo>
                      <a:pt x="572" y="2896"/>
                      <a:pt x="423" y="2796"/>
                      <a:pt x="398" y="2660"/>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43062" y="3374218"/>
                <a:ext cx="480874" cy="122118"/>
              </a:xfrm>
              <a:custGeom>
                <a:avLst/>
                <a:gdLst/>
                <a:ahLst/>
                <a:cxnLst/>
                <a:rect l="l" t="t" r="r" b="b"/>
                <a:pathLst>
                  <a:path w="12849" h="3263" extrusionOk="0">
                    <a:moveTo>
                      <a:pt x="12699" y="0"/>
                    </a:moveTo>
                    <a:lnTo>
                      <a:pt x="311" y="2572"/>
                    </a:lnTo>
                    <a:cubicBezTo>
                      <a:pt x="125" y="2609"/>
                      <a:pt x="1" y="2796"/>
                      <a:pt x="38" y="2982"/>
                    </a:cubicBezTo>
                    <a:cubicBezTo>
                      <a:pt x="70" y="3155"/>
                      <a:pt x="216" y="3263"/>
                      <a:pt x="385" y="3263"/>
                    </a:cubicBezTo>
                    <a:cubicBezTo>
                      <a:pt x="409" y="3263"/>
                      <a:pt x="435" y="3260"/>
                      <a:pt x="460" y="3256"/>
                    </a:cubicBezTo>
                    <a:lnTo>
                      <a:pt x="12848" y="684"/>
                    </a:lnTo>
                    <a:lnTo>
                      <a:pt x="12699" y="0"/>
                    </a:lnTo>
                    <a:close/>
                  </a:path>
                </a:pathLst>
              </a:custGeom>
              <a:solidFill>
                <a:srgbClr val="FFC538">
                  <a:alpha val="43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473571" y="4515213"/>
                <a:ext cx="147454" cy="389707"/>
              </a:xfrm>
              <a:custGeom>
                <a:avLst/>
                <a:gdLst/>
                <a:ahLst/>
                <a:cxnLst/>
                <a:rect l="l" t="t" r="r" b="b"/>
                <a:pathLst>
                  <a:path w="3940" h="10413" extrusionOk="0">
                    <a:moveTo>
                      <a:pt x="2026" y="10214"/>
                    </a:moveTo>
                    <a:lnTo>
                      <a:pt x="25" y="585"/>
                    </a:lnTo>
                    <a:cubicBezTo>
                      <a:pt x="0" y="460"/>
                      <a:pt x="75" y="349"/>
                      <a:pt x="199" y="324"/>
                    </a:cubicBezTo>
                    <a:lnTo>
                      <a:pt x="1641" y="25"/>
                    </a:lnTo>
                    <a:cubicBezTo>
                      <a:pt x="1765" y="1"/>
                      <a:pt x="1889" y="75"/>
                      <a:pt x="1914" y="199"/>
                    </a:cubicBezTo>
                    <a:lnTo>
                      <a:pt x="3914" y="9829"/>
                    </a:lnTo>
                    <a:cubicBezTo>
                      <a:pt x="3939" y="9941"/>
                      <a:pt x="3865" y="10065"/>
                      <a:pt x="3740" y="10090"/>
                    </a:cubicBezTo>
                    <a:lnTo>
                      <a:pt x="2287" y="10388"/>
                    </a:lnTo>
                    <a:cubicBezTo>
                      <a:pt x="2175" y="10413"/>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526563" y="4770033"/>
                <a:ext cx="147454" cy="389707"/>
              </a:xfrm>
              <a:custGeom>
                <a:avLst/>
                <a:gdLst/>
                <a:ahLst/>
                <a:cxnLst/>
                <a:rect l="l" t="t" r="r" b="b"/>
                <a:pathLst>
                  <a:path w="3940" h="10413" extrusionOk="0">
                    <a:moveTo>
                      <a:pt x="2026" y="10214"/>
                    </a:moveTo>
                    <a:lnTo>
                      <a:pt x="25" y="584"/>
                    </a:lnTo>
                    <a:cubicBezTo>
                      <a:pt x="0" y="472"/>
                      <a:pt x="75" y="348"/>
                      <a:pt x="199" y="323"/>
                    </a:cubicBezTo>
                    <a:lnTo>
                      <a:pt x="1641" y="25"/>
                    </a:lnTo>
                    <a:cubicBezTo>
                      <a:pt x="1765" y="0"/>
                      <a:pt x="1889" y="75"/>
                      <a:pt x="1914" y="199"/>
                    </a:cubicBezTo>
                    <a:lnTo>
                      <a:pt x="3914" y="9828"/>
                    </a:lnTo>
                    <a:cubicBezTo>
                      <a:pt x="3939" y="9953"/>
                      <a:pt x="3865" y="10065"/>
                      <a:pt x="3740" y="10089"/>
                    </a:cubicBezTo>
                    <a:lnTo>
                      <a:pt x="2287" y="10388"/>
                    </a:lnTo>
                    <a:cubicBezTo>
                      <a:pt x="2175" y="10412"/>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403123" y="4150424"/>
                <a:ext cx="99101" cy="200448"/>
              </a:xfrm>
              <a:custGeom>
                <a:avLst/>
                <a:gdLst/>
                <a:ahLst/>
                <a:cxnLst/>
                <a:rect l="l" t="t" r="r" b="b"/>
                <a:pathLst>
                  <a:path w="2648" h="5356" extrusionOk="0">
                    <a:moveTo>
                      <a:pt x="1641" y="162"/>
                    </a:moveTo>
                    <a:lnTo>
                      <a:pt x="2622" y="4896"/>
                    </a:lnTo>
                    <a:cubicBezTo>
                      <a:pt x="2647" y="4996"/>
                      <a:pt x="2573" y="5095"/>
                      <a:pt x="2473" y="5120"/>
                    </a:cubicBezTo>
                    <a:lnTo>
                      <a:pt x="1392" y="5343"/>
                    </a:lnTo>
                    <a:cubicBezTo>
                      <a:pt x="1305" y="5356"/>
                      <a:pt x="1206" y="5319"/>
                      <a:pt x="1169" y="5232"/>
                    </a:cubicBezTo>
                    <a:lnTo>
                      <a:pt x="299" y="3579"/>
                    </a:lnTo>
                    <a:cubicBezTo>
                      <a:pt x="88" y="3182"/>
                      <a:pt x="1" y="2747"/>
                      <a:pt x="25" y="2299"/>
                    </a:cubicBezTo>
                    <a:lnTo>
                      <a:pt x="175" y="436"/>
                    </a:lnTo>
                    <a:cubicBezTo>
                      <a:pt x="175" y="349"/>
                      <a:pt x="237" y="274"/>
                      <a:pt x="324" y="249"/>
                    </a:cubicBezTo>
                    <a:lnTo>
                      <a:pt x="1405" y="26"/>
                    </a:lnTo>
                    <a:cubicBezTo>
                      <a:pt x="1504" y="1"/>
                      <a:pt x="1616" y="63"/>
                      <a:pt x="1641"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296647" y="4352218"/>
                <a:ext cx="399474" cy="226496"/>
              </a:xfrm>
              <a:custGeom>
                <a:avLst/>
                <a:gdLst/>
                <a:ahLst/>
                <a:cxnLst/>
                <a:rect l="l" t="t" r="r" b="b"/>
                <a:pathLst>
                  <a:path w="10674" h="6052" extrusionOk="0">
                    <a:moveTo>
                      <a:pt x="833" y="6052"/>
                    </a:moveTo>
                    <a:lnTo>
                      <a:pt x="1" y="2039"/>
                    </a:lnTo>
                    <a:lnTo>
                      <a:pt x="9841" y="1"/>
                    </a:lnTo>
                    <a:lnTo>
                      <a:pt x="1067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266878" y="4397333"/>
                <a:ext cx="384130" cy="151609"/>
              </a:xfrm>
              <a:custGeom>
                <a:avLst/>
                <a:gdLst/>
                <a:ahLst/>
                <a:cxnLst/>
                <a:rect l="l" t="t" r="r" b="b"/>
                <a:pathLst>
                  <a:path w="10264" h="4051" extrusionOk="0">
                    <a:moveTo>
                      <a:pt x="423" y="4051"/>
                    </a:moveTo>
                    <a:lnTo>
                      <a:pt x="1" y="2050"/>
                    </a:lnTo>
                    <a:lnTo>
                      <a:pt x="9854" y="0"/>
                    </a:lnTo>
                    <a:lnTo>
                      <a:pt x="1026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09430" y="4413388"/>
                <a:ext cx="374362" cy="104191"/>
              </a:xfrm>
              <a:custGeom>
                <a:avLst/>
                <a:gdLst/>
                <a:ahLst/>
                <a:cxnLst/>
                <a:rect l="l" t="t" r="r" b="b"/>
                <a:pathLst>
                  <a:path w="10003" h="2784" extrusionOk="0">
                    <a:moveTo>
                      <a:pt x="149" y="2784"/>
                    </a:moveTo>
                    <a:lnTo>
                      <a:pt x="0" y="2051"/>
                    </a:lnTo>
                    <a:lnTo>
                      <a:pt x="9853" y="0"/>
                    </a:lnTo>
                    <a:lnTo>
                      <a:pt x="10002" y="73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465900" y="4743278"/>
                <a:ext cx="215343" cy="188360"/>
              </a:xfrm>
              <a:custGeom>
                <a:avLst/>
                <a:gdLst/>
                <a:ahLst/>
                <a:cxnLst/>
                <a:rect l="l" t="t" r="r" b="b"/>
                <a:pathLst>
                  <a:path w="5754" h="5033" extrusionOk="0">
                    <a:moveTo>
                      <a:pt x="833" y="5033"/>
                    </a:moveTo>
                    <a:lnTo>
                      <a:pt x="1" y="1020"/>
                    </a:lnTo>
                    <a:lnTo>
                      <a:pt x="4921" y="1"/>
                    </a:lnTo>
                    <a:lnTo>
                      <a:pt x="575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436131" y="4788394"/>
                <a:ext cx="199999" cy="113473"/>
              </a:xfrm>
              <a:custGeom>
                <a:avLst/>
                <a:gdLst/>
                <a:ahLst/>
                <a:cxnLst/>
                <a:rect l="l" t="t" r="r" b="b"/>
                <a:pathLst>
                  <a:path w="5344" h="3032" extrusionOk="0">
                    <a:moveTo>
                      <a:pt x="423" y="3032"/>
                    </a:moveTo>
                    <a:lnTo>
                      <a:pt x="1" y="1019"/>
                    </a:lnTo>
                    <a:lnTo>
                      <a:pt x="4934" y="0"/>
                    </a:lnTo>
                    <a:lnTo>
                      <a:pt x="534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479150" y="4804430"/>
                <a:ext cx="189745" cy="65606"/>
              </a:xfrm>
              <a:custGeom>
                <a:avLst/>
                <a:gdLst/>
                <a:ahLst/>
                <a:cxnLst/>
                <a:rect l="l" t="t" r="r" b="b"/>
                <a:pathLst>
                  <a:path w="5070" h="1753" extrusionOk="0">
                    <a:moveTo>
                      <a:pt x="150" y="1752"/>
                    </a:moveTo>
                    <a:lnTo>
                      <a:pt x="0" y="1019"/>
                    </a:lnTo>
                    <a:lnTo>
                      <a:pt x="4921" y="0"/>
                    </a:lnTo>
                    <a:lnTo>
                      <a:pt x="5070" y="733"/>
                    </a:ln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410776" y="4157628"/>
                <a:ext cx="85142" cy="199999"/>
              </a:xfrm>
              <a:custGeom>
                <a:avLst/>
                <a:gdLst/>
                <a:ahLst/>
                <a:cxnLst/>
                <a:rect l="l" t="t" r="r" b="b"/>
                <a:pathLst>
                  <a:path w="2275" h="5344" extrusionOk="0">
                    <a:moveTo>
                      <a:pt x="1268" y="174"/>
                    </a:moveTo>
                    <a:lnTo>
                      <a:pt x="2249" y="4908"/>
                    </a:lnTo>
                    <a:cubicBezTo>
                      <a:pt x="2274" y="5008"/>
                      <a:pt x="2200" y="5107"/>
                      <a:pt x="2100" y="5132"/>
                    </a:cubicBezTo>
                    <a:lnTo>
                      <a:pt x="1056" y="5343"/>
                    </a:lnTo>
                    <a:lnTo>
                      <a:pt x="0" y="249"/>
                    </a:lnTo>
                    <a:lnTo>
                      <a:pt x="1044" y="25"/>
                    </a:lnTo>
                    <a:cubicBezTo>
                      <a:pt x="1143" y="0"/>
                      <a:pt x="1255" y="75"/>
                      <a:pt x="1268"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4"/>
              <p:cNvGrpSpPr/>
              <p:nvPr/>
            </p:nvGrpSpPr>
            <p:grpSpPr>
              <a:xfrm>
                <a:off x="291526" y="3861661"/>
                <a:ext cx="208828" cy="714276"/>
                <a:chOff x="291526" y="3861661"/>
                <a:chExt cx="208828" cy="714276"/>
              </a:xfrm>
            </p:grpSpPr>
            <p:sp>
              <p:nvSpPr>
                <p:cNvPr id="157" name="Google Shape;157;p4"/>
                <p:cNvSpPr/>
                <p:nvPr/>
              </p:nvSpPr>
              <p:spPr>
                <a:xfrm rot="5400000">
                  <a:off x="314543" y="3838645"/>
                  <a:ext cx="29790" cy="75823"/>
                </a:xfrm>
                <a:custGeom>
                  <a:avLst/>
                  <a:gdLst/>
                  <a:ahLst/>
                  <a:cxnLst/>
                  <a:rect l="l" t="t" r="r" b="b"/>
                  <a:pathLst>
                    <a:path w="796" h="2026" extrusionOk="0">
                      <a:moveTo>
                        <a:pt x="398" y="0"/>
                      </a:moveTo>
                      <a:lnTo>
                        <a:pt x="0" y="87"/>
                      </a:lnTo>
                      <a:lnTo>
                        <a:pt x="398" y="2026"/>
                      </a:lnTo>
                      <a:lnTo>
                        <a:pt x="795"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309659" y="3906289"/>
                  <a:ext cx="22380" cy="39109"/>
                </a:xfrm>
                <a:custGeom>
                  <a:avLst/>
                  <a:gdLst/>
                  <a:ahLst/>
                  <a:cxnLst/>
                  <a:rect l="l" t="t" r="r" b="b"/>
                  <a:pathLst>
                    <a:path w="598" h="1045" extrusionOk="0">
                      <a:moveTo>
                        <a:pt x="398" y="1"/>
                      </a:moveTo>
                      <a:lnTo>
                        <a:pt x="1" y="76"/>
                      </a:lnTo>
                      <a:lnTo>
                        <a:pt x="199" y="1045"/>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333610" y="3929754"/>
                  <a:ext cx="29790" cy="75860"/>
                </a:xfrm>
                <a:custGeom>
                  <a:avLst/>
                  <a:gdLst/>
                  <a:ahLst/>
                  <a:cxnLst/>
                  <a:rect l="l" t="t" r="r" b="b"/>
                  <a:pathLst>
                    <a:path w="796" h="2027" extrusionOk="0">
                      <a:moveTo>
                        <a:pt x="398" y="1"/>
                      </a:moveTo>
                      <a:lnTo>
                        <a:pt x="1" y="88"/>
                      </a:lnTo>
                      <a:lnTo>
                        <a:pt x="411" y="2026"/>
                      </a:lnTo>
                      <a:lnTo>
                        <a:pt x="796"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5400000">
                  <a:off x="328708" y="3997417"/>
                  <a:ext cx="22380" cy="39109"/>
                </a:xfrm>
                <a:custGeom>
                  <a:avLst/>
                  <a:gdLst/>
                  <a:ahLst/>
                  <a:cxnLst/>
                  <a:rect l="l" t="t" r="r" b="b"/>
                  <a:pathLst>
                    <a:path w="598" h="1045" extrusionOk="0">
                      <a:moveTo>
                        <a:pt x="399" y="1"/>
                      </a:moveTo>
                      <a:lnTo>
                        <a:pt x="1" y="75"/>
                      </a:lnTo>
                      <a:lnTo>
                        <a:pt x="212" y="1044"/>
                      </a:lnTo>
                      <a:lnTo>
                        <a:pt x="597" y="970"/>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5400000">
                  <a:off x="352435" y="4021143"/>
                  <a:ext cx="30277" cy="75823"/>
                </a:xfrm>
                <a:custGeom>
                  <a:avLst/>
                  <a:gdLst/>
                  <a:ahLst/>
                  <a:cxnLst/>
                  <a:rect l="l" t="t" r="r" b="b"/>
                  <a:pathLst>
                    <a:path w="809" h="2026" extrusionOk="0">
                      <a:moveTo>
                        <a:pt x="398" y="0"/>
                      </a:moveTo>
                      <a:lnTo>
                        <a:pt x="1" y="87"/>
                      </a:lnTo>
                      <a:lnTo>
                        <a:pt x="411" y="2026"/>
                      </a:lnTo>
                      <a:lnTo>
                        <a:pt x="808" y="1951"/>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5400000">
                  <a:off x="348038" y="4088338"/>
                  <a:ext cx="22343" cy="39558"/>
                </a:xfrm>
                <a:custGeom>
                  <a:avLst/>
                  <a:gdLst/>
                  <a:ahLst/>
                  <a:cxnLst/>
                  <a:rect l="l" t="t" r="r" b="b"/>
                  <a:pathLst>
                    <a:path w="597" h="1057" extrusionOk="0">
                      <a:moveTo>
                        <a:pt x="398" y="1"/>
                      </a:moveTo>
                      <a:lnTo>
                        <a:pt x="0" y="88"/>
                      </a:lnTo>
                      <a:lnTo>
                        <a:pt x="199" y="1057"/>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5400000">
                  <a:off x="371278" y="4112514"/>
                  <a:ext cx="30239" cy="75374"/>
                </a:xfrm>
                <a:custGeom>
                  <a:avLst/>
                  <a:gdLst/>
                  <a:ahLst/>
                  <a:cxnLst/>
                  <a:rect l="l" t="t" r="r" b="b"/>
                  <a:pathLst>
                    <a:path w="808" h="2014" extrusionOk="0">
                      <a:moveTo>
                        <a:pt x="398" y="0"/>
                      </a:moveTo>
                      <a:lnTo>
                        <a:pt x="0" y="75"/>
                      </a:lnTo>
                      <a:lnTo>
                        <a:pt x="410" y="2013"/>
                      </a:lnTo>
                      <a:lnTo>
                        <a:pt x="808"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5400000">
                  <a:off x="366638" y="4179952"/>
                  <a:ext cx="22343" cy="39558"/>
                </a:xfrm>
                <a:custGeom>
                  <a:avLst/>
                  <a:gdLst/>
                  <a:ahLst/>
                  <a:cxnLst/>
                  <a:rect l="l" t="t" r="r" b="b"/>
                  <a:pathLst>
                    <a:path w="597" h="1057" extrusionOk="0">
                      <a:moveTo>
                        <a:pt x="398" y="1"/>
                      </a:moveTo>
                      <a:lnTo>
                        <a:pt x="0" y="88"/>
                      </a:lnTo>
                      <a:lnTo>
                        <a:pt x="199" y="1057"/>
                      </a:lnTo>
                      <a:lnTo>
                        <a:pt x="596"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5400000">
                  <a:off x="390326" y="4203641"/>
                  <a:ext cx="29828" cy="75860"/>
                </a:xfrm>
                <a:custGeom>
                  <a:avLst/>
                  <a:gdLst/>
                  <a:ahLst/>
                  <a:cxnLst/>
                  <a:rect l="l" t="t" r="r" b="b"/>
                  <a:pathLst>
                    <a:path w="797" h="2027" extrusionOk="0">
                      <a:moveTo>
                        <a:pt x="399" y="1"/>
                      </a:moveTo>
                      <a:lnTo>
                        <a:pt x="1" y="76"/>
                      </a:lnTo>
                      <a:lnTo>
                        <a:pt x="399" y="2026"/>
                      </a:lnTo>
                      <a:lnTo>
                        <a:pt x="796"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5400000">
                  <a:off x="385686" y="4271080"/>
                  <a:ext cx="22343" cy="39558"/>
                </a:xfrm>
                <a:custGeom>
                  <a:avLst/>
                  <a:gdLst/>
                  <a:ahLst/>
                  <a:cxnLst/>
                  <a:rect l="l" t="t" r="r" b="b"/>
                  <a:pathLst>
                    <a:path w="597" h="1057" extrusionOk="0">
                      <a:moveTo>
                        <a:pt x="398" y="0"/>
                      </a:moveTo>
                      <a:lnTo>
                        <a:pt x="0" y="87"/>
                      </a:lnTo>
                      <a:lnTo>
                        <a:pt x="199" y="1056"/>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5400000">
                  <a:off x="409413" y="4294806"/>
                  <a:ext cx="29790" cy="75823"/>
                </a:xfrm>
                <a:custGeom>
                  <a:avLst/>
                  <a:gdLst/>
                  <a:ahLst/>
                  <a:cxnLst/>
                  <a:rect l="l" t="t" r="r" b="b"/>
                  <a:pathLst>
                    <a:path w="796" h="2026" extrusionOk="0">
                      <a:moveTo>
                        <a:pt x="398" y="1"/>
                      </a:moveTo>
                      <a:lnTo>
                        <a:pt x="0" y="88"/>
                      </a:lnTo>
                      <a:lnTo>
                        <a:pt x="398" y="2026"/>
                      </a:lnTo>
                      <a:lnTo>
                        <a:pt x="795"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5400000">
                  <a:off x="404511" y="4362469"/>
                  <a:ext cx="22380" cy="39072"/>
                </a:xfrm>
                <a:custGeom>
                  <a:avLst/>
                  <a:gdLst/>
                  <a:ahLst/>
                  <a:cxnLst/>
                  <a:rect l="l" t="t" r="r" b="b"/>
                  <a:pathLst>
                    <a:path w="598" h="1044" extrusionOk="0">
                      <a:moveTo>
                        <a:pt x="398" y="0"/>
                      </a:moveTo>
                      <a:lnTo>
                        <a:pt x="1" y="75"/>
                      </a:lnTo>
                      <a:lnTo>
                        <a:pt x="212" y="1044"/>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5400000">
                  <a:off x="428461" y="4385934"/>
                  <a:ext cx="29790" cy="75823"/>
                </a:xfrm>
                <a:custGeom>
                  <a:avLst/>
                  <a:gdLst/>
                  <a:ahLst/>
                  <a:cxnLst/>
                  <a:rect l="l" t="t" r="r" b="b"/>
                  <a:pathLst>
                    <a:path w="796" h="2026" extrusionOk="0">
                      <a:moveTo>
                        <a:pt x="398" y="0"/>
                      </a:moveTo>
                      <a:lnTo>
                        <a:pt x="1" y="87"/>
                      </a:lnTo>
                      <a:lnTo>
                        <a:pt x="398" y="2025"/>
                      </a:lnTo>
                      <a:lnTo>
                        <a:pt x="796" y="1938"/>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5400000">
                  <a:off x="423148" y="4453597"/>
                  <a:ext cx="22792" cy="39558"/>
                </a:xfrm>
                <a:custGeom>
                  <a:avLst/>
                  <a:gdLst/>
                  <a:ahLst/>
                  <a:cxnLst/>
                  <a:rect l="l" t="t" r="r" b="b"/>
                  <a:pathLst>
                    <a:path w="609" h="1057" extrusionOk="0">
                      <a:moveTo>
                        <a:pt x="398" y="1"/>
                      </a:moveTo>
                      <a:lnTo>
                        <a:pt x="0" y="88"/>
                      </a:lnTo>
                      <a:lnTo>
                        <a:pt x="211" y="1057"/>
                      </a:lnTo>
                      <a:lnTo>
                        <a:pt x="609"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5400000">
                  <a:off x="447304" y="4477305"/>
                  <a:ext cx="30277" cy="75823"/>
                </a:xfrm>
                <a:custGeom>
                  <a:avLst/>
                  <a:gdLst/>
                  <a:ahLst/>
                  <a:cxnLst/>
                  <a:rect l="l" t="t" r="r" b="b"/>
                  <a:pathLst>
                    <a:path w="809" h="2026" extrusionOk="0">
                      <a:moveTo>
                        <a:pt x="399" y="1"/>
                      </a:moveTo>
                      <a:lnTo>
                        <a:pt x="1" y="88"/>
                      </a:lnTo>
                      <a:lnTo>
                        <a:pt x="411" y="2026"/>
                      </a:lnTo>
                      <a:lnTo>
                        <a:pt x="809"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442402" y="4544968"/>
                  <a:ext cx="22380" cy="39558"/>
                </a:xfrm>
                <a:custGeom>
                  <a:avLst/>
                  <a:gdLst/>
                  <a:ahLst/>
                  <a:cxnLst/>
                  <a:rect l="l" t="t" r="r" b="b"/>
                  <a:pathLst>
                    <a:path w="598" h="1057" extrusionOk="0">
                      <a:moveTo>
                        <a:pt x="386" y="0"/>
                      </a:moveTo>
                      <a:lnTo>
                        <a:pt x="1" y="87"/>
                      </a:lnTo>
                      <a:lnTo>
                        <a:pt x="200" y="1057"/>
                      </a:lnTo>
                      <a:lnTo>
                        <a:pt x="597" y="970"/>
                      </a:lnTo>
                      <a:lnTo>
                        <a:pt x="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4"/>
              <p:cNvSpPr/>
              <p:nvPr/>
            </p:nvSpPr>
            <p:spPr>
              <a:xfrm rot="5400000">
                <a:off x="311285" y="3678207"/>
                <a:ext cx="76759" cy="161863"/>
              </a:xfrm>
              <a:custGeom>
                <a:avLst/>
                <a:gdLst/>
                <a:ahLst/>
                <a:cxnLst/>
                <a:rect l="l" t="t" r="r" b="b"/>
                <a:pathLst>
                  <a:path w="2051" h="4325" extrusionOk="0">
                    <a:moveTo>
                      <a:pt x="820" y="4237"/>
                    </a:moveTo>
                    <a:lnTo>
                      <a:pt x="0" y="336"/>
                    </a:lnTo>
                    <a:cubicBezTo>
                      <a:pt x="0" y="286"/>
                      <a:pt x="25" y="249"/>
                      <a:pt x="75" y="237"/>
                    </a:cubicBezTo>
                    <a:lnTo>
                      <a:pt x="1193" y="0"/>
                    </a:lnTo>
                    <a:lnTo>
                      <a:pt x="2051" y="4076"/>
                    </a:lnTo>
                    <a:lnTo>
                      <a:pt x="920" y="4312"/>
                    </a:lnTo>
                    <a:cubicBezTo>
                      <a:pt x="870" y="4324"/>
                      <a:pt x="833" y="4287"/>
                      <a:pt x="820" y="42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4"/>
            <p:cNvSpPr/>
            <p:nvPr/>
          </p:nvSpPr>
          <p:spPr>
            <a:xfrm rot="-6844838" flipH="1">
              <a:off x="116545" y="4090116"/>
              <a:ext cx="784492" cy="225782"/>
            </a:xfrm>
            <a:custGeom>
              <a:avLst/>
              <a:gdLst/>
              <a:ahLst/>
              <a:cxnLst/>
              <a:rect l="l" t="t" r="r" b="b"/>
              <a:pathLst>
                <a:path w="20962" h="6033" extrusionOk="0">
                  <a:moveTo>
                    <a:pt x="19779" y="1"/>
                  </a:moveTo>
                  <a:cubicBezTo>
                    <a:pt x="19706" y="1"/>
                    <a:pt x="19632" y="8"/>
                    <a:pt x="19558" y="24"/>
                  </a:cubicBezTo>
                  <a:lnTo>
                    <a:pt x="957" y="3888"/>
                  </a:lnTo>
                  <a:cubicBezTo>
                    <a:pt x="374" y="4012"/>
                    <a:pt x="1" y="4584"/>
                    <a:pt x="125" y="5168"/>
                  </a:cubicBezTo>
                  <a:cubicBezTo>
                    <a:pt x="234" y="5682"/>
                    <a:pt x="691" y="6033"/>
                    <a:pt x="1197" y="6033"/>
                  </a:cubicBezTo>
                  <a:cubicBezTo>
                    <a:pt x="1266" y="6033"/>
                    <a:pt x="1335" y="6026"/>
                    <a:pt x="1405" y="6013"/>
                  </a:cubicBezTo>
                  <a:lnTo>
                    <a:pt x="19993" y="2149"/>
                  </a:lnTo>
                  <a:cubicBezTo>
                    <a:pt x="20577" y="2024"/>
                    <a:pt x="20962" y="1453"/>
                    <a:pt x="20838" y="869"/>
                  </a:cubicBezTo>
                  <a:cubicBezTo>
                    <a:pt x="20729" y="359"/>
                    <a:pt x="20280" y="1"/>
                    <a:pt x="19779" y="1"/>
                  </a:cubicBezTo>
                  <a:close/>
                </a:path>
              </a:pathLst>
            </a:custGeom>
            <a:gradFill>
              <a:gsLst>
                <a:gs pos="0">
                  <a:srgbClr val="FFFFFF"/>
                </a:gs>
                <a:gs pos="100000">
                  <a:srgbClr val="FFFFFF">
                    <a:alpha val="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4"/>
          <p:cNvSpPr/>
          <p:nvPr/>
        </p:nvSpPr>
        <p:spPr>
          <a:xfrm>
            <a:off x="3757813" y="47695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7561838" y="48159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404713" y="3368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7947113" y="2457450"/>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4"/>
          <p:cNvGrpSpPr/>
          <p:nvPr/>
        </p:nvGrpSpPr>
        <p:grpSpPr>
          <a:xfrm rot="-770951">
            <a:off x="8514301" y="702014"/>
            <a:ext cx="442305" cy="247682"/>
            <a:chOff x="7870016" y="4179902"/>
            <a:chExt cx="1117753" cy="629543"/>
          </a:xfrm>
        </p:grpSpPr>
        <p:sp>
          <p:nvSpPr>
            <p:cNvPr id="180" name="Google Shape;180;p4"/>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4"/>
          <p:cNvGrpSpPr/>
          <p:nvPr/>
        </p:nvGrpSpPr>
        <p:grpSpPr>
          <a:xfrm rot="8100000">
            <a:off x="8416384" y="131506"/>
            <a:ext cx="442291" cy="247595"/>
            <a:chOff x="7870016" y="4179902"/>
            <a:chExt cx="1117753" cy="629543"/>
          </a:xfrm>
        </p:grpSpPr>
        <p:sp>
          <p:nvSpPr>
            <p:cNvPr id="184" name="Google Shape;184;p4"/>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4"/>
          <p:cNvGrpSpPr/>
          <p:nvPr/>
        </p:nvGrpSpPr>
        <p:grpSpPr>
          <a:xfrm rot="-2521237">
            <a:off x="8975952" y="364906"/>
            <a:ext cx="274318" cy="233174"/>
            <a:chOff x="8811500" y="1358211"/>
            <a:chExt cx="165550" cy="144202"/>
          </a:xfrm>
        </p:grpSpPr>
        <p:sp>
          <p:nvSpPr>
            <p:cNvPr id="188" name="Google Shape;188;p4"/>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4"/>
          <p:cNvSpPr/>
          <p:nvPr/>
        </p:nvSpPr>
        <p:spPr>
          <a:xfrm>
            <a:off x="299713" y="21406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2998388" y="2038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3" name="Google Shape;193;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5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1"/>
        <p:cNvGrpSpPr/>
        <p:nvPr/>
      </p:nvGrpSpPr>
      <p:grpSpPr>
        <a:xfrm>
          <a:off x="0" y="0"/>
          <a:ext cx="0" cy="0"/>
          <a:chOff x="0" y="0"/>
          <a:chExt cx="0" cy="0"/>
        </a:xfrm>
      </p:grpSpPr>
      <p:sp>
        <p:nvSpPr>
          <p:cNvPr id="312" name="Google Shape;312;p8"/>
          <p:cNvSpPr/>
          <p:nvPr/>
        </p:nvSpPr>
        <p:spPr>
          <a:xfrm flipH="1">
            <a:off x="572725" y="4254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flipH="1">
            <a:off x="420325" y="2730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704775" y="-192150"/>
            <a:ext cx="2584637" cy="17319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704777" y="-252850"/>
            <a:ext cx="2584637" cy="1685633"/>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663588" y="5291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118013" y="141576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8"/>
          <p:cNvGrpSpPr/>
          <p:nvPr/>
        </p:nvGrpSpPr>
        <p:grpSpPr>
          <a:xfrm rot="2216438">
            <a:off x="7545050" y="4725130"/>
            <a:ext cx="332567" cy="289713"/>
            <a:chOff x="8811500" y="1358211"/>
            <a:chExt cx="165550" cy="144202"/>
          </a:xfrm>
        </p:grpSpPr>
        <p:sp>
          <p:nvSpPr>
            <p:cNvPr id="319" name="Google Shape;319;p8"/>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8"/>
          <p:cNvGrpSpPr/>
          <p:nvPr/>
        </p:nvGrpSpPr>
        <p:grpSpPr>
          <a:xfrm rot="6270199">
            <a:off x="7134959" y="4484654"/>
            <a:ext cx="442306" cy="247697"/>
            <a:chOff x="7870016" y="4179902"/>
            <a:chExt cx="1117753" cy="629543"/>
          </a:xfrm>
        </p:grpSpPr>
        <p:sp>
          <p:nvSpPr>
            <p:cNvPr id="322" name="Google Shape;322;p8"/>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8"/>
          <p:cNvGrpSpPr/>
          <p:nvPr/>
        </p:nvGrpSpPr>
        <p:grpSpPr>
          <a:xfrm rot="-8100000">
            <a:off x="6383037" y="4571763"/>
            <a:ext cx="442291" cy="247595"/>
            <a:chOff x="7870016" y="4179902"/>
            <a:chExt cx="1117753" cy="629543"/>
          </a:xfrm>
        </p:grpSpPr>
        <p:sp>
          <p:nvSpPr>
            <p:cNvPr id="326" name="Google Shape;326;p8"/>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3889425" y="413078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6894400" y="35693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8"/>
          <p:cNvGrpSpPr/>
          <p:nvPr/>
        </p:nvGrpSpPr>
        <p:grpSpPr>
          <a:xfrm rot="-2521186">
            <a:off x="6695015" y="4204309"/>
            <a:ext cx="329177" cy="285299"/>
            <a:chOff x="8811500" y="1358211"/>
            <a:chExt cx="165550" cy="144202"/>
          </a:xfrm>
        </p:grpSpPr>
        <p:sp>
          <p:nvSpPr>
            <p:cNvPr id="332" name="Google Shape;332;p8"/>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8"/>
          <p:cNvGrpSpPr/>
          <p:nvPr/>
        </p:nvGrpSpPr>
        <p:grpSpPr>
          <a:xfrm rot="-2521186">
            <a:off x="304677" y="1302759"/>
            <a:ext cx="329177" cy="285299"/>
            <a:chOff x="8811500" y="1358211"/>
            <a:chExt cx="165550" cy="144202"/>
          </a:xfrm>
        </p:grpSpPr>
        <p:sp>
          <p:nvSpPr>
            <p:cNvPr id="335" name="Google Shape;335;p8"/>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8"/>
          <p:cNvGrpSpPr/>
          <p:nvPr/>
        </p:nvGrpSpPr>
        <p:grpSpPr>
          <a:xfrm rot="2216378">
            <a:off x="912660" y="1381926"/>
            <a:ext cx="329186" cy="296263"/>
            <a:chOff x="8811500" y="1358211"/>
            <a:chExt cx="165550" cy="144202"/>
          </a:xfrm>
        </p:grpSpPr>
        <p:sp>
          <p:nvSpPr>
            <p:cNvPr id="338" name="Google Shape;338;p8"/>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8"/>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8"/>
          <p:cNvGrpSpPr/>
          <p:nvPr/>
        </p:nvGrpSpPr>
        <p:grpSpPr>
          <a:xfrm rot="10627909">
            <a:off x="784671" y="1885139"/>
            <a:ext cx="442290" cy="247718"/>
            <a:chOff x="7870016" y="4179902"/>
            <a:chExt cx="1117753" cy="629543"/>
          </a:xfrm>
        </p:grpSpPr>
        <p:sp>
          <p:nvSpPr>
            <p:cNvPr id="341" name="Google Shape;341;p8"/>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8"/>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8"/>
          <p:cNvSpPr/>
          <p:nvPr/>
        </p:nvSpPr>
        <p:spPr>
          <a:xfrm>
            <a:off x="1114525" y="32335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a:off x="191713" y="22737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8672788" y="38464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572713" y="44256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8"/>
          <p:cNvGrpSpPr/>
          <p:nvPr/>
        </p:nvGrpSpPr>
        <p:grpSpPr>
          <a:xfrm rot="-734012">
            <a:off x="8512157" y="401753"/>
            <a:ext cx="870887" cy="916827"/>
            <a:chOff x="5007774" y="2043179"/>
            <a:chExt cx="755066" cy="794868"/>
          </a:xfrm>
        </p:grpSpPr>
        <p:sp>
          <p:nvSpPr>
            <p:cNvPr id="349" name="Google Shape;349;p8"/>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8"/>
          <p:cNvGrpSpPr/>
          <p:nvPr/>
        </p:nvGrpSpPr>
        <p:grpSpPr>
          <a:xfrm rot="-10365306" flipH="1">
            <a:off x="8413069" y="1241433"/>
            <a:ext cx="1025032" cy="1079063"/>
            <a:chOff x="5007774" y="2043179"/>
            <a:chExt cx="755066" cy="794868"/>
          </a:xfrm>
        </p:grpSpPr>
        <p:sp>
          <p:nvSpPr>
            <p:cNvPr id="353" name="Google Shape;353;p8"/>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8"/>
          <p:cNvSpPr/>
          <p:nvPr/>
        </p:nvSpPr>
        <p:spPr>
          <a:xfrm>
            <a:off x="2973238" y="699325"/>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8"/>
          <p:cNvGrpSpPr/>
          <p:nvPr/>
        </p:nvGrpSpPr>
        <p:grpSpPr>
          <a:xfrm rot="-2521186">
            <a:off x="5817465" y="4840159"/>
            <a:ext cx="329177" cy="285299"/>
            <a:chOff x="8811500" y="1358211"/>
            <a:chExt cx="165550" cy="144202"/>
          </a:xfrm>
        </p:grpSpPr>
        <p:sp>
          <p:nvSpPr>
            <p:cNvPr id="358" name="Google Shape;358;p8"/>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8"/>
          <p:cNvSpPr/>
          <p:nvPr/>
        </p:nvSpPr>
        <p:spPr>
          <a:xfrm>
            <a:off x="8044313" y="27797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6745288" y="2730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txBox="1">
            <a:spLocks noGrp="1"/>
          </p:cNvSpPr>
          <p:nvPr>
            <p:ph type="title"/>
          </p:nvPr>
        </p:nvSpPr>
        <p:spPr>
          <a:xfrm>
            <a:off x="1388100" y="1535700"/>
            <a:ext cx="6367800" cy="2529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3"/>
        <p:cNvGrpSpPr/>
        <p:nvPr/>
      </p:nvGrpSpPr>
      <p:grpSpPr>
        <a:xfrm>
          <a:off x="0" y="0"/>
          <a:ext cx="0" cy="0"/>
          <a:chOff x="0" y="0"/>
          <a:chExt cx="0" cy="0"/>
        </a:xfrm>
      </p:grpSpPr>
      <p:grpSp>
        <p:nvGrpSpPr>
          <p:cNvPr id="364" name="Google Shape;364;p9"/>
          <p:cNvGrpSpPr/>
          <p:nvPr/>
        </p:nvGrpSpPr>
        <p:grpSpPr>
          <a:xfrm>
            <a:off x="-704777" y="-252850"/>
            <a:ext cx="9606164" cy="5821799"/>
            <a:chOff x="-704777" y="-252850"/>
            <a:chExt cx="9606164" cy="5821799"/>
          </a:xfrm>
        </p:grpSpPr>
        <p:grpSp>
          <p:nvGrpSpPr>
            <p:cNvPr id="365" name="Google Shape;365;p9"/>
            <p:cNvGrpSpPr/>
            <p:nvPr/>
          </p:nvGrpSpPr>
          <p:grpSpPr>
            <a:xfrm>
              <a:off x="420325" y="273025"/>
              <a:ext cx="7776398" cy="5295924"/>
              <a:chOff x="420325" y="273025"/>
              <a:chExt cx="7776398" cy="5295924"/>
            </a:xfrm>
          </p:grpSpPr>
          <p:sp>
            <p:nvSpPr>
              <p:cNvPr id="366" name="Google Shape;366;p9"/>
              <p:cNvSpPr/>
              <p:nvPr/>
            </p:nvSpPr>
            <p:spPr>
              <a:xfrm>
                <a:off x="572725" y="4254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420325" y="2730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9"/>
            <p:cNvSpPr/>
            <p:nvPr/>
          </p:nvSpPr>
          <p:spPr>
            <a:xfrm>
              <a:off x="-704775" y="-192150"/>
              <a:ext cx="2584637" cy="17319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704777" y="-252850"/>
              <a:ext cx="2584637" cy="1685633"/>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663588" y="5291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464013" y="11827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9"/>
            <p:cNvGrpSpPr/>
            <p:nvPr/>
          </p:nvGrpSpPr>
          <p:grpSpPr>
            <a:xfrm rot="2216438">
              <a:off x="7545050" y="4725130"/>
              <a:ext cx="332567" cy="289713"/>
              <a:chOff x="8811500" y="1358211"/>
              <a:chExt cx="165550" cy="144202"/>
            </a:xfrm>
          </p:grpSpPr>
          <p:sp>
            <p:nvSpPr>
              <p:cNvPr id="373" name="Google Shape;373;p9"/>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9"/>
            <p:cNvGrpSpPr/>
            <p:nvPr/>
          </p:nvGrpSpPr>
          <p:grpSpPr>
            <a:xfrm rot="6270199">
              <a:off x="7134959" y="4484654"/>
              <a:ext cx="442306" cy="247697"/>
              <a:chOff x="7870016" y="4179902"/>
              <a:chExt cx="1117753" cy="629543"/>
            </a:xfrm>
          </p:grpSpPr>
          <p:sp>
            <p:nvSpPr>
              <p:cNvPr id="376" name="Google Shape;376;p9"/>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9"/>
            <p:cNvGrpSpPr/>
            <p:nvPr/>
          </p:nvGrpSpPr>
          <p:grpSpPr>
            <a:xfrm rot="-8100000">
              <a:off x="6383037" y="4571763"/>
              <a:ext cx="442291" cy="247595"/>
              <a:chOff x="7870016" y="4179902"/>
              <a:chExt cx="1117753" cy="629543"/>
            </a:xfrm>
          </p:grpSpPr>
          <p:sp>
            <p:nvSpPr>
              <p:cNvPr id="380" name="Google Shape;380;p9"/>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9"/>
            <p:cNvSpPr/>
            <p:nvPr/>
          </p:nvSpPr>
          <p:spPr>
            <a:xfrm>
              <a:off x="2666625" y="433448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6894400" y="35693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9"/>
            <p:cNvGrpSpPr/>
            <p:nvPr/>
          </p:nvGrpSpPr>
          <p:grpSpPr>
            <a:xfrm rot="-2521186">
              <a:off x="304677" y="1302759"/>
              <a:ext cx="329177" cy="285299"/>
              <a:chOff x="8811500" y="1358211"/>
              <a:chExt cx="165550" cy="144202"/>
            </a:xfrm>
          </p:grpSpPr>
          <p:sp>
            <p:nvSpPr>
              <p:cNvPr id="386" name="Google Shape;386;p9"/>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9"/>
            <p:cNvGrpSpPr/>
            <p:nvPr/>
          </p:nvGrpSpPr>
          <p:grpSpPr>
            <a:xfrm rot="2216378">
              <a:off x="841222" y="1297264"/>
              <a:ext cx="329186" cy="296263"/>
              <a:chOff x="8811500" y="1358211"/>
              <a:chExt cx="165550" cy="144202"/>
            </a:xfrm>
          </p:grpSpPr>
          <p:sp>
            <p:nvSpPr>
              <p:cNvPr id="389" name="Google Shape;389;p9"/>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9"/>
            <p:cNvGrpSpPr/>
            <p:nvPr/>
          </p:nvGrpSpPr>
          <p:grpSpPr>
            <a:xfrm rot="10627909">
              <a:off x="708396" y="1767114"/>
              <a:ext cx="442290" cy="247718"/>
              <a:chOff x="7870016" y="4179902"/>
              <a:chExt cx="1117753" cy="629543"/>
            </a:xfrm>
          </p:grpSpPr>
          <p:sp>
            <p:nvSpPr>
              <p:cNvPr id="392" name="Google Shape;392;p9"/>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9"/>
            <p:cNvSpPr/>
            <p:nvPr/>
          </p:nvSpPr>
          <p:spPr>
            <a:xfrm>
              <a:off x="1114525" y="32335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191713" y="22737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6745288" y="2730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8672788" y="38464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572713" y="44256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9"/>
            <p:cNvGrpSpPr/>
            <p:nvPr/>
          </p:nvGrpSpPr>
          <p:grpSpPr>
            <a:xfrm rot="2216335">
              <a:off x="6797664" y="4307061"/>
              <a:ext cx="327071" cy="283469"/>
              <a:chOff x="8811500" y="1358211"/>
              <a:chExt cx="165550" cy="144202"/>
            </a:xfrm>
          </p:grpSpPr>
          <p:sp>
            <p:nvSpPr>
              <p:cNvPr id="401" name="Google Shape;401;p9"/>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3" name="Google Shape;403;p9"/>
          <p:cNvSpPr txBox="1">
            <a:spLocks noGrp="1"/>
          </p:cNvSpPr>
          <p:nvPr>
            <p:ph type="title"/>
          </p:nvPr>
        </p:nvSpPr>
        <p:spPr>
          <a:xfrm>
            <a:off x="1833200" y="1584400"/>
            <a:ext cx="4661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2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4" name="Google Shape;404;p9"/>
          <p:cNvSpPr txBox="1">
            <a:spLocks noGrp="1"/>
          </p:cNvSpPr>
          <p:nvPr>
            <p:ph type="subTitle" idx="1"/>
          </p:nvPr>
        </p:nvSpPr>
        <p:spPr>
          <a:xfrm>
            <a:off x="1833300" y="2489525"/>
            <a:ext cx="4661100" cy="143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1600"/>
              </a:spcBef>
              <a:spcAft>
                <a:spcPts val="0"/>
              </a:spcAft>
              <a:buSzPts val="1800"/>
              <a:buNone/>
              <a:defRPr sz="1800"/>
            </a:lvl2pPr>
            <a:lvl3pPr lvl="2" algn="ctr" rtl="0">
              <a:lnSpc>
                <a:spcPct val="100000"/>
              </a:lnSpc>
              <a:spcBef>
                <a:spcPts val="1600"/>
              </a:spcBef>
              <a:spcAft>
                <a:spcPts val="0"/>
              </a:spcAft>
              <a:buSzPts val="1800"/>
              <a:buNone/>
              <a:defRPr sz="1800"/>
            </a:lvl3pPr>
            <a:lvl4pPr lvl="3" algn="ctr" rtl="0">
              <a:lnSpc>
                <a:spcPct val="100000"/>
              </a:lnSpc>
              <a:spcBef>
                <a:spcPts val="1600"/>
              </a:spcBef>
              <a:spcAft>
                <a:spcPts val="0"/>
              </a:spcAft>
              <a:buSzPts val="1800"/>
              <a:buNone/>
              <a:defRPr sz="1800"/>
            </a:lvl4pPr>
            <a:lvl5pPr lvl="4" algn="ctr" rtl="0">
              <a:lnSpc>
                <a:spcPct val="100000"/>
              </a:lnSpc>
              <a:spcBef>
                <a:spcPts val="1600"/>
              </a:spcBef>
              <a:spcAft>
                <a:spcPts val="0"/>
              </a:spcAft>
              <a:buSzPts val="1800"/>
              <a:buNone/>
              <a:defRPr sz="1800"/>
            </a:lvl5pPr>
            <a:lvl6pPr lvl="5" algn="ctr" rtl="0">
              <a:lnSpc>
                <a:spcPct val="100000"/>
              </a:lnSpc>
              <a:spcBef>
                <a:spcPts val="1600"/>
              </a:spcBef>
              <a:spcAft>
                <a:spcPts val="0"/>
              </a:spcAft>
              <a:buSzPts val="1800"/>
              <a:buNone/>
              <a:defRPr sz="1800"/>
            </a:lvl6pPr>
            <a:lvl7pPr lvl="6" algn="ctr" rtl="0">
              <a:lnSpc>
                <a:spcPct val="100000"/>
              </a:lnSpc>
              <a:spcBef>
                <a:spcPts val="1600"/>
              </a:spcBef>
              <a:spcAft>
                <a:spcPts val="0"/>
              </a:spcAft>
              <a:buSzPts val="1800"/>
              <a:buNone/>
              <a:defRPr sz="1800"/>
            </a:lvl7pPr>
            <a:lvl8pPr lvl="7" algn="ctr" rtl="0">
              <a:lnSpc>
                <a:spcPct val="100000"/>
              </a:lnSpc>
              <a:spcBef>
                <a:spcPts val="1600"/>
              </a:spcBef>
              <a:spcAft>
                <a:spcPts val="0"/>
              </a:spcAft>
              <a:buSzPts val="1800"/>
              <a:buNone/>
              <a:defRPr sz="1800"/>
            </a:lvl8pPr>
            <a:lvl9pPr lvl="8" algn="ctr" rtl="0">
              <a:lnSpc>
                <a:spcPct val="100000"/>
              </a:lnSpc>
              <a:spcBef>
                <a:spcPts val="1600"/>
              </a:spcBef>
              <a:spcAft>
                <a:spcPts val="160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87"/>
        <p:cNvGrpSpPr/>
        <p:nvPr/>
      </p:nvGrpSpPr>
      <p:grpSpPr>
        <a:xfrm>
          <a:off x="0" y="0"/>
          <a:ext cx="0" cy="0"/>
          <a:chOff x="0" y="0"/>
          <a:chExt cx="0" cy="0"/>
        </a:xfrm>
      </p:grpSpPr>
      <p:grpSp>
        <p:nvGrpSpPr>
          <p:cNvPr id="488" name="Google Shape;488;p14"/>
          <p:cNvGrpSpPr/>
          <p:nvPr/>
        </p:nvGrpSpPr>
        <p:grpSpPr>
          <a:xfrm>
            <a:off x="-4945176" y="-3715612"/>
            <a:ext cx="17460189" cy="12280216"/>
            <a:chOff x="-4945176" y="-3715612"/>
            <a:chExt cx="17460189" cy="12280216"/>
          </a:xfrm>
        </p:grpSpPr>
        <p:grpSp>
          <p:nvGrpSpPr>
            <p:cNvPr id="489" name="Google Shape;489;p14"/>
            <p:cNvGrpSpPr/>
            <p:nvPr/>
          </p:nvGrpSpPr>
          <p:grpSpPr>
            <a:xfrm rot="-8257820" flipH="1">
              <a:off x="-4176248" y="1340115"/>
              <a:ext cx="7776269" cy="5295836"/>
              <a:chOff x="420325" y="273025"/>
              <a:chExt cx="7776398" cy="5295924"/>
            </a:xfrm>
          </p:grpSpPr>
          <p:sp>
            <p:nvSpPr>
              <p:cNvPr id="490" name="Google Shape;490;p14"/>
              <p:cNvSpPr/>
              <p:nvPr/>
            </p:nvSpPr>
            <p:spPr>
              <a:xfrm>
                <a:off x="572725" y="4254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a:off x="420325" y="2730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14"/>
            <p:cNvGrpSpPr/>
            <p:nvPr/>
          </p:nvGrpSpPr>
          <p:grpSpPr>
            <a:xfrm rot="-5537904">
              <a:off x="5825689" y="-2372437"/>
              <a:ext cx="7775655" cy="5295418"/>
              <a:chOff x="420325" y="273025"/>
              <a:chExt cx="7776398" cy="5295924"/>
            </a:xfrm>
          </p:grpSpPr>
          <p:sp>
            <p:nvSpPr>
              <p:cNvPr id="493" name="Google Shape;493;p14"/>
              <p:cNvSpPr/>
              <p:nvPr/>
            </p:nvSpPr>
            <p:spPr>
              <a:xfrm>
                <a:off x="572725" y="4254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a:off x="420325" y="2730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14"/>
            <p:cNvSpPr/>
            <p:nvPr/>
          </p:nvSpPr>
          <p:spPr>
            <a:xfrm rot="10800000" flipH="1">
              <a:off x="1218500" y="4051264"/>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rot="10800000" flipH="1">
              <a:off x="1218488" y="139997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4"/>
            <p:cNvSpPr/>
            <p:nvPr/>
          </p:nvSpPr>
          <p:spPr>
            <a:xfrm rot="10800000" flipH="1">
              <a:off x="3819988" y="192651"/>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4"/>
            <p:cNvSpPr/>
            <p:nvPr/>
          </p:nvSpPr>
          <p:spPr>
            <a:xfrm rot="10800000" flipH="1">
              <a:off x="989888" y="78351"/>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rot="10800000" flipH="1">
              <a:off x="7124688" y="4266151"/>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rot="10800000" flipH="1">
              <a:off x="7041038" y="270907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4"/>
            <p:cNvSpPr/>
            <p:nvPr/>
          </p:nvSpPr>
          <p:spPr>
            <a:xfrm rot="10800000" flipH="1">
              <a:off x="159000" y="1459539"/>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4"/>
            <p:cNvSpPr/>
            <p:nvPr/>
          </p:nvSpPr>
          <p:spPr>
            <a:xfrm rot="10800000" flipH="1">
              <a:off x="8127150" y="1308714"/>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4"/>
            <p:cNvSpPr/>
            <p:nvPr/>
          </p:nvSpPr>
          <p:spPr>
            <a:xfrm rot="10800000" flipH="1">
              <a:off x="8727900" y="2639526"/>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14"/>
          <p:cNvSpPr txBox="1">
            <a:spLocks noGrp="1"/>
          </p:cNvSpPr>
          <p:nvPr>
            <p:ph type="title"/>
          </p:nvPr>
        </p:nvSpPr>
        <p:spPr>
          <a:xfrm>
            <a:off x="2290025" y="33927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05" name="Google Shape;505;p14"/>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40"/>
        <p:cNvGrpSpPr/>
        <p:nvPr/>
      </p:nvGrpSpPr>
      <p:grpSpPr>
        <a:xfrm>
          <a:off x="0" y="0"/>
          <a:ext cx="0" cy="0"/>
          <a:chOff x="0" y="0"/>
          <a:chExt cx="0" cy="0"/>
        </a:xfrm>
      </p:grpSpPr>
      <p:grpSp>
        <p:nvGrpSpPr>
          <p:cNvPr id="1041" name="Google Shape;1041;p31"/>
          <p:cNvGrpSpPr/>
          <p:nvPr/>
        </p:nvGrpSpPr>
        <p:grpSpPr>
          <a:xfrm>
            <a:off x="848863" y="376625"/>
            <a:ext cx="7776398" cy="5295924"/>
            <a:chOff x="420325" y="-252850"/>
            <a:chExt cx="7776398" cy="5295924"/>
          </a:xfrm>
        </p:grpSpPr>
        <p:sp>
          <p:nvSpPr>
            <p:cNvPr id="1042" name="Google Shape;1042;p31"/>
            <p:cNvSpPr/>
            <p:nvPr/>
          </p:nvSpPr>
          <p:spPr>
            <a:xfrm rot="10800000">
              <a:off x="572725" y="-252850"/>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rot="10800000">
              <a:off x="420325" y="-100450"/>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31"/>
          <p:cNvSpPr/>
          <p:nvPr/>
        </p:nvSpPr>
        <p:spPr>
          <a:xfrm rot="10800000" flipH="1">
            <a:off x="-704775" y="3776348"/>
            <a:ext cx="2584637" cy="17319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rot="10800000" flipH="1">
            <a:off x="-704777" y="3883316"/>
            <a:ext cx="2584637" cy="1685633"/>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rot="10800000" flipH="1">
            <a:off x="663588" y="4558349"/>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rot="10800000" flipH="1">
            <a:off x="2973238" y="1619136"/>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31"/>
          <p:cNvGrpSpPr/>
          <p:nvPr/>
        </p:nvGrpSpPr>
        <p:grpSpPr>
          <a:xfrm rot="8583562" flipH="1">
            <a:off x="8577800" y="475881"/>
            <a:ext cx="332567" cy="289713"/>
            <a:chOff x="8811500" y="1358211"/>
            <a:chExt cx="165550" cy="144202"/>
          </a:xfrm>
        </p:grpSpPr>
        <p:sp>
          <p:nvSpPr>
            <p:cNvPr id="1049" name="Google Shape;1049;p31"/>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31"/>
          <p:cNvGrpSpPr/>
          <p:nvPr/>
        </p:nvGrpSpPr>
        <p:grpSpPr>
          <a:xfrm rot="4529801" flipH="1">
            <a:off x="8167709" y="758373"/>
            <a:ext cx="442306" cy="247697"/>
            <a:chOff x="7870016" y="4179902"/>
            <a:chExt cx="1117753" cy="629543"/>
          </a:xfrm>
        </p:grpSpPr>
        <p:sp>
          <p:nvSpPr>
            <p:cNvPr id="1052" name="Google Shape;1052;p31"/>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31"/>
          <p:cNvGrpSpPr/>
          <p:nvPr/>
        </p:nvGrpSpPr>
        <p:grpSpPr>
          <a:xfrm rot="-2700000" flipH="1">
            <a:off x="8059062" y="171779"/>
            <a:ext cx="442291" cy="247595"/>
            <a:chOff x="7870016" y="4179902"/>
            <a:chExt cx="1117753" cy="629543"/>
          </a:xfrm>
        </p:grpSpPr>
        <p:sp>
          <p:nvSpPr>
            <p:cNvPr id="1056" name="Google Shape;1056;p31"/>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31"/>
          <p:cNvSpPr/>
          <p:nvPr/>
        </p:nvSpPr>
        <p:spPr>
          <a:xfrm rot="10800000" flipH="1">
            <a:off x="3889425" y="956711"/>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rot="10800000" flipH="1">
            <a:off x="6516700" y="1066811"/>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rot="10800000" flipH="1">
            <a:off x="2034850" y="2772586"/>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rot="10800000" flipH="1">
            <a:off x="776325" y="300118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rot="10800000" flipH="1">
            <a:off x="7326288" y="4558361"/>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rot="10800000" flipH="1">
            <a:off x="8672788" y="124108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rot="10800000" flipH="1">
            <a:off x="398638" y="139053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6" name="Google Shape;1066;p31"/>
          <p:cNvGrpSpPr/>
          <p:nvPr/>
        </p:nvGrpSpPr>
        <p:grpSpPr>
          <a:xfrm rot="4772378" flipH="1">
            <a:off x="2116020" y="-339055"/>
            <a:ext cx="870870" cy="916746"/>
            <a:chOff x="5007774" y="2043179"/>
            <a:chExt cx="755066" cy="794868"/>
          </a:xfrm>
        </p:grpSpPr>
        <p:sp>
          <p:nvSpPr>
            <p:cNvPr id="1067" name="Google Shape;1067;p3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31"/>
          <p:cNvGrpSpPr/>
          <p:nvPr/>
        </p:nvGrpSpPr>
        <p:grpSpPr>
          <a:xfrm rot="-7196283">
            <a:off x="1197763" y="-44757"/>
            <a:ext cx="1025035" cy="1079067"/>
            <a:chOff x="5007774" y="2043179"/>
            <a:chExt cx="755066" cy="794868"/>
          </a:xfrm>
        </p:grpSpPr>
        <p:sp>
          <p:nvSpPr>
            <p:cNvPr id="1071" name="Google Shape;1071;p3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4" name="Google Shape;1074;p31"/>
          <p:cNvSpPr/>
          <p:nvPr/>
        </p:nvSpPr>
        <p:spPr>
          <a:xfrm rot="10800000" flipH="1">
            <a:off x="4544200" y="4670311"/>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1"/>
          <p:cNvSpPr/>
          <p:nvPr/>
        </p:nvSpPr>
        <p:spPr>
          <a:xfrm rot="10800000" flipH="1">
            <a:off x="7326288" y="232998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76"/>
        <p:cNvGrpSpPr/>
        <p:nvPr/>
      </p:nvGrpSpPr>
      <p:grpSpPr>
        <a:xfrm>
          <a:off x="0" y="0"/>
          <a:ext cx="0" cy="0"/>
          <a:chOff x="0" y="0"/>
          <a:chExt cx="0" cy="0"/>
        </a:xfrm>
      </p:grpSpPr>
      <p:sp>
        <p:nvSpPr>
          <p:cNvPr id="1077" name="Google Shape;1077;p32"/>
          <p:cNvSpPr/>
          <p:nvPr/>
        </p:nvSpPr>
        <p:spPr>
          <a:xfrm>
            <a:off x="4797576" y="3326975"/>
            <a:ext cx="4346262" cy="1816461"/>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chemeClr val="l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2"/>
          <p:cNvSpPr/>
          <p:nvPr/>
        </p:nvSpPr>
        <p:spPr>
          <a:xfrm>
            <a:off x="5326552" y="4093585"/>
            <a:ext cx="3817224" cy="1049898"/>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963650" y="-384450"/>
            <a:ext cx="2584637" cy="17319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2"/>
          <p:cNvSpPr/>
          <p:nvPr/>
        </p:nvSpPr>
        <p:spPr>
          <a:xfrm>
            <a:off x="-963652" y="-445150"/>
            <a:ext cx="2584637" cy="1685633"/>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1" name="Google Shape;1081;p32"/>
          <p:cNvGrpSpPr/>
          <p:nvPr/>
        </p:nvGrpSpPr>
        <p:grpSpPr>
          <a:xfrm rot="1122932" flipH="1">
            <a:off x="-295079" y="2925625"/>
            <a:ext cx="872790" cy="2809939"/>
            <a:chOff x="222440" y="3194840"/>
            <a:chExt cx="572703" cy="1843774"/>
          </a:xfrm>
        </p:grpSpPr>
        <p:grpSp>
          <p:nvGrpSpPr>
            <p:cNvPr id="1082" name="Google Shape;1082;p32"/>
            <p:cNvGrpSpPr/>
            <p:nvPr/>
          </p:nvGrpSpPr>
          <p:grpSpPr>
            <a:xfrm>
              <a:off x="222440" y="3194840"/>
              <a:ext cx="572703" cy="1843774"/>
              <a:chOff x="222440" y="3194840"/>
              <a:chExt cx="572703" cy="1843774"/>
            </a:xfrm>
          </p:grpSpPr>
          <p:sp>
            <p:nvSpPr>
              <p:cNvPr id="1083" name="Google Shape;1083;p32"/>
              <p:cNvSpPr/>
              <p:nvPr/>
            </p:nvSpPr>
            <p:spPr>
              <a:xfrm rot="5400000">
                <a:off x="-22814" y="4018362"/>
                <a:ext cx="941201" cy="420395"/>
              </a:xfrm>
              <a:custGeom>
                <a:avLst/>
                <a:gdLst/>
                <a:ahLst/>
                <a:cxnLst/>
                <a:rect l="l" t="t" r="r" b="b"/>
                <a:pathLst>
                  <a:path w="25149" h="11233" extrusionOk="0">
                    <a:moveTo>
                      <a:pt x="1230" y="10997"/>
                    </a:moveTo>
                    <a:lnTo>
                      <a:pt x="25" y="5232"/>
                    </a:lnTo>
                    <a:cubicBezTo>
                      <a:pt x="0" y="5082"/>
                      <a:pt x="87" y="4946"/>
                      <a:pt x="236" y="4909"/>
                    </a:cubicBezTo>
                    <a:lnTo>
                      <a:pt x="23844" y="1"/>
                    </a:lnTo>
                    <a:lnTo>
                      <a:pt x="25149" y="6300"/>
                    </a:lnTo>
                    <a:lnTo>
                      <a:pt x="1554" y="11208"/>
                    </a:lnTo>
                    <a:cubicBezTo>
                      <a:pt x="1404" y="11233"/>
                      <a:pt x="1255" y="11146"/>
                      <a:pt x="1230" y="10997"/>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2"/>
              <p:cNvSpPr/>
              <p:nvPr/>
            </p:nvSpPr>
            <p:spPr>
              <a:xfrm rot="5400000">
                <a:off x="20881" y="4060221"/>
                <a:ext cx="857519" cy="360852"/>
              </a:xfrm>
              <a:custGeom>
                <a:avLst/>
                <a:gdLst/>
                <a:ahLst/>
                <a:cxnLst/>
                <a:rect l="l" t="t" r="r" b="b"/>
                <a:pathLst>
                  <a:path w="22913" h="9642" extrusionOk="0">
                    <a:moveTo>
                      <a:pt x="1057" y="9642"/>
                    </a:moveTo>
                    <a:lnTo>
                      <a:pt x="1" y="4548"/>
                    </a:lnTo>
                    <a:lnTo>
                      <a:pt x="21857" y="0"/>
                    </a:lnTo>
                    <a:lnTo>
                      <a:pt x="22913" y="509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2"/>
              <p:cNvSpPr/>
              <p:nvPr/>
            </p:nvSpPr>
            <p:spPr>
              <a:xfrm rot="5400000">
                <a:off x="185048" y="3896056"/>
                <a:ext cx="443187" cy="274849"/>
              </a:xfrm>
              <a:custGeom>
                <a:avLst/>
                <a:gdLst/>
                <a:ahLst/>
                <a:cxnLst/>
                <a:rect l="l" t="t" r="r" b="b"/>
                <a:pathLst>
                  <a:path w="11842" h="7344" extrusionOk="0">
                    <a:moveTo>
                      <a:pt x="10786" y="1"/>
                    </a:moveTo>
                    <a:lnTo>
                      <a:pt x="1" y="2250"/>
                    </a:lnTo>
                    <a:lnTo>
                      <a:pt x="1057" y="7344"/>
                    </a:lnTo>
                    <a:lnTo>
                      <a:pt x="11842" y="5095"/>
                    </a:lnTo>
                    <a:lnTo>
                      <a:pt x="10786" y="1"/>
                    </a:lnTo>
                    <a:close/>
                  </a:path>
                </a:pathLst>
              </a:custGeom>
              <a:gradFill>
                <a:gsLst>
                  <a:gs pos="0">
                    <a:srgbClr val="F59E3B"/>
                  </a:gs>
                  <a:gs pos="100000">
                    <a:schemeClr val="accent6"/>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2"/>
              <p:cNvSpPr/>
              <p:nvPr/>
            </p:nvSpPr>
            <p:spPr>
              <a:xfrm rot="5400000">
                <a:off x="280597" y="3673568"/>
                <a:ext cx="125598" cy="108383"/>
              </a:xfrm>
              <a:custGeom>
                <a:avLst/>
                <a:gdLst/>
                <a:ahLst/>
                <a:cxnLst/>
                <a:rect l="l" t="t" r="r" b="b"/>
                <a:pathLst>
                  <a:path w="3356" h="2896" extrusionOk="0">
                    <a:moveTo>
                      <a:pt x="398" y="2660"/>
                    </a:moveTo>
                    <a:lnTo>
                      <a:pt x="25" y="870"/>
                    </a:lnTo>
                    <a:cubicBezTo>
                      <a:pt x="0" y="721"/>
                      <a:pt x="87" y="585"/>
                      <a:pt x="236" y="547"/>
                    </a:cubicBezTo>
                    <a:lnTo>
                      <a:pt x="2871" y="1"/>
                    </a:lnTo>
                    <a:lnTo>
                      <a:pt x="3355" y="2324"/>
                    </a:lnTo>
                    <a:lnTo>
                      <a:pt x="721" y="2871"/>
                    </a:lnTo>
                    <a:cubicBezTo>
                      <a:pt x="572" y="2896"/>
                      <a:pt x="423" y="2796"/>
                      <a:pt x="398" y="2660"/>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2"/>
              <p:cNvSpPr/>
              <p:nvPr/>
            </p:nvSpPr>
            <p:spPr>
              <a:xfrm rot="5400000">
                <a:off x="43062" y="3374218"/>
                <a:ext cx="480874" cy="122118"/>
              </a:xfrm>
              <a:custGeom>
                <a:avLst/>
                <a:gdLst/>
                <a:ahLst/>
                <a:cxnLst/>
                <a:rect l="l" t="t" r="r" b="b"/>
                <a:pathLst>
                  <a:path w="12849" h="3263" extrusionOk="0">
                    <a:moveTo>
                      <a:pt x="12699" y="0"/>
                    </a:moveTo>
                    <a:lnTo>
                      <a:pt x="311" y="2572"/>
                    </a:lnTo>
                    <a:cubicBezTo>
                      <a:pt x="125" y="2609"/>
                      <a:pt x="1" y="2796"/>
                      <a:pt x="38" y="2982"/>
                    </a:cubicBezTo>
                    <a:cubicBezTo>
                      <a:pt x="70" y="3155"/>
                      <a:pt x="216" y="3263"/>
                      <a:pt x="385" y="3263"/>
                    </a:cubicBezTo>
                    <a:cubicBezTo>
                      <a:pt x="409" y="3263"/>
                      <a:pt x="435" y="3260"/>
                      <a:pt x="460" y="3256"/>
                    </a:cubicBezTo>
                    <a:lnTo>
                      <a:pt x="12848" y="684"/>
                    </a:lnTo>
                    <a:lnTo>
                      <a:pt x="12699" y="0"/>
                    </a:lnTo>
                    <a:close/>
                  </a:path>
                </a:pathLst>
              </a:custGeom>
              <a:solidFill>
                <a:srgbClr val="FFC538">
                  <a:alpha val="43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2"/>
              <p:cNvSpPr/>
              <p:nvPr/>
            </p:nvSpPr>
            <p:spPr>
              <a:xfrm rot="5400000">
                <a:off x="473571" y="4515213"/>
                <a:ext cx="147454" cy="389707"/>
              </a:xfrm>
              <a:custGeom>
                <a:avLst/>
                <a:gdLst/>
                <a:ahLst/>
                <a:cxnLst/>
                <a:rect l="l" t="t" r="r" b="b"/>
                <a:pathLst>
                  <a:path w="3940" h="10413" extrusionOk="0">
                    <a:moveTo>
                      <a:pt x="2026" y="10214"/>
                    </a:moveTo>
                    <a:lnTo>
                      <a:pt x="25" y="585"/>
                    </a:lnTo>
                    <a:cubicBezTo>
                      <a:pt x="0" y="460"/>
                      <a:pt x="75" y="349"/>
                      <a:pt x="199" y="324"/>
                    </a:cubicBezTo>
                    <a:lnTo>
                      <a:pt x="1641" y="25"/>
                    </a:lnTo>
                    <a:cubicBezTo>
                      <a:pt x="1765" y="1"/>
                      <a:pt x="1889" y="75"/>
                      <a:pt x="1914" y="199"/>
                    </a:cubicBezTo>
                    <a:lnTo>
                      <a:pt x="3914" y="9829"/>
                    </a:lnTo>
                    <a:cubicBezTo>
                      <a:pt x="3939" y="9941"/>
                      <a:pt x="3865" y="10065"/>
                      <a:pt x="3740" y="10090"/>
                    </a:cubicBezTo>
                    <a:lnTo>
                      <a:pt x="2287" y="10388"/>
                    </a:lnTo>
                    <a:cubicBezTo>
                      <a:pt x="2175" y="10413"/>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2"/>
              <p:cNvSpPr/>
              <p:nvPr/>
            </p:nvSpPr>
            <p:spPr>
              <a:xfrm rot="5400000">
                <a:off x="526563" y="4770033"/>
                <a:ext cx="147454" cy="389707"/>
              </a:xfrm>
              <a:custGeom>
                <a:avLst/>
                <a:gdLst/>
                <a:ahLst/>
                <a:cxnLst/>
                <a:rect l="l" t="t" r="r" b="b"/>
                <a:pathLst>
                  <a:path w="3940" h="10413" extrusionOk="0">
                    <a:moveTo>
                      <a:pt x="2026" y="10214"/>
                    </a:moveTo>
                    <a:lnTo>
                      <a:pt x="25" y="584"/>
                    </a:lnTo>
                    <a:cubicBezTo>
                      <a:pt x="0" y="472"/>
                      <a:pt x="75" y="348"/>
                      <a:pt x="199" y="323"/>
                    </a:cubicBezTo>
                    <a:lnTo>
                      <a:pt x="1641" y="25"/>
                    </a:lnTo>
                    <a:cubicBezTo>
                      <a:pt x="1765" y="0"/>
                      <a:pt x="1889" y="75"/>
                      <a:pt x="1914" y="199"/>
                    </a:cubicBezTo>
                    <a:lnTo>
                      <a:pt x="3914" y="9828"/>
                    </a:lnTo>
                    <a:cubicBezTo>
                      <a:pt x="3939" y="9953"/>
                      <a:pt x="3865" y="10065"/>
                      <a:pt x="3740" y="10089"/>
                    </a:cubicBezTo>
                    <a:lnTo>
                      <a:pt x="2287" y="10388"/>
                    </a:lnTo>
                    <a:cubicBezTo>
                      <a:pt x="2175" y="10412"/>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rot="5400000">
                <a:off x="403123" y="4150424"/>
                <a:ext cx="99101" cy="200448"/>
              </a:xfrm>
              <a:custGeom>
                <a:avLst/>
                <a:gdLst/>
                <a:ahLst/>
                <a:cxnLst/>
                <a:rect l="l" t="t" r="r" b="b"/>
                <a:pathLst>
                  <a:path w="2648" h="5356" extrusionOk="0">
                    <a:moveTo>
                      <a:pt x="1641" y="162"/>
                    </a:moveTo>
                    <a:lnTo>
                      <a:pt x="2622" y="4896"/>
                    </a:lnTo>
                    <a:cubicBezTo>
                      <a:pt x="2647" y="4996"/>
                      <a:pt x="2573" y="5095"/>
                      <a:pt x="2473" y="5120"/>
                    </a:cubicBezTo>
                    <a:lnTo>
                      <a:pt x="1392" y="5343"/>
                    </a:lnTo>
                    <a:cubicBezTo>
                      <a:pt x="1305" y="5356"/>
                      <a:pt x="1206" y="5319"/>
                      <a:pt x="1169" y="5232"/>
                    </a:cubicBezTo>
                    <a:lnTo>
                      <a:pt x="299" y="3579"/>
                    </a:lnTo>
                    <a:cubicBezTo>
                      <a:pt x="88" y="3182"/>
                      <a:pt x="1" y="2747"/>
                      <a:pt x="25" y="2299"/>
                    </a:cubicBezTo>
                    <a:lnTo>
                      <a:pt x="175" y="436"/>
                    </a:lnTo>
                    <a:cubicBezTo>
                      <a:pt x="175" y="349"/>
                      <a:pt x="237" y="274"/>
                      <a:pt x="324" y="249"/>
                    </a:cubicBezTo>
                    <a:lnTo>
                      <a:pt x="1405" y="26"/>
                    </a:lnTo>
                    <a:cubicBezTo>
                      <a:pt x="1504" y="1"/>
                      <a:pt x="1616" y="63"/>
                      <a:pt x="1641"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2"/>
              <p:cNvSpPr/>
              <p:nvPr/>
            </p:nvSpPr>
            <p:spPr>
              <a:xfrm rot="5400000">
                <a:off x="296647" y="4352218"/>
                <a:ext cx="399474" cy="226496"/>
              </a:xfrm>
              <a:custGeom>
                <a:avLst/>
                <a:gdLst/>
                <a:ahLst/>
                <a:cxnLst/>
                <a:rect l="l" t="t" r="r" b="b"/>
                <a:pathLst>
                  <a:path w="10674" h="6052" extrusionOk="0">
                    <a:moveTo>
                      <a:pt x="833" y="6052"/>
                    </a:moveTo>
                    <a:lnTo>
                      <a:pt x="1" y="2039"/>
                    </a:lnTo>
                    <a:lnTo>
                      <a:pt x="9841" y="1"/>
                    </a:lnTo>
                    <a:lnTo>
                      <a:pt x="1067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2"/>
              <p:cNvSpPr/>
              <p:nvPr/>
            </p:nvSpPr>
            <p:spPr>
              <a:xfrm rot="5400000">
                <a:off x="266878" y="4397333"/>
                <a:ext cx="384130" cy="151609"/>
              </a:xfrm>
              <a:custGeom>
                <a:avLst/>
                <a:gdLst/>
                <a:ahLst/>
                <a:cxnLst/>
                <a:rect l="l" t="t" r="r" b="b"/>
                <a:pathLst>
                  <a:path w="10264" h="4051" extrusionOk="0">
                    <a:moveTo>
                      <a:pt x="423" y="4051"/>
                    </a:moveTo>
                    <a:lnTo>
                      <a:pt x="1" y="2050"/>
                    </a:lnTo>
                    <a:lnTo>
                      <a:pt x="9854" y="0"/>
                    </a:lnTo>
                    <a:lnTo>
                      <a:pt x="1026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rot="5400000">
                <a:off x="309430" y="4413388"/>
                <a:ext cx="374362" cy="104191"/>
              </a:xfrm>
              <a:custGeom>
                <a:avLst/>
                <a:gdLst/>
                <a:ahLst/>
                <a:cxnLst/>
                <a:rect l="l" t="t" r="r" b="b"/>
                <a:pathLst>
                  <a:path w="10003" h="2784" extrusionOk="0">
                    <a:moveTo>
                      <a:pt x="149" y="2784"/>
                    </a:moveTo>
                    <a:lnTo>
                      <a:pt x="0" y="2051"/>
                    </a:lnTo>
                    <a:lnTo>
                      <a:pt x="9853" y="0"/>
                    </a:lnTo>
                    <a:lnTo>
                      <a:pt x="10002" y="73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rot="5400000">
                <a:off x="465900" y="4743278"/>
                <a:ext cx="215343" cy="188360"/>
              </a:xfrm>
              <a:custGeom>
                <a:avLst/>
                <a:gdLst/>
                <a:ahLst/>
                <a:cxnLst/>
                <a:rect l="l" t="t" r="r" b="b"/>
                <a:pathLst>
                  <a:path w="5754" h="5033" extrusionOk="0">
                    <a:moveTo>
                      <a:pt x="833" y="5033"/>
                    </a:moveTo>
                    <a:lnTo>
                      <a:pt x="1" y="1020"/>
                    </a:lnTo>
                    <a:lnTo>
                      <a:pt x="4921" y="1"/>
                    </a:lnTo>
                    <a:lnTo>
                      <a:pt x="575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2"/>
              <p:cNvSpPr/>
              <p:nvPr/>
            </p:nvSpPr>
            <p:spPr>
              <a:xfrm rot="5400000">
                <a:off x="436131" y="4788394"/>
                <a:ext cx="199999" cy="113473"/>
              </a:xfrm>
              <a:custGeom>
                <a:avLst/>
                <a:gdLst/>
                <a:ahLst/>
                <a:cxnLst/>
                <a:rect l="l" t="t" r="r" b="b"/>
                <a:pathLst>
                  <a:path w="5344" h="3032" extrusionOk="0">
                    <a:moveTo>
                      <a:pt x="423" y="3032"/>
                    </a:moveTo>
                    <a:lnTo>
                      <a:pt x="1" y="1019"/>
                    </a:lnTo>
                    <a:lnTo>
                      <a:pt x="4934" y="0"/>
                    </a:lnTo>
                    <a:lnTo>
                      <a:pt x="534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2"/>
              <p:cNvSpPr/>
              <p:nvPr/>
            </p:nvSpPr>
            <p:spPr>
              <a:xfrm rot="5400000">
                <a:off x="479150" y="4804430"/>
                <a:ext cx="189745" cy="65606"/>
              </a:xfrm>
              <a:custGeom>
                <a:avLst/>
                <a:gdLst/>
                <a:ahLst/>
                <a:cxnLst/>
                <a:rect l="l" t="t" r="r" b="b"/>
                <a:pathLst>
                  <a:path w="5070" h="1753" extrusionOk="0">
                    <a:moveTo>
                      <a:pt x="150" y="1752"/>
                    </a:moveTo>
                    <a:lnTo>
                      <a:pt x="0" y="1019"/>
                    </a:lnTo>
                    <a:lnTo>
                      <a:pt x="4921" y="0"/>
                    </a:lnTo>
                    <a:lnTo>
                      <a:pt x="5070" y="733"/>
                    </a:ln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2"/>
              <p:cNvSpPr/>
              <p:nvPr/>
            </p:nvSpPr>
            <p:spPr>
              <a:xfrm rot="5400000">
                <a:off x="410776" y="4157628"/>
                <a:ext cx="85142" cy="199999"/>
              </a:xfrm>
              <a:custGeom>
                <a:avLst/>
                <a:gdLst/>
                <a:ahLst/>
                <a:cxnLst/>
                <a:rect l="l" t="t" r="r" b="b"/>
                <a:pathLst>
                  <a:path w="2275" h="5344" extrusionOk="0">
                    <a:moveTo>
                      <a:pt x="1268" y="174"/>
                    </a:moveTo>
                    <a:lnTo>
                      <a:pt x="2249" y="4908"/>
                    </a:lnTo>
                    <a:cubicBezTo>
                      <a:pt x="2274" y="5008"/>
                      <a:pt x="2200" y="5107"/>
                      <a:pt x="2100" y="5132"/>
                    </a:cubicBezTo>
                    <a:lnTo>
                      <a:pt x="1056" y="5343"/>
                    </a:lnTo>
                    <a:lnTo>
                      <a:pt x="0" y="249"/>
                    </a:lnTo>
                    <a:lnTo>
                      <a:pt x="1044" y="25"/>
                    </a:lnTo>
                    <a:cubicBezTo>
                      <a:pt x="1143" y="0"/>
                      <a:pt x="1255" y="75"/>
                      <a:pt x="1268"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32"/>
              <p:cNvGrpSpPr/>
              <p:nvPr/>
            </p:nvGrpSpPr>
            <p:grpSpPr>
              <a:xfrm>
                <a:off x="291526" y="3861661"/>
                <a:ext cx="208828" cy="714276"/>
                <a:chOff x="291526" y="3861661"/>
                <a:chExt cx="208828" cy="714276"/>
              </a:xfrm>
            </p:grpSpPr>
            <p:sp>
              <p:nvSpPr>
                <p:cNvPr id="1099" name="Google Shape;1099;p32"/>
                <p:cNvSpPr/>
                <p:nvPr/>
              </p:nvSpPr>
              <p:spPr>
                <a:xfrm rot="5400000">
                  <a:off x="314543" y="3838645"/>
                  <a:ext cx="29790" cy="75823"/>
                </a:xfrm>
                <a:custGeom>
                  <a:avLst/>
                  <a:gdLst/>
                  <a:ahLst/>
                  <a:cxnLst/>
                  <a:rect l="l" t="t" r="r" b="b"/>
                  <a:pathLst>
                    <a:path w="796" h="2026" extrusionOk="0">
                      <a:moveTo>
                        <a:pt x="398" y="0"/>
                      </a:moveTo>
                      <a:lnTo>
                        <a:pt x="0" y="87"/>
                      </a:lnTo>
                      <a:lnTo>
                        <a:pt x="398" y="2026"/>
                      </a:lnTo>
                      <a:lnTo>
                        <a:pt x="795"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2"/>
                <p:cNvSpPr/>
                <p:nvPr/>
              </p:nvSpPr>
              <p:spPr>
                <a:xfrm rot="5400000">
                  <a:off x="309659" y="3906289"/>
                  <a:ext cx="22380" cy="39109"/>
                </a:xfrm>
                <a:custGeom>
                  <a:avLst/>
                  <a:gdLst/>
                  <a:ahLst/>
                  <a:cxnLst/>
                  <a:rect l="l" t="t" r="r" b="b"/>
                  <a:pathLst>
                    <a:path w="598" h="1045" extrusionOk="0">
                      <a:moveTo>
                        <a:pt x="398" y="1"/>
                      </a:moveTo>
                      <a:lnTo>
                        <a:pt x="1" y="76"/>
                      </a:lnTo>
                      <a:lnTo>
                        <a:pt x="199" y="1045"/>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2"/>
                <p:cNvSpPr/>
                <p:nvPr/>
              </p:nvSpPr>
              <p:spPr>
                <a:xfrm rot="5400000">
                  <a:off x="333610" y="3929754"/>
                  <a:ext cx="29790" cy="75860"/>
                </a:xfrm>
                <a:custGeom>
                  <a:avLst/>
                  <a:gdLst/>
                  <a:ahLst/>
                  <a:cxnLst/>
                  <a:rect l="l" t="t" r="r" b="b"/>
                  <a:pathLst>
                    <a:path w="796" h="2027" extrusionOk="0">
                      <a:moveTo>
                        <a:pt x="398" y="1"/>
                      </a:moveTo>
                      <a:lnTo>
                        <a:pt x="1" y="88"/>
                      </a:lnTo>
                      <a:lnTo>
                        <a:pt x="411" y="2026"/>
                      </a:lnTo>
                      <a:lnTo>
                        <a:pt x="796"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2"/>
                <p:cNvSpPr/>
                <p:nvPr/>
              </p:nvSpPr>
              <p:spPr>
                <a:xfrm rot="5400000">
                  <a:off x="328708" y="3997417"/>
                  <a:ext cx="22380" cy="39109"/>
                </a:xfrm>
                <a:custGeom>
                  <a:avLst/>
                  <a:gdLst/>
                  <a:ahLst/>
                  <a:cxnLst/>
                  <a:rect l="l" t="t" r="r" b="b"/>
                  <a:pathLst>
                    <a:path w="598" h="1045" extrusionOk="0">
                      <a:moveTo>
                        <a:pt x="399" y="1"/>
                      </a:moveTo>
                      <a:lnTo>
                        <a:pt x="1" y="75"/>
                      </a:lnTo>
                      <a:lnTo>
                        <a:pt x="212" y="1044"/>
                      </a:lnTo>
                      <a:lnTo>
                        <a:pt x="597" y="970"/>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2"/>
                <p:cNvSpPr/>
                <p:nvPr/>
              </p:nvSpPr>
              <p:spPr>
                <a:xfrm rot="5400000">
                  <a:off x="352435" y="4021143"/>
                  <a:ext cx="30277" cy="75823"/>
                </a:xfrm>
                <a:custGeom>
                  <a:avLst/>
                  <a:gdLst/>
                  <a:ahLst/>
                  <a:cxnLst/>
                  <a:rect l="l" t="t" r="r" b="b"/>
                  <a:pathLst>
                    <a:path w="809" h="2026" extrusionOk="0">
                      <a:moveTo>
                        <a:pt x="398" y="0"/>
                      </a:moveTo>
                      <a:lnTo>
                        <a:pt x="1" y="87"/>
                      </a:lnTo>
                      <a:lnTo>
                        <a:pt x="411" y="2026"/>
                      </a:lnTo>
                      <a:lnTo>
                        <a:pt x="808" y="1951"/>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rot="5400000">
                  <a:off x="348038" y="4088338"/>
                  <a:ext cx="22343" cy="39558"/>
                </a:xfrm>
                <a:custGeom>
                  <a:avLst/>
                  <a:gdLst/>
                  <a:ahLst/>
                  <a:cxnLst/>
                  <a:rect l="l" t="t" r="r" b="b"/>
                  <a:pathLst>
                    <a:path w="597" h="1057" extrusionOk="0">
                      <a:moveTo>
                        <a:pt x="398" y="1"/>
                      </a:moveTo>
                      <a:lnTo>
                        <a:pt x="0" y="88"/>
                      </a:lnTo>
                      <a:lnTo>
                        <a:pt x="199" y="1057"/>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rot="5400000">
                  <a:off x="371278" y="4112514"/>
                  <a:ext cx="30239" cy="75374"/>
                </a:xfrm>
                <a:custGeom>
                  <a:avLst/>
                  <a:gdLst/>
                  <a:ahLst/>
                  <a:cxnLst/>
                  <a:rect l="l" t="t" r="r" b="b"/>
                  <a:pathLst>
                    <a:path w="808" h="2014" extrusionOk="0">
                      <a:moveTo>
                        <a:pt x="398" y="0"/>
                      </a:moveTo>
                      <a:lnTo>
                        <a:pt x="0" y="75"/>
                      </a:lnTo>
                      <a:lnTo>
                        <a:pt x="410" y="2013"/>
                      </a:lnTo>
                      <a:lnTo>
                        <a:pt x="808"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rot="5400000">
                  <a:off x="366638" y="4179952"/>
                  <a:ext cx="22343" cy="39558"/>
                </a:xfrm>
                <a:custGeom>
                  <a:avLst/>
                  <a:gdLst/>
                  <a:ahLst/>
                  <a:cxnLst/>
                  <a:rect l="l" t="t" r="r" b="b"/>
                  <a:pathLst>
                    <a:path w="597" h="1057" extrusionOk="0">
                      <a:moveTo>
                        <a:pt x="398" y="1"/>
                      </a:moveTo>
                      <a:lnTo>
                        <a:pt x="0" y="88"/>
                      </a:lnTo>
                      <a:lnTo>
                        <a:pt x="199" y="1057"/>
                      </a:lnTo>
                      <a:lnTo>
                        <a:pt x="596"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rot="5400000">
                  <a:off x="390326" y="4203641"/>
                  <a:ext cx="29828" cy="75860"/>
                </a:xfrm>
                <a:custGeom>
                  <a:avLst/>
                  <a:gdLst/>
                  <a:ahLst/>
                  <a:cxnLst/>
                  <a:rect l="l" t="t" r="r" b="b"/>
                  <a:pathLst>
                    <a:path w="797" h="2027" extrusionOk="0">
                      <a:moveTo>
                        <a:pt x="399" y="1"/>
                      </a:moveTo>
                      <a:lnTo>
                        <a:pt x="1" y="76"/>
                      </a:lnTo>
                      <a:lnTo>
                        <a:pt x="399" y="2026"/>
                      </a:lnTo>
                      <a:lnTo>
                        <a:pt x="796"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rot="5400000">
                  <a:off x="385686" y="4271080"/>
                  <a:ext cx="22343" cy="39558"/>
                </a:xfrm>
                <a:custGeom>
                  <a:avLst/>
                  <a:gdLst/>
                  <a:ahLst/>
                  <a:cxnLst/>
                  <a:rect l="l" t="t" r="r" b="b"/>
                  <a:pathLst>
                    <a:path w="597" h="1057" extrusionOk="0">
                      <a:moveTo>
                        <a:pt x="398" y="0"/>
                      </a:moveTo>
                      <a:lnTo>
                        <a:pt x="0" y="87"/>
                      </a:lnTo>
                      <a:lnTo>
                        <a:pt x="199" y="1056"/>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rot="5400000">
                  <a:off x="409413" y="4294806"/>
                  <a:ext cx="29790" cy="75823"/>
                </a:xfrm>
                <a:custGeom>
                  <a:avLst/>
                  <a:gdLst/>
                  <a:ahLst/>
                  <a:cxnLst/>
                  <a:rect l="l" t="t" r="r" b="b"/>
                  <a:pathLst>
                    <a:path w="796" h="2026" extrusionOk="0">
                      <a:moveTo>
                        <a:pt x="398" y="1"/>
                      </a:moveTo>
                      <a:lnTo>
                        <a:pt x="0" y="88"/>
                      </a:lnTo>
                      <a:lnTo>
                        <a:pt x="398" y="2026"/>
                      </a:lnTo>
                      <a:lnTo>
                        <a:pt x="795"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rot="5400000">
                  <a:off x="404511" y="4362469"/>
                  <a:ext cx="22380" cy="39072"/>
                </a:xfrm>
                <a:custGeom>
                  <a:avLst/>
                  <a:gdLst/>
                  <a:ahLst/>
                  <a:cxnLst/>
                  <a:rect l="l" t="t" r="r" b="b"/>
                  <a:pathLst>
                    <a:path w="598" h="1044" extrusionOk="0">
                      <a:moveTo>
                        <a:pt x="398" y="0"/>
                      </a:moveTo>
                      <a:lnTo>
                        <a:pt x="1" y="75"/>
                      </a:lnTo>
                      <a:lnTo>
                        <a:pt x="212" y="1044"/>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rot="5400000">
                  <a:off x="428461" y="4385934"/>
                  <a:ext cx="29790" cy="75823"/>
                </a:xfrm>
                <a:custGeom>
                  <a:avLst/>
                  <a:gdLst/>
                  <a:ahLst/>
                  <a:cxnLst/>
                  <a:rect l="l" t="t" r="r" b="b"/>
                  <a:pathLst>
                    <a:path w="796" h="2026" extrusionOk="0">
                      <a:moveTo>
                        <a:pt x="398" y="0"/>
                      </a:moveTo>
                      <a:lnTo>
                        <a:pt x="1" y="87"/>
                      </a:lnTo>
                      <a:lnTo>
                        <a:pt x="398" y="2025"/>
                      </a:lnTo>
                      <a:lnTo>
                        <a:pt x="796" y="1938"/>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rot="5400000">
                  <a:off x="423148" y="4453597"/>
                  <a:ext cx="22792" cy="39558"/>
                </a:xfrm>
                <a:custGeom>
                  <a:avLst/>
                  <a:gdLst/>
                  <a:ahLst/>
                  <a:cxnLst/>
                  <a:rect l="l" t="t" r="r" b="b"/>
                  <a:pathLst>
                    <a:path w="609" h="1057" extrusionOk="0">
                      <a:moveTo>
                        <a:pt x="398" y="1"/>
                      </a:moveTo>
                      <a:lnTo>
                        <a:pt x="0" y="88"/>
                      </a:lnTo>
                      <a:lnTo>
                        <a:pt x="211" y="1057"/>
                      </a:lnTo>
                      <a:lnTo>
                        <a:pt x="609"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2"/>
                <p:cNvSpPr/>
                <p:nvPr/>
              </p:nvSpPr>
              <p:spPr>
                <a:xfrm rot="5400000">
                  <a:off x="447304" y="4477305"/>
                  <a:ext cx="30277" cy="75823"/>
                </a:xfrm>
                <a:custGeom>
                  <a:avLst/>
                  <a:gdLst/>
                  <a:ahLst/>
                  <a:cxnLst/>
                  <a:rect l="l" t="t" r="r" b="b"/>
                  <a:pathLst>
                    <a:path w="809" h="2026" extrusionOk="0">
                      <a:moveTo>
                        <a:pt x="399" y="1"/>
                      </a:moveTo>
                      <a:lnTo>
                        <a:pt x="1" y="88"/>
                      </a:lnTo>
                      <a:lnTo>
                        <a:pt x="411" y="2026"/>
                      </a:lnTo>
                      <a:lnTo>
                        <a:pt x="809"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rot="5400000">
                  <a:off x="442402" y="4544968"/>
                  <a:ext cx="22380" cy="39558"/>
                </a:xfrm>
                <a:custGeom>
                  <a:avLst/>
                  <a:gdLst/>
                  <a:ahLst/>
                  <a:cxnLst/>
                  <a:rect l="l" t="t" r="r" b="b"/>
                  <a:pathLst>
                    <a:path w="598" h="1057" extrusionOk="0">
                      <a:moveTo>
                        <a:pt x="386" y="0"/>
                      </a:moveTo>
                      <a:lnTo>
                        <a:pt x="1" y="87"/>
                      </a:lnTo>
                      <a:lnTo>
                        <a:pt x="200" y="1057"/>
                      </a:lnTo>
                      <a:lnTo>
                        <a:pt x="597" y="970"/>
                      </a:lnTo>
                      <a:lnTo>
                        <a:pt x="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32"/>
              <p:cNvSpPr/>
              <p:nvPr/>
            </p:nvSpPr>
            <p:spPr>
              <a:xfrm rot="5400000">
                <a:off x="311285" y="3678207"/>
                <a:ext cx="76759" cy="161863"/>
              </a:xfrm>
              <a:custGeom>
                <a:avLst/>
                <a:gdLst/>
                <a:ahLst/>
                <a:cxnLst/>
                <a:rect l="l" t="t" r="r" b="b"/>
                <a:pathLst>
                  <a:path w="2051" h="4325" extrusionOk="0">
                    <a:moveTo>
                      <a:pt x="820" y="4237"/>
                    </a:moveTo>
                    <a:lnTo>
                      <a:pt x="0" y="336"/>
                    </a:lnTo>
                    <a:cubicBezTo>
                      <a:pt x="0" y="286"/>
                      <a:pt x="25" y="249"/>
                      <a:pt x="75" y="237"/>
                    </a:cubicBezTo>
                    <a:lnTo>
                      <a:pt x="1193" y="0"/>
                    </a:lnTo>
                    <a:lnTo>
                      <a:pt x="2051" y="4076"/>
                    </a:lnTo>
                    <a:lnTo>
                      <a:pt x="920" y="4312"/>
                    </a:lnTo>
                    <a:cubicBezTo>
                      <a:pt x="870" y="4324"/>
                      <a:pt x="833" y="4287"/>
                      <a:pt x="820" y="42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6" name="Google Shape;1116;p32"/>
            <p:cNvSpPr/>
            <p:nvPr/>
          </p:nvSpPr>
          <p:spPr>
            <a:xfrm rot="-6844838" flipH="1">
              <a:off x="116545" y="4090116"/>
              <a:ext cx="784492" cy="225782"/>
            </a:xfrm>
            <a:custGeom>
              <a:avLst/>
              <a:gdLst/>
              <a:ahLst/>
              <a:cxnLst/>
              <a:rect l="l" t="t" r="r" b="b"/>
              <a:pathLst>
                <a:path w="20962" h="6033" extrusionOk="0">
                  <a:moveTo>
                    <a:pt x="19779" y="1"/>
                  </a:moveTo>
                  <a:cubicBezTo>
                    <a:pt x="19706" y="1"/>
                    <a:pt x="19632" y="8"/>
                    <a:pt x="19558" y="24"/>
                  </a:cubicBezTo>
                  <a:lnTo>
                    <a:pt x="957" y="3888"/>
                  </a:lnTo>
                  <a:cubicBezTo>
                    <a:pt x="374" y="4012"/>
                    <a:pt x="1" y="4584"/>
                    <a:pt x="125" y="5168"/>
                  </a:cubicBezTo>
                  <a:cubicBezTo>
                    <a:pt x="234" y="5682"/>
                    <a:pt x="691" y="6033"/>
                    <a:pt x="1197" y="6033"/>
                  </a:cubicBezTo>
                  <a:cubicBezTo>
                    <a:pt x="1266" y="6033"/>
                    <a:pt x="1335" y="6026"/>
                    <a:pt x="1405" y="6013"/>
                  </a:cubicBezTo>
                  <a:lnTo>
                    <a:pt x="19993" y="2149"/>
                  </a:lnTo>
                  <a:cubicBezTo>
                    <a:pt x="20577" y="2024"/>
                    <a:pt x="20962" y="1453"/>
                    <a:pt x="20838" y="869"/>
                  </a:cubicBezTo>
                  <a:cubicBezTo>
                    <a:pt x="20729" y="359"/>
                    <a:pt x="20280" y="1"/>
                    <a:pt x="19779" y="1"/>
                  </a:cubicBezTo>
                  <a:close/>
                </a:path>
              </a:pathLst>
            </a:custGeom>
            <a:gradFill>
              <a:gsLst>
                <a:gs pos="0">
                  <a:srgbClr val="FFFFFF"/>
                </a:gs>
                <a:gs pos="100000">
                  <a:srgbClr val="FFFFFF">
                    <a:alpha val="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32"/>
          <p:cNvSpPr/>
          <p:nvPr/>
        </p:nvSpPr>
        <p:spPr>
          <a:xfrm>
            <a:off x="3757813" y="47695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2"/>
          <p:cNvSpPr/>
          <p:nvPr/>
        </p:nvSpPr>
        <p:spPr>
          <a:xfrm>
            <a:off x="7561838" y="48159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2"/>
          <p:cNvSpPr/>
          <p:nvPr/>
        </p:nvSpPr>
        <p:spPr>
          <a:xfrm>
            <a:off x="404713" y="3368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2"/>
          <p:cNvSpPr/>
          <p:nvPr/>
        </p:nvSpPr>
        <p:spPr>
          <a:xfrm>
            <a:off x="7947113" y="2457450"/>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1" name="Google Shape;1121;p32"/>
          <p:cNvGrpSpPr/>
          <p:nvPr/>
        </p:nvGrpSpPr>
        <p:grpSpPr>
          <a:xfrm rot="-770951">
            <a:off x="8514301" y="702014"/>
            <a:ext cx="442305" cy="247682"/>
            <a:chOff x="7870016" y="4179902"/>
            <a:chExt cx="1117753" cy="629543"/>
          </a:xfrm>
        </p:grpSpPr>
        <p:sp>
          <p:nvSpPr>
            <p:cNvPr id="1122" name="Google Shape;1122;p3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32"/>
          <p:cNvGrpSpPr/>
          <p:nvPr/>
        </p:nvGrpSpPr>
        <p:grpSpPr>
          <a:xfrm rot="8100000">
            <a:off x="8416384" y="131506"/>
            <a:ext cx="442291" cy="247595"/>
            <a:chOff x="7870016" y="4179902"/>
            <a:chExt cx="1117753" cy="629543"/>
          </a:xfrm>
        </p:grpSpPr>
        <p:sp>
          <p:nvSpPr>
            <p:cNvPr id="1126" name="Google Shape;1126;p3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32"/>
          <p:cNvGrpSpPr/>
          <p:nvPr/>
        </p:nvGrpSpPr>
        <p:grpSpPr>
          <a:xfrm rot="-2521237">
            <a:off x="8748527" y="334556"/>
            <a:ext cx="274318" cy="233174"/>
            <a:chOff x="8811500" y="1358211"/>
            <a:chExt cx="165550" cy="144202"/>
          </a:xfrm>
        </p:grpSpPr>
        <p:sp>
          <p:nvSpPr>
            <p:cNvPr id="1130" name="Google Shape;1130;p32"/>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2"/>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2" name="Google Shape;1132;p32"/>
          <p:cNvSpPr/>
          <p:nvPr/>
        </p:nvSpPr>
        <p:spPr>
          <a:xfrm>
            <a:off x="299713" y="21406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2"/>
          <p:cNvSpPr/>
          <p:nvPr/>
        </p:nvSpPr>
        <p:spPr>
          <a:xfrm>
            <a:off x="2998388" y="2038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79D3FE">
            <a:alpha val="111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8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Ubuntu"/>
              <a:buNone/>
              <a:defRPr sz="3200" b="1">
                <a:solidFill>
                  <a:schemeClr val="dk1"/>
                </a:solidFill>
                <a:latin typeface="Ubuntu"/>
                <a:ea typeface="Ubuntu"/>
                <a:cs typeface="Ubuntu"/>
                <a:sym typeface="Ubuntu"/>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1pPr>
            <a:lvl2pPr marL="914400" lvl="1"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2pPr>
            <a:lvl3pPr marL="1371600" lvl="2"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3pPr>
            <a:lvl4pPr marL="1828800" lvl="3"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4pPr>
            <a:lvl5pPr marL="2286000" lvl="4"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5pPr>
            <a:lvl6pPr marL="2743200" lvl="5"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6pPr>
            <a:lvl7pPr marL="3200400" lvl="6"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7pPr>
            <a:lvl8pPr marL="3657600" lvl="7"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8pPr>
            <a:lvl9pPr marL="4114800" lvl="8" indent="-317500">
              <a:lnSpc>
                <a:spcPct val="115000"/>
              </a:lnSpc>
              <a:spcBef>
                <a:spcPts val="1600"/>
              </a:spcBef>
              <a:spcAft>
                <a:spcPts val="160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60" r:id="rId6"/>
    <p:sldLayoutId id="2147483677" r:id="rId7"/>
    <p:sldLayoutId id="214748367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lt2"/>
            </a:gs>
          </a:gsLst>
          <a:lin ang="5400012" scaled="0"/>
        </a:gradFill>
        <a:effectLst/>
      </p:bgPr>
    </p:bg>
    <p:spTree>
      <p:nvGrpSpPr>
        <p:cNvPr id="1" name="Shape 1141"/>
        <p:cNvGrpSpPr/>
        <p:nvPr/>
      </p:nvGrpSpPr>
      <p:grpSpPr>
        <a:xfrm>
          <a:off x="0" y="0"/>
          <a:ext cx="0" cy="0"/>
          <a:chOff x="0" y="0"/>
          <a:chExt cx="0" cy="0"/>
        </a:xfrm>
      </p:grpSpPr>
      <p:sp>
        <p:nvSpPr>
          <p:cNvPr id="1144" name="Google Shape;1144;p35"/>
          <p:cNvSpPr/>
          <p:nvPr/>
        </p:nvSpPr>
        <p:spPr>
          <a:xfrm>
            <a:off x="7699594" y="2158631"/>
            <a:ext cx="928221" cy="795124"/>
          </a:xfrm>
          <a:custGeom>
            <a:avLst/>
            <a:gdLst/>
            <a:ahLst/>
            <a:cxnLst/>
            <a:rect l="l" t="t" r="r" b="b"/>
            <a:pathLst>
              <a:path w="9394" h="8047" extrusionOk="0">
                <a:moveTo>
                  <a:pt x="6493" y="1875"/>
                </a:moveTo>
                <a:cubicBezTo>
                  <a:pt x="6894" y="1875"/>
                  <a:pt x="7296" y="2027"/>
                  <a:pt x="7605" y="2336"/>
                </a:cubicBezTo>
                <a:cubicBezTo>
                  <a:pt x="8226" y="2958"/>
                  <a:pt x="8213" y="3952"/>
                  <a:pt x="7605" y="4573"/>
                </a:cubicBezTo>
                <a:lnTo>
                  <a:pt x="5368" y="6797"/>
                </a:lnTo>
                <a:lnTo>
                  <a:pt x="3144" y="4573"/>
                </a:lnTo>
                <a:cubicBezTo>
                  <a:pt x="2535" y="3952"/>
                  <a:pt x="2535" y="2958"/>
                  <a:pt x="3144" y="2336"/>
                </a:cubicBezTo>
                <a:cubicBezTo>
                  <a:pt x="3455" y="2032"/>
                  <a:pt x="3858" y="1880"/>
                  <a:pt x="4261" y="1880"/>
                </a:cubicBezTo>
                <a:cubicBezTo>
                  <a:pt x="4663" y="1880"/>
                  <a:pt x="5064" y="2032"/>
                  <a:pt x="5368" y="2336"/>
                </a:cubicBezTo>
                <a:cubicBezTo>
                  <a:pt x="5680" y="2030"/>
                  <a:pt x="6087" y="1875"/>
                  <a:pt x="6493" y="1875"/>
                </a:cubicBezTo>
                <a:close/>
                <a:moveTo>
                  <a:pt x="5368" y="0"/>
                </a:moveTo>
                <a:cubicBezTo>
                  <a:pt x="1790" y="0"/>
                  <a:pt x="0" y="4324"/>
                  <a:pt x="2535" y="6859"/>
                </a:cubicBezTo>
                <a:cubicBezTo>
                  <a:pt x="3352" y="7679"/>
                  <a:pt x="4358" y="8047"/>
                  <a:pt x="5346" y="8047"/>
                </a:cubicBezTo>
                <a:cubicBezTo>
                  <a:pt x="7410" y="8047"/>
                  <a:pt x="9394" y="6442"/>
                  <a:pt x="9394" y="4014"/>
                </a:cubicBezTo>
                <a:cubicBezTo>
                  <a:pt x="9394" y="1802"/>
                  <a:pt x="7592" y="0"/>
                  <a:pt x="5368" y="0"/>
                </a:cubicBezTo>
                <a:close/>
              </a:path>
            </a:pathLst>
          </a:custGeom>
          <a:gradFill>
            <a:gsLst>
              <a:gs pos="0">
                <a:schemeClr val="accent2"/>
              </a:gs>
              <a:gs pos="75000">
                <a:schemeClr val="accent1"/>
              </a:gs>
              <a:gs pos="100000">
                <a:schemeClr val="accen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5" name="Google Shape;1145;p35"/>
          <p:cNvGrpSpPr/>
          <p:nvPr/>
        </p:nvGrpSpPr>
        <p:grpSpPr>
          <a:xfrm rot="-3708317">
            <a:off x="7994664" y="7648"/>
            <a:ext cx="616238" cy="648683"/>
            <a:chOff x="5007774" y="2043179"/>
            <a:chExt cx="755066" cy="794868"/>
          </a:xfrm>
        </p:grpSpPr>
        <p:sp>
          <p:nvSpPr>
            <p:cNvPr id="1146" name="Google Shape;1146;p35"/>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5"/>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35"/>
          <p:cNvGrpSpPr/>
          <p:nvPr/>
        </p:nvGrpSpPr>
        <p:grpSpPr>
          <a:xfrm rot="-5813694">
            <a:off x="8352700" y="297698"/>
            <a:ext cx="725200" cy="763427"/>
            <a:chOff x="5007774" y="2043179"/>
            <a:chExt cx="755066" cy="794868"/>
          </a:xfrm>
        </p:grpSpPr>
        <p:sp>
          <p:nvSpPr>
            <p:cNvPr id="1150" name="Google Shape;1150;p35"/>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5"/>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35"/>
          <p:cNvGrpSpPr/>
          <p:nvPr/>
        </p:nvGrpSpPr>
        <p:grpSpPr>
          <a:xfrm rot="6787454">
            <a:off x="510683" y="4487611"/>
            <a:ext cx="870951" cy="916829"/>
            <a:chOff x="5007774" y="2043179"/>
            <a:chExt cx="755066" cy="794868"/>
          </a:xfrm>
        </p:grpSpPr>
        <p:sp>
          <p:nvSpPr>
            <p:cNvPr id="1154" name="Google Shape;1154;p35"/>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5"/>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5"/>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35"/>
          <p:cNvGrpSpPr/>
          <p:nvPr/>
        </p:nvGrpSpPr>
        <p:grpSpPr>
          <a:xfrm rot="4986195">
            <a:off x="-149169" y="3990942"/>
            <a:ext cx="1024944" cy="1078971"/>
            <a:chOff x="5007774" y="2043179"/>
            <a:chExt cx="755066" cy="794868"/>
          </a:xfrm>
        </p:grpSpPr>
        <p:sp>
          <p:nvSpPr>
            <p:cNvPr id="1158" name="Google Shape;1158;p35"/>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5"/>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5"/>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F96F4243-46B7-6D1B-5D77-F9E4F5EF9B80}"/>
              </a:ext>
            </a:extLst>
          </p:cNvPr>
          <p:cNvPicPr>
            <a:picLocks noChangeAspect="1"/>
          </p:cNvPicPr>
          <p:nvPr/>
        </p:nvPicPr>
        <p:blipFill>
          <a:blip r:embed="rId3"/>
          <a:stretch>
            <a:fillRect/>
          </a:stretch>
        </p:blipFill>
        <p:spPr>
          <a:xfrm>
            <a:off x="175349" y="964635"/>
            <a:ext cx="8460339" cy="2928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grpSp>
        <p:nvGrpSpPr>
          <p:cNvPr id="1256" name="Google Shape;1256;p39"/>
          <p:cNvGrpSpPr/>
          <p:nvPr/>
        </p:nvGrpSpPr>
        <p:grpSpPr>
          <a:xfrm rot="3244149">
            <a:off x="6484667" y="847466"/>
            <a:ext cx="2390811" cy="2559863"/>
            <a:chOff x="1025900" y="1732775"/>
            <a:chExt cx="1055563" cy="1130200"/>
          </a:xfrm>
        </p:grpSpPr>
        <p:sp>
          <p:nvSpPr>
            <p:cNvPr id="1257" name="Google Shape;1257;p39"/>
            <p:cNvSpPr/>
            <p:nvPr/>
          </p:nvSpPr>
          <p:spPr>
            <a:xfrm>
              <a:off x="1025900" y="1732775"/>
              <a:ext cx="1055550" cy="1130200"/>
            </a:xfrm>
            <a:custGeom>
              <a:avLst/>
              <a:gdLst/>
              <a:ahLst/>
              <a:cxnLst/>
              <a:rect l="l" t="t" r="r" b="b"/>
              <a:pathLst>
                <a:path w="42222" h="45208" extrusionOk="0">
                  <a:moveTo>
                    <a:pt x="18336" y="0"/>
                  </a:moveTo>
                  <a:cubicBezTo>
                    <a:pt x="18149" y="0"/>
                    <a:pt x="17958" y="60"/>
                    <a:pt x="17794" y="183"/>
                  </a:cubicBezTo>
                  <a:lnTo>
                    <a:pt x="473" y="13242"/>
                  </a:lnTo>
                  <a:cubicBezTo>
                    <a:pt x="75" y="13540"/>
                    <a:pt x="1" y="14087"/>
                    <a:pt x="299" y="14472"/>
                  </a:cubicBezTo>
                  <a:lnTo>
                    <a:pt x="23199" y="44852"/>
                  </a:lnTo>
                  <a:cubicBezTo>
                    <a:pt x="23367" y="45086"/>
                    <a:pt x="23630" y="45208"/>
                    <a:pt x="23896" y="45208"/>
                  </a:cubicBezTo>
                  <a:cubicBezTo>
                    <a:pt x="24082" y="45208"/>
                    <a:pt x="24270" y="45148"/>
                    <a:pt x="24429" y="45026"/>
                  </a:cubicBezTo>
                  <a:lnTo>
                    <a:pt x="41762" y="31967"/>
                  </a:lnTo>
                  <a:cubicBezTo>
                    <a:pt x="42147" y="31669"/>
                    <a:pt x="42221" y="31122"/>
                    <a:pt x="41936" y="30724"/>
                  </a:cubicBezTo>
                  <a:lnTo>
                    <a:pt x="19036" y="345"/>
                  </a:lnTo>
                  <a:cubicBezTo>
                    <a:pt x="18861" y="119"/>
                    <a:pt x="18602" y="0"/>
                    <a:pt x="18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8" name="Google Shape;1258;p39"/>
            <p:cNvGrpSpPr/>
            <p:nvPr/>
          </p:nvGrpSpPr>
          <p:grpSpPr>
            <a:xfrm>
              <a:off x="1025913" y="1732775"/>
              <a:ext cx="1055550" cy="1130200"/>
              <a:chOff x="1025913" y="1732775"/>
              <a:chExt cx="1055550" cy="1130200"/>
            </a:xfrm>
          </p:grpSpPr>
          <p:sp>
            <p:nvSpPr>
              <p:cNvPr id="1259" name="Google Shape;1259;p39"/>
              <p:cNvSpPr/>
              <p:nvPr/>
            </p:nvSpPr>
            <p:spPr>
              <a:xfrm>
                <a:off x="1025913" y="1732775"/>
                <a:ext cx="1055550" cy="1130200"/>
              </a:xfrm>
              <a:custGeom>
                <a:avLst/>
                <a:gdLst/>
                <a:ahLst/>
                <a:cxnLst/>
                <a:rect l="l" t="t" r="r" b="b"/>
                <a:pathLst>
                  <a:path w="42222" h="45208" extrusionOk="0">
                    <a:moveTo>
                      <a:pt x="18336" y="0"/>
                    </a:moveTo>
                    <a:cubicBezTo>
                      <a:pt x="18149" y="0"/>
                      <a:pt x="17958" y="60"/>
                      <a:pt x="17794" y="183"/>
                    </a:cubicBezTo>
                    <a:lnTo>
                      <a:pt x="473" y="13242"/>
                    </a:lnTo>
                    <a:cubicBezTo>
                      <a:pt x="75" y="13540"/>
                      <a:pt x="1" y="14087"/>
                      <a:pt x="299" y="14472"/>
                    </a:cubicBezTo>
                    <a:lnTo>
                      <a:pt x="23199" y="44852"/>
                    </a:lnTo>
                    <a:cubicBezTo>
                      <a:pt x="23367" y="45086"/>
                      <a:pt x="23630" y="45208"/>
                      <a:pt x="23896" y="45208"/>
                    </a:cubicBezTo>
                    <a:cubicBezTo>
                      <a:pt x="24082" y="45208"/>
                      <a:pt x="24270" y="45148"/>
                      <a:pt x="24429" y="45026"/>
                    </a:cubicBezTo>
                    <a:lnTo>
                      <a:pt x="41762" y="31967"/>
                    </a:lnTo>
                    <a:cubicBezTo>
                      <a:pt x="42147" y="31669"/>
                      <a:pt x="42221" y="31122"/>
                      <a:pt x="41936" y="30724"/>
                    </a:cubicBezTo>
                    <a:lnTo>
                      <a:pt x="19036" y="345"/>
                    </a:lnTo>
                    <a:cubicBezTo>
                      <a:pt x="18861" y="119"/>
                      <a:pt x="18602" y="0"/>
                      <a:pt x="18336" y="0"/>
                    </a:cubicBezTo>
                    <a:close/>
                  </a:path>
                </a:pathLst>
              </a:custGeom>
              <a:gradFill>
                <a:gsLst>
                  <a:gs pos="0">
                    <a:srgbClr val="191919">
                      <a:alpha val="25490"/>
                    </a:srgbClr>
                  </a:gs>
                  <a:gs pos="50000">
                    <a:schemeClr val="lt1"/>
                  </a:gs>
                  <a:gs pos="100000">
                    <a:srgbClr val="191919">
                      <a:alpha val="31372"/>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1290588" y="2227200"/>
                <a:ext cx="145075" cy="145100"/>
              </a:xfrm>
              <a:custGeom>
                <a:avLst/>
                <a:gdLst/>
                <a:ahLst/>
                <a:cxnLst/>
                <a:rect l="l" t="t" r="r" b="b"/>
                <a:pathLst>
                  <a:path w="5803" h="5804" extrusionOk="0">
                    <a:moveTo>
                      <a:pt x="3119" y="125"/>
                    </a:moveTo>
                    <a:cubicBezTo>
                      <a:pt x="4659" y="249"/>
                      <a:pt x="5803" y="1591"/>
                      <a:pt x="5678" y="3119"/>
                    </a:cubicBezTo>
                    <a:cubicBezTo>
                      <a:pt x="5566" y="4660"/>
                      <a:pt x="4225" y="5803"/>
                      <a:pt x="2684" y="5691"/>
                    </a:cubicBezTo>
                    <a:cubicBezTo>
                      <a:pt x="1156" y="5567"/>
                      <a:pt x="0" y="4225"/>
                      <a:pt x="124" y="2685"/>
                    </a:cubicBezTo>
                    <a:cubicBezTo>
                      <a:pt x="236" y="1156"/>
                      <a:pt x="1578" y="1"/>
                      <a:pt x="3119" y="125"/>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1293363" y="2281575"/>
                <a:ext cx="139500" cy="36350"/>
              </a:xfrm>
              <a:custGeom>
                <a:avLst/>
                <a:gdLst/>
                <a:ahLst/>
                <a:cxnLst/>
                <a:rect l="l" t="t" r="r" b="b"/>
                <a:pathLst>
                  <a:path w="5580" h="1454" extrusionOk="0">
                    <a:moveTo>
                      <a:pt x="100" y="0"/>
                    </a:moveTo>
                    <a:cubicBezTo>
                      <a:pt x="63" y="112"/>
                      <a:pt x="38" y="224"/>
                      <a:pt x="26" y="336"/>
                    </a:cubicBezTo>
                    <a:cubicBezTo>
                      <a:pt x="13" y="460"/>
                      <a:pt x="1" y="572"/>
                      <a:pt x="1" y="684"/>
                    </a:cubicBezTo>
                    <a:lnTo>
                      <a:pt x="5480" y="1454"/>
                    </a:lnTo>
                    <a:cubicBezTo>
                      <a:pt x="5518" y="1342"/>
                      <a:pt x="5542" y="1230"/>
                      <a:pt x="5555" y="1118"/>
                    </a:cubicBezTo>
                    <a:cubicBezTo>
                      <a:pt x="5567" y="994"/>
                      <a:pt x="5580" y="882"/>
                      <a:pt x="5580" y="77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1272563" y="2193025"/>
                <a:ext cx="182350" cy="215300"/>
              </a:xfrm>
              <a:custGeom>
                <a:avLst/>
                <a:gdLst/>
                <a:ahLst/>
                <a:cxnLst/>
                <a:rect l="l" t="t" r="r" b="b"/>
                <a:pathLst>
                  <a:path w="7294" h="8612" extrusionOk="0">
                    <a:moveTo>
                      <a:pt x="6213" y="2312"/>
                    </a:moveTo>
                    <a:cubicBezTo>
                      <a:pt x="4473" y="1"/>
                      <a:pt x="808" y="945"/>
                      <a:pt x="398" y="3816"/>
                    </a:cubicBezTo>
                    <a:cubicBezTo>
                      <a:pt x="0" y="6686"/>
                      <a:pt x="3268" y="8612"/>
                      <a:pt x="5579" y="6872"/>
                    </a:cubicBezTo>
                    <a:cubicBezTo>
                      <a:pt x="7008" y="5779"/>
                      <a:pt x="7294" y="3753"/>
                      <a:pt x="6213" y="23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1280013" y="2201725"/>
                <a:ext cx="167450" cy="197600"/>
              </a:xfrm>
              <a:custGeom>
                <a:avLst/>
                <a:gdLst/>
                <a:ahLst/>
                <a:cxnLst/>
                <a:rect l="l" t="t" r="r" b="b"/>
                <a:pathLst>
                  <a:path w="6698" h="7904" extrusionOk="0">
                    <a:moveTo>
                      <a:pt x="5716" y="2126"/>
                    </a:moveTo>
                    <a:cubicBezTo>
                      <a:pt x="4113" y="1"/>
                      <a:pt x="734" y="871"/>
                      <a:pt x="361" y="3505"/>
                    </a:cubicBezTo>
                    <a:cubicBezTo>
                      <a:pt x="1" y="6139"/>
                      <a:pt x="2995" y="7903"/>
                      <a:pt x="5120" y="6313"/>
                    </a:cubicBezTo>
                    <a:cubicBezTo>
                      <a:pt x="6437" y="5319"/>
                      <a:pt x="6698" y="3443"/>
                      <a:pt x="5716" y="21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1531938" y="2034925"/>
                <a:ext cx="156900" cy="156900"/>
              </a:xfrm>
              <a:custGeom>
                <a:avLst/>
                <a:gdLst/>
                <a:ahLst/>
                <a:cxnLst/>
                <a:rect l="l" t="t" r="r" b="b"/>
                <a:pathLst>
                  <a:path w="6276" h="6276" extrusionOk="0">
                    <a:moveTo>
                      <a:pt x="5778" y="2250"/>
                    </a:moveTo>
                    <a:cubicBezTo>
                      <a:pt x="6275" y="3703"/>
                      <a:pt x="5492" y="5294"/>
                      <a:pt x="4026" y="5778"/>
                    </a:cubicBezTo>
                    <a:cubicBezTo>
                      <a:pt x="2572" y="6275"/>
                      <a:pt x="982" y="5493"/>
                      <a:pt x="497" y="4026"/>
                    </a:cubicBezTo>
                    <a:cubicBezTo>
                      <a:pt x="0" y="2573"/>
                      <a:pt x="783" y="995"/>
                      <a:pt x="2249" y="498"/>
                    </a:cubicBezTo>
                    <a:cubicBezTo>
                      <a:pt x="3703" y="1"/>
                      <a:pt x="5293" y="783"/>
                      <a:pt x="5778" y="2250"/>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1561763" y="2052950"/>
                <a:ext cx="96925" cy="121175"/>
              </a:xfrm>
              <a:custGeom>
                <a:avLst/>
                <a:gdLst/>
                <a:ahLst/>
                <a:cxnLst/>
                <a:rect l="l" t="t" r="r" b="b"/>
                <a:pathLst>
                  <a:path w="3877" h="4847" extrusionOk="0">
                    <a:moveTo>
                      <a:pt x="3330" y="4846"/>
                    </a:moveTo>
                    <a:cubicBezTo>
                      <a:pt x="3429" y="4784"/>
                      <a:pt x="3529" y="4722"/>
                      <a:pt x="3616" y="4647"/>
                    </a:cubicBezTo>
                    <a:cubicBezTo>
                      <a:pt x="3715" y="4573"/>
                      <a:pt x="3802" y="4498"/>
                      <a:pt x="3877" y="4424"/>
                    </a:cubicBezTo>
                    <a:lnTo>
                      <a:pt x="559" y="0"/>
                    </a:lnTo>
                    <a:cubicBezTo>
                      <a:pt x="447" y="62"/>
                      <a:pt x="360" y="125"/>
                      <a:pt x="261" y="199"/>
                    </a:cubicBezTo>
                    <a:cubicBezTo>
                      <a:pt x="174" y="261"/>
                      <a:pt x="87" y="336"/>
                      <a:pt x="0" y="423"/>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1519813" y="2006650"/>
                <a:ext cx="182375" cy="215300"/>
              </a:xfrm>
              <a:custGeom>
                <a:avLst/>
                <a:gdLst/>
                <a:ahLst/>
                <a:cxnLst/>
                <a:rect l="l" t="t" r="r" b="b"/>
                <a:pathLst>
                  <a:path w="7295" h="8612" extrusionOk="0">
                    <a:moveTo>
                      <a:pt x="6213" y="2312"/>
                    </a:moveTo>
                    <a:cubicBezTo>
                      <a:pt x="4474" y="1"/>
                      <a:pt x="808" y="958"/>
                      <a:pt x="398" y="3815"/>
                    </a:cubicBezTo>
                    <a:cubicBezTo>
                      <a:pt x="1" y="6686"/>
                      <a:pt x="3256" y="8612"/>
                      <a:pt x="5580" y="6872"/>
                    </a:cubicBezTo>
                    <a:cubicBezTo>
                      <a:pt x="7009" y="5791"/>
                      <a:pt x="7294" y="3753"/>
                      <a:pt x="6213" y="23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1526963" y="2015350"/>
                <a:ext cx="167775" cy="197900"/>
              </a:xfrm>
              <a:custGeom>
                <a:avLst/>
                <a:gdLst/>
                <a:ahLst/>
                <a:cxnLst/>
                <a:rect l="l" t="t" r="r" b="b"/>
                <a:pathLst>
                  <a:path w="6711" h="7916" extrusionOk="0">
                    <a:moveTo>
                      <a:pt x="5716" y="2126"/>
                    </a:moveTo>
                    <a:cubicBezTo>
                      <a:pt x="4113" y="1"/>
                      <a:pt x="746" y="871"/>
                      <a:pt x="373" y="3505"/>
                    </a:cubicBezTo>
                    <a:cubicBezTo>
                      <a:pt x="1" y="6139"/>
                      <a:pt x="3007" y="7916"/>
                      <a:pt x="5132" y="6313"/>
                    </a:cubicBezTo>
                    <a:cubicBezTo>
                      <a:pt x="6449" y="5319"/>
                      <a:pt x="6710" y="3443"/>
                      <a:pt x="5716" y="21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1400538" y="2377850"/>
                <a:ext cx="169950" cy="167775"/>
              </a:xfrm>
              <a:custGeom>
                <a:avLst/>
                <a:gdLst/>
                <a:ahLst/>
                <a:cxnLst/>
                <a:rect l="l" t="t" r="r" b="b"/>
                <a:pathLst>
                  <a:path w="6798" h="6711" extrusionOk="0">
                    <a:moveTo>
                      <a:pt x="6437" y="4139"/>
                    </a:moveTo>
                    <a:cubicBezTo>
                      <a:pt x="6797" y="1666"/>
                      <a:pt x="3977" y="1"/>
                      <a:pt x="1989" y="1504"/>
                    </a:cubicBezTo>
                    <a:cubicBezTo>
                      <a:pt x="1" y="3008"/>
                      <a:pt x="821" y="6164"/>
                      <a:pt x="3293" y="6512"/>
                    </a:cubicBezTo>
                    <a:cubicBezTo>
                      <a:pt x="4821" y="6711"/>
                      <a:pt x="6225" y="5654"/>
                      <a:pt x="6437" y="4139"/>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1474163" y="2401775"/>
                <a:ext cx="36675" cy="139500"/>
              </a:xfrm>
              <a:custGeom>
                <a:avLst/>
                <a:gdLst/>
                <a:ahLst/>
                <a:cxnLst/>
                <a:rect l="l" t="t" r="r" b="b"/>
                <a:pathLst>
                  <a:path w="1467" h="5580" extrusionOk="0">
                    <a:moveTo>
                      <a:pt x="0" y="5480"/>
                    </a:moveTo>
                    <a:cubicBezTo>
                      <a:pt x="112" y="5505"/>
                      <a:pt x="236" y="5530"/>
                      <a:pt x="348" y="5555"/>
                    </a:cubicBezTo>
                    <a:cubicBezTo>
                      <a:pt x="460" y="5567"/>
                      <a:pt x="584" y="5580"/>
                      <a:pt x="696" y="5580"/>
                    </a:cubicBezTo>
                    <a:lnTo>
                      <a:pt x="1466" y="100"/>
                    </a:lnTo>
                    <a:cubicBezTo>
                      <a:pt x="1243" y="38"/>
                      <a:pt x="1007" y="1"/>
                      <a:pt x="771"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1399613" y="2378800"/>
                <a:ext cx="185775" cy="185775"/>
              </a:xfrm>
              <a:custGeom>
                <a:avLst/>
                <a:gdLst/>
                <a:ahLst/>
                <a:cxnLst/>
                <a:rect l="l" t="t" r="r" b="b"/>
                <a:pathLst>
                  <a:path w="7431" h="7431" extrusionOk="0">
                    <a:moveTo>
                      <a:pt x="5306" y="882"/>
                    </a:moveTo>
                    <a:cubicBezTo>
                      <a:pt x="6871" y="1765"/>
                      <a:pt x="7430" y="3740"/>
                      <a:pt x="6548" y="5306"/>
                    </a:cubicBezTo>
                    <a:cubicBezTo>
                      <a:pt x="5666" y="6871"/>
                      <a:pt x="3678" y="7430"/>
                      <a:pt x="2113" y="6548"/>
                    </a:cubicBezTo>
                    <a:cubicBezTo>
                      <a:pt x="559" y="5666"/>
                      <a:pt x="0" y="3678"/>
                      <a:pt x="882" y="2112"/>
                    </a:cubicBezTo>
                    <a:cubicBezTo>
                      <a:pt x="1765" y="547"/>
                      <a:pt x="3753" y="0"/>
                      <a:pt x="5306" y="8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1408613" y="2387500"/>
                <a:ext cx="168075" cy="168075"/>
              </a:xfrm>
              <a:custGeom>
                <a:avLst/>
                <a:gdLst/>
                <a:ahLst/>
                <a:cxnLst/>
                <a:rect l="l" t="t" r="r" b="b"/>
                <a:pathLst>
                  <a:path w="6723" h="6723" extrusionOk="0">
                    <a:moveTo>
                      <a:pt x="5691" y="1491"/>
                    </a:moveTo>
                    <a:cubicBezTo>
                      <a:pt x="6723" y="2771"/>
                      <a:pt x="6511" y="4647"/>
                      <a:pt x="5232" y="5678"/>
                    </a:cubicBezTo>
                    <a:cubicBezTo>
                      <a:pt x="3939" y="6722"/>
                      <a:pt x="2063" y="6511"/>
                      <a:pt x="1032" y="5231"/>
                    </a:cubicBezTo>
                    <a:cubicBezTo>
                      <a:pt x="1" y="3939"/>
                      <a:pt x="199" y="2063"/>
                      <a:pt x="1492" y="1031"/>
                    </a:cubicBezTo>
                    <a:cubicBezTo>
                      <a:pt x="2771" y="0"/>
                      <a:pt x="4648" y="199"/>
                      <a:pt x="5691" y="14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1646238" y="2207025"/>
                <a:ext cx="185175" cy="156875"/>
              </a:xfrm>
              <a:custGeom>
                <a:avLst/>
                <a:gdLst/>
                <a:ahLst/>
                <a:cxnLst/>
                <a:rect l="l" t="t" r="r" b="b"/>
                <a:pathLst>
                  <a:path w="7407" h="6275" extrusionOk="0">
                    <a:moveTo>
                      <a:pt x="5418" y="5355"/>
                    </a:moveTo>
                    <a:cubicBezTo>
                      <a:pt x="7406" y="3852"/>
                      <a:pt x="6599" y="696"/>
                      <a:pt x="4126" y="348"/>
                    </a:cubicBezTo>
                    <a:cubicBezTo>
                      <a:pt x="1653" y="0"/>
                      <a:pt x="1" y="2821"/>
                      <a:pt x="1517" y="4809"/>
                    </a:cubicBezTo>
                    <a:cubicBezTo>
                      <a:pt x="2436" y="6039"/>
                      <a:pt x="4188" y="6275"/>
                      <a:pt x="5418" y="5355"/>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1679163" y="2236525"/>
                <a:ext cx="120875" cy="97250"/>
              </a:xfrm>
              <a:custGeom>
                <a:avLst/>
                <a:gdLst/>
                <a:ahLst/>
                <a:cxnLst/>
                <a:rect l="l" t="t" r="r" b="b"/>
                <a:pathLst>
                  <a:path w="4835" h="3890" extrusionOk="0">
                    <a:moveTo>
                      <a:pt x="1" y="3330"/>
                    </a:moveTo>
                    <a:cubicBezTo>
                      <a:pt x="113" y="3529"/>
                      <a:pt x="262" y="3728"/>
                      <a:pt x="423" y="3890"/>
                    </a:cubicBezTo>
                    <a:lnTo>
                      <a:pt x="4834" y="560"/>
                    </a:lnTo>
                    <a:cubicBezTo>
                      <a:pt x="4785" y="460"/>
                      <a:pt x="4722" y="361"/>
                      <a:pt x="4648" y="261"/>
                    </a:cubicBezTo>
                    <a:cubicBezTo>
                      <a:pt x="4573" y="174"/>
                      <a:pt x="4499" y="87"/>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1648413" y="2193650"/>
                <a:ext cx="182675" cy="182675"/>
              </a:xfrm>
              <a:custGeom>
                <a:avLst/>
                <a:gdLst/>
                <a:ahLst/>
                <a:cxnLst/>
                <a:rect l="l" t="t" r="r" b="b"/>
                <a:pathLst>
                  <a:path w="7307" h="7307" extrusionOk="0">
                    <a:moveTo>
                      <a:pt x="5704" y="1132"/>
                    </a:moveTo>
                    <a:cubicBezTo>
                      <a:pt x="7096" y="2262"/>
                      <a:pt x="7307" y="4312"/>
                      <a:pt x="6176" y="5704"/>
                    </a:cubicBezTo>
                    <a:cubicBezTo>
                      <a:pt x="5045" y="7096"/>
                      <a:pt x="2995" y="7307"/>
                      <a:pt x="1604" y="6176"/>
                    </a:cubicBezTo>
                    <a:cubicBezTo>
                      <a:pt x="212" y="5045"/>
                      <a:pt x="1" y="2995"/>
                      <a:pt x="1131" y="1604"/>
                    </a:cubicBezTo>
                    <a:cubicBezTo>
                      <a:pt x="2262" y="212"/>
                      <a:pt x="4312" y="1"/>
                      <a:pt x="5704" y="11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1656488" y="2187125"/>
                <a:ext cx="167775" cy="197600"/>
              </a:xfrm>
              <a:custGeom>
                <a:avLst/>
                <a:gdLst/>
                <a:ahLst/>
                <a:cxnLst/>
                <a:rect l="l" t="t" r="r" b="b"/>
                <a:pathLst>
                  <a:path w="6711" h="7904" extrusionOk="0">
                    <a:moveTo>
                      <a:pt x="5716" y="2126"/>
                    </a:moveTo>
                    <a:cubicBezTo>
                      <a:pt x="4114" y="1"/>
                      <a:pt x="746" y="871"/>
                      <a:pt x="374" y="3505"/>
                    </a:cubicBezTo>
                    <a:cubicBezTo>
                      <a:pt x="1" y="6139"/>
                      <a:pt x="2995" y="7903"/>
                      <a:pt x="5132" y="6313"/>
                    </a:cubicBezTo>
                    <a:cubicBezTo>
                      <a:pt x="6449" y="5319"/>
                      <a:pt x="6710" y="3443"/>
                      <a:pt x="5716" y="21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1545913" y="2567025"/>
                <a:ext cx="152225" cy="152250"/>
              </a:xfrm>
              <a:custGeom>
                <a:avLst/>
                <a:gdLst/>
                <a:ahLst/>
                <a:cxnLst/>
                <a:rect l="l" t="t" r="r" b="b"/>
                <a:pathLst>
                  <a:path w="6089" h="6090" extrusionOk="0">
                    <a:moveTo>
                      <a:pt x="3604" y="311"/>
                    </a:moveTo>
                    <a:cubicBezTo>
                      <a:pt x="5107" y="622"/>
                      <a:pt x="6089" y="2088"/>
                      <a:pt x="5778" y="3604"/>
                    </a:cubicBezTo>
                    <a:cubicBezTo>
                      <a:pt x="5468" y="5108"/>
                      <a:pt x="3989" y="6089"/>
                      <a:pt x="2473" y="5779"/>
                    </a:cubicBezTo>
                    <a:cubicBezTo>
                      <a:pt x="970" y="5468"/>
                      <a:pt x="0" y="3989"/>
                      <a:pt x="311" y="2486"/>
                    </a:cubicBezTo>
                    <a:cubicBezTo>
                      <a:pt x="622" y="970"/>
                      <a:pt x="2088" y="1"/>
                      <a:pt x="3604" y="311"/>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1552113" y="2624800"/>
                <a:ext cx="139500" cy="36700"/>
              </a:xfrm>
              <a:custGeom>
                <a:avLst/>
                <a:gdLst/>
                <a:ahLst/>
                <a:cxnLst/>
                <a:rect l="l" t="t" r="r" b="b"/>
                <a:pathLst>
                  <a:path w="5580" h="1468" extrusionOk="0">
                    <a:moveTo>
                      <a:pt x="100" y="1"/>
                    </a:moveTo>
                    <a:cubicBezTo>
                      <a:pt x="76" y="113"/>
                      <a:pt x="51" y="225"/>
                      <a:pt x="26" y="349"/>
                    </a:cubicBezTo>
                    <a:cubicBezTo>
                      <a:pt x="13" y="461"/>
                      <a:pt x="1" y="572"/>
                      <a:pt x="1" y="697"/>
                    </a:cubicBezTo>
                    <a:lnTo>
                      <a:pt x="5480" y="1467"/>
                    </a:lnTo>
                    <a:cubicBezTo>
                      <a:pt x="5518" y="1355"/>
                      <a:pt x="5543" y="1231"/>
                      <a:pt x="5555" y="1119"/>
                    </a:cubicBezTo>
                    <a:cubicBezTo>
                      <a:pt x="5567" y="1007"/>
                      <a:pt x="5580" y="896"/>
                      <a:pt x="5580" y="77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1531313" y="2536275"/>
                <a:ext cx="182675" cy="215300"/>
              </a:xfrm>
              <a:custGeom>
                <a:avLst/>
                <a:gdLst/>
                <a:ahLst/>
                <a:cxnLst/>
                <a:rect l="l" t="t" r="r" b="b"/>
                <a:pathLst>
                  <a:path w="7307" h="8612" extrusionOk="0">
                    <a:moveTo>
                      <a:pt x="6225" y="2324"/>
                    </a:moveTo>
                    <a:cubicBezTo>
                      <a:pt x="4474" y="1"/>
                      <a:pt x="808" y="958"/>
                      <a:pt x="411" y="3828"/>
                    </a:cubicBezTo>
                    <a:cubicBezTo>
                      <a:pt x="0" y="6685"/>
                      <a:pt x="3268" y="8611"/>
                      <a:pt x="5579" y="6872"/>
                    </a:cubicBezTo>
                    <a:cubicBezTo>
                      <a:pt x="7021" y="5791"/>
                      <a:pt x="7306"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1538763" y="2544975"/>
                <a:ext cx="167775" cy="197900"/>
              </a:xfrm>
              <a:custGeom>
                <a:avLst/>
                <a:gdLst/>
                <a:ahLst/>
                <a:cxnLst/>
                <a:rect l="l" t="t" r="r" b="b"/>
                <a:pathLst>
                  <a:path w="6711" h="7916" extrusionOk="0">
                    <a:moveTo>
                      <a:pt x="5716" y="2125"/>
                    </a:moveTo>
                    <a:cubicBezTo>
                      <a:pt x="4113" y="1"/>
                      <a:pt x="734" y="883"/>
                      <a:pt x="373" y="3517"/>
                    </a:cubicBezTo>
                    <a:cubicBezTo>
                      <a:pt x="1" y="6151"/>
                      <a:pt x="2995" y="7915"/>
                      <a:pt x="5120" y="6313"/>
                    </a:cubicBezTo>
                    <a:cubicBezTo>
                      <a:pt x="6437" y="5319"/>
                      <a:pt x="6710" y="3442"/>
                      <a:pt x="5716" y="21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1790988" y="2365125"/>
                <a:ext cx="156900" cy="185150"/>
              </a:xfrm>
              <a:custGeom>
                <a:avLst/>
                <a:gdLst/>
                <a:ahLst/>
                <a:cxnLst/>
                <a:rect l="l" t="t" r="r" b="b"/>
                <a:pathLst>
                  <a:path w="6276" h="7406" extrusionOk="0">
                    <a:moveTo>
                      <a:pt x="5356" y="1989"/>
                    </a:moveTo>
                    <a:cubicBezTo>
                      <a:pt x="3853" y="1"/>
                      <a:pt x="697" y="808"/>
                      <a:pt x="349" y="3281"/>
                    </a:cubicBezTo>
                    <a:cubicBezTo>
                      <a:pt x="1" y="5753"/>
                      <a:pt x="2821" y="7406"/>
                      <a:pt x="4809" y="5902"/>
                    </a:cubicBezTo>
                    <a:cubicBezTo>
                      <a:pt x="6040" y="4971"/>
                      <a:pt x="6276" y="3219"/>
                      <a:pt x="5356" y="1989"/>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1820513" y="2396500"/>
                <a:ext cx="97250" cy="121175"/>
              </a:xfrm>
              <a:custGeom>
                <a:avLst/>
                <a:gdLst/>
                <a:ahLst/>
                <a:cxnLst/>
                <a:rect l="l" t="t" r="r" b="b"/>
                <a:pathLst>
                  <a:path w="3890" h="4847" extrusionOk="0">
                    <a:moveTo>
                      <a:pt x="3330" y="4846"/>
                    </a:moveTo>
                    <a:cubicBezTo>
                      <a:pt x="3430" y="4784"/>
                      <a:pt x="3529" y="4722"/>
                      <a:pt x="3616" y="4647"/>
                    </a:cubicBezTo>
                    <a:cubicBezTo>
                      <a:pt x="3715" y="4573"/>
                      <a:pt x="3802" y="4498"/>
                      <a:pt x="3889" y="4424"/>
                    </a:cubicBezTo>
                    <a:lnTo>
                      <a:pt x="559" y="0"/>
                    </a:lnTo>
                    <a:cubicBezTo>
                      <a:pt x="460" y="63"/>
                      <a:pt x="361" y="125"/>
                      <a:pt x="261" y="199"/>
                    </a:cubicBezTo>
                    <a:cubicBezTo>
                      <a:pt x="174" y="261"/>
                      <a:pt x="87" y="336"/>
                      <a:pt x="0" y="423"/>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1778563" y="2350225"/>
                <a:ext cx="182375" cy="214975"/>
              </a:xfrm>
              <a:custGeom>
                <a:avLst/>
                <a:gdLst/>
                <a:ahLst/>
                <a:cxnLst/>
                <a:rect l="l" t="t" r="r" b="b"/>
                <a:pathLst>
                  <a:path w="7295" h="8599" extrusionOk="0">
                    <a:moveTo>
                      <a:pt x="6213" y="2311"/>
                    </a:moveTo>
                    <a:cubicBezTo>
                      <a:pt x="4474" y="0"/>
                      <a:pt x="809" y="944"/>
                      <a:pt x="398" y="3815"/>
                    </a:cubicBezTo>
                    <a:cubicBezTo>
                      <a:pt x="1" y="6685"/>
                      <a:pt x="3269" y="8598"/>
                      <a:pt x="5580" y="6859"/>
                    </a:cubicBezTo>
                    <a:cubicBezTo>
                      <a:pt x="7009" y="5778"/>
                      <a:pt x="7294" y="3740"/>
                      <a:pt x="6213" y="23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1785713" y="2358600"/>
                <a:ext cx="167775" cy="197900"/>
              </a:xfrm>
              <a:custGeom>
                <a:avLst/>
                <a:gdLst/>
                <a:ahLst/>
                <a:cxnLst/>
                <a:rect l="l" t="t" r="r" b="b"/>
                <a:pathLst>
                  <a:path w="6711" h="7916" extrusionOk="0">
                    <a:moveTo>
                      <a:pt x="5716" y="2138"/>
                    </a:moveTo>
                    <a:cubicBezTo>
                      <a:pt x="4126" y="1"/>
                      <a:pt x="746" y="870"/>
                      <a:pt x="373" y="3504"/>
                    </a:cubicBezTo>
                    <a:cubicBezTo>
                      <a:pt x="1" y="6139"/>
                      <a:pt x="2995" y="7915"/>
                      <a:pt x="5132" y="6313"/>
                    </a:cubicBezTo>
                    <a:cubicBezTo>
                      <a:pt x="6449" y="5319"/>
                      <a:pt x="6710" y="3455"/>
                      <a:pt x="5716" y="21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rot="2700243">
                <a:off x="1070659" y="2055126"/>
                <a:ext cx="54378" cy="64329"/>
              </a:xfrm>
              <a:custGeom>
                <a:avLst/>
                <a:gdLst/>
                <a:ahLst/>
                <a:cxnLst/>
                <a:rect l="l" t="t" r="r" b="b"/>
                <a:pathLst>
                  <a:path w="2175" h="2573" extrusionOk="0">
                    <a:moveTo>
                      <a:pt x="1851" y="696"/>
                    </a:moveTo>
                    <a:cubicBezTo>
                      <a:pt x="1329" y="0"/>
                      <a:pt x="236" y="286"/>
                      <a:pt x="124" y="1143"/>
                    </a:cubicBezTo>
                    <a:cubicBezTo>
                      <a:pt x="0" y="1988"/>
                      <a:pt x="969" y="2572"/>
                      <a:pt x="1665" y="2050"/>
                    </a:cubicBezTo>
                    <a:cubicBezTo>
                      <a:pt x="2087" y="1727"/>
                      <a:pt x="2174" y="1118"/>
                      <a:pt x="1851" y="696"/>
                    </a:cubicBezTo>
                    <a:close/>
                  </a:path>
                </a:pathLst>
              </a:custGeom>
              <a:gradFill>
                <a:gsLst>
                  <a:gs pos="0">
                    <a:srgbClr val="191919">
                      <a:alpha val="25490"/>
                    </a:srgbClr>
                  </a:gs>
                  <a:gs pos="50000">
                    <a:schemeClr val="lt1"/>
                  </a:gs>
                  <a:gs pos="100000">
                    <a:srgbClr val="191919">
                      <a:alpha val="42745"/>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9"/>
              <p:cNvSpPr/>
              <p:nvPr/>
            </p:nvSpPr>
            <p:spPr>
              <a:xfrm>
                <a:off x="1076863" y="2062575"/>
                <a:ext cx="41950" cy="49425"/>
              </a:xfrm>
              <a:custGeom>
                <a:avLst/>
                <a:gdLst/>
                <a:ahLst/>
                <a:cxnLst/>
                <a:rect l="l" t="t" r="r" b="b"/>
                <a:pathLst>
                  <a:path w="1678" h="1977" extrusionOk="0">
                    <a:moveTo>
                      <a:pt x="1429" y="522"/>
                    </a:moveTo>
                    <a:cubicBezTo>
                      <a:pt x="1032" y="0"/>
                      <a:pt x="187" y="212"/>
                      <a:pt x="87" y="870"/>
                    </a:cubicBezTo>
                    <a:cubicBezTo>
                      <a:pt x="1" y="1529"/>
                      <a:pt x="746" y="1976"/>
                      <a:pt x="1280" y="1566"/>
                    </a:cubicBezTo>
                    <a:cubicBezTo>
                      <a:pt x="1603" y="1317"/>
                      <a:pt x="1678" y="858"/>
                      <a:pt x="1429" y="522"/>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9"/>
              <p:cNvSpPr/>
              <p:nvPr/>
            </p:nvSpPr>
            <p:spPr>
              <a:xfrm rot="2700243">
                <a:off x="1450234" y="1769026"/>
                <a:ext cx="54378" cy="64329"/>
              </a:xfrm>
              <a:custGeom>
                <a:avLst/>
                <a:gdLst/>
                <a:ahLst/>
                <a:cxnLst/>
                <a:rect l="l" t="t" r="r" b="b"/>
                <a:pathLst>
                  <a:path w="2175" h="2573" extrusionOk="0">
                    <a:moveTo>
                      <a:pt x="1852" y="696"/>
                    </a:moveTo>
                    <a:cubicBezTo>
                      <a:pt x="1330" y="1"/>
                      <a:pt x="237" y="286"/>
                      <a:pt x="125" y="1144"/>
                    </a:cubicBezTo>
                    <a:cubicBezTo>
                      <a:pt x="1" y="1989"/>
                      <a:pt x="970" y="2573"/>
                      <a:pt x="1665" y="2051"/>
                    </a:cubicBezTo>
                    <a:cubicBezTo>
                      <a:pt x="2088" y="1728"/>
                      <a:pt x="2175" y="1119"/>
                      <a:pt x="1852" y="696"/>
                    </a:cubicBezTo>
                    <a:close/>
                  </a:path>
                </a:pathLst>
              </a:custGeom>
              <a:gradFill>
                <a:gsLst>
                  <a:gs pos="0">
                    <a:srgbClr val="191919">
                      <a:alpha val="25490"/>
                    </a:srgbClr>
                  </a:gs>
                  <a:gs pos="50000">
                    <a:schemeClr val="lt1"/>
                  </a:gs>
                  <a:gs pos="100000">
                    <a:srgbClr val="191919">
                      <a:alpha val="42745"/>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9"/>
              <p:cNvSpPr/>
              <p:nvPr/>
            </p:nvSpPr>
            <p:spPr>
              <a:xfrm>
                <a:off x="1456138" y="1776175"/>
                <a:ext cx="42275" cy="49425"/>
              </a:xfrm>
              <a:custGeom>
                <a:avLst/>
                <a:gdLst/>
                <a:ahLst/>
                <a:cxnLst/>
                <a:rect l="l" t="t" r="r" b="b"/>
                <a:pathLst>
                  <a:path w="1691" h="1977" extrusionOk="0">
                    <a:moveTo>
                      <a:pt x="1442" y="535"/>
                    </a:moveTo>
                    <a:cubicBezTo>
                      <a:pt x="1044" y="0"/>
                      <a:pt x="199" y="212"/>
                      <a:pt x="100" y="870"/>
                    </a:cubicBezTo>
                    <a:cubicBezTo>
                      <a:pt x="1" y="1529"/>
                      <a:pt x="746" y="1976"/>
                      <a:pt x="1280" y="1578"/>
                    </a:cubicBezTo>
                    <a:cubicBezTo>
                      <a:pt x="1616" y="1342"/>
                      <a:pt x="1690" y="870"/>
                      <a:pt x="1442" y="535"/>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9"/>
              <p:cNvSpPr/>
              <p:nvPr/>
            </p:nvSpPr>
            <p:spPr>
              <a:xfrm rot="2700243">
                <a:off x="1601809" y="2759926"/>
                <a:ext cx="54403" cy="64029"/>
              </a:xfrm>
              <a:custGeom>
                <a:avLst/>
                <a:gdLst/>
                <a:ahLst/>
                <a:cxnLst/>
                <a:rect l="l" t="t" r="r" b="b"/>
                <a:pathLst>
                  <a:path w="2176" h="2561" extrusionOk="0">
                    <a:moveTo>
                      <a:pt x="1852" y="684"/>
                    </a:moveTo>
                    <a:cubicBezTo>
                      <a:pt x="1330" y="1"/>
                      <a:pt x="237" y="287"/>
                      <a:pt x="125" y="1132"/>
                    </a:cubicBezTo>
                    <a:cubicBezTo>
                      <a:pt x="1" y="1989"/>
                      <a:pt x="970" y="2560"/>
                      <a:pt x="1666" y="2051"/>
                    </a:cubicBezTo>
                    <a:cubicBezTo>
                      <a:pt x="2088" y="1728"/>
                      <a:pt x="2175" y="1119"/>
                      <a:pt x="1852" y="684"/>
                    </a:cubicBezTo>
                    <a:close/>
                  </a:path>
                </a:pathLst>
              </a:custGeom>
              <a:gradFill>
                <a:gsLst>
                  <a:gs pos="0">
                    <a:srgbClr val="191919">
                      <a:alpha val="25490"/>
                    </a:srgbClr>
                  </a:gs>
                  <a:gs pos="50000">
                    <a:schemeClr val="lt1"/>
                  </a:gs>
                  <a:gs pos="100000">
                    <a:srgbClr val="191919">
                      <a:alpha val="42745"/>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9"/>
              <p:cNvSpPr/>
              <p:nvPr/>
            </p:nvSpPr>
            <p:spPr>
              <a:xfrm>
                <a:off x="1608038" y="2767400"/>
                <a:ext cx="41950" cy="49100"/>
              </a:xfrm>
              <a:custGeom>
                <a:avLst/>
                <a:gdLst/>
                <a:ahLst/>
                <a:cxnLst/>
                <a:rect l="l" t="t" r="r" b="b"/>
                <a:pathLst>
                  <a:path w="1678" h="1964" extrusionOk="0">
                    <a:moveTo>
                      <a:pt x="1429" y="522"/>
                    </a:moveTo>
                    <a:cubicBezTo>
                      <a:pt x="1032" y="0"/>
                      <a:pt x="187" y="211"/>
                      <a:pt x="100" y="870"/>
                    </a:cubicBezTo>
                    <a:cubicBezTo>
                      <a:pt x="0" y="1528"/>
                      <a:pt x="746" y="1963"/>
                      <a:pt x="1280" y="1566"/>
                    </a:cubicBezTo>
                    <a:cubicBezTo>
                      <a:pt x="1616" y="1317"/>
                      <a:pt x="1678" y="857"/>
                      <a:pt x="1429" y="522"/>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9"/>
              <p:cNvSpPr/>
              <p:nvPr/>
            </p:nvSpPr>
            <p:spPr>
              <a:xfrm rot="2700243">
                <a:off x="1981409" y="2473851"/>
                <a:ext cx="54378" cy="64004"/>
              </a:xfrm>
              <a:custGeom>
                <a:avLst/>
                <a:gdLst/>
                <a:ahLst/>
                <a:cxnLst/>
                <a:rect l="l" t="t" r="r" b="b"/>
                <a:pathLst>
                  <a:path w="2175" h="2560" extrusionOk="0">
                    <a:moveTo>
                      <a:pt x="1852" y="684"/>
                    </a:moveTo>
                    <a:cubicBezTo>
                      <a:pt x="1330" y="0"/>
                      <a:pt x="237" y="286"/>
                      <a:pt x="125" y="1131"/>
                    </a:cubicBezTo>
                    <a:cubicBezTo>
                      <a:pt x="1" y="1988"/>
                      <a:pt x="970" y="2560"/>
                      <a:pt x="1665" y="2050"/>
                    </a:cubicBezTo>
                    <a:cubicBezTo>
                      <a:pt x="2088" y="1727"/>
                      <a:pt x="2175" y="1119"/>
                      <a:pt x="1852" y="684"/>
                    </a:cubicBezTo>
                    <a:close/>
                  </a:path>
                </a:pathLst>
              </a:custGeom>
              <a:gradFill>
                <a:gsLst>
                  <a:gs pos="0">
                    <a:srgbClr val="191919">
                      <a:alpha val="25490"/>
                    </a:srgbClr>
                  </a:gs>
                  <a:gs pos="50000">
                    <a:schemeClr val="lt1"/>
                  </a:gs>
                  <a:gs pos="100000">
                    <a:srgbClr val="191919">
                      <a:alpha val="42745"/>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9"/>
              <p:cNvSpPr/>
              <p:nvPr/>
            </p:nvSpPr>
            <p:spPr>
              <a:xfrm>
                <a:off x="1987638" y="2481300"/>
                <a:ext cx="41950" cy="49100"/>
              </a:xfrm>
              <a:custGeom>
                <a:avLst/>
                <a:gdLst/>
                <a:ahLst/>
                <a:cxnLst/>
                <a:rect l="l" t="t" r="r" b="b"/>
                <a:pathLst>
                  <a:path w="1678" h="1964" extrusionOk="0">
                    <a:moveTo>
                      <a:pt x="1429" y="522"/>
                    </a:moveTo>
                    <a:cubicBezTo>
                      <a:pt x="1031" y="1"/>
                      <a:pt x="186" y="212"/>
                      <a:pt x="99" y="870"/>
                    </a:cubicBezTo>
                    <a:cubicBezTo>
                      <a:pt x="0" y="1529"/>
                      <a:pt x="746" y="1964"/>
                      <a:pt x="1280" y="1566"/>
                    </a:cubicBezTo>
                    <a:cubicBezTo>
                      <a:pt x="1603" y="1318"/>
                      <a:pt x="1677" y="858"/>
                      <a:pt x="1429" y="522"/>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9"/>
              <p:cNvSpPr/>
              <p:nvPr/>
            </p:nvSpPr>
            <p:spPr>
              <a:xfrm>
                <a:off x="1387488" y="1863775"/>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9"/>
              <p:cNvSpPr/>
              <p:nvPr/>
            </p:nvSpPr>
            <p:spPr>
              <a:xfrm>
                <a:off x="1420413" y="1893275"/>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9"/>
              <p:cNvSpPr/>
              <p:nvPr/>
            </p:nvSpPr>
            <p:spPr>
              <a:xfrm>
                <a:off x="1390288" y="1834875"/>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9"/>
              <p:cNvSpPr/>
              <p:nvPr/>
            </p:nvSpPr>
            <p:spPr>
              <a:xfrm>
                <a:off x="1397738" y="1843575"/>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6" name="Google Shape;1296;p39"/>
              <p:cNvGrpSpPr/>
              <p:nvPr/>
            </p:nvGrpSpPr>
            <p:grpSpPr>
              <a:xfrm>
                <a:off x="1386089" y="1831631"/>
                <a:ext cx="182675" cy="215300"/>
                <a:chOff x="1143114" y="2017469"/>
                <a:chExt cx="182675" cy="215300"/>
              </a:xfrm>
            </p:grpSpPr>
            <p:sp>
              <p:nvSpPr>
                <p:cNvPr id="1297" name="Google Shape;1297;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9" name="Google Shape;1299;p39"/>
                <p:cNvGrpSpPr/>
                <p:nvPr/>
              </p:nvGrpSpPr>
              <p:grpSpPr>
                <a:xfrm>
                  <a:off x="1150207" y="2040064"/>
                  <a:ext cx="169954" cy="169627"/>
                  <a:chOff x="1155763" y="2050150"/>
                  <a:chExt cx="155950" cy="155650"/>
                </a:xfrm>
              </p:grpSpPr>
              <p:sp>
                <p:nvSpPr>
                  <p:cNvPr id="1300" name="Google Shape;1300;p39"/>
                  <p:cNvSpPr/>
                  <p:nvPr/>
                </p:nvSpPr>
                <p:spPr>
                  <a:xfrm rot="108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9"/>
                  <p:cNvSpPr/>
                  <p:nvPr/>
                </p:nvSpPr>
                <p:spPr>
                  <a:xfrm>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2" name="Google Shape;1302;p39"/>
              <p:cNvGrpSpPr/>
              <p:nvPr/>
            </p:nvGrpSpPr>
            <p:grpSpPr>
              <a:xfrm>
                <a:off x="1150264" y="2004106"/>
                <a:ext cx="186573" cy="218544"/>
                <a:chOff x="1150264" y="2004106"/>
                <a:chExt cx="186573" cy="218544"/>
              </a:xfrm>
            </p:grpSpPr>
            <p:sp>
              <p:nvSpPr>
                <p:cNvPr id="1303" name="Google Shape;1303;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39"/>
                <p:cNvGrpSpPr/>
                <p:nvPr/>
              </p:nvGrpSpPr>
              <p:grpSpPr>
                <a:xfrm>
                  <a:off x="1150264" y="2004106"/>
                  <a:ext cx="182675" cy="215300"/>
                  <a:chOff x="1143114" y="2017469"/>
                  <a:chExt cx="182675" cy="215300"/>
                </a:xfrm>
              </p:grpSpPr>
              <p:sp>
                <p:nvSpPr>
                  <p:cNvPr id="1308" name="Google Shape;1308;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39"/>
                  <p:cNvGrpSpPr/>
                  <p:nvPr/>
                </p:nvGrpSpPr>
                <p:grpSpPr>
                  <a:xfrm>
                    <a:off x="1150371" y="2039901"/>
                    <a:ext cx="169627" cy="169954"/>
                    <a:chOff x="1155913" y="2050000"/>
                    <a:chExt cx="155650" cy="155950"/>
                  </a:xfrm>
                </p:grpSpPr>
                <p:sp>
                  <p:nvSpPr>
                    <p:cNvPr id="1311" name="Google Shape;1311;p39"/>
                    <p:cNvSpPr/>
                    <p:nvPr/>
                  </p:nvSpPr>
                  <p:spPr>
                    <a:xfrm rot="-54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9"/>
                    <p:cNvSpPr/>
                    <p:nvPr/>
                  </p:nvSpPr>
                  <p:spPr>
                    <a:xfrm rot="5400000">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13" name="Google Shape;1313;p39"/>
              <p:cNvGrpSpPr/>
              <p:nvPr/>
            </p:nvGrpSpPr>
            <p:grpSpPr>
              <a:xfrm>
                <a:off x="1269827" y="2188606"/>
                <a:ext cx="186573" cy="218544"/>
                <a:chOff x="1150264" y="2004106"/>
                <a:chExt cx="186573" cy="218544"/>
              </a:xfrm>
            </p:grpSpPr>
            <p:sp>
              <p:nvSpPr>
                <p:cNvPr id="1314" name="Google Shape;1314;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8" name="Google Shape;1318;p39"/>
                <p:cNvGrpSpPr/>
                <p:nvPr/>
              </p:nvGrpSpPr>
              <p:grpSpPr>
                <a:xfrm>
                  <a:off x="1150264" y="2004106"/>
                  <a:ext cx="182675" cy="215300"/>
                  <a:chOff x="1143114" y="2017469"/>
                  <a:chExt cx="182675" cy="215300"/>
                </a:xfrm>
              </p:grpSpPr>
              <p:sp>
                <p:nvSpPr>
                  <p:cNvPr id="1319" name="Google Shape;1319;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1" name="Google Shape;1321;p39"/>
                  <p:cNvGrpSpPr/>
                  <p:nvPr/>
                </p:nvGrpSpPr>
                <p:grpSpPr>
                  <a:xfrm>
                    <a:off x="1150207" y="2040064"/>
                    <a:ext cx="169954" cy="169627"/>
                    <a:chOff x="1155763" y="2050150"/>
                    <a:chExt cx="155950" cy="155650"/>
                  </a:xfrm>
                </p:grpSpPr>
                <p:sp>
                  <p:nvSpPr>
                    <p:cNvPr id="1322" name="Google Shape;1322;p39"/>
                    <p:cNvSpPr/>
                    <p:nvPr/>
                  </p:nvSpPr>
                  <p:spPr>
                    <a:xfrm rot="108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9"/>
                    <p:cNvSpPr/>
                    <p:nvPr/>
                  </p:nvSpPr>
                  <p:spPr>
                    <a:xfrm>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24" name="Google Shape;1324;p39"/>
              <p:cNvGrpSpPr/>
              <p:nvPr/>
            </p:nvGrpSpPr>
            <p:grpSpPr>
              <a:xfrm>
                <a:off x="1373681" y="2351793"/>
                <a:ext cx="235511" cy="235421"/>
                <a:chOff x="1124581" y="1993805"/>
                <a:chExt cx="235511" cy="235421"/>
              </a:xfrm>
            </p:grpSpPr>
            <p:sp>
              <p:nvSpPr>
                <p:cNvPr id="1325" name="Google Shape;1325;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9" name="Google Shape;1329;p39"/>
                <p:cNvGrpSpPr/>
                <p:nvPr/>
              </p:nvGrpSpPr>
              <p:grpSpPr>
                <a:xfrm>
                  <a:off x="1124581" y="1993805"/>
                  <a:ext cx="235511" cy="235421"/>
                  <a:chOff x="1117431" y="2007168"/>
                  <a:chExt cx="235511" cy="235421"/>
                </a:xfrm>
              </p:grpSpPr>
              <p:sp>
                <p:nvSpPr>
                  <p:cNvPr id="1330" name="Google Shape;1330;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2" name="Google Shape;1332;p39"/>
                  <p:cNvGrpSpPr/>
                  <p:nvPr/>
                </p:nvGrpSpPr>
                <p:grpSpPr>
                  <a:xfrm>
                    <a:off x="1117431" y="2007168"/>
                    <a:ext cx="235511" cy="235421"/>
                    <a:chOff x="1125687" y="2019965"/>
                    <a:chExt cx="216105" cy="216022"/>
                  </a:xfrm>
                </p:grpSpPr>
                <p:sp>
                  <p:nvSpPr>
                    <p:cNvPr id="1333" name="Google Shape;1333;p39"/>
                    <p:cNvSpPr/>
                    <p:nvPr/>
                  </p:nvSpPr>
                  <p:spPr>
                    <a:xfrm rot="-8777738" flipH="1">
                      <a:off x="1155766" y="2050152"/>
                      <a:ext cx="155948" cy="155648"/>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9"/>
                    <p:cNvSpPr/>
                    <p:nvPr/>
                  </p:nvSpPr>
                  <p:spPr>
                    <a:xfrm rot="2022262">
                      <a:off x="1215409" y="2058223"/>
                      <a:ext cx="36674" cy="139498"/>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35" name="Google Shape;1335;p39"/>
              <p:cNvGrpSpPr/>
              <p:nvPr/>
            </p:nvGrpSpPr>
            <p:grpSpPr>
              <a:xfrm>
                <a:off x="1528589" y="2533881"/>
                <a:ext cx="186573" cy="218544"/>
                <a:chOff x="1150264" y="2004106"/>
                <a:chExt cx="186573" cy="218544"/>
              </a:xfrm>
            </p:grpSpPr>
            <p:sp>
              <p:nvSpPr>
                <p:cNvPr id="1336" name="Google Shape;1336;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0" name="Google Shape;1340;p39"/>
                <p:cNvGrpSpPr/>
                <p:nvPr/>
              </p:nvGrpSpPr>
              <p:grpSpPr>
                <a:xfrm>
                  <a:off x="1150264" y="2004106"/>
                  <a:ext cx="182675" cy="215300"/>
                  <a:chOff x="1143114" y="2017469"/>
                  <a:chExt cx="182675" cy="215300"/>
                </a:xfrm>
              </p:grpSpPr>
              <p:sp>
                <p:nvSpPr>
                  <p:cNvPr id="1341" name="Google Shape;1341;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3" name="Google Shape;1343;p39"/>
                  <p:cNvGrpSpPr/>
                  <p:nvPr/>
                </p:nvGrpSpPr>
                <p:grpSpPr>
                  <a:xfrm>
                    <a:off x="1150207" y="2040064"/>
                    <a:ext cx="169954" cy="169627"/>
                    <a:chOff x="1155763" y="2050150"/>
                    <a:chExt cx="155950" cy="155650"/>
                  </a:xfrm>
                </p:grpSpPr>
                <p:sp>
                  <p:nvSpPr>
                    <p:cNvPr id="1344" name="Google Shape;1344;p39"/>
                    <p:cNvSpPr/>
                    <p:nvPr/>
                  </p:nvSpPr>
                  <p:spPr>
                    <a:xfrm rot="108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9"/>
                    <p:cNvSpPr/>
                    <p:nvPr/>
                  </p:nvSpPr>
                  <p:spPr>
                    <a:xfrm>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46" name="Google Shape;1346;p39"/>
              <p:cNvGrpSpPr/>
              <p:nvPr/>
            </p:nvGrpSpPr>
            <p:grpSpPr>
              <a:xfrm>
                <a:off x="1523464" y="2006656"/>
                <a:ext cx="186573" cy="218544"/>
                <a:chOff x="1150264" y="2004106"/>
                <a:chExt cx="186573" cy="218544"/>
              </a:xfrm>
            </p:grpSpPr>
            <p:sp>
              <p:nvSpPr>
                <p:cNvPr id="1347" name="Google Shape;1347;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1" name="Google Shape;1351;p39"/>
                <p:cNvGrpSpPr/>
                <p:nvPr/>
              </p:nvGrpSpPr>
              <p:grpSpPr>
                <a:xfrm>
                  <a:off x="1150264" y="2004106"/>
                  <a:ext cx="182675" cy="215300"/>
                  <a:chOff x="1143114" y="2017469"/>
                  <a:chExt cx="182675" cy="215300"/>
                </a:xfrm>
              </p:grpSpPr>
              <p:sp>
                <p:nvSpPr>
                  <p:cNvPr id="1352" name="Google Shape;1352;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4" name="Google Shape;1354;p39"/>
                  <p:cNvGrpSpPr/>
                  <p:nvPr/>
                </p:nvGrpSpPr>
                <p:grpSpPr>
                  <a:xfrm>
                    <a:off x="1150162" y="2040018"/>
                    <a:ext cx="170039" cy="169712"/>
                    <a:chOff x="1155721" y="2050108"/>
                    <a:chExt cx="156028" cy="155728"/>
                  </a:xfrm>
                </p:grpSpPr>
                <p:sp>
                  <p:nvSpPr>
                    <p:cNvPr id="1355" name="Google Shape;1355;p39"/>
                    <p:cNvSpPr/>
                    <p:nvPr/>
                  </p:nvSpPr>
                  <p:spPr>
                    <a:xfrm rot="1719" flipH="1">
                      <a:off x="1155759" y="2050147"/>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9"/>
                    <p:cNvSpPr/>
                    <p:nvPr/>
                  </p:nvSpPr>
                  <p:spPr>
                    <a:xfrm rot="10800000">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57" name="Google Shape;1357;p39"/>
              <p:cNvGrpSpPr/>
              <p:nvPr/>
            </p:nvGrpSpPr>
            <p:grpSpPr>
              <a:xfrm>
                <a:off x="1653002" y="2180144"/>
                <a:ext cx="186573" cy="218544"/>
                <a:chOff x="1150264" y="2004106"/>
                <a:chExt cx="186573" cy="218544"/>
              </a:xfrm>
            </p:grpSpPr>
            <p:sp>
              <p:nvSpPr>
                <p:cNvPr id="1358" name="Google Shape;1358;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39"/>
                <p:cNvGrpSpPr/>
                <p:nvPr/>
              </p:nvGrpSpPr>
              <p:grpSpPr>
                <a:xfrm>
                  <a:off x="1150264" y="2004106"/>
                  <a:ext cx="182675" cy="215300"/>
                  <a:chOff x="1143114" y="2017469"/>
                  <a:chExt cx="182675" cy="215300"/>
                </a:xfrm>
              </p:grpSpPr>
              <p:sp>
                <p:nvSpPr>
                  <p:cNvPr id="1363" name="Google Shape;1363;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39"/>
                  <p:cNvGrpSpPr/>
                  <p:nvPr/>
                </p:nvGrpSpPr>
                <p:grpSpPr>
                  <a:xfrm>
                    <a:off x="1150207" y="2040064"/>
                    <a:ext cx="169954" cy="169627"/>
                    <a:chOff x="1155763" y="2050150"/>
                    <a:chExt cx="155950" cy="155650"/>
                  </a:xfrm>
                </p:grpSpPr>
                <p:sp>
                  <p:nvSpPr>
                    <p:cNvPr id="1366" name="Google Shape;1366;p39"/>
                    <p:cNvSpPr/>
                    <p:nvPr/>
                  </p:nvSpPr>
                  <p:spPr>
                    <a:xfrm rot="108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9"/>
                    <p:cNvSpPr/>
                    <p:nvPr/>
                  </p:nvSpPr>
                  <p:spPr>
                    <a:xfrm>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68" name="Google Shape;1368;p39"/>
              <p:cNvGrpSpPr/>
              <p:nvPr/>
            </p:nvGrpSpPr>
            <p:grpSpPr>
              <a:xfrm>
                <a:off x="1758022" y="2343014"/>
                <a:ext cx="232539" cy="232654"/>
                <a:chOff x="1126059" y="1995189"/>
                <a:chExt cx="232539" cy="232654"/>
              </a:xfrm>
            </p:grpSpPr>
            <p:sp>
              <p:nvSpPr>
                <p:cNvPr id="1369" name="Google Shape;1369;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3" name="Google Shape;1373;p39"/>
                <p:cNvGrpSpPr/>
                <p:nvPr/>
              </p:nvGrpSpPr>
              <p:grpSpPr>
                <a:xfrm>
                  <a:off x="1126059" y="1995189"/>
                  <a:ext cx="232539" cy="232654"/>
                  <a:chOff x="1118909" y="2008551"/>
                  <a:chExt cx="232539" cy="232654"/>
                </a:xfrm>
              </p:grpSpPr>
              <p:sp>
                <p:nvSpPr>
                  <p:cNvPr id="1374" name="Google Shape;1374;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6" name="Google Shape;1376;p39"/>
                  <p:cNvGrpSpPr/>
                  <p:nvPr/>
                </p:nvGrpSpPr>
                <p:grpSpPr>
                  <a:xfrm>
                    <a:off x="1118909" y="2008551"/>
                    <a:ext cx="232539" cy="232654"/>
                    <a:chOff x="1127043" y="2021234"/>
                    <a:chExt cx="213378" cy="213483"/>
                  </a:xfrm>
                </p:grpSpPr>
                <p:sp>
                  <p:nvSpPr>
                    <p:cNvPr id="1377" name="Google Shape;1377;p39"/>
                    <p:cNvSpPr/>
                    <p:nvPr/>
                  </p:nvSpPr>
                  <p:spPr>
                    <a:xfrm rot="7237014" flipH="1">
                      <a:off x="1155756" y="2050150"/>
                      <a:ext cx="155951" cy="155651"/>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9"/>
                    <p:cNvSpPr/>
                    <p:nvPr/>
                  </p:nvSpPr>
                  <p:spPr>
                    <a:xfrm rot="-3562986">
                      <a:off x="1215408" y="2058210"/>
                      <a:ext cx="36675" cy="139501"/>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sp>
        <p:nvSpPr>
          <p:cNvPr id="1379" name="Google Shape;1379;p39"/>
          <p:cNvSpPr txBox="1">
            <a:spLocks noGrp="1"/>
          </p:cNvSpPr>
          <p:nvPr>
            <p:ph type="title"/>
          </p:nvPr>
        </p:nvSpPr>
        <p:spPr>
          <a:xfrm>
            <a:off x="1833200" y="271578"/>
            <a:ext cx="4661100" cy="9660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latin typeface="Algerian" panose="04020705040A02060702" pitchFamily="82" charset="0"/>
              </a:rPr>
              <a:t>INTRODUCTION</a:t>
            </a:r>
            <a:endParaRPr dirty="0">
              <a:solidFill>
                <a:schemeClr val="tx1"/>
              </a:solidFill>
              <a:latin typeface="Algerian" panose="04020705040A02060702" pitchFamily="82" charset="0"/>
            </a:endParaRPr>
          </a:p>
        </p:txBody>
      </p:sp>
      <p:sp>
        <p:nvSpPr>
          <p:cNvPr id="1380" name="Google Shape;1380;p39"/>
          <p:cNvSpPr txBox="1">
            <a:spLocks noGrp="1"/>
          </p:cNvSpPr>
          <p:nvPr>
            <p:ph type="subTitle" idx="1"/>
          </p:nvPr>
        </p:nvSpPr>
        <p:spPr>
          <a:xfrm>
            <a:off x="1272869" y="1408384"/>
            <a:ext cx="5471877" cy="3531258"/>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dirty="0"/>
              <a:t>Welcome to </a:t>
            </a:r>
            <a:r>
              <a:rPr lang="en-US" dirty="0" err="1"/>
              <a:t>TrustMed</a:t>
            </a:r>
            <a:r>
              <a:rPr lang="en-US" dirty="0"/>
              <a:t>, revolutionizing pharmacy and healthcare with our innovative app. In a world where access to quality healthcare is paramount, Trust Med bridges the gap between patients and pharmacies, ensuring reliable medication management and personalized health services at your fingertips. Join us as we embark on a journey to enhance healthcare outcomes and empower individuals to take control of their well-being.</a:t>
            </a:r>
            <a:endParaRPr dirty="0"/>
          </a:p>
        </p:txBody>
      </p:sp>
      <p:grpSp>
        <p:nvGrpSpPr>
          <p:cNvPr id="1381" name="Google Shape;1381;p39"/>
          <p:cNvGrpSpPr/>
          <p:nvPr/>
        </p:nvGrpSpPr>
        <p:grpSpPr>
          <a:xfrm rot="2993502">
            <a:off x="1126847" y="4043895"/>
            <a:ext cx="870940" cy="916789"/>
            <a:chOff x="5007774" y="2043179"/>
            <a:chExt cx="755066" cy="794868"/>
          </a:xfrm>
        </p:grpSpPr>
        <p:sp>
          <p:nvSpPr>
            <p:cNvPr id="1382" name="Google Shape;1382;p39"/>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9"/>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9"/>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39"/>
          <p:cNvGrpSpPr/>
          <p:nvPr/>
        </p:nvGrpSpPr>
        <p:grpSpPr>
          <a:xfrm rot="1191955">
            <a:off x="417038" y="4296165"/>
            <a:ext cx="1024990" cy="1079019"/>
            <a:chOff x="5007774" y="2043179"/>
            <a:chExt cx="755066" cy="794868"/>
          </a:xfrm>
        </p:grpSpPr>
        <p:sp>
          <p:nvSpPr>
            <p:cNvPr id="1386" name="Google Shape;1386;p39"/>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9"/>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9"/>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56"/>
                                        </p:tgtEl>
                                        <p:attrNameLst>
                                          <p:attrName>style.visibility</p:attrName>
                                        </p:attrNameLst>
                                      </p:cBhvr>
                                      <p:to>
                                        <p:strVal val="visible"/>
                                      </p:to>
                                    </p:set>
                                    <p:animEffect transition="in" filter="fade">
                                      <p:cBhvr>
                                        <p:cTn id="7" dur="1000"/>
                                        <p:tgtEl>
                                          <p:spTgt spid="1256"/>
                                        </p:tgtEl>
                                      </p:cBhvr>
                                    </p:animEffect>
                                    <p:anim calcmode="lin" valueType="num">
                                      <p:cBhvr>
                                        <p:cTn id="8" dur="1000" fill="hold"/>
                                        <p:tgtEl>
                                          <p:spTgt spid="1256"/>
                                        </p:tgtEl>
                                        <p:attrNameLst>
                                          <p:attrName>ppt_x</p:attrName>
                                        </p:attrNameLst>
                                      </p:cBhvr>
                                      <p:tavLst>
                                        <p:tav tm="0">
                                          <p:val>
                                            <p:strVal val="#ppt_x"/>
                                          </p:val>
                                        </p:tav>
                                        <p:tav tm="100000">
                                          <p:val>
                                            <p:strVal val="#ppt_x"/>
                                          </p:val>
                                        </p:tav>
                                      </p:tavLst>
                                    </p:anim>
                                    <p:anim calcmode="lin" valueType="num">
                                      <p:cBhvr>
                                        <p:cTn id="9" dur="1000" fill="hold"/>
                                        <p:tgtEl>
                                          <p:spTgt spid="125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81"/>
                                        </p:tgtEl>
                                        <p:attrNameLst>
                                          <p:attrName>style.visibility</p:attrName>
                                        </p:attrNameLst>
                                      </p:cBhvr>
                                      <p:to>
                                        <p:strVal val="visible"/>
                                      </p:to>
                                    </p:set>
                                    <p:animEffect transition="in" filter="fade">
                                      <p:cBhvr>
                                        <p:cTn id="12" dur="1000"/>
                                        <p:tgtEl>
                                          <p:spTgt spid="1381"/>
                                        </p:tgtEl>
                                      </p:cBhvr>
                                    </p:animEffect>
                                    <p:anim calcmode="lin" valueType="num">
                                      <p:cBhvr>
                                        <p:cTn id="13" dur="1000" fill="hold"/>
                                        <p:tgtEl>
                                          <p:spTgt spid="1381"/>
                                        </p:tgtEl>
                                        <p:attrNameLst>
                                          <p:attrName>ppt_x</p:attrName>
                                        </p:attrNameLst>
                                      </p:cBhvr>
                                      <p:tavLst>
                                        <p:tav tm="0">
                                          <p:val>
                                            <p:strVal val="#ppt_x"/>
                                          </p:val>
                                        </p:tav>
                                        <p:tav tm="100000">
                                          <p:val>
                                            <p:strVal val="#ppt_x"/>
                                          </p:val>
                                        </p:tav>
                                      </p:tavLst>
                                    </p:anim>
                                    <p:anim calcmode="lin" valueType="num">
                                      <p:cBhvr>
                                        <p:cTn id="14" dur="1000" fill="hold"/>
                                        <p:tgtEl>
                                          <p:spTgt spid="138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85"/>
                                        </p:tgtEl>
                                        <p:attrNameLst>
                                          <p:attrName>style.visibility</p:attrName>
                                        </p:attrNameLst>
                                      </p:cBhvr>
                                      <p:to>
                                        <p:strVal val="visible"/>
                                      </p:to>
                                    </p:set>
                                    <p:animEffect transition="in" filter="fade">
                                      <p:cBhvr>
                                        <p:cTn id="17" dur="1000"/>
                                        <p:tgtEl>
                                          <p:spTgt spid="1385"/>
                                        </p:tgtEl>
                                      </p:cBhvr>
                                    </p:animEffect>
                                    <p:anim calcmode="lin" valueType="num">
                                      <p:cBhvr>
                                        <p:cTn id="18" dur="1000" fill="hold"/>
                                        <p:tgtEl>
                                          <p:spTgt spid="1385"/>
                                        </p:tgtEl>
                                        <p:attrNameLst>
                                          <p:attrName>ppt_x</p:attrName>
                                        </p:attrNameLst>
                                      </p:cBhvr>
                                      <p:tavLst>
                                        <p:tav tm="0">
                                          <p:val>
                                            <p:strVal val="#ppt_x"/>
                                          </p:val>
                                        </p:tav>
                                        <p:tav tm="100000">
                                          <p:val>
                                            <p:strVal val="#ppt_x"/>
                                          </p:val>
                                        </p:tav>
                                      </p:tavLst>
                                    </p:anim>
                                    <p:anim calcmode="lin" valueType="num">
                                      <p:cBhvr>
                                        <p:cTn id="19" dur="1000" fill="hold"/>
                                        <p:tgtEl>
                                          <p:spTgt spid="138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79"/>
                                        </p:tgtEl>
                                        <p:attrNameLst>
                                          <p:attrName>style.visibility</p:attrName>
                                        </p:attrNameLst>
                                      </p:cBhvr>
                                      <p:to>
                                        <p:strVal val="visible"/>
                                      </p:to>
                                    </p:set>
                                    <p:animEffect transition="in" filter="fade">
                                      <p:cBhvr>
                                        <p:cTn id="22" dur="1000"/>
                                        <p:tgtEl>
                                          <p:spTgt spid="1379"/>
                                        </p:tgtEl>
                                      </p:cBhvr>
                                    </p:animEffect>
                                    <p:anim calcmode="lin" valueType="num">
                                      <p:cBhvr>
                                        <p:cTn id="23" dur="1000" fill="hold"/>
                                        <p:tgtEl>
                                          <p:spTgt spid="1379"/>
                                        </p:tgtEl>
                                        <p:attrNameLst>
                                          <p:attrName>ppt_x</p:attrName>
                                        </p:attrNameLst>
                                      </p:cBhvr>
                                      <p:tavLst>
                                        <p:tav tm="0">
                                          <p:val>
                                            <p:strVal val="#ppt_x"/>
                                          </p:val>
                                        </p:tav>
                                        <p:tav tm="100000">
                                          <p:val>
                                            <p:strVal val="#ppt_x"/>
                                          </p:val>
                                        </p:tav>
                                      </p:tavLst>
                                    </p:anim>
                                    <p:anim calcmode="lin" valueType="num">
                                      <p:cBhvr>
                                        <p:cTn id="24" dur="1000" fill="hold"/>
                                        <p:tgtEl>
                                          <p:spTgt spid="1379"/>
                                        </p:tgtEl>
                                        <p:attrNameLst>
                                          <p:attrName>ppt_y</p:attrName>
                                        </p:attrNameLst>
                                      </p:cBhvr>
                                      <p:tavLst>
                                        <p:tav tm="0">
                                          <p:val>
                                            <p:strVal val="#ppt_y+.1"/>
                                          </p:val>
                                        </p:tav>
                                        <p:tav tm="100000">
                                          <p:val>
                                            <p:strVal val="#ppt_y"/>
                                          </p:val>
                                        </p:tav>
                                      </p:tavLst>
                                    </p:anim>
                                  </p:childTnLst>
                                </p:cTn>
                              </p:par>
                              <p:par>
                                <p:cTn id="25" presetID="1" presetClass="exit" presetSubtype="0" fill="hold" grpId="1" nodeType="withEffect">
                                  <p:stCondLst>
                                    <p:cond delay="0"/>
                                  </p:stCondLst>
                                  <p:childTnLst>
                                    <p:set>
                                      <p:cBhvr>
                                        <p:cTn id="26" dur="1" fill="hold">
                                          <p:stCondLst>
                                            <p:cond delay="0"/>
                                          </p:stCondLst>
                                        </p:cTn>
                                        <p:tgtEl>
                                          <p:spTgt spid="137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2" nodeType="clickEffect">
                                  <p:stCondLst>
                                    <p:cond delay="0"/>
                                  </p:stCondLst>
                                  <p:childTnLst>
                                    <p:set>
                                      <p:cBhvr>
                                        <p:cTn id="30" dur="1" fill="hold">
                                          <p:stCondLst>
                                            <p:cond delay="0"/>
                                          </p:stCondLst>
                                        </p:cTn>
                                        <p:tgtEl>
                                          <p:spTgt spid="1379"/>
                                        </p:tgtEl>
                                        <p:attrNameLst>
                                          <p:attrName>style.visibility</p:attrName>
                                        </p:attrNameLst>
                                      </p:cBhvr>
                                      <p:to>
                                        <p:strVal val="visible"/>
                                      </p:to>
                                    </p:set>
                                    <p:animEffect transition="in" filter="circle(in)">
                                      <p:cBhvr>
                                        <p:cTn id="31" dur="2000"/>
                                        <p:tgtEl>
                                          <p:spTgt spid="1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9" grpId="0"/>
      <p:bldP spid="1379" grpId="1"/>
      <p:bldP spid="1379" grpId="2"/>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9D3FE">
            <a:alpha val="11170"/>
          </a:srgbClr>
        </a:solidFill>
        <a:effectLst/>
      </p:bgPr>
    </p:bg>
    <p:spTree>
      <p:nvGrpSpPr>
        <p:cNvPr id="1" name="Shape 1164"/>
        <p:cNvGrpSpPr/>
        <p:nvPr/>
      </p:nvGrpSpPr>
      <p:grpSpPr>
        <a:xfrm>
          <a:off x="0" y="0"/>
          <a:ext cx="0" cy="0"/>
          <a:chOff x="0" y="0"/>
          <a:chExt cx="0" cy="0"/>
        </a:xfrm>
      </p:grpSpPr>
      <p:sp>
        <p:nvSpPr>
          <p:cNvPr id="1165" name="Google Shape;1165;p36"/>
          <p:cNvSpPr txBox="1">
            <a:spLocks noGrp="1"/>
          </p:cNvSpPr>
          <p:nvPr>
            <p:ph type="body" idx="1"/>
          </p:nvPr>
        </p:nvSpPr>
        <p:spPr>
          <a:xfrm>
            <a:off x="720000" y="1481667"/>
            <a:ext cx="7704000" cy="308720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000" dirty="0"/>
              <a:t> 1. In the digital age, countless online retailers provide medication services, yet the absence of a dependable prescription verification system has led to the widespread distribution of pharmaceuticals unsuitable for public consumption. Moreover, numerous exclusive pharmaceuticals remain inaccessible in most traditional pharmacies and hospitals, posing a significant challenge to those in need of specialized treatment.</a:t>
            </a:r>
            <a:endParaRPr sz="2000" dirty="0"/>
          </a:p>
        </p:txBody>
      </p:sp>
      <p:sp>
        <p:nvSpPr>
          <p:cNvPr id="1166" name="Google Shape;1166;p36"/>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r>
              <a:rPr lang="en-IN" dirty="0">
                <a:latin typeface="Algerian" panose="04020705040A02060702" pitchFamily="82" charset="0"/>
              </a:rPr>
              <a:t>PROBLEM  STATEMENT</a:t>
            </a:r>
            <a:br>
              <a:rPr lang="en-IN" dirty="0"/>
            </a:br>
            <a:endParaRPr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66"/>
                                        </p:tgtEl>
                                        <p:attrNameLst>
                                          <p:attrName>style.visibility</p:attrName>
                                        </p:attrNameLst>
                                      </p:cBhvr>
                                      <p:to>
                                        <p:strVal val="visible"/>
                                      </p:to>
                                    </p:set>
                                    <p:animEffect transition="in" filter="fade">
                                      <p:cBhvr>
                                        <p:cTn id="7" dur="1000"/>
                                        <p:tgtEl>
                                          <p:spTgt spid="1166"/>
                                        </p:tgtEl>
                                      </p:cBhvr>
                                    </p:animEffect>
                                    <p:anim calcmode="lin" valueType="num">
                                      <p:cBhvr>
                                        <p:cTn id="8" dur="1000" fill="hold"/>
                                        <p:tgtEl>
                                          <p:spTgt spid="1166"/>
                                        </p:tgtEl>
                                        <p:attrNameLst>
                                          <p:attrName>ppt_x</p:attrName>
                                        </p:attrNameLst>
                                      </p:cBhvr>
                                      <p:tavLst>
                                        <p:tav tm="0">
                                          <p:val>
                                            <p:strVal val="#ppt_x"/>
                                          </p:val>
                                        </p:tav>
                                        <p:tav tm="100000">
                                          <p:val>
                                            <p:strVal val="#ppt_x"/>
                                          </p:val>
                                        </p:tav>
                                      </p:tavLst>
                                    </p:anim>
                                    <p:anim calcmode="lin" valueType="num">
                                      <p:cBhvr>
                                        <p:cTn id="9" dur="1000" fill="hold"/>
                                        <p:tgtEl>
                                          <p:spTgt spid="11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2249-39DB-2052-E12C-E54B9939DCCA}"/>
              </a:ext>
            </a:extLst>
          </p:cNvPr>
          <p:cNvSpPr>
            <a:spLocks noGrp="1"/>
          </p:cNvSpPr>
          <p:nvPr>
            <p:ph type="title"/>
          </p:nvPr>
        </p:nvSpPr>
        <p:spPr>
          <a:xfrm>
            <a:off x="1354667" y="440267"/>
            <a:ext cx="6331158" cy="626533"/>
          </a:xfrm>
        </p:spPr>
        <p:txBody>
          <a:bodyPr/>
          <a:lstStyle/>
          <a:p>
            <a:r>
              <a:rPr lang="en-US" dirty="0">
                <a:latin typeface="Algerian" panose="04020705040A02060702" pitchFamily="82" charset="0"/>
              </a:rPr>
              <a:t>IMPLEMENTATION</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05EEA60E-C8CC-49F2-E944-DC07D32F0A4E}"/>
              </a:ext>
            </a:extLst>
          </p:cNvPr>
          <p:cNvSpPr>
            <a:spLocks noGrp="1"/>
          </p:cNvSpPr>
          <p:nvPr>
            <p:ph type="subTitle" idx="1"/>
          </p:nvPr>
        </p:nvSpPr>
        <p:spPr>
          <a:xfrm>
            <a:off x="408970" y="1361173"/>
            <a:ext cx="7945757" cy="3158066"/>
          </a:xfrm>
        </p:spPr>
        <p:txBody>
          <a:bodyPr/>
          <a:lstStyle/>
          <a:p>
            <a:r>
              <a:rPr lang="en-US" sz="1600" dirty="0"/>
              <a:t>Introducing an innovative solution ( solving problem 1 ) to enhance prescription security: our two-step verification process seamlessly integrates with leading hospitals. </a:t>
            </a:r>
          </a:p>
          <a:p>
            <a:endParaRPr lang="en-US" sz="1600" dirty="0"/>
          </a:p>
          <a:p>
            <a:endParaRPr lang="en-US" sz="1600" dirty="0"/>
          </a:p>
          <a:p>
            <a:endParaRPr lang="en-US" sz="1600" dirty="0"/>
          </a:p>
          <a:p>
            <a:pPr algn="just"/>
            <a:r>
              <a:rPr lang="en-US" sz="1600" b="1" u="sng" dirty="0"/>
              <a:t>Step 1: </a:t>
            </a:r>
            <a:r>
              <a:rPr lang="en-US" sz="1600" dirty="0"/>
              <a:t>Every hospital would now embed a unique barcode within their prescriptions, synchronizing the data in both their internal databases and our centralized platform.</a:t>
            </a:r>
          </a:p>
          <a:p>
            <a:pPr algn="just"/>
            <a:endParaRPr lang="en-US" sz="1600" dirty="0"/>
          </a:p>
          <a:p>
            <a:pPr algn="just"/>
            <a:r>
              <a:rPr lang="en-US" sz="1600" b="1" u="sng" dirty="0"/>
              <a:t>Step 2:</a:t>
            </a:r>
            <a:r>
              <a:rPr lang="en-US" sz="1600" dirty="0"/>
              <a:t> Experience unparalleled convenience as patients effortlessly scan these barcodes on our website. Instantly, a personalized, one-time password is dispatched to their registered mobile number. This not only authenticates the prescription but also unlocks access to vital </a:t>
            </a:r>
            <a:r>
              <a:rPr lang="en-US" sz="1600" dirty="0" err="1"/>
              <a:t>medication.With</a:t>
            </a:r>
            <a:r>
              <a:rPr lang="en-US" sz="1600" dirty="0"/>
              <a:t> this innovative approach, we would  ensure the utmost accuracy and security in dispensing medications, empowering both patients and healthcare providers alike.</a:t>
            </a:r>
            <a:endParaRPr lang="en-IN" sz="1600" dirty="0"/>
          </a:p>
        </p:txBody>
      </p:sp>
    </p:spTree>
    <p:extLst>
      <p:ext uri="{BB962C8B-B14F-4D97-AF65-F5344CB8AC3E}">
        <p14:creationId xmlns:p14="http://schemas.microsoft.com/office/powerpoint/2010/main" val="282809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7E894DF-DB8B-9C36-5681-D03B1DAB0295}"/>
              </a:ext>
            </a:extLst>
          </p:cNvPr>
          <p:cNvSpPr>
            <a:spLocks noGrp="1"/>
          </p:cNvSpPr>
          <p:nvPr>
            <p:ph type="subTitle" idx="1"/>
          </p:nvPr>
        </p:nvSpPr>
        <p:spPr>
          <a:xfrm>
            <a:off x="1708382" y="1573111"/>
            <a:ext cx="6227700" cy="1740300"/>
          </a:xfrm>
        </p:spPr>
        <p:txBody>
          <a:bodyPr/>
          <a:lstStyle/>
          <a:p>
            <a:pPr algn="l"/>
            <a:r>
              <a:rPr lang="en-US" sz="2800" b="1" dirty="0">
                <a:latin typeface="Franklin Gothic Medium Cond" panose="020B0606030402020204" pitchFamily="34" charset="0"/>
              </a:rPr>
              <a:t>    Striking perfect balance between providing exceptional healthcare services and ensuring financial viability of our own platform</a:t>
            </a:r>
            <a:endParaRPr lang="en-IN" sz="2800" b="1" dirty="0">
              <a:latin typeface="Franklin Gothic Medium Cond" panose="020B0606030402020204" pitchFamily="34" charset="0"/>
            </a:endParaRPr>
          </a:p>
        </p:txBody>
      </p:sp>
    </p:spTree>
    <p:extLst>
      <p:ext uri="{BB962C8B-B14F-4D97-AF65-F5344CB8AC3E}">
        <p14:creationId xmlns:p14="http://schemas.microsoft.com/office/powerpoint/2010/main" val="310745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318D96D9-90D5-E3DD-351E-CD6642740D8C}"/>
              </a:ext>
            </a:extLst>
          </p:cNvPr>
          <p:cNvGraphicFramePr/>
          <p:nvPr>
            <p:extLst>
              <p:ext uri="{D42A27DB-BD31-4B8C-83A1-F6EECF244321}">
                <p14:modId xmlns:p14="http://schemas.microsoft.com/office/powerpoint/2010/main" val="4282295865"/>
              </p:ext>
            </p:extLst>
          </p:nvPr>
        </p:nvGraphicFramePr>
        <p:xfrm>
          <a:off x="1500549" y="536764"/>
          <a:ext cx="6142901" cy="4439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itle 14">
            <a:extLst>
              <a:ext uri="{FF2B5EF4-FFF2-40B4-BE49-F238E27FC236}">
                <a16:creationId xmlns:a16="http://schemas.microsoft.com/office/drawing/2014/main" id="{7CB96F6A-F878-17E9-EFB7-A46F15A413C4}"/>
              </a:ext>
            </a:extLst>
          </p:cNvPr>
          <p:cNvSpPr>
            <a:spLocks noGrp="1"/>
          </p:cNvSpPr>
          <p:nvPr>
            <p:ph type="title"/>
          </p:nvPr>
        </p:nvSpPr>
        <p:spPr>
          <a:xfrm>
            <a:off x="977901" y="-155126"/>
            <a:ext cx="7550082" cy="559387"/>
          </a:xfrm>
        </p:spPr>
        <p:txBody>
          <a:bodyPr/>
          <a:lstStyle/>
          <a:p>
            <a:r>
              <a:rPr lang="en-IN" u="sng" dirty="0">
                <a:solidFill>
                  <a:schemeClr val="accent4">
                    <a:lumMod val="50000"/>
                  </a:schemeClr>
                </a:solidFill>
                <a:latin typeface="Algerian" panose="04020705040A02060702" pitchFamily="82" charset="0"/>
              </a:rPr>
              <a:t>INTRODUCING OUR EARNING MODEL</a:t>
            </a:r>
          </a:p>
        </p:txBody>
      </p:sp>
    </p:spTree>
    <p:extLst>
      <p:ext uri="{BB962C8B-B14F-4D97-AF65-F5344CB8AC3E}">
        <p14:creationId xmlns:p14="http://schemas.microsoft.com/office/powerpoint/2010/main" val="216528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41"/>
          <p:cNvSpPr txBox="1">
            <a:spLocks noGrp="1"/>
          </p:cNvSpPr>
          <p:nvPr>
            <p:ph type="title"/>
          </p:nvPr>
        </p:nvSpPr>
        <p:spPr>
          <a:xfrm>
            <a:off x="2290025" y="1118507"/>
            <a:ext cx="4563900" cy="2806093"/>
          </a:xfrm>
          <a:prstGeom prst="rect">
            <a:avLst/>
          </a:prstGeom>
        </p:spPr>
        <p:txBody>
          <a:bodyPr spcFirstLastPara="1" wrap="square" lIns="91425" tIns="91425" rIns="91425" bIns="91425" anchor="ctr" anchorCtr="0">
            <a:noAutofit/>
          </a:bodyPr>
          <a:lstStyle/>
          <a:p>
            <a:r>
              <a:rPr lang="en-US" dirty="0"/>
              <a:t>“</a:t>
            </a:r>
            <a:r>
              <a:rPr lang="en-US" sz="3200" dirty="0"/>
              <a:t>HealthCare is a right, not a privilege</a:t>
            </a:r>
            <a:r>
              <a:rPr lang="en-US" dirty="0"/>
              <a:t>.”</a:t>
            </a:r>
            <a:br>
              <a:rPr lang="en-US" dirty="0"/>
            </a:br>
            <a:endParaRPr dirty="0"/>
          </a:p>
        </p:txBody>
      </p:sp>
      <p:grpSp>
        <p:nvGrpSpPr>
          <p:cNvPr id="1433" name="Google Shape;1433;p41"/>
          <p:cNvGrpSpPr/>
          <p:nvPr/>
        </p:nvGrpSpPr>
        <p:grpSpPr>
          <a:xfrm>
            <a:off x="-156602" y="2286987"/>
            <a:ext cx="2566722" cy="2743333"/>
            <a:chOff x="6140650" y="2047625"/>
            <a:chExt cx="2115488" cy="2261051"/>
          </a:xfrm>
        </p:grpSpPr>
        <p:grpSp>
          <p:nvGrpSpPr>
            <p:cNvPr id="1434" name="Google Shape;1434;p41"/>
            <p:cNvGrpSpPr/>
            <p:nvPr/>
          </p:nvGrpSpPr>
          <p:grpSpPr>
            <a:xfrm rot="-8100000" flipH="1">
              <a:off x="6276380" y="3408643"/>
              <a:ext cx="601613" cy="633100"/>
              <a:chOff x="5007774" y="2043179"/>
              <a:chExt cx="755066" cy="794868"/>
            </a:xfrm>
          </p:grpSpPr>
          <p:sp>
            <p:nvSpPr>
              <p:cNvPr id="1435" name="Google Shape;1435;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41"/>
            <p:cNvGrpSpPr/>
            <p:nvPr/>
          </p:nvGrpSpPr>
          <p:grpSpPr>
            <a:xfrm rot="-10629464" flipH="1">
              <a:off x="6382534" y="3546269"/>
              <a:ext cx="708066" cy="745311"/>
              <a:chOff x="5007774" y="2043179"/>
              <a:chExt cx="755066" cy="794868"/>
            </a:xfrm>
          </p:grpSpPr>
          <p:sp>
            <p:nvSpPr>
              <p:cNvPr id="1439" name="Google Shape;1439;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2" name="Google Shape;1442;p41"/>
            <p:cNvSpPr/>
            <p:nvPr/>
          </p:nvSpPr>
          <p:spPr>
            <a:xfrm>
              <a:off x="6439938" y="2366425"/>
              <a:ext cx="1816200" cy="1653425"/>
            </a:xfrm>
            <a:custGeom>
              <a:avLst/>
              <a:gdLst/>
              <a:ahLst/>
              <a:cxnLst/>
              <a:rect l="l" t="t" r="r" b="b"/>
              <a:pathLst>
                <a:path w="72648" h="66137" extrusionOk="0">
                  <a:moveTo>
                    <a:pt x="36338" y="0"/>
                  </a:moveTo>
                  <a:cubicBezTo>
                    <a:pt x="33869" y="0"/>
                    <a:pt x="31361" y="278"/>
                    <a:pt x="28854" y="858"/>
                  </a:cubicBezTo>
                  <a:cubicBezTo>
                    <a:pt x="11070" y="4971"/>
                    <a:pt x="0" y="22755"/>
                    <a:pt x="4114" y="40539"/>
                  </a:cubicBezTo>
                  <a:cubicBezTo>
                    <a:pt x="7647" y="55815"/>
                    <a:pt x="21267" y="66137"/>
                    <a:pt x="36310" y="66137"/>
                  </a:cubicBezTo>
                  <a:cubicBezTo>
                    <a:pt x="38779" y="66137"/>
                    <a:pt x="41287" y="65859"/>
                    <a:pt x="43795" y="65279"/>
                  </a:cubicBezTo>
                  <a:cubicBezTo>
                    <a:pt x="61578" y="61166"/>
                    <a:pt x="72648" y="43382"/>
                    <a:pt x="68535" y="25598"/>
                  </a:cubicBezTo>
                  <a:cubicBezTo>
                    <a:pt x="65001" y="10322"/>
                    <a:pt x="51381" y="0"/>
                    <a:pt x="36338" y="0"/>
                  </a:cubicBezTo>
                  <a:close/>
                </a:path>
              </a:pathLst>
            </a:custGeom>
            <a:gradFill>
              <a:gsLst>
                <a:gs pos="0">
                  <a:schemeClr val="accent4"/>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1"/>
            <p:cNvSpPr/>
            <p:nvPr/>
          </p:nvSpPr>
          <p:spPr>
            <a:xfrm>
              <a:off x="6548813" y="2463925"/>
              <a:ext cx="1599975" cy="1459875"/>
            </a:xfrm>
            <a:custGeom>
              <a:avLst/>
              <a:gdLst/>
              <a:ahLst/>
              <a:cxnLst/>
              <a:rect l="l" t="t" r="r" b="b"/>
              <a:pathLst>
                <a:path w="63999" h="58395" extrusionOk="0">
                  <a:moveTo>
                    <a:pt x="32046" y="0"/>
                  </a:moveTo>
                  <a:cubicBezTo>
                    <a:pt x="29936" y="0"/>
                    <a:pt x="27793" y="230"/>
                    <a:pt x="25648" y="708"/>
                  </a:cubicBezTo>
                  <a:cubicBezTo>
                    <a:pt x="9921" y="4217"/>
                    <a:pt x="1" y="19823"/>
                    <a:pt x="3509" y="35550"/>
                  </a:cubicBezTo>
                  <a:cubicBezTo>
                    <a:pt x="6541" y="49140"/>
                    <a:pt x="18606" y="58394"/>
                    <a:pt x="31977" y="58394"/>
                  </a:cubicBezTo>
                  <a:cubicBezTo>
                    <a:pt x="34079" y="58394"/>
                    <a:pt x="36214" y="58166"/>
                    <a:pt x="38351" y="57689"/>
                  </a:cubicBezTo>
                  <a:cubicBezTo>
                    <a:pt x="54078" y="54181"/>
                    <a:pt x="63998" y="38575"/>
                    <a:pt x="60490" y="22847"/>
                  </a:cubicBezTo>
                  <a:cubicBezTo>
                    <a:pt x="57460" y="9213"/>
                    <a:pt x="45407" y="0"/>
                    <a:pt x="32046" y="0"/>
                  </a:cubicBezTo>
                  <a:close/>
                </a:path>
              </a:pathLst>
            </a:custGeom>
            <a:gradFill>
              <a:gsLst>
                <a:gs pos="0">
                  <a:schemeClr val="l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1"/>
            <p:cNvSpPr/>
            <p:nvPr/>
          </p:nvSpPr>
          <p:spPr>
            <a:xfrm>
              <a:off x="6876963" y="2764025"/>
              <a:ext cx="943650" cy="858775"/>
            </a:xfrm>
            <a:custGeom>
              <a:avLst/>
              <a:gdLst/>
              <a:ahLst/>
              <a:cxnLst/>
              <a:rect l="l" t="t" r="r" b="b"/>
              <a:pathLst>
                <a:path w="37746" h="34351" extrusionOk="0">
                  <a:moveTo>
                    <a:pt x="18809" y="0"/>
                  </a:moveTo>
                  <a:cubicBezTo>
                    <a:pt x="17534" y="0"/>
                    <a:pt x="16238" y="143"/>
                    <a:pt x="14942" y="439"/>
                  </a:cubicBezTo>
                  <a:cubicBezTo>
                    <a:pt x="5747" y="2617"/>
                    <a:pt x="1" y="11872"/>
                    <a:pt x="2118" y="21066"/>
                  </a:cubicBezTo>
                  <a:cubicBezTo>
                    <a:pt x="3984" y="28996"/>
                    <a:pt x="11046" y="34351"/>
                    <a:pt x="18814" y="34351"/>
                  </a:cubicBezTo>
                  <a:cubicBezTo>
                    <a:pt x="20112" y="34351"/>
                    <a:pt x="21429" y="34201"/>
                    <a:pt x="22745" y="33890"/>
                  </a:cubicBezTo>
                  <a:cubicBezTo>
                    <a:pt x="31999" y="31712"/>
                    <a:pt x="37746" y="22518"/>
                    <a:pt x="35568" y="13263"/>
                  </a:cubicBezTo>
                  <a:cubicBezTo>
                    <a:pt x="33696" y="5357"/>
                    <a:pt x="26635" y="0"/>
                    <a:pt x="18809" y="0"/>
                  </a:cubicBezTo>
                  <a:close/>
                </a:path>
              </a:pathLst>
            </a:custGeom>
            <a:gradFill>
              <a:gsLst>
                <a:gs pos="0">
                  <a:schemeClr val="accent4"/>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5" name="Google Shape;1445;p41"/>
            <p:cNvGrpSpPr/>
            <p:nvPr/>
          </p:nvGrpSpPr>
          <p:grpSpPr>
            <a:xfrm rot="2216357">
              <a:off x="7152655" y="3388976"/>
              <a:ext cx="273406" cy="237743"/>
              <a:chOff x="8811500" y="1358211"/>
              <a:chExt cx="165550" cy="144202"/>
            </a:xfrm>
          </p:grpSpPr>
          <p:sp>
            <p:nvSpPr>
              <p:cNvPr id="1446" name="Google Shape;1446;p41"/>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1"/>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41"/>
            <p:cNvGrpSpPr/>
            <p:nvPr/>
          </p:nvGrpSpPr>
          <p:grpSpPr>
            <a:xfrm rot="2700000" flipH="1">
              <a:off x="7530749" y="2748445"/>
              <a:ext cx="505829" cy="532380"/>
              <a:chOff x="5007774" y="2043179"/>
              <a:chExt cx="755066" cy="794868"/>
            </a:xfrm>
          </p:grpSpPr>
          <p:sp>
            <p:nvSpPr>
              <p:cNvPr id="1449" name="Google Shape;1449;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41"/>
            <p:cNvGrpSpPr/>
            <p:nvPr/>
          </p:nvGrpSpPr>
          <p:grpSpPr>
            <a:xfrm rot="170547" flipH="1">
              <a:off x="7352083" y="2538173"/>
              <a:ext cx="595347" cy="626729"/>
              <a:chOff x="5007774" y="2043179"/>
              <a:chExt cx="755066" cy="794868"/>
            </a:xfrm>
          </p:grpSpPr>
          <p:sp>
            <p:nvSpPr>
              <p:cNvPr id="1453" name="Google Shape;1453;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41"/>
            <p:cNvGrpSpPr/>
            <p:nvPr/>
          </p:nvGrpSpPr>
          <p:grpSpPr>
            <a:xfrm>
              <a:off x="6234263" y="2047625"/>
              <a:ext cx="1312650" cy="1291625"/>
              <a:chOff x="6234263" y="2047625"/>
              <a:chExt cx="1312650" cy="1291625"/>
            </a:xfrm>
          </p:grpSpPr>
          <p:sp>
            <p:nvSpPr>
              <p:cNvPr id="1457" name="Google Shape;1457;p41"/>
              <p:cNvSpPr/>
              <p:nvPr/>
            </p:nvSpPr>
            <p:spPr>
              <a:xfrm>
                <a:off x="6433888" y="2263075"/>
                <a:ext cx="1113025" cy="1076175"/>
              </a:xfrm>
              <a:custGeom>
                <a:avLst/>
                <a:gdLst/>
                <a:ahLst/>
                <a:cxnLst/>
                <a:rect l="l" t="t" r="r" b="b"/>
                <a:pathLst>
                  <a:path w="44521" h="43047" extrusionOk="0">
                    <a:moveTo>
                      <a:pt x="7366" y="0"/>
                    </a:moveTo>
                    <a:cubicBezTo>
                      <a:pt x="5653" y="0"/>
                      <a:pt x="3958" y="672"/>
                      <a:pt x="2662" y="1968"/>
                    </a:cubicBezTo>
                    <a:cubicBezTo>
                      <a:pt x="242" y="4387"/>
                      <a:pt x="1" y="8319"/>
                      <a:pt x="2118" y="11041"/>
                    </a:cubicBezTo>
                    <a:lnTo>
                      <a:pt x="24801" y="39652"/>
                    </a:lnTo>
                    <a:cubicBezTo>
                      <a:pt x="26538" y="41844"/>
                      <a:pt x="29180" y="43046"/>
                      <a:pt x="31895" y="43046"/>
                    </a:cubicBezTo>
                    <a:cubicBezTo>
                      <a:pt x="33151" y="43046"/>
                      <a:pt x="34423" y="42789"/>
                      <a:pt x="35629" y="42253"/>
                    </a:cubicBezTo>
                    <a:cubicBezTo>
                      <a:pt x="38834" y="40862"/>
                      <a:pt x="41435" y="38261"/>
                      <a:pt x="42887" y="34995"/>
                    </a:cubicBezTo>
                    <a:cubicBezTo>
                      <a:pt x="44520" y="31244"/>
                      <a:pt x="43492" y="26768"/>
                      <a:pt x="40226" y="24228"/>
                    </a:cubicBezTo>
                    <a:lnTo>
                      <a:pt x="11614" y="1544"/>
                    </a:lnTo>
                    <a:cubicBezTo>
                      <a:pt x="10350" y="505"/>
                      <a:pt x="8852" y="0"/>
                      <a:pt x="7366" y="0"/>
                    </a:cubicBezTo>
                    <a:close/>
                  </a:path>
                </a:pathLst>
              </a:custGeom>
              <a:gradFill>
                <a:gsLst>
                  <a:gs pos="0">
                    <a:srgbClr val="EFEFEF"/>
                  </a:gs>
                  <a:gs pos="30000">
                    <a:srgbClr val="F3F3F3"/>
                  </a:gs>
                  <a:gs pos="100000">
                    <a:srgbClr val="EFEFE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1"/>
              <p:cNvSpPr/>
              <p:nvPr/>
            </p:nvSpPr>
            <p:spPr>
              <a:xfrm>
                <a:off x="6234263" y="2047625"/>
                <a:ext cx="362975" cy="362950"/>
              </a:xfrm>
              <a:custGeom>
                <a:avLst/>
                <a:gdLst/>
                <a:ahLst/>
                <a:cxnLst/>
                <a:rect l="l" t="t" r="r" b="b"/>
                <a:pathLst>
                  <a:path w="14519" h="14518" extrusionOk="0">
                    <a:moveTo>
                      <a:pt x="7260" y="0"/>
                    </a:moveTo>
                    <a:cubicBezTo>
                      <a:pt x="3267" y="0"/>
                      <a:pt x="1" y="3267"/>
                      <a:pt x="1" y="7259"/>
                    </a:cubicBezTo>
                    <a:cubicBezTo>
                      <a:pt x="1" y="11251"/>
                      <a:pt x="3267" y="14517"/>
                      <a:pt x="7260" y="14517"/>
                    </a:cubicBezTo>
                    <a:cubicBezTo>
                      <a:pt x="11312" y="14517"/>
                      <a:pt x="14518" y="11251"/>
                      <a:pt x="14518" y="7259"/>
                    </a:cubicBezTo>
                    <a:cubicBezTo>
                      <a:pt x="14518" y="3267"/>
                      <a:pt x="11312" y="0"/>
                      <a:pt x="7260" y="0"/>
                    </a:cubicBezTo>
                    <a:close/>
                  </a:path>
                </a:pathLst>
              </a:custGeom>
              <a:gradFill>
                <a:gsLst>
                  <a:gs pos="0">
                    <a:srgbClr val="D9D9D9"/>
                  </a:gs>
                  <a:gs pos="100000">
                    <a:schemeClr val="lt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1"/>
            <p:cNvGrpSpPr/>
            <p:nvPr/>
          </p:nvGrpSpPr>
          <p:grpSpPr>
            <a:xfrm rot="-2521266">
              <a:off x="7461027" y="3270428"/>
              <a:ext cx="272560" cy="237432"/>
              <a:chOff x="8811500" y="1358211"/>
              <a:chExt cx="165550" cy="144202"/>
            </a:xfrm>
          </p:grpSpPr>
          <p:sp>
            <p:nvSpPr>
              <p:cNvPr id="1460" name="Google Shape;1460;p41"/>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1"/>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2" name="Google Shape;1462;p41"/>
          <p:cNvGrpSpPr/>
          <p:nvPr/>
        </p:nvGrpSpPr>
        <p:grpSpPr>
          <a:xfrm rot="8877308" flipH="1">
            <a:off x="7993525" y="-94141"/>
            <a:ext cx="870930" cy="916796"/>
            <a:chOff x="5007774" y="2043179"/>
            <a:chExt cx="755066" cy="794868"/>
          </a:xfrm>
        </p:grpSpPr>
        <p:sp>
          <p:nvSpPr>
            <p:cNvPr id="1463" name="Google Shape;1463;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41"/>
          <p:cNvGrpSpPr/>
          <p:nvPr/>
        </p:nvGrpSpPr>
        <p:grpSpPr>
          <a:xfrm rot="-9708238" flipH="1">
            <a:off x="7102151" y="-350320"/>
            <a:ext cx="1024990" cy="1079019"/>
            <a:chOff x="5007774" y="2043179"/>
            <a:chExt cx="755066" cy="794868"/>
          </a:xfrm>
        </p:grpSpPr>
        <p:sp>
          <p:nvSpPr>
            <p:cNvPr id="1467" name="Google Shape;1467;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33"/>
                                        </p:tgtEl>
                                        <p:attrNameLst>
                                          <p:attrName>style.visibility</p:attrName>
                                        </p:attrNameLst>
                                      </p:cBhvr>
                                      <p:to>
                                        <p:strVal val="visible"/>
                                      </p:to>
                                    </p:set>
                                    <p:animEffect transition="in" filter="fade">
                                      <p:cBhvr>
                                        <p:cTn id="7" dur="1000"/>
                                        <p:tgtEl>
                                          <p:spTgt spid="1433"/>
                                        </p:tgtEl>
                                      </p:cBhvr>
                                    </p:animEffect>
                                    <p:anim calcmode="lin" valueType="num">
                                      <p:cBhvr>
                                        <p:cTn id="8" dur="1000" fill="hold"/>
                                        <p:tgtEl>
                                          <p:spTgt spid="1433"/>
                                        </p:tgtEl>
                                        <p:attrNameLst>
                                          <p:attrName>ppt_x</p:attrName>
                                        </p:attrNameLst>
                                      </p:cBhvr>
                                      <p:tavLst>
                                        <p:tav tm="0">
                                          <p:val>
                                            <p:strVal val="#ppt_x"/>
                                          </p:val>
                                        </p:tav>
                                        <p:tav tm="100000">
                                          <p:val>
                                            <p:strVal val="#ppt_x"/>
                                          </p:val>
                                        </p:tav>
                                      </p:tavLst>
                                    </p:anim>
                                    <p:anim calcmode="lin" valueType="num">
                                      <p:cBhvr>
                                        <p:cTn id="9" dur="1000" fill="hold"/>
                                        <p:tgtEl>
                                          <p:spTgt spid="143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66"/>
                                        </p:tgtEl>
                                        <p:attrNameLst>
                                          <p:attrName>style.visibility</p:attrName>
                                        </p:attrNameLst>
                                      </p:cBhvr>
                                      <p:to>
                                        <p:strVal val="visible"/>
                                      </p:to>
                                    </p:set>
                                    <p:animEffect transition="in" filter="fade">
                                      <p:cBhvr>
                                        <p:cTn id="12" dur="1000"/>
                                        <p:tgtEl>
                                          <p:spTgt spid="1466"/>
                                        </p:tgtEl>
                                      </p:cBhvr>
                                    </p:animEffect>
                                    <p:anim calcmode="lin" valueType="num">
                                      <p:cBhvr>
                                        <p:cTn id="13" dur="1000" fill="hold"/>
                                        <p:tgtEl>
                                          <p:spTgt spid="1466"/>
                                        </p:tgtEl>
                                        <p:attrNameLst>
                                          <p:attrName>ppt_x</p:attrName>
                                        </p:attrNameLst>
                                      </p:cBhvr>
                                      <p:tavLst>
                                        <p:tav tm="0">
                                          <p:val>
                                            <p:strVal val="#ppt_x"/>
                                          </p:val>
                                        </p:tav>
                                        <p:tav tm="100000">
                                          <p:val>
                                            <p:strVal val="#ppt_x"/>
                                          </p:val>
                                        </p:tav>
                                      </p:tavLst>
                                    </p:anim>
                                    <p:anim calcmode="lin" valueType="num">
                                      <p:cBhvr>
                                        <p:cTn id="14" dur="1000" fill="hold"/>
                                        <p:tgtEl>
                                          <p:spTgt spid="146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62"/>
                                        </p:tgtEl>
                                        <p:attrNameLst>
                                          <p:attrName>style.visibility</p:attrName>
                                        </p:attrNameLst>
                                      </p:cBhvr>
                                      <p:to>
                                        <p:strVal val="visible"/>
                                      </p:to>
                                    </p:set>
                                    <p:animEffect transition="in" filter="fade">
                                      <p:cBhvr>
                                        <p:cTn id="17" dur="1000"/>
                                        <p:tgtEl>
                                          <p:spTgt spid="1462"/>
                                        </p:tgtEl>
                                      </p:cBhvr>
                                    </p:animEffect>
                                    <p:anim calcmode="lin" valueType="num">
                                      <p:cBhvr>
                                        <p:cTn id="18" dur="1000" fill="hold"/>
                                        <p:tgtEl>
                                          <p:spTgt spid="1462"/>
                                        </p:tgtEl>
                                        <p:attrNameLst>
                                          <p:attrName>ppt_x</p:attrName>
                                        </p:attrNameLst>
                                      </p:cBhvr>
                                      <p:tavLst>
                                        <p:tav tm="0">
                                          <p:val>
                                            <p:strVal val="#ppt_x"/>
                                          </p:val>
                                        </p:tav>
                                        <p:tav tm="100000">
                                          <p:val>
                                            <p:strVal val="#ppt_x"/>
                                          </p:val>
                                        </p:tav>
                                      </p:tavLst>
                                    </p:anim>
                                    <p:anim calcmode="lin" valueType="num">
                                      <p:cBhvr>
                                        <p:cTn id="19" dur="1000" fill="hold"/>
                                        <p:tgtEl>
                                          <p:spTgt spid="1462"/>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431"/>
                                        </p:tgtEl>
                                        <p:attrNameLst>
                                          <p:attrName>style.visibility</p:attrName>
                                        </p:attrNameLst>
                                      </p:cBhvr>
                                      <p:to>
                                        <p:strVal val="visible"/>
                                      </p:to>
                                    </p:set>
                                    <p:anim calcmode="lin" valueType="num">
                                      <p:cBhvr additive="base">
                                        <p:cTn id="22" dur="500" fill="hold"/>
                                        <p:tgtEl>
                                          <p:spTgt spid="1431"/>
                                        </p:tgtEl>
                                        <p:attrNameLst>
                                          <p:attrName>ppt_x</p:attrName>
                                        </p:attrNameLst>
                                      </p:cBhvr>
                                      <p:tavLst>
                                        <p:tav tm="0">
                                          <p:val>
                                            <p:strVal val="#ppt_x"/>
                                          </p:val>
                                        </p:tav>
                                        <p:tav tm="100000">
                                          <p:val>
                                            <p:strVal val="#ppt_x"/>
                                          </p:val>
                                        </p:tav>
                                      </p:tavLst>
                                    </p:anim>
                                    <p:anim calcmode="lin" valueType="num">
                                      <p:cBhvr additive="base">
                                        <p:cTn id="23" dur="500" fill="hold"/>
                                        <p:tgtEl>
                                          <p:spTgt spid="14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6E1E-4C71-8BC0-8734-5E41AC2B39CE}"/>
              </a:ext>
            </a:extLst>
          </p:cNvPr>
          <p:cNvSpPr>
            <a:spLocks noGrp="1"/>
          </p:cNvSpPr>
          <p:nvPr>
            <p:ph type="title"/>
          </p:nvPr>
        </p:nvSpPr>
        <p:spPr>
          <a:xfrm>
            <a:off x="720000" y="288275"/>
            <a:ext cx="7704000" cy="572700"/>
          </a:xfrm>
        </p:spPr>
        <p:txBody>
          <a:bodyPr/>
          <a:lstStyle/>
          <a:p>
            <a:r>
              <a:rPr lang="en-IN" sz="4400" dirty="0">
                <a:latin typeface="Algerian" panose="04020705040A02060702" pitchFamily="82" charset="0"/>
              </a:rPr>
              <a:t>CONCLUSION</a:t>
            </a:r>
          </a:p>
        </p:txBody>
      </p:sp>
      <p:sp>
        <p:nvSpPr>
          <p:cNvPr id="3" name="Text Placeholder 2">
            <a:extLst>
              <a:ext uri="{FF2B5EF4-FFF2-40B4-BE49-F238E27FC236}">
                <a16:creationId xmlns:a16="http://schemas.microsoft.com/office/drawing/2014/main" id="{2A63B3CF-F3D4-A67C-7C15-6EC8E28CF337}"/>
              </a:ext>
            </a:extLst>
          </p:cNvPr>
          <p:cNvSpPr>
            <a:spLocks noGrp="1"/>
          </p:cNvSpPr>
          <p:nvPr>
            <p:ph type="body" idx="1"/>
          </p:nvPr>
        </p:nvSpPr>
        <p:spPr/>
        <p:txBody>
          <a:bodyPr/>
          <a:lstStyle/>
          <a:p>
            <a:pPr marL="152400" indent="0">
              <a:buNone/>
            </a:pPr>
            <a:r>
              <a:rPr lang="en-US" sz="2400" dirty="0"/>
              <a:t>Our project represents a pivotal shift in the way we approach healthcare. By prioritizing trust, convenience, and innovation, we're not only redefining the pharmacy experience but also empowering individuals to take control of their wellness journey like never before. Join us on this transformative path, where healthcare meets trust and convenience, and the journey to wellness becomes effortlessly streamlined. Together, let's create a future where everyone can access the care they need with ease and confidence.</a:t>
            </a:r>
            <a:endParaRPr lang="en-IN" sz="2400" dirty="0"/>
          </a:p>
        </p:txBody>
      </p:sp>
    </p:spTree>
    <p:extLst>
      <p:ext uri="{BB962C8B-B14F-4D97-AF65-F5344CB8AC3E}">
        <p14:creationId xmlns:p14="http://schemas.microsoft.com/office/powerpoint/2010/main" val="230521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6" presetClass="entr" presetSubtype="21" fill="hold" grpId="1"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3"/>
        <p:cNvGrpSpPr/>
        <p:nvPr/>
      </p:nvGrpSpPr>
      <p:grpSpPr>
        <a:xfrm>
          <a:off x="0" y="0"/>
          <a:ext cx="0" cy="0"/>
          <a:chOff x="0" y="0"/>
          <a:chExt cx="0" cy="0"/>
        </a:xfrm>
      </p:grpSpPr>
      <p:sp>
        <p:nvSpPr>
          <p:cNvPr id="1784" name="Google Shape;1784;p48"/>
          <p:cNvSpPr txBox="1">
            <a:spLocks noGrp="1"/>
          </p:cNvSpPr>
          <p:nvPr>
            <p:ph type="title"/>
          </p:nvPr>
        </p:nvSpPr>
        <p:spPr>
          <a:xfrm>
            <a:off x="1388100" y="1535700"/>
            <a:ext cx="63678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u="sng" dirty="0">
                <a:solidFill>
                  <a:schemeClr val="tx1"/>
                </a:solidFill>
                <a:latin typeface="Algerian" panose="04020705040A02060702" pitchFamily="82" charset="0"/>
              </a:rPr>
              <a:t>THANK YOU !</a:t>
            </a:r>
            <a:endParaRPr u="sng" dirty="0">
              <a:solidFill>
                <a:schemeClr val="tx1"/>
              </a:solidFill>
              <a:latin typeface="Algerian" panose="04020705040A02060702" pitchFamily="82" charset="0"/>
            </a:endParaRPr>
          </a:p>
        </p:txBody>
      </p:sp>
      <p:grpSp>
        <p:nvGrpSpPr>
          <p:cNvPr id="1785" name="Google Shape;1785;p48"/>
          <p:cNvGrpSpPr/>
          <p:nvPr/>
        </p:nvGrpSpPr>
        <p:grpSpPr>
          <a:xfrm>
            <a:off x="6388800" y="-252849"/>
            <a:ext cx="1655519" cy="2033066"/>
            <a:chOff x="6388800" y="-252849"/>
            <a:chExt cx="1655519" cy="2033066"/>
          </a:xfrm>
        </p:grpSpPr>
        <p:sp>
          <p:nvSpPr>
            <p:cNvPr id="1786" name="Google Shape;1786;p48"/>
            <p:cNvSpPr/>
            <p:nvPr/>
          </p:nvSpPr>
          <p:spPr>
            <a:xfrm rot="2700000" flipH="1">
              <a:off x="6508629" y="1541051"/>
              <a:ext cx="198131" cy="198131"/>
            </a:xfrm>
            <a:prstGeom prst="teardrop">
              <a:avLst>
                <a:gd name="adj" fmla="val 1764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7" name="Google Shape;1787;p48"/>
            <p:cNvGrpSpPr/>
            <p:nvPr/>
          </p:nvGrpSpPr>
          <p:grpSpPr>
            <a:xfrm rot="2700000">
              <a:off x="6960413" y="-339572"/>
              <a:ext cx="512293" cy="1828964"/>
              <a:chOff x="264148" y="1376648"/>
              <a:chExt cx="512298" cy="1828982"/>
            </a:xfrm>
          </p:grpSpPr>
          <p:grpSp>
            <p:nvGrpSpPr>
              <p:cNvPr id="1788" name="Google Shape;1788;p48"/>
              <p:cNvGrpSpPr/>
              <p:nvPr/>
            </p:nvGrpSpPr>
            <p:grpSpPr>
              <a:xfrm rot="5579763" flipH="1">
                <a:off x="-384487" y="2081994"/>
                <a:ext cx="1809568" cy="418291"/>
                <a:chOff x="3404925" y="318825"/>
                <a:chExt cx="958264" cy="221530"/>
              </a:xfrm>
            </p:grpSpPr>
            <p:sp>
              <p:nvSpPr>
                <p:cNvPr id="1789" name="Google Shape;1789;p48"/>
                <p:cNvSpPr/>
                <p:nvPr/>
              </p:nvSpPr>
              <p:spPr>
                <a:xfrm>
                  <a:off x="3404925" y="327475"/>
                  <a:ext cx="762000" cy="158550"/>
                </a:xfrm>
                <a:custGeom>
                  <a:avLst/>
                  <a:gdLst/>
                  <a:ahLst/>
                  <a:cxnLst/>
                  <a:rect l="l" t="t" r="r" b="b"/>
                  <a:pathLst>
                    <a:path w="30480" h="6342" extrusionOk="0">
                      <a:moveTo>
                        <a:pt x="8607" y="0"/>
                      </a:moveTo>
                      <a:cubicBezTo>
                        <a:pt x="8035" y="0"/>
                        <a:pt x="7482" y="209"/>
                        <a:pt x="7046" y="588"/>
                      </a:cubicBezTo>
                      <a:cubicBezTo>
                        <a:pt x="6609" y="956"/>
                        <a:pt x="6045" y="1164"/>
                        <a:pt x="5472" y="1164"/>
                      </a:cubicBezTo>
                      <a:cubicBezTo>
                        <a:pt x="5425" y="1164"/>
                        <a:pt x="5378" y="1163"/>
                        <a:pt x="5331" y="1160"/>
                      </a:cubicBezTo>
                      <a:lnTo>
                        <a:pt x="1268" y="911"/>
                      </a:lnTo>
                      <a:cubicBezTo>
                        <a:pt x="1238" y="909"/>
                        <a:pt x="1208" y="908"/>
                        <a:pt x="1179" y="908"/>
                      </a:cubicBezTo>
                      <a:cubicBezTo>
                        <a:pt x="584" y="908"/>
                        <a:pt x="86" y="1376"/>
                        <a:pt x="50" y="1980"/>
                      </a:cubicBezTo>
                      <a:cubicBezTo>
                        <a:pt x="1" y="2614"/>
                        <a:pt x="485" y="3160"/>
                        <a:pt x="1119" y="3198"/>
                      </a:cubicBezTo>
                      <a:lnTo>
                        <a:pt x="5194" y="3459"/>
                      </a:lnTo>
                      <a:cubicBezTo>
                        <a:pt x="5816" y="3496"/>
                        <a:pt x="6400" y="3769"/>
                        <a:pt x="6822" y="4229"/>
                      </a:cubicBezTo>
                      <a:cubicBezTo>
                        <a:pt x="7244" y="4689"/>
                        <a:pt x="7828" y="4974"/>
                        <a:pt x="8450" y="5012"/>
                      </a:cubicBezTo>
                      <a:lnTo>
                        <a:pt x="30169" y="6341"/>
                      </a:lnTo>
                      <a:lnTo>
                        <a:pt x="30479" y="1346"/>
                      </a:lnTo>
                      <a:lnTo>
                        <a:pt x="8748" y="4"/>
                      </a:lnTo>
                      <a:cubicBezTo>
                        <a:pt x="8701" y="2"/>
                        <a:pt x="8654" y="0"/>
                        <a:pt x="8607" y="0"/>
                      </a:cubicBezTo>
                      <a:close/>
                    </a:path>
                  </a:pathLst>
                </a:custGeom>
                <a:gradFill>
                  <a:gsLst>
                    <a:gs pos="0">
                      <a:srgbClr val="79D3FE">
                        <a:alpha val="22352"/>
                      </a:srgbClr>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8"/>
                <p:cNvSpPr/>
                <p:nvPr/>
              </p:nvSpPr>
              <p:spPr>
                <a:xfrm>
                  <a:off x="4134600" y="320900"/>
                  <a:ext cx="228589" cy="219455"/>
                </a:xfrm>
                <a:custGeom>
                  <a:avLst/>
                  <a:gdLst/>
                  <a:ahLst/>
                  <a:cxnLst/>
                  <a:rect l="l" t="t" r="r" b="b"/>
                  <a:pathLst>
                    <a:path w="9071" h="8612" extrusionOk="0">
                      <a:moveTo>
                        <a:pt x="4471" y="1"/>
                      </a:moveTo>
                      <a:cubicBezTo>
                        <a:pt x="2354" y="1"/>
                        <a:pt x="303" y="1559"/>
                        <a:pt x="149" y="4045"/>
                      </a:cubicBezTo>
                      <a:cubicBezTo>
                        <a:pt x="0" y="6418"/>
                        <a:pt x="1802" y="8456"/>
                        <a:pt x="4175" y="8605"/>
                      </a:cubicBezTo>
                      <a:cubicBezTo>
                        <a:pt x="4259" y="8609"/>
                        <a:pt x="4342" y="8612"/>
                        <a:pt x="4425" y="8612"/>
                      </a:cubicBezTo>
                      <a:cubicBezTo>
                        <a:pt x="6069" y="8612"/>
                        <a:pt x="7579" y="7685"/>
                        <a:pt x="8300" y="6194"/>
                      </a:cubicBezTo>
                      <a:cubicBezTo>
                        <a:pt x="9071" y="4629"/>
                        <a:pt x="8810" y="2765"/>
                        <a:pt x="7667" y="1460"/>
                      </a:cubicBezTo>
                      <a:cubicBezTo>
                        <a:pt x="6774" y="454"/>
                        <a:pt x="5613" y="1"/>
                        <a:pt x="4471" y="1"/>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8"/>
                <p:cNvSpPr/>
                <p:nvPr/>
              </p:nvSpPr>
              <p:spPr>
                <a:xfrm>
                  <a:off x="4115950" y="318825"/>
                  <a:ext cx="64325" cy="207950"/>
                </a:xfrm>
                <a:custGeom>
                  <a:avLst/>
                  <a:gdLst/>
                  <a:ahLst/>
                  <a:cxnLst/>
                  <a:rect l="l" t="t" r="r" b="b"/>
                  <a:pathLst>
                    <a:path w="2573" h="8318" extrusionOk="0">
                      <a:moveTo>
                        <a:pt x="1472" y="0"/>
                      </a:moveTo>
                      <a:cubicBezTo>
                        <a:pt x="918" y="0"/>
                        <a:pt x="459" y="424"/>
                        <a:pt x="423" y="997"/>
                      </a:cubicBezTo>
                      <a:lnTo>
                        <a:pt x="38" y="7197"/>
                      </a:lnTo>
                      <a:cubicBezTo>
                        <a:pt x="1" y="7781"/>
                        <a:pt x="448" y="8278"/>
                        <a:pt x="1032" y="8315"/>
                      </a:cubicBezTo>
                      <a:cubicBezTo>
                        <a:pt x="1055" y="8316"/>
                        <a:pt x="1077" y="8317"/>
                        <a:pt x="1100" y="8317"/>
                      </a:cubicBezTo>
                      <a:cubicBezTo>
                        <a:pt x="1655" y="8317"/>
                        <a:pt x="2126" y="7882"/>
                        <a:pt x="2150" y="7321"/>
                      </a:cubicBezTo>
                      <a:lnTo>
                        <a:pt x="2535" y="1121"/>
                      </a:lnTo>
                      <a:cubicBezTo>
                        <a:pt x="2573" y="537"/>
                        <a:pt x="2125" y="40"/>
                        <a:pt x="1541" y="3"/>
                      </a:cubicBezTo>
                      <a:cubicBezTo>
                        <a:pt x="1518" y="1"/>
                        <a:pt x="1495" y="0"/>
                        <a:pt x="1472" y="0"/>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2" name="Google Shape;1792;p48"/>
              <p:cNvGrpSpPr/>
              <p:nvPr/>
            </p:nvGrpSpPr>
            <p:grpSpPr>
              <a:xfrm>
                <a:off x="481850" y="2154725"/>
                <a:ext cx="162300" cy="987673"/>
                <a:chOff x="404875" y="1083300"/>
                <a:chExt cx="162300" cy="987673"/>
              </a:xfrm>
            </p:grpSpPr>
            <p:sp>
              <p:nvSpPr>
                <p:cNvPr id="1793" name="Google Shape;1793;p48"/>
                <p:cNvSpPr/>
                <p:nvPr/>
              </p:nvSpPr>
              <p:spPr>
                <a:xfrm>
                  <a:off x="404875" y="1083300"/>
                  <a:ext cx="162300" cy="5424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8"/>
                <p:cNvSpPr/>
                <p:nvPr/>
              </p:nvSpPr>
              <p:spPr>
                <a:xfrm>
                  <a:off x="459018" y="1611973"/>
                  <a:ext cx="54000" cy="459000"/>
                </a:xfrm>
                <a:prstGeom prst="roundRect">
                  <a:avLst>
                    <a:gd name="adj" fmla="val 165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8"/>
                <p:cNvSpPr/>
                <p:nvPr/>
              </p:nvSpPr>
              <p:spPr>
                <a:xfrm>
                  <a:off x="409525" y="1588400"/>
                  <a:ext cx="153025" cy="244800"/>
                </a:xfrm>
                <a:prstGeom prst="flowChartManualOperation">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85"/>
                                        </p:tgtEl>
                                        <p:attrNameLst>
                                          <p:attrName>style.visibility</p:attrName>
                                        </p:attrNameLst>
                                      </p:cBhvr>
                                      <p:to>
                                        <p:strVal val="visible"/>
                                      </p:to>
                                    </p:set>
                                    <p:animEffect transition="in" filter="fade">
                                      <p:cBhvr>
                                        <p:cTn id="7" dur="1000"/>
                                        <p:tgtEl>
                                          <p:spTgt spid="1785"/>
                                        </p:tgtEl>
                                      </p:cBhvr>
                                    </p:animEffect>
                                    <p:anim calcmode="lin" valueType="num">
                                      <p:cBhvr>
                                        <p:cTn id="8" dur="1000" fill="hold"/>
                                        <p:tgtEl>
                                          <p:spTgt spid="1785"/>
                                        </p:tgtEl>
                                        <p:attrNameLst>
                                          <p:attrName>ppt_x</p:attrName>
                                        </p:attrNameLst>
                                      </p:cBhvr>
                                      <p:tavLst>
                                        <p:tav tm="0">
                                          <p:val>
                                            <p:strVal val="#ppt_x"/>
                                          </p:val>
                                        </p:tav>
                                        <p:tav tm="100000">
                                          <p:val>
                                            <p:strVal val="#ppt_x"/>
                                          </p:val>
                                        </p:tav>
                                      </p:tavLst>
                                    </p:anim>
                                    <p:anim calcmode="lin" valueType="num">
                                      <p:cBhvr>
                                        <p:cTn id="9" dur="1000" fill="hold"/>
                                        <p:tgtEl>
                                          <p:spTgt spid="178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84"/>
                                        </p:tgtEl>
                                        <p:attrNameLst>
                                          <p:attrName>style.visibility</p:attrName>
                                        </p:attrNameLst>
                                      </p:cBhvr>
                                      <p:to>
                                        <p:strVal val="visible"/>
                                      </p:to>
                                    </p:set>
                                    <p:animEffect transition="in" filter="fade">
                                      <p:cBhvr>
                                        <p:cTn id="12" dur="1000"/>
                                        <p:tgtEl>
                                          <p:spTgt spid="1784"/>
                                        </p:tgtEl>
                                      </p:cBhvr>
                                    </p:animEffect>
                                    <p:anim calcmode="lin" valueType="num">
                                      <p:cBhvr>
                                        <p:cTn id="13" dur="1000" fill="hold"/>
                                        <p:tgtEl>
                                          <p:spTgt spid="1784"/>
                                        </p:tgtEl>
                                        <p:attrNameLst>
                                          <p:attrName>ppt_x</p:attrName>
                                        </p:attrNameLst>
                                      </p:cBhvr>
                                      <p:tavLst>
                                        <p:tav tm="0">
                                          <p:val>
                                            <p:strVal val="#ppt_x"/>
                                          </p:val>
                                        </p:tav>
                                        <p:tav tm="100000">
                                          <p:val>
                                            <p:strVal val="#ppt_x"/>
                                          </p:val>
                                        </p:tav>
                                      </p:tavLst>
                                    </p:anim>
                                    <p:anim calcmode="lin" valueType="num">
                                      <p:cBhvr>
                                        <p:cTn id="14" dur="1000" fill="hold"/>
                                        <p:tgtEl>
                                          <p:spTgt spid="17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4" grpId="0"/>
    </p:bldLst>
  </p:timing>
</p:sld>
</file>

<file path=ppt/theme/theme1.xml><?xml version="1.0" encoding="utf-8"?>
<a:theme xmlns:a="http://schemas.openxmlformats.org/drawingml/2006/main" name="Polypharmacy Breakthrough by Slidesgo">
  <a:themeElements>
    <a:clrScheme name="Simple Light">
      <a:dk1>
        <a:srgbClr val="073763"/>
      </a:dk1>
      <a:lt1>
        <a:srgbClr val="FFFFFF"/>
      </a:lt1>
      <a:dk2>
        <a:srgbClr val="61EEDD"/>
      </a:dk2>
      <a:lt2>
        <a:srgbClr val="79D3FE"/>
      </a:lt2>
      <a:accent1>
        <a:srgbClr val="FF4757"/>
      </a:accent1>
      <a:accent2>
        <a:srgbClr val="FF959D"/>
      </a:accent2>
      <a:accent3>
        <a:srgbClr val="0072BC"/>
      </a:accent3>
      <a:accent4>
        <a:srgbClr val="59ACF9"/>
      </a:accent4>
      <a:accent5>
        <a:srgbClr val="434343"/>
      </a:accent5>
      <a:accent6>
        <a:srgbClr val="FFCD53"/>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387</Words>
  <Application>Microsoft Office PowerPoint</Application>
  <PresentationFormat>On-screen Show (16:9)</PresentationFormat>
  <Paragraphs>23</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Franklin Gothic Medium Cond</vt:lpstr>
      <vt:lpstr>Fira Sans Condensed</vt:lpstr>
      <vt:lpstr>Roboto Condensed Light</vt:lpstr>
      <vt:lpstr>Arial</vt:lpstr>
      <vt:lpstr>Ubuntu</vt:lpstr>
      <vt:lpstr>Algerian</vt:lpstr>
      <vt:lpstr>Polypharmacy Breakthrough by Slidesgo</vt:lpstr>
      <vt:lpstr>PowerPoint Presentation</vt:lpstr>
      <vt:lpstr>INTRODUCTION</vt:lpstr>
      <vt:lpstr>PROBLEM  STATEMENT </vt:lpstr>
      <vt:lpstr>IMPLEMENTATION</vt:lpstr>
      <vt:lpstr>PowerPoint Presentation</vt:lpstr>
      <vt:lpstr>INTRODUCING OUR EARNING MODEL</vt:lpstr>
      <vt:lpstr>“HealthCare is a right, not a privilege.”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TrustMed</dc:title>
  <dc:creator>HP</dc:creator>
  <cp:lastModifiedBy>Swastik Garg</cp:lastModifiedBy>
  <cp:revision>9</cp:revision>
  <dcterms:modified xsi:type="dcterms:W3CDTF">2024-04-19T18:47:01Z</dcterms:modified>
</cp:coreProperties>
</file>