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6" r:id="rId4"/>
    <p:sldId id="358" r:id="rId5"/>
    <p:sldId id="348" r:id="rId6"/>
    <p:sldId id="349" r:id="rId7"/>
    <p:sldId id="351" r:id="rId8"/>
    <p:sldId id="354" r:id="rId9"/>
    <p:sldId id="35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0126" autoAdjust="0"/>
  </p:normalViewPr>
  <p:slideViewPr>
    <p:cSldViewPr>
      <p:cViewPr varScale="1">
        <p:scale>
          <a:sx n="89" d="100"/>
          <a:sy n="89" d="100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0389-1130-4DC0-B8A4-972F9CF726F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3525-1570-4694-A779-B949B991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9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A42A2-BD3E-4D72-B8F7-D59F204019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86AA9-7312-477F-BBAA-796E75EB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2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46" y="0"/>
            <a:ext cx="9144000" cy="352425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7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rtyguard.herokuapp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43608" y="987574"/>
            <a:ext cx="74888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PartyGuard Web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Application</a:t>
            </a:r>
          </a:p>
          <a:p>
            <a:pPr algn="ctr"/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Demo - 05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8304" y="4731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411510"/>
            <a:ext cx="8738120" cy="50405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15567"/>
            <a:ext cx="8496944" cy="38884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 progress?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remaining?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9474" y="4578101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4731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821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39" y="339502"/>
            <a:ext cx="7524328" cy="88446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27339" y="1347614"/>
            <a:ext cx="7383097" cy="2995737"/>
          </a:xfrm>
        </p:spPr>
        <p:txBody>
          <a:bodyPr/>
          <a:lstStyle/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complete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Guard profile edit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edit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45879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4629935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39" y="339502"/>
            <a:ext cx="7524328" cy="88446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 progress?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27339" y="1347614"/>
            <a:ext cx="7383097" cy="299573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functionality in Customer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user dashboard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user functionalities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 user registration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45879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4629935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39" y="339502"/>
            <a:ext cx="7524328" cy="88446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remaining?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27339" y="1347614"/>
            <a:ext cx="7383097" cy="2995737"/>
          </a:xfrm>
        </p:spPr>
        <p:txBody>
          <a:bodyPr/>
          <a:lstStyle/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System testing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team testing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artifact documentation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45879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896" y="4629935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39" y="339502"/>
            <a:ext cx="7524328" cy="88446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27339" y="1347614"/>
            <a:ext cx="7383097" cy="2995737"/>
          </a:xfrm>
        </p:spPr>
        <p:txBody>
          <a:bodyPr/>
          <a:lstStyle/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 </a:t>
            </a:r>
            <a:r>
              <a:rPr lang="en-US" sz="2000" b="1" dirty="0" smtClean="0"/>
              <a:t>        </a:t>
            </a:r>
            <a:r>
              <a:rPr lang="en-US" sz="2000" dirty="0" smtClean="0"/>
              <a:t> </a:t>
            </a:r>
            <a:r>
              <a:rPr lang="en-US" sz="2000" u="sng" dirty="0">
                <a:hlinkClick r:id="rId2"/>
              </a:rPr>
              <a:t>https://Partyguard.herokuapp.com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45879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896" y="4629935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39" y="339502"/>
            <a:ext cx="7524328" cy="88446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27339" y="1347614"/>
            <a:ext cx="7383097" cy="299573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 progress?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remaining?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45879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5896" y="4629935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0392" y="45879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5896" y="4629935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15" y="1131590"/>
            <a:ext cx="2651760" cy="2441448"/>
          </a:xfrm>
        </p:spPr>
      </p:pic>
    </p:spTree>
    <p:extLst>
      <p:ext uri="{BB962C8B-B14F-4D97-AF65-F5344CB8AC3E}">
        <p14:creationId xmlns:p14="http://schemas.microsoft.com/office/powerpoint/2010/main" val="3811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159</Words>
  <Application>Microsoft Office PowerPoint</Application>
  <PresentationFormat>On-screen Show (16:9)</PresentationFormat>
  <Paragraphs>56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Malgun Gothic</vt:lpstr>
      <vt:lpstr>Arial</vt:lpstr>
      <vt:lpstr>Calibri</vt:lpstr>
      <vt:lpstr>Times New Roman</vt:lpstr>
      <vt:lpstr>Office Theme</vt:lpstr>
      <vt:lpstr>Custom Design</vt:lpstr>
      <vt:lpstr>PowerPoint Presentation</vt:lpstr>
      <vt:lpstr>Outline</vt:lpstr>
      <vt:lpstr>What has been done?</vt:lpstr>
      <vt:lpstr>What is in progress?</vt:lpstr>
      <vt:lpstr>What is remaining?</vt:lpstr>
      <vt:lpstr>Demo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Bhimireddy,Nihitha Reddy</dc:creator>
  <cp:lastModifiedBy>Bhimireddy,Nihitha Reddy</cp:lastModifiedBy>
  <cp:revision>89</cp:revision>
  <dcterms:created xsi:type="dcterms:W3CDTF">2014-04-01T16:27:38Z</dcterms:created>
  <dcterms:modified xsi:type="dcterms:W3CDTF">2016-11-18T02:15:02Z</dcterms:modified>
</cp:coreProperties>
</file>