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6" r:id="rId4"/>
    <p:sldId id="260" r:id="rId5"/>
    <p:sldId id="267" r:id="rId6"/>
    <p:sldId id="259" r:id="rId7"/>
    <p:sldId id="261" r:id="rId8"/>
    <p:sldId id="277" r:id="rId9"/>
    <p:sldId id="279" r:id="rId10"/>
    <p:sldId id="278" r:id="rId11"/>
    <p:sldId id="280" r:id="rId12"/>
    <p:sldId id="262" r:id="rId13"/>
    <p:sldId id="281" r:id="rId14"/>
    <p:sldId id="282" r:id="rId15"/>
    <p:sldId id="283" r:id="rId16"/>
    <p:sldId id="286" r:id="rId17"/>
    <p:sldId id="351" r:id="rId18"/>
    <p:sldId id="352" r:id="rId19"/>
    <p:sldId id="349" r:id="rId20"/>
    <p:sldId id="287" r:id="rId21"/>
    <p:sldId id="288" r:id="rId22"/>
    <p:sldId id="273" r:id="rId23"/>
    <p:sldId id="284" r:id="rId24"/>
    <p:sldId id="290" r:id="rId25"/>
    <p:sldId id="353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0126" autoAdjust="0"/>
  </p:normalViewPr>
  <p:slideViewPr>
    <p:cSldViewPr>
      <p:cViewPr varScale="1">
        <p:scale>
          <a:sx n="89" d="100"/>
          <a:sy n="89" d="100"/>
        </p:scale>
        <p:origin x="81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14F74-9788-4812-AFA4-F62E47E83CD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F2CCC-B818-43D2-B63F-EBEBB511D14B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CD85A-09A8-4C94-A85F-4ADF66A8DD76}" type="parTrans" cxnId="{27D09769-C51F-4FF9-BD57-DD9843F94D40}">
      <dgm:prSet/>
      <dgm:spPr/>
      <dgm:t>
        <a:bodyPr/>
        <a:lstStyle/>
        <a:p>
          <a:endParaRPr lang="en-US"/>
        </a:p>
      </dgm:t>
    </dgm:pt>
    <dgm:pt modelId="{4B128333-43F5-458E-AAC1-11EA360491B4}" type="sibTrans" cxnId="{27D09769-C51F-4FF9-BD57-DD9843F94D40}">
      <dgm:prSet/>
      <dgm:spPr/>
      <dgm:t>
        <a:bodyPr/>
        <a:lstStyle/>
        <a:p>
          <a:endParaRPr lang="en-US"/>
        </a:p>
      </dgm:t>
    </dgm:pt>
    <dgm:pt modelId="{DBEA1301-85FB-4447-8341-A7F1F17AF787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Dashboard.html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896A0-2EBD-4575-9CCE-5730D37251BA}" type="parTrans" cxnId="{71A90125-8E5B-4D76-91D8-14757C6159ED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AA79B-D985-416E-8C97-9A42EB72DD84}" type="sibTrans" cxnId="{71A90125-8E5B-4D76-91D8-14757C6159ED}">
      <dgm:prSet/>
      <dgm:spPr/>
      <dgm:t>
        <a:bodyPr/>
        <a:lstStyle/>
        <a:p>
          <a:endParaRPr lang="en-US"/>
        </a:p>
      </dgm:t>
    </dgm:pt>
    <dgm:pt modelId="{7B0E209E-50D2-4F16-B89D-75535A287874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Dashboard.js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C92C41-D808-4E4D-A3D1-E453C7DE29BF}" type="parTrans" cxnId="{FA6685D4-1861-4714-B008-85A019EB9012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4EDB4-09C7-428A-A08D-EFB0B84D2E36}" type="sibTrans" cxnId="{FA6685D4-1861-4714-B008-85A019EB9012}">
      <dgm:prSet/>
      <dgm:spPr/>
      <dgm:t>
        <a:bodyPr/>
        <a:lstStyle/>
        <a:p>
          <a:endParaRPr lang="en-US"/>
        </a:p>
      </dgm:t>
    </dgm:pt>
    <dgm:pt modelId="{AA2ACEFC-AC49-44F2-98E8-8309CB2220C1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AddCustomer.html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9F000-18BE-46B5-84ED-1171E195BCA6}" type="parTrans" cxnId="{295E3228-A139-44FA-87A9-6F457423A2FE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C78367-008F-45F4-B935-3BF50A8D2D51}" type="sibTrans" cxnId="{295E3228-A139-44FA-87A9-6F457423A2FE}">
      <dgm:prSet/>
      <dgm:spPr/>
      <dgm:t>
        <a:bodyPr/>
        <a:lstStyle/>
        <a:p>
          <a:endParaRPr lang="en-US"/>
        </a:p>
      </dgm:t>
    </dgm:pt>
    <dgm:pt modelId="{DE9E15BE-0948-4CF1-8E22-B451DA6F77FE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AddCustomer.js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C236B2-2315-4257-8AB7-4339479EF4AE}" type="parTrans" cxnId="{0856C252-B1A1-4EC0-BEBB-8742BCD68BF1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609965-7F13-44AA-9BEC-4DAADDA30481}" type="sibTrans" cxnId="{0856C252-B1A1-4EC0-BEBB-8742BCD68BF1}">
      <dgm:prSet/>
      <dgm:spPr/>
      <dgm:t>
        <a:bodyPr/>
        <a:lstStyle/>
        <a:p>
          <a:endParaRPr lang="en-US"/>
        </a:p>
      </dgm:t>
    </dgm:pt>
    <dgm:pt modelId="{E6FE1A65-1682-4410-A9F6-2EA0172C4ADA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1B7550-783E-4402-9D16-33239358055B}" type="parTrans" cxnId="{5D394423-B19F-406A-9D65-45E858E5215C}">
      <dgm:prSet/>
      <dgm:spPr/>
      <dgm:t>
        <a:bodyPr/>
        <a:lstStyle/>
        <a:p>
          <a:endParaRPr lang="en-US"/>
        </a:p>
      </dgm:t>
    </dgm:pt>
    <dgm:pt modelId="{7083B153-1094-4B16-971B-99A29A9FE6FF}" type="sibTrans" cxnId="{5D394423-B19F-406A-9D65-45E858E5215C}">
      <dgm:prSet/>
      <dgm:spPr/>
      <dgm:t>
        <a:bodyPr/>
        <a:lstStyle/>
        <a:p>
          <a:endParaRPr lang="en-US"/>
        </a:p>
      </dgm:t>
    </dgm:pt>
    <dgm:pt modelId="{FAA32A3A-F5BC-4D56-8F9B-E312297DDFDD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94E07-4A99-468D-906E-ADF6F666361E}" type="parTrans" cxnId="{EB8D9406-27E8-4CE9-9710-4F7FFEC4DE84}">
      <dgm:prSet/>
      <dgm:spPr/>
      <dgm:t>
        <a:bodyPr/>
        <a:lstStyle/>
        <a:p>
          <a:endParaRPr lang="en-US"/>
        </a:p>
      </dgm:t>
    </dgm:pt>
    <dgm:pt modelId="{EF49251A-B8B0-4B65-861A-1441D6E210A2}" type="sibTrans" cxnId="{EB8D9406-27E8-4CE9-9710-4F7FFEC4DE84}">
      <dgm:prSet/>
      <dgm:spPr/>
      <dgm:t>
        <a:bodyPr/>
        <a:lstStyle/>
        <a:p>
          <a:endParaRPr lang="en-US"/>
        </a:p>
      </dgm:t>
    </dgm:pt>
    <dgm:pt modelId="{0C75F044-DFFC-4AE8-8EB7-61A8357EFB1B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Controller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0A0792-ABC6-41B8-BF91-642EA175E617}" type="parTrans" cxnId="{768C5B67-1262-41FB-A14B-836CF662F6A4}">
      <dgm:prSet/>
      <dgm:spPr/>
      <dgm:t>
        <a:bodyPr/>
        <a:lstStyle/>
        <a:p>
          <a:endParaRPr lang="en-US"/>
        </a:p>
      </dgm:t>
    </dgm:pt>
    <dgm:pt modelId="{81B2D3FC-0A9A-4B0A-BBE3-9D41AAA55CCE}" type="sibTrans" cxnId="{768C5B67-1262-41FB-A14B-836CF662F6A4}">
      <dgm:prSet/>
      <dgm:spPr/>
      <dgm:t>
        <a:bodyPr/>
        <a:lstStyle/>
        <a:p>
          <a:endParaRPr lang="en-US"/>
        </a:p>
      </dgm:t>
    </dgm:pt>
    <dgm:pt modelId="{02D8147C-CA13-4718-B948-353A280686F6}">
      <dgm:prSet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ViewCustomers.html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3E8B6D-3929-4562-A9EA-35912555B015}" type="parTrans" cxnId="{3ACC8E3F-DEF5-45BD-AAE3-F580A1579DEC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963FB3-92BB-4550-B778-E30F851D6227}" type="sibTrans" cxnId="{3ACC8E3F-DEF5-45BD-AAE3-F580A1579DEC}">
      <dgm:prSet/>
      <dgm:spPr/>
      <dgm:t>
        <a:bodyPr/>
        <a:lstStyle/>
        <a:p>
          <a:endParaRPr lang="en-US"/>
        </a:p>
      </dgm:t>
    </dgm:pt>
    <dgm:pt modelId="{81220786-B444-4509-8BDB-EAEF405E8DEA}">
      <dgm:prSet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Addack.html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C92072-BA05-49BE-A902-36F8AE6824A6}" type="sibTrans" cxnId="{E62321D9-F571-41AB-A876-DB81C933DCE8}">
      <dgm:prSet/>
      <dgm:spPr/>
      <dgm:t>
        <a:bodyPr/>
        <a:lstStyle/>
        <a:p>
          <a:endParaRPr lang="en-US"/>
        </a:p>
      </dgm:t>
    </dgm:pt>
    <dgm:pt modelId="{AD77954E-3E39-47A5-8DDE-67B0E25E4EE7}" type="parTrans" cxnId="{E62321D9-F571-41AB-A876-DB81C933DCE8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AE3769-4CE3-42C2-BE59-54EA8B270B25}">
      <dgm:prSet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Addack.js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1A780-98AF-4FA0-B87A-18AC34178A0D}" type="parTrans" cxnId="{92215A58-82D4-4395-A4CD-48A3EF0099F0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741CE5-0542-4229-B2A6-AE49CEDBF8DD}" type="sibTrans" cxnId="{92215A58-82D4-4395-A4CD-48A3EF0099F0}">
      <dgm:prSet/>
      <dgm:spPr/>
      <dgm:t>
        <a:bodyPr/>
        <a:lstStyle/>
        <a:p>
          <a:endParaRPr lang="en-US"/>
        </a:p>
      </dgm:t>
    </dgm:pt>
    <dgm:pt modelId="{19B329A6-33CA-4F61-A168-6BE82F8373FF}">
      <dgm:prSet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ViewCustomers.js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FA6CE3-8438-4C57-98E5-15FA6B1D9AE2}" type="parTrans" cxnId="{F4901AB7-3337-4287-8C8D-36FA694DD7D3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AF45E8-A82C-4E09-819F-1674B654B0C8}" type="sibTrans" cxnId="{F4901AB7-3337-4287-8C8D-36FA694DD7D3}">
      <dgm:prSet/>
      <dgm:spPr/>
      <dgm:t>
        <a:bodyPr/>
        <a:lstStyle/>
        <a:p>
          <a:endParaRPr lang="en-US"/>
        </a:p>
      </dgm:t>
    </dgm:pt>
    <dgm:pt modelId="{B4D0BDFA-588F-4741-A5DC-C80F6F91C7A0}" type="pres">
      <dgm:prSet presAssocID="{21F14F74-9788-4812-AFA4-F62E47E83C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1158B-0A94-425D-8069-0C65D32B3A85}" type="pres">
      <dgm:prSet presAssocID="{21F14F74-9788-4812-AFA4-F62E47E83CD9}" presName="hierFlow" presStyleCnt="0"/>
      <dgm:spPr/>
    </dgm:pt>
    <dgm:pt modelId="{22A3E8D8-366A-4A83-A372-9E19830046AF}" type="pres">
      <dgm:prSet presAssocID="{21F14F74-9788-4812-AFA4-F62E47E83CD9}" presName="firstBuf" presStyleCnt="0"/>
      <dgm:spPr/>
    </dgm:pt>
    <dgm:pt modelId="{648A684D-F6ED-42DD-8867-E5025E3AC20A}" type="pres">
      <dgm:prSet presAssocID="{21F14F74-9788-4812-AFA4-F62E47E83C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9F37286-F356-4F54-A9B7-7D5BB18D420E}" type="pres">
      <dgm:prSet presAssocID="{1E8F2CCC-B818-43D2-B63F-EBEBB511D14B}" presName="Name14" presStyleCnt="0"/>
      <dgm:spPr/>
    </dgm:pt>
    <dgm:pt modelId="{1D83C0A2-9D71-4F98-A339-7053966EF2FF}" type="pres">
      <dgm:prSet presAssocID="{1E8F2CCC-B818-43D2-B63F-EBEBB511D14B}" presName="level1Shape" presStyleLbl="node0" presStyleIdx="0" presStyleCnt="1" custScaleX="242073" custLinFactX="-100000" custLinFactNeighborX="-182793" custLinFactNeighborY="-388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4D4686-15E5-44D4-9DD7-975257227BE6}" type="pres">
      <dgm:prSet presAssocID="{1E8F2CCC-B818-43D2-B63F-EBEBB511D14B}" presName="hierChild2" presStyleCnt="0"/>
      <dgm:spPr/>
    </dgm:pt>
    <dgm:pt modelId="{ABAC4BE1-FA06-4859-B024-959322A221DC}" type="pres">
      <dgm:prSet presAssocID="{1FE896A0-2EBD-4575-9CCE-5730D37251BA}" presName="Name19" presStyleLbl="parChTrans1D2" presStyleIdx="0" presStyleCnt="4"/>
      <dgm:spPr/>
      <dgm:t>
        <a:bodyPr/>
        <a:lstStyle/>
        <a:p>
          <a:endParaRPr lang="en-US"/>
        </a:p>
      </dgm:t>
    </dgm:pt>
    <dgm:pt modelId="{A6880434-8B81-4F90-AC9A-2738F8466D61}" type="pres">
      <dgm:prSet presAssocID="{DBEA1301-85FB-4447-8341-A7F1F17AF787}" presName="Name21" presStyleCnt="0"/>
      <dgm:spPr/>
    </dgm:pt>
    <dgm:pt modelId="{DE572FB7-9386-4BC6-871F-0A4950CE53E8}" type="pres">
      <dgm:prSet presAssocID="{DBEA1301-85FB-4447-8341-A7F1F17AF787}" presName="level2Shape" presStyleLbl="node2" presStyleIdx="0" presStyleCnt="4" custScaleX="334479" custScaleY="175401" custLinFactX="-59944" custLinFactY="77133" custLinFactNeighborX="-100000" custLinFactNeighborY="100000"/>
      <dgm:spPr/>
      <dgm:t>
        <a:bodyPr/>
        <a:lstStyle/>
        <a:p>
          <a:endParaRPr lang="en-US"/>
        </a:p>
      </dgm:t>
    </dgm:pt>
    <dgm:pt modelId="{CD0E34E8-76AC-49CF-B5C5-BD24F75F4545}" type="pres">
      <dgm:prSet presAssocID="{DBEA1301-85FB-4447-8341-A7F1F17AF787}" presName="hierChild3" presStyleCnt="0"/>
      <dgm:spPr/>
    </dgm:pt>
    <dgm:pt modelId="{7109349D-4EC6-440F-BF90-896DA921BB0F}" type="pres">
      <dgm:prSet presAssocID="{CAC92C41-D808-4E4D-A3D1-E453C7DE29BF}" presName="Name19" presStyleLbl="parChTrans1D3" presStyleIdx="0" presStyleCnt="4"/>
      <dgm:spPr/>
      <dgm:t>
        <a:bodyPr/>
        <a:lstStyle/>
        <a:p>
          <a:endParaRPr lang="en-US"/>
        </a:p>
      </dgm:t>
    </dgm:pt>
    <dgm:pt modelId="{080DE7DB-C939-4AE9-A987-BD7920F17B9C}" type="pres">
      <dgm:prSet presAssocID="{7B0E209E-50D2-4F16-B89D-75535A287874}" presName="Name21" presStyleCnt="0"/>
      <dgm:spPr/>
    </dgm:pt>
    <dgm:pt modelId="{4AAD40E2-B943-47CE-A86F-093EF5874531}" type="pres">
      <dgm:prSet presAssocID="{7B0E209E-50D2-4F16-B89D-75535A287874}" presName="level2Shape" presStyleLbl="node3" presStyleIdx="0" presStyleCnt="4" custScaleX="268105" custScaleY="158389" custLinFactX="-65900" custLinFactY="107099" custLinFactNeighborX="-100000" custLinFactNeighborY="200000"/>
      <dgm:spPr/>
      <dgm:t>
        <a:bodyPr/>
        <a:lstStyle/>
        <a:p>
          <a:endParaRPr lang="en-US"/>
        </a:p>
      </dgm:t>
    </dgm:pt>
    <dgm:pt modelId="{F5816088-DBEB-4B9D-A7E7-04C78F9FF7FB}" type="pres">
      <dgm:prSet presAssocID="{7B0E209E-50D2-4F16-B89D-75535A287874}" presName="hierChild3" presStyleCnt="0"/>
      <dgm:spPr/>
    </dgm:pt>
    <dgm:pt modelId="{A9E92716-7316-47AA-B374-F30681A06B2D}" type="pres">
      <dgm:prSet presAssocID="{9E09F000-18BE-46B5-84ED-1171E195BCA6}" presName="Name19" presStyleLbl="parChTrans1D2" presStyleIdx="1" presStyleCnt="4"/>
      <dgm:spPr/>
      <dgm:t>
        <a:bodyPr/>
        <a:lstStyle/>
        <a:p>
          <a:endParaRPr lang="en-US"/>
        </a:p>
      </dgm:t>
    </dgm:pt>
    <dgm:pt modelId="{68B69741-8233-48CE-AAD4-3DC0A1F64904}" type="pres">
      <dgm:prSet presAssocID="{AA2ACEFC-AC49-44F2-98E8-8309CB2220C1}" presName="Name21" presStyleCnt="0"/>
      <dgm:spPr/>
    </dgm:pt>
    <dgm:pt modelId="{2C98583E-7546-45CB-BA2F-9D5DC2AB2B29}" type="pres">
      <dgm:prSet presAssocID="{AA2ACEFC-AC49-44F2-98E8-8309CB2220C1}" presName="level2Shape" presStyleLbl="node2" presStyleIdx="1" presStyleCnt="4" custScaleX="318749" custScaleY="220065" custLinFactX="-35499" custLinFactY="39923" custLinFactNeighborX="-100000" custLinFactNeighborY="100000"/>
      <dgm:spPr/>
      <dgm:t>
        <a:bodyPr/>
        <a:lstStyle/>
        <a:p>
          <a:endParaRPr lang="en-US"/>
        </a:p>
      </dgm:t>
    </dgm:pt>
    <dgm:pt modelId="{57084F2F-DF27-45DC-AEDA-864192305AC8}" type="pres">
      <dgm:prSet presAssocID="{AA2ACEFC-AC49-44F2-98E8-8309CB2220C1}" presName="hierChild3" presStyleCnt="0"/>
      <dgm:spPr/>
    </dgm:pt>
    <dgm:pt modelId="{080BFEAB-6581-4EFB-98D0-BF20766E4991}" type="pres">
      <dgm:prSet presAssocID="{F3C236B2-2315-4257-8AB7-4339479EF4AE}" presName="Name19" presStyleLbl="parChTrans1D3" presStyleIdx="1" presStyleCnt="4"/>
      <dgm:spPr/>
      <dgm:t>
        <a:bodyPr/>
        <a:lstStyle/>
        <a:p>
          <a:endParaRPr lang="en-US"/>
        </a:p>
      </dgm:t>
    </dgm:pt>
    <dgm:pt modelId="{C4A6D269-8198-472C-BECE-3D646851AD0D}" type="pres">
      <dgm:prSet presAssocID="{DE9E15BE-0948-4CF1-8E22-B451DA6F77FE}" presName="Name21" presStyleCnt="0"/>
      <dgm:spPr/>
    </dgm:pt>
    <dgm:pt modelId="{8827AB3E-5843-453E-9388-544FEDF81C64}" type="pres">
      <dgm:prSet presAssocID="{DE9E15BE-0948-4CF1-8E22-B451DA6F77FE}" presName="level2Shape" presStyleLbl="node3" presStyleIdx="1" presStyleCnt="4" custScaleX="401526" custScaleY="208469" custLinFactX="-41292" custLinFactY="100000" custLinFactNeighborX="-100000" custLinFactNeighborY="146342"/>
      <dgm:spPr/>
      <dgm:t>
        <a:bodyPr/>
        <a:lstStyle/>
        <a:p>
          <a:endParaRPr lang="en-US"/>
        </a:p>
      </dgm:t>
    </dgm:pt>
    <dgm:pt modelId="{A8CFDC0A-3C3B-46AA-93F0-A403756D1000}" type="pres">
      <dgm:prSet presAssocID="{DE9E15BE-0948-4CF1-8E22-B451DA6F77FE}" presName="hierChild3" presStyleCnt="0"/>
      <dgm:spPr/>
    </dgm:pt>
    <dgm:pt modelId="{E05EBCA3-8A0C-49D6-8A14-C2BD7DE10D92}" type="pres">
      <dgm:prSet presAssocID="{AD77954E-3E39-47A5-8DDE-67B0E25E4EE7}" presName="Name19" presStyleLbl="parChTrans1D2" presStyleIdx="2" presStyleCnt="4"/>
      <dgm:spPr/>
      <dgm:t>
        <a:bodyPr/>
        <a:lstStyle/>
        <a:p>
          <a:endParaRPr lang="en-US"/>
        </a:p>
      </dgm:t>
    </dgm:pt>
    <dgm:pt modelId="{0A5E3ADA-806E-44B2-AD3E-9D3A99D94C18}" type="pres">
      <dgm:prSet presAssocID="{81220786-B444-4509-8BDB-EAEF405E8DEA}" presName="Name21" presStyleCnt="0"/>
      <dgm:spPr/>
    </dgm:pt>
    <dgm:pt modelId="{C37F1EA3-8A6B-47A5-BA14-1692D3513B80}" type="pres">
      <dgm:prSet presAssocID="{81220786-B444-4509-8BDB-EAEF405E8DEA}" presName="level2Shape" presStyleLbl="node2" presStyleIdx="2" presStyleCnt="4" custScaleX="348730" custScaleY="177142" custLinFactY="73494" custLinFactNeighborX="-78023" custLinFactNeighborY="100000"/>
      <dgm:spPr/>
      <dgm:t>
        <a:bodyPr/>
        <a:lstStyle/>
        <a:p>
          <a:endParaRPr lang="en-US"/>
        </a:p>
      </dgm:t>
    </dgm:pt>
    <dgm:pt modelId="{20370996-C3F0-47A2-ACC4-D041E147764B}" type="pres">
      <dgm:prSet presAssocID="{81220786-B444-4509-8BDB-EAEF405E8DEA}" presName="hierChild3" presStyleCnt="0"/>
      <dgm:spPr/>
    </dgm:pt>
    <dgm:pt modelId="{4BB42AB5-E72E-4AAC-B6E3-29D81059D34D}" type="pres">
      <dgm:prSet presAssocID="{A541A780-98AF-4FA0-B87A-18AC34178A0D}" presName="Name19" presStyleLbl="parChTrans1D3" presStyleIdx="2" presStyleCnt="4"/>
      <dgm:spPr/>
      <dgm:t>
        <a:bodyPr/>
        <a:lstStyle/>
        <a:p>
          <a:endParaRPr lang="en-US"/>
        </a:p>
      </dgm:t>
    </dgm:pt>
    <dgm:pt modelId="{96B22593-C022-47B1-9BF1-AB4E2BF0FD4D}" type="pres">
      <dgm:prSet presAssocID="{ADAE3769-4CE3-42C2-BE59-54EA8B270B25}" presName="Name21" presStyleCnt="0"/>
      <dgm:spPr/>
    </dgm:pt>
    <dgm:pt modelId="{EA172B67-4CE5-4F37-B592-39A81AC33719}" type="pres">
      <dgm:prSet presAssocID="{ADAE3769-4CE3-42C2-BE59-54EA8B270B25}" presName="level2Shape" presStyleLbl="node3" presStyleIdx="2" presStyleCnt="4" custScaleX="303968" custScaleY="131226" custLinFactY="136394" custLinFactNeighborX="-88580" custLinFactNeighborY="200000"/>
      <dgm:spPr/>
      <dgm:t>
        <a:bodyPr/>
        <a:lstStyle/>
        <a:p>
          <a:endParaRPr lang="en-US"/>
        </a:p>
      </dgm:t>
    </dgm:pt>
    <dgm:pt modelId="{2B4E19C1-E3A0-455B-948C-FB53227CDFDD}" type="pres">
      <dgm:prSet presAssocID="{ADAE3769-4CE3-42C2-BE59-54EA8B270B25}" presName="hierChild3" presStyleCnt="0"/>
      <dgm:spPr/>
    </dgm:pt>
    <dgm:pt modelId="{9F00211B-E831-4266-B567-20BF1B8098D0}" type="pres">
      <dgm:prSet presAssocID="{263E8B6D-3929-4562-A9EA-35912555B015}" presName="Name19" presStyleLbl="parChTrans1D2" presStyleIdx="3" presStyleCnt="4"/>
      <dgm:spPr/>
      <dgm:t>
        <a:bodyPr/>
        <a:lstStyle/>
        <a:p>
          <a:endParaRPr lang="en-US"/>
        </a:p>
      </dgm:t>
    </dgm:pt>
    <dgm:pt modelId="{BE06621C-8248-45A7-A278-C903E89023D4}" type="pres">
      <dgm:prSet presAssocID="{02D8147C-CA13-4718-B948-353A280686F6}" presName="Name21" presStyleCnt="0"/>
      <dgm:spPr/>
    </dgm:pt>
    <dgm:pt modelId="{04FC1AC7-11D9-408B-BCD3-3C5E76CA47BD}" type="pres">
      <dgm:prSet presAssocID="{02D8147C-CA13-4718-B948-353A280686F6}" presName="level2Shape" presStyleLbl="node2" presStyleIdx="3" presStyleCnt="4" custScaleX="367804" custScaleY="171759" custLinFactY="74693" custLinFactNeighborX="15454" custLinFactNeighborY="100000"/>
      <dgm:spPr/>
      <dgm:t>
        <a:bodyPr/>
        <a:lstStyle/>
        <a:p>
          <a:endParaRPr lang="en-US"/>
        </a:p>
      </dgm:t>
    </dgm:pt>
    <dgm:pt modelId="{CD61FBFD-135A-498F-A1E6-F793E9712756}" type="pres">
      <dgm:prSet presAssocID="{02D8147C-CA13-4718-B948-353A280686F6}" presName="hierChild3" presStyleCnt="0"/>
      <dgm:spPr/>
    </dgm:pt>
    <dgm:pt modelId="{02ECF46E-4EAE-4402-A593-B68F73C4A03F}" type="pres">
      <dgm:prSet presAssocID="{FFFA6CE3-8438-4C57-98E5-15FA6B1D9AE2}" presName="Name19" presStyleLbl="parChTrans1D3" presStyleIdx="3" presStyleCnt="4"/>
      <dgm:spPr/>
      <dgm:t>
        <a:bodyPr/>
        <a:lstStyle/>
        <a:p>
          <a:endParaRPr lang="en-US"/>
        </a:p>
      </dgm:t>
    </dgm:pt>
    <dgm:pt modelId="{896A85F4-47F1-42D0-8298-F861F277C652}" type="pres">
      <dgm:prSet presAssocID="{19B329A6-33CA-4F61-A168-6BE82F8373FF}" presName="Name21" presStyleCnt="0"/>
      <dgm:spPr/>
    </dgm:pt>
    <dgm:pt modelId="{DB3C7915-7662-4638-BCF4-92E23DC7A5BF}" type="pres">
      <dgm:prSet presAssocID="{19B329A6-33CA-4F61-A168-6BE82F8373FF}" presName="level2Shape" presStyleLbl="node3" presStyleIdx="3" presStyleCnt="4" custScaleX="376542" custScaleY="163488" custLinFactY="116398" custLinFactNeighborX="-84704" custLinFactNeighborY="200000"/>
      <dgm:spPr/>
      <dgm:t>
        <a:bodyPr/>
        <a:lstStyle/>
        <a:p>
          <a:endParaRPr lang="en-US"/>
        </a:p>
      </dgm:t>
    </dgm:pt>
    <dgm:pt modelId="{F1411EAE-25F4-4FA7-B1B8-9C74089E8A72}" type="pres">
      <dgm:prSet presAssocID="{19B329A6-33CA-4F61-A168-6BE82F8373FF}" presName="hierChild3" presStyleCnt="0"/>
      <dgm:spPr/>
    </dgm:pt>
    <dgm:pt modelId="{D8B1459E-EA83-4F53-B76C-AA07E23969FC}" type="pres">
      <dgm:prSet presAssocID="{21F14F74-9788-4812-AFA4-F62E47E83CD9}" presName="bgShapesFlow" presStyleCnt="0"/>
      <dgm:spPr/>
    </dgm:pt>
    <dgm:pt modelId="{C3D00A47-FA48-4704-BC16-4A63E45106F1}" type="pres">
      <dgm:prSet presAssocID="{E6FE1A65-1682-4410-A9F6-2EA0172C4ADA}" presName="rectComp" presStyleCnt="0"/>
      <dgm:spPr/>
    </dgm:pt>
    <dgm:pt modelId="{010BF257-9AC6-4B6C-BEC8-16E011944F6A}" type="pres">
      <dgm:prSet presAssocID="{E6FE1A65-1682-4410-A9F6-2EA0172C4ADA}" presName="bgRect" presStyleLbl="bgShp" presStyleIdx="0" presStyleCnt="3" custScaleY="312447" custLinFactY="-31866" custLinFactNeighborY="-100000"/>
      <dgm:spPr/>
      <dgm:t>
        <a:bodyPr/>
        <a:lstStyle/>
        <a:p>
          <a:endParaRPr lang="en-US"/>
        </a:p>
      </dgm:t>
    </dgm:pt>
    <dgm:pt modelId="{FC990DCA-0CAC-40C4-A885-9E3314C2B9B3}" type="pres">
      <dgm:prSet presAssocID="{E6FE1A65-1682-4410-A9F6-2EA0172C4ADA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E190E-67BA-47C5-8F70-266A79240B5F}" type="pres">
      <dgm:prSet presAssocID="{E6FE1A65-1682-4410-A9F6-2EA0172C4ADA}" presName="spComp" presStyleCnt="0"/>
      <dgm:spPr/>
    </dgm:pt>
    <dgm:pt modelId="{8522F1FF-489D-425F-AC27-C9C8C239DCDE}" type="pres">
      <dgm:prSet presAssocID="{E6FE1A65-1682-4410-A9F6-2EA0172C4ADA}" presName="vSp" presStyleCnt="0"/>
      <dgm:spPr/>
    </dgm:pt>
    <dgm:pt modelId="{1784DB08-45F3-42F1-8001-FB5343F7E629}" type="pres">
      <dgm:prSet presAssocID="{FAA32A3A-F5BC-4D56-8F9B-E312297DDFDD}" presName="rectComp" presStyleCnt="0"/>
      <dgm:spPr/>
    </dgm:pt>
    <dgm:pt modelId="{D8E00C20-4751-4D27-AC7B-153019DB7E37}" type="pres">
      <dgm:prSet presAssocID="{FAA32A3A-F5BC-4D56-8F9B-E312297DDFDD}" presName="bgRect" presStyleLbl="bgShp" presStyleIdx="1" presStyleCnt="3" custScaleY="176471" custLinFactNeighborY="-83468"/>
      <dgm:spPr/>
      <dgm:t>
        <a:bodyPr/>
        <a:lstStyle/>
        <a:p>
          <a:endParaRPr lang="en-US"/>
        </a:p>
      </dgm:t>
    </dgm:pt>
    <dgm:pt modelId="{AE6A8019-AB85-4B5B-AF79-1440BF78CB3E}" type="pres">
      <dgm:prSet presAssocID="{FAA32A3A-F5BC-4D56-8F9B-E312297DDFD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2A8A7-8375-40BC-A658-2BBC5C8036E0}" type="pres">
      <dgm:prSet presAssocID="{FAA32A3A-F5BC-4D56-8F9B-E312297DDFDD}" presName="spComp" presStyleCnt="0"/>
      <dgm:spPr/>
    </dgm:pt>
    <dgm:pt modelId="{6B46CD17-32B4-44CA-BAFC-F6204F2917F4}" type="pres">
      <dgm:prSet presAssocID="{FAA32A3A-F5BC-4D56-8F9B-E312297DDFDD}" presName="vSp" presStyleCnt="0"/>
      <dgm:spPr/>
    </dgm:pt>
    <dgm:pt modelId="{E3DE832F-EF8E-4940-806F-1C56D3A189E9}" type="pres">
      <dgm:prSet presAssocID="{0C75F044-DFFC-4AE8-8EB7-61A8357EFB1B}" presName="rectComp" presStyleCnt="0"/>
      <dgm:spPr/>
    </dgm:pt>
    <dgm:pt modelId="{6FF0C18C-21F6-4BAD-9B64-9F3657E7C271}" type="pres">
      <dgm:prSet presAssocID="{0C75F044-DFFC-4AE8-8EB7-61A8357EFB1B}" presName="bgRect" presStyleLbl="bgShp" presStyleIdx="2" presStyleCnt="3" custScaleY="184760" custLinFactNeighborX="-1026" custLinFactNeighborY="3810"/>
      <dgm:spPr/>
      <dgm:t>
        <a:bodyPr/>
        <a:lstStyle/>
        <a:p>
          <a:endParaRPr lang="en-US"/>
        </a:p>
      </dgm:t>
    </dgm:pt>
    <dgm:pt modelId="{E6BE9DFB-2D04-4E7F-982B-A5F7C772CB73}" type="pres">
      <dgm:prSet presAssocID="{0C75F044-DFFC-4AE8-8EB7-61A8357EFB1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56C252-B1A1-4EC0-BEBB-8742BCD68BF1}" srcId="{AA2ACEFC-AC49-44F2-98E8-8309CB2220C1}" destId="{DE9E15BE-0948-4CF1-8E22-B451DA6F77FE}" srcOrd="0" destOrd="0" parTransId="{F3C236B2-2315-4257-8AB7-4339479EF4AE}" sibTransId="{73609965-7F13-44AA-9BEC-4DAADDA30481}"/>
    <dgm:cxn modelId="{32BAFF6D-BB74-4580-A01F-6E9E9FCDC951}" type="presOf" srcId="{F3C236B2-2315-4257-8AB7-4339479EF4AE}" destId="{080BFEAB-6581-4EFB-98D0-BF20766E4991}" srcOrd="0" destOrd="0" presId="urn:microsoft.com/office/officeart/2005/8/layout/hierarchy6"/>
    <dgm:cxn modelId="{997A4844-A1CD-4461-A80F-85C5F637EBD7}" type="presOf" srcId="{9E09F000-18BE-46B5-84ED-1171E195BCA6}" destId="{A9E92716-7316-47AA-B374-F30681A06B2D}" srcOrd="0" destOrd="0" presId="urn:microsoft.com/office/officeart/2005/8/layout/hierarchy6"/>
    <dgm:cxn modelId="{91462BAD-77F2-4FA7-B588-33D736D7D421}" type="presOf" srcId="{E6FE1A65-1682-4410-A9F6-2EA0172C4ADA}" destId="{010BF257-9AC6-4B6C-BEC8-16E011944F6A}" srcOrd="0" destOrd="0" presId="urn:microsoft.com/office/officeart/2005/8/layout/hierarchy6"/>
    <dgm:cxn modelId="{5CE1C834-F017-4054-8324-F5FBA8C2A23A}" type="presOf" srcId="{1E8F2CCC-B818-43D2-B63F-EBEBB511D14B}" destId="{1D83C0A2-9D71-4F98-A339-7053966EF2FF}" srcOrd="0" destOrd="0" presId="urn:microsoft.com/office/officeart/2005/8/layout/hierarchy6"/>
    <dgm:cxn modelId="{92215A58-82D4-4395-A4CD-48A3EF0099F0}" srcId="{81220786-B444-4509-8BDB-EAEF405E8DEA}" destId="{ADAE3769-4CE3-42C2-BE59-54EA8B270B25}" srcOrd="0" destOrd="0" parTransId="{A541A780-98AF-4FA0-B87A-18AC34178A0D}" sibTransId="{AA741CE5-0542-4229-B2A6-AE49CEDBF8DD}"/>
    <dgm:cxn modelId="{4B7BA12C-05DF-4E92-8ADB-C6EBA06DB2EA}" type="presOf" srcId="{7B0E209E-50D2-4F16-B89D-75535A287874}" destId="{4AAD40E2-B943-47CE-A86F-093EF5874531}" srcOrd="0" destOrd="0" presId="urn:microsoft.com/office/officeart/2005/8/layout/hierarchy6"/>
    <dgm:cxn modelId="{D2662CD9-C12C-478E-A3B2-10843267DEC5}" type="presOf" srcId="{263E8B6D-3929-4562-A9EA-35912555B015}" destId="{9F00211B-E831-4266-B567-20BF1B8098D0}" srcOrd="0" destOrd="0" presId="urn:microsoft.com/office/officeart/2005/8/layout/hierarchy6"/>
    <dgm:cxn modelId="{DDCEEA2A-D397-44D5-88F5-7D5711BF45E5}" type="presOf" srcId="{CAC92C41-D808-4E4D-A3D1-E453C7DE29BF}" destId="{7109349D-4EC6-440F-BF90-896DA921BB0F}" srcOrd="0" destOrd="0" presId="urn:microsoft.com/office/officeart/2005/8/layout/hierarchy6"/>
    <dgm:cxn modelId="{F4901AB7-3337-4287-8C8D-36FA694DD7D3}" srcId="{02D8147C-CA13-4718-B948-353A280686F6}" destId="{19B329A6-33CA-4F61-A168-6BE82F8373FF}" srcOrd="0" destOrd="0" parTransId="{FFFA6CE3-8438-4C57-98E5-15FA6B1D9AE2}" sibTransId="{F2AF45E8-A82C-4E09-819F-1674B654B0C8}"/>
    <dgm:cxn modelId="{768C5B67-1262-41FB-A14B-836CF662F6A4}" srcId="{21F14F74-9788-4812-AFA4-F62E47E83CD9}" destId="{0C75F044-DFFC-4AE8-8EB7-61A8357EFB1B}" srcOrd="3" destOrd="0" parTransId="{3C0A0792-ABC6-41B8-BF91-642EA175E617}" sibTransId="{81B2D3FC-0A9A-4B0A-BBE3-9D41AAA55CCE}"/>
    <dgm:cxn modelId="{017065BD-D0EE-480E-94AC-6BC9B752DD0F}" type="presOf" srcId="{E6FE1A65-1682-4410-A9F6-2EA0172C4ADA}" destId="{FC990DCA-0CAC-40C4-A885-9E3314C2B9B3}" srcOrd="1" destOrd="0" presId="urn:microsoft.com/office/officeart/2005/8/layout/hierarchy6"/>
    <dgm:cxn modelId="{EB8D9406-27E8-4CE9-9710-4F7FFEC4DE84}" srcId="{21F14F74-9788-4812-AFA4-F62E47E83CD9}" destId="{FAA32A3A-F5BC-4D56-8F9B-E312297DDFDD}" srcOrd="2" destOrd="0" parTransId="{A5194E07-4A99-468D-906E-ADF6F666361E}" sibTransId="{EF49251A-B8B0-4B65-861A-1441D6E210A2}"/>
    <dgm:cxn modelId="{6DDB2AA9-987C-4EBD-A5E0-8DA2180F02B9}" type="presOf" srcId="{DBEA1301-85FB-4447-8341-A7F1F17AF787}" destId="{DE572FB7-9386-4BC6-871F-0A4950CE53E8}" srcOrd="0" destOrd="0" presId="urn:microsoft.com/office/officeart/2005/8/layout/hierarchy6"/>
    <dgm:cxn modelId="{3ACC8E3F-DEF5-45BD-AAE3-F580A1579DEC}" srcId="{1E8F2CCC-B818-43D2-B63F-EBEBB511D14B}" destId="{02D8147C-CA13-4718-B948-353A280686F6}" srcOrd="3" destOrd="0" parTransId="{263E8B6D-3929-4562-A9EA-35912555B015}" sibTransId="{1E963FB3-92BB-4550-B778-E30F851D6227}"/>
    <dgm:cxn modelId="{B0777DDC-9C74-4863-B092-C1025F696E70}" type="presOf" srcId="{FAA32A3A-F5BC-4D56-8F9B-E312297DDFDD}" destId="{D8E00C20-4751-4D27-AC7B-153019DB7E37}" srcOrd="0" destOrd="0" presId="urn:microsoft.com/office/officeart/2005/8/layout/hierarchy6"/>
    <dgm:cxn modelId="{71A90125-8E5B-4D76-91D8-14757C6159ED}" srcId="{1E8F2CCC-B818-43D2-B63F-EBEBB511D14B}" destId="{DBEA1301-85FB-4447-8341-A7F1F17AF787}" srcOrd="0" destOrd="0" parTransId="{1FE896A0-2EBD-4575-9CCE-5730D37251BA}" sibTransId="{785AA79B-D985-416E-8C97-9A42EB72DD84}"/>
    <dgm:cxn modelId="{76A0DFA7-A538-4F39-AA76-C5F04551CBB6}" type="presOf" srcId="{81220786-B444-4509-8BDB-EAEF405E8DEA}" destId="{C37F1EA3-8A6B-47A5-BA14-1692D3513B80}" srcOrd="0" destOrd="0" presId="urn:microsoft.com/office/officeart/2005/8/layout/hierarchy6"/>
    <dgm:cxn modelId="{27D09769-C51F-4FF9-BD57-DD9843F94D40}" srcId="{21F14F74-9788-4812-AFA4-F62E47E83CD9}" destId="{1E8F2CCC-B818-43D2-B63F-EBEBB511D14B}" srcOrd="0" destOrd="0" parTransId="{D70CD85A-09A8-4C94-A85F-4ADF66A8DD76}" sibTransId="{4B128333-43F5-458E-AAC1-11EA360491B4}"/>
    <dgm:cxn modelId="{1751964F-905B-4070-BFAD-B4D3D0805F2B}" type="presOf" srcId="{FAA32A3A-F5BC-4D56-8F9B-E312297DDFDD}" destId="{AE6A8019-AB85-4B5B-AF79-1440BF78CB3E}" srcOrd="1" destOrd="0" presId="urn:microsoft.com/office/officeart/2005/8/layout/hierarchy6"/>
    <dgm:cxn modelId="{809F83E4-AEE1-4CBA-8BE0-FA0B02888B2A}" type="presOf" srcId="{DE9E15BE-0948-4CF1-8E22-B451DA6F77FE}" destId="{8827AB3E-5843-453E-9388-544FEDF81C64}" srcOrd="0" destOrd="0" presId="urn:microsoft.com/office/officeart/2005/8/layout/hierarchy6"/>
    <dgm:cxn modelId="{3F79C605-5143-4A01-9C36-D7B188BE5715}" type="presOf" srcId="{ADAE3769-4CE3-42C2-BE59-54EA8B270B25}" destId="{EA172B67-4CE5-4F37-B592-39A81AC33719}" srcOrd="0" destOrd="0" presId="urn:microsoft.com/office/officeart/2005/8/layout/hierarchy6"/>
    <dgm:cxn modelId="{1F41CE8E-23CA-480C-A091-45ADEDC99331}" type="presOf" srcId="{19B329A6-33CA-4F61-A168-6BE82F8373FF}" destId="{DB3C7915-7662-4638-BCF4-92E23DC7A5BF}" srcOrd="0" destOrd="0" presId="urn:microsoft.com/office/officeart/2005/8/layout/hierarchy6"/>
    <dgm:cxn modelId="{295E3228-A139-44FA-87A9-6F457423A2FE}" srcId="{1E8F2CCC-B818-43D2-B63F-EBEBB511D14B}" destId="{AA2ACEFC-AC49-44F2-98E8-8309CB2220C1}" srcOrd="1" destOrd="0" parTransId="{9E09F000-18BE-46B5-84ED-1171E195BCA6}" sibTransId="{DDC78367-008F-45F4-B935-3BF50A8D2D51}"/>
    <dgm:cxn modelId="{C3F62F27-FD67-4D64-9736-6CF7D84FB0C1}" type="presOf" srcId="{AD77954E-3E39-47A5-8DDE-67B0E25E4EE7}" destId="{E05EBCA3-8A0C-49D6-8A14-C2BD7DE10D92}" srcOrd="0" destOrd="0" presId="urn:microsoft.com/office/officeart/2005/8/layout/hierarchy6"/>
    <dgm:cxn modelId="{4F58878D-DB7A-411B-8667-6C51D06A99D6}" type="presOf" srcId="{0C75F044-DFFC-4AE8-8EB7-61A8357EFB1B}" destId="{6FF0C18C-21F6-4BAD-9B64-9F3657E7C271}" srcOrd="0" destOrd="0" presId="urn:microsoft.com/office/officeart/2005/8/layout/hierarchy6"/>
    <dgm:cxn modelId="{FA6685D4-1861-4714-B008-85A019EB9012}" srcId="{DBEA1301-85FB-4447-8341-A7F1F17AF787}" destId="{7B0E209E-50D2-4F16-B89D-75535A287874}" srcOrd="0" destOrd="0" parTransId="{CAC92C41-D808-4E4D-A3D1-E453C7DE29BF}" sibTransId="{DA54EDB4-09C7-428A-A08D-EFB0B84D2E36}"/>
    <dgm:cxn modelId="{E62321D9-F571-41AB-A876-DB81C933DCE8}" srcId="{1E8F2CCC-B818-43D2-B63F-EBEBB511D14B}" destId="{81220786-B444-4509-8BDB-EAEF405E8DEA}" srcOrd="2" destOrd="0" parTransId="{AD77954E-3E39-47A5-8DDE-67B0E25E4EE7}" sibTransId="{E1C92072-BA05-49BE-A902-36F8AE6824A6}"/>
    <dgm:cxn modelId="{11309126-AFE3-4928-AA5E-F30DCE6A4D06}" type="presOf" srcId="{FFFA6CE3-8438-4C57-98E5-15FA6B1D9AE2}" destId="{02ECF46E-4EAE-4402-A593-B68F73C4A03F}" srcOrd="0" destOrd="0" presId="urn:microsoft.com/office/officeart/2005/8/layout/hierarchy6"/>
    <dgm:cxn modelId="{7B00B492-D382-4B77-ACA5-40D9428ED9E7}" type="presOf" srcId="{1FE896A0-2EBD-4575-9CCE-5730D37251BA}" destId="{ABAC4BE1-FA06-4859-B024-959322A221DC}" srcOrd="0" destOrd="0" presId="urn:microsoft.com/office/officeart/2005/8/layout/hierarchy6"/>
    <dgm:cxn modelId="{84DC56C0-D11D-4975-AD79-C07F2107F10D}" type="presOf" srcId="{AA2ACEFC-AC49-44F2-98E8-8309CB2220C1}" destId="{2C98583E-7546-45CB-BA2F-9D5DC2AB2B29}" srcOrd="0" destOrd="0" presId="urn:microsoft.com/office/officeart/2005/8/layout/hierarchy6"/>
    <dgm:cxn modelId="{30CA52B3-05F9-469C-895C-2D86BC64AED2}" type="presOf" srcId="{0C75F044-DFFC-4AE8-8EB7-61A8357EFB1B}" destId="{E6BE9DFB-2D04-4E7F-982B-A5F7C772CB73}" srcOrd="1" destOrd="0" presId="urn:microsoft.com/office/officeart/2005/8/layout/hierarchy6"/>
    <dgm:cxn modelId="{2D6532AD-E2F4-4293-82EF-44FA01EEBD41}" type="presOf" srcId="{21F14F74-9788-4812-AFA4-F62E47E83CD9}" destId="{B4D0BDFA-588F-4741-A5DC-C80F6F91C7A0}" srcOrd="0" destOrd="0" presId="urn:microsoft.com/office/officeart/2005/8/layout/hierarchy6"/>
    <dgm:cxn modelId="{3C0B5032-D5D1-450A-A9A7-99A722F403A3}" type="presOf" srcId="{02D8147C-CA13-4718-B948-353A280686F6}" destId="{04FC1AC7-11D9-408B-BCD3-3C5E76CA47BD}" srcOrd="0" destOrd="0" presId="urn:microsoft.com/office/officeart/2005/8/layout/hierarchy6"/>
    <dgm:cxn modelId="{A918EFD0-3DC1-4D2C-A5DC-72B9C8E539B6}" type="presOf" srcId="{A541A780-98AF-4FA0-B87A-18AC34178A0D}" destId="{4BB42AB5-E72E-4AAC-B6E3-29D81059D34D}" srcOrd="0" destOrd="0" presId="urn:microsoft.com/office/officeart/2005/8/layout/hierarchy6"/>
    <dgm:cxn modelId="{5D394423-B19F-406A-9D65-45E858E5215C}" srcId="{21F14F74-9788-4812-AFA4-F62E47E83CD9}" destId="{E6FE1A65-1682-4410-A9F6-2EA0172C4ADA}" srcOrd="1" destOrd="0" parTransId="{F81B7550-783E-4402-9D16-33239358055B}" sibTransId="{7083B153-1094-4B16-971B-99A29A9FE6FF}"/>
    <dgm:cxn modelId="{38BA74E6-702A-48FC-9F55-B7098DF35FDC}" type="presParOf" srcId="{B4D0BDFA-588F-4741-A5DC-C80F6F91C7A0}" destId="{B0C1158B-0A94-425D-8069-0C65D32B3A85}" srcOrd="0" destOrd="0" presId="urn:microsoft.com/office/officeart/2005/8/layout/hierarchy6"/>
    <dgm:cxn modelId="{18A71DAA-80CB-42C4-B637-3749D5515E22}" type="presParOf" srcId="{B0C1158B-0A94-425D-8069-0C65D32B3A85}" destId="{22A3E8D8-366A-4A83-A372-9E19830046AF}" srcOrd="0" destOrd="0" presId="urn:microsoft.com/office/officeart/2005/8/layout/hierarchy6"/>
    <dgm:cxn modelId="{3411BFF7-4A0B-40E8-936A-7408708B91E9}" type="presParOf" srcId="{B0C1158B-0A94-425D-8069-0C65D32B3A85}" destId="{648A684D-F6ED-42DD-8867-E5025E3AC20A}" srcOrd="1" destOrd="0" presId="urn:microsoft.com/office/officeart/2005/8/layout/hierarchy6"/>
    <dgm:cxn modelId="{34818658-DA12-490A-B8F4-7B9F0AE021CC}" type="presParOf" srcId="{648A684D-F6ED-42DD-8867-E5025E3AC20A}" destId="{39F37286-F356-4F54-A9B7-7D5BB18D420E}" srcOrd="0" destOrd="0" presId="urn:microsoft.com/office/officeart/2005/8/layout/hierarchy6"/>
    <dgm:cxn modelId="{B7C3340F-4255-40A3-9BD5-492C02F4F32E}" type="presParOf" srcId="{39F37286-F356-4F54-A9B7-7D5BB18D420E}" destId="{1D83C0A2-9D71-4F98-A339-7053966EF2FF}" srcOrd="0" destOrd="0" presId="urn:microsoft.com/office/officeart/2005/8/layout/hierarchy6"/>
    <dgm:cxn modelId="{D20752B4-5B37-4C89-8523-ADB652B6FD65}" type="presParOf" srcId="{39F37286-F356-4F54-A9B7-7D5BB18D420E}" destId="{664D4686-15E5-44D4-9DD7-975257227BE6}" srcOrd="1" destOrd="0" presId="urn:microsoft.com/office/officeart/2005/8/layout/hierarchy6"/>
    <dgm:cxn modelId="{0989066B-50FA-4889-88A6-8B12044DDF3B}" type="presParOf" srcId="{664D4686-15E5-44D4-9DD7-975257227BE6}" destId="{ABAC4BE1-FA06-4859-B024-959322A221DC}" srcOrd="0" destOrd="0" presId="urn:microsoft.com/office/officeart/2005/8/layout/hierarchy6"/>
    <dgm:cxn modelId="{DBA3DB93-A16C-41AD-8B2F-598E9BDA56E4}" type="presParOf" srcId="{664D4686-15E5-44D4-9DD7-975257227BE6}" destId="{A6880434-8B81-4F90-AC9A-2738F8466D61}" srcOrd="1" destOrd="0" presId="urn:microsoft.com/office/officeart/2005/8/layout/hierarchy6"/>
    <dgm:cxn modelId="{3E6252BE-AB3E-4B31-892C-CF350E1291A0}" type="presParOf" srcId="{A6880434-8B81-4F90-AC9A-2738F8466D61}" destId="{DE572FB7-9386-4BC6-871F-0A4950CE53E8}" srcOrd="0" destOrd="0" presId="urn:microsoft.com/office/officeart/2005/8/layout/hierarchy6"/>
    <dgm:cxn modelId="{5E36BCCB-A74C-49C8-8C52-0E4D55A79150}" type="presParOf" srcId="{A6880434-8B81-4F90-AC9A-2738F8466D61}" destId="{CD0E34E8-76AC-49CF-B5C5-BD24F75F4545}" srcOrd="1" destOrd="0" presId="urn:microsoft.com/office/officeart/2005/8/layout/hierarchy6"/>
    <dgm:cxn modelId="{BC75B99F-2F2F-4DB9-A953-252F28D03B97}" type="presParOf" srcId="{CD0E34E8-76AC-49CF-B5C5-BD24F75F4545}" destId="{7109349D-4EC6-440F-BF90-896DA921BB0F}" srcOrd="0" destOrd="0" presId="urn:microsoft.com/office/officeart/2005/8/layout/hierarchy6"/>
    <dgm:cxn modelId="{077B4513-C2D7-43B7-8403-5FB92A52D661}" type="presParOf" srcId="{CD0E34E8-76AC-49CF-B5C5-BD24F75F4545}" destId="{080DE7DB-C939-4AE9-A987-BD7920F17B9C}" srcOrd="1" destOrd="0" presId="urn:microsoft.com/office/officeart/2005/8/layout/hierarchy6"/>
    <dgm:cxn modelId="{07E5FFA7-8050-4AC2-A3F2-98B200BF9632}" type="presParOf" srcId="{080DE7DB-C939-4AE9-A987-BD7920F17B9C}" destId="{4AAD40E2-B943-47CE-A86F-093EF5874531}" srcOrd="0" destOrd="0" presId="urn:microsoft.com/office/officeart/2005/8/layout/hierarchy6"/>
    <dgm:cxn modelId="{E2BC22AC-686B-44D8-8F72-7CA7528AEA19}" type="presParOf" srcId="{080DE7DB-C939-4AE9-A987-BD7920F17B9C}" destId="{F5816088-DBEB-4B9D-A7E7-04C78F9FF7FB}" srcOrd="1" destOrd="0" presId="urn:microsoft.com/office/officeart/2005/8/layout/hierarchy6"/>
    <dgm:cxn modelId="{B276B844-90CE-4D75-93E0-856847ABAD31}" type="presParOf" srcId="{664D4686-15E5-44D4-9DD7-975257227BE6}" destId="{A9E92716-7316-47AA-B374-F30681A06B2D}" srcOrd="2" destOrd="0" presId="urn:microsoft.com/office/officeart/2005/8/layout/hierarchy6"/>
    <dgm:cxn modelId="{383EF811-559E-48E8-ABC2-8608F594A09B}" type="presParOf" srcId="{664D4686-15E5-44D4-9DD7-975257227BE6}" destId="{68B69741-8233-48CE-AAD4-3DC0A1F64904}" srcOrd="3" destOrd="0" presId="urn:microsoft.com/office/officeart/2005/8/layout/hierarchy6"/>
    <dgm:cxn modelId="{F0DB2EAD-8C6E-4685-A0FA-95673DC33337}" type="presParOf" srcId="{68B69741-8233-48CE-AAD4-3DC0A1F64904}" destId="{2C98583E-7546-45CB-BA2F-9D5DC2AB2B29}" srcOrd="0" destOrd="0" presId="urn:microsoft.com/office/officeart/2005/8/layout/hierarchy6"/>
    <dgm:cxn modelId="{F0060FF9-9981-4B34-8593-6EADF3FBB027}" type="presParOf" srcId="{68B69741-8233-48CE-AAD4-3DC0A1F64904}" destId="{57084F2F-DF27-45DC-AEDA-864192305AC8}" srcOrd="1" destOrd="0" presId="urn:microsoft.com/office/officeart/2005/8/layout/hierarchy6"/>
    <dgm:cxn modelId="{37AE4BAB-DC8C-46DB-AD6B-DF0289566E6F}" type="presParOf" srcId="{57084F2F-DF27-45DC-AEDA-864192305AC8}" destId="{080BFEAB-6581-4EFB-98D0-BF20766E4991}" srcOrd="0" destOrd="0" presId="urn:microsoft.com/office/officeart/2005/8/layout/hierarchy6"/>
    <dgm:cxn modelId="{5295C40F-4B23-4C88-B428-AE979B9800F8}" type="presParOf" srcId="{57084F2F-DF27-45DC-AEDA-864192305AC8}" destId="{C4A6D269-8198-472C-BECE-3D646851AD0D}" srcOrd="1" destOrd="0" presId="urn:microsoft.com/office/officeart/2005/8/layout/hierarchy6"/>
    <dgm:cxn modelId="{E3592AB1-88EF-4658-A1A5-D5F5BF1ECA2E}" type="presParOf" srcId="{C4A6D269-8198-472C-BECE-3D646851AD0D}" destId="{8827AB3E-5843-453E-9388-544FEDF81C64}" srcOrd="0" destOrd="0" presId="urn:microsoft.com/office/officeart/2005/8/layout/hierarchy6"/>
    <dgm:cxn modelId="{B2A2FFB0-E639-447C-B177-1332D3769568}" type="presParOf" srcId="{C4A6D269-8198-472C-BECE-3D646851AD0D}" destId="{A8CFDC0A-3C3B-46AA-93F0-A403756D1000}" srcOrd="1" destOrd="0" presId="urn:microsoft.com/office/officeart/2005/8/layout/hierarchy6"/>
    <dgm:cxn modelId="{ADF9D679-101C-4799-B263-CB868EAA15F2}" type="presParOf" srcId="{664D4686-15E5-44D4-9DD7-975257227BE6}" destId="{E05EBCA3-8A0C-49D6-8A14-C2BD7DE10D92}" srcOrd="4" destOrd="0" presId="urn:microsoft.com/office/officeart/2005/8/layout/hierarchy6"/>
    <dgm:cxn modelId="{5E0A4570-1B36-4D4B-8B2F-E2928116FBC4}" type="presParOf" srcId="{664D4686-15E5-44D4-9DD7-975257227BE6}" destId="{0A5E3ADA-806E-44B2-AD3E-9D3A99D94C18}" srcOrd="5" destOrd="0" presId="urn:microsoft.com/office/officeart/2005/8/layout/hierarchy6"/>
    <dgm:cxn modelId="{DFFD4F21-80CB-4977-94EA-57D76693A86A}" type="presParOf" srcId="{0A5E3ADA-806E-44B2-AD3E-9D3A99D94C18}" destId="{C37F1EA3-8A6B-47A5-BA14-1692D3513B80}" srcOrd="0" destOrd="0" presId="urn:microsoft.com/office/officeart/2005/8/layout/hierarchy6"/>
    <dgm:cxn modelId="{D78F93CF-92CA-4E59-8A88-66B676970ABD}" type="presParOf" srcId="{0A5E3ADA-806E-44B2-AD3E-9D3A99D94C18}" destId="{20370996-C3F0-47A2-ACC4-D041E147764B}" srcOrd="1" destOrd="0" presId="urn:microsoft.com/office/officeart/2005/8/layout/hierarchy6"/>
    <dgm:cxn modelId="{10F435A2-70F9-4797-9CFC-BE2F79BF70D7}" type="presParOf" srcId="{20370996-C3F0-47A2-ACC4-D041E147764B}" destId="{4BB42AB5-E72E-4AAC-B6E3-29D81059D34D}" srcOrd="0" destOrd="0" presId="urn:microsoft.com/office/officeart/2005/8/layout/hierarchy6"/>
    <dgm:cxn modelId="{FB1FF14F-B7AF-458D-92FC-44507D4A0576}" type="presParOf" srcId="{20370996-C3F0-47A2-ACC4-D041E147764B}" destId="{96B22593-C022-47B1-9BF1-AB4E2BF0FD4D}" srcOrd="1" destOrd="0" presId="urn:microsoft.com/office/officeart/2005/8/layout/hierarchy6"/>
    <dgm:cxn modelId="{8D2B8B57-E80E-4814-BB19-9BE2CCB302B9}" type="presParOf" srcId="{96B22593-C022-47B1-9BF1-AB4E2BF0FD4D}" destId="{EA172B67-4CE5-4F37-B592-39A81AC33719}" srcOrd="0" destOrd="0" presId="urn:microsoft.com/office/officeart/2005/8/layout/hierarchy6"/>
    <dgm:cxn modelId="{3CB2AD60-1675-4A92-98C7-25359571A471}" type="presParOf" srcId="{96B22593-C022-47B1-9BF1-AB4E2BF0FD4D}" destId="{2B4E19C1-E3A0-455B-948C-FB53227CDFDD}" srcOrd="1" destOrd="0" presId="urn:microsoft.com/office/officeart/2005/8/layout/hierarchy6"/>
    <dgm:cxn modelId="{8752421C-5F90-41A5-861B-92576189A854}" type="presParOf" srcId="{664D4686-15E5-44D4-9DD7-975257227BE6}" destId="{9F00211B-E831-4266-B567-20BF1B8098D0}" srcOrd="6" destOrd="0" presId="urn:microsoft.com/office/officeart/2005/8/layout/hierarchy6"/>
    <dgm:cxn modelId="{12D23BBE-AA6B-4909-A4A1-692F43B0D4F0}" type="presParOf" srcId="{664D4686-15E5-44D4-9DD7-975257227BE6}" destId="{BE06621C-8248-45A7-A278-C903E89023D4}" srcOrd="7" destOrd="0" presId="urn:microsoft.com/office/officeart/2005/8/layout/hierarchy6"/>
    <dgm:cxn modelId="{724B392E-14AB-466B-A05B-91F02E1E8A2A}" type="presParOf" srcId="{BE06621C-8248-45A7-A278-C903E89023D4}" destId="{04FC1AC7-11D9-408B-BCD3-3C5E76CA47BD}" srcOrd="0" destOrd="0" presId="urn:microsoft.com/office/officeart/2005/8/layout/hierarchy6"/>
    <dgm:cxn modelId="{4BE0A6B2-15F9-42C8-9786-4AA80A5E732D}" type="presParOf" srcId="{BE06621C-8248-45A7-A278-C903E89023D4}" destId="{CD61FBFD-135A-498F-A1E6-F793E9712756}" srcOrd="1" destOrd="0" presId="urn:microsoft.com/office/officeart/2005/8/layout/hierarchy6"/>
    <dgm:cxn modelId="{0D976E08-CBBF-4D7F-8F08-4FF435A5AFFC}" type="presParOf" srcId="{CD61FBFD-135A-498F-A1E6-F793E9712756}" destId="{02ECF46E-4EAE-4402-A593-B68F73C4A03F}" srcOrd="0" destOrd="0" presId="urn:microsoft.com/office/officeart/2005/8/layout/hierarchy6"/>
    <dgm:cxn modelId="{2E98A2E6-5EFF-40DD-80F3-DB5B3DAEE7E0}" type="presParOf" srcId="{CD61FBFD-135A-498F-A1E6-F793E9712756}" destId="{896A85F4-47F1-42D0-8298-F861F277C652}" srcOrd="1" destOrd="0" presId="urn:microsoft.com/office/officeart/2005/8/layout/hierarchy6"/>
    <dgm:cxn modelId="{3256F7E8-B97A-4B77-B377-CF9E9ADDB0C9}" type="presParOf" srcId="{896A85F4-47F1-42D0-8298-F861F277C652}" destId="{DB3C7915-7662-4638-BCF4-92E23DC7A5BF}" srcOrd="0" destOrd="0" presId="urn:microsoft.com/office/officeart/2005/8/layout/hierarchy6"/>
    <dgm:cxn modelId="{CD1193B5-421F-476D-ADAC-6801C0365BF9}" type="presParOf" srcId="{896A85F4-47F1-42D0-8298-F861F277C652}" destId="{F1411EAE-25F4-4FA7-B1B8-9C74089E8A72}" srcOrd="1" destOrd="0" presId="urn:microsoft.com/office/officeart/2005/8/layout/hierarchy6"/>
    <dgm:cxn modelId="{04354BF8-C557-4066-834A-965C57EA7535}" type="presParOf" srcId="{B4D0BDFA-588F-4741-A5DC-C80F6F91C7A0}" destId="{D8B1459E-EA83-4F53-B76C-AA07E23969FC}" srcOrd="1" destOrd="0" presId="urn:microsoft.com/office/officeart/2005/8/layout/hierarchy6"/>
    <dgm:cxn modelId="{6472FC91-0158-4FA2-9DA3-AB7F9B2A2D80}" type="presParOf" srcId="{D8B1459E-EA83-4F53-B76C-AA07E23969FC}" destId="{C3D00A47-FA48-4704-BC16-4A63E45106F1}" srcOrd="0" destOrd="0" presId="urn:microsoft.com/office/officeart/2005/8/layout/hierarchy6"/>
    <dgm:cxn modelId="{DD5B3B22-6CED-45B5-833C-5E446DEE8A59}" type="presParOf" srcId="{C3D00A47-FA48-4704-BC16-4A63E45106F1}" destId="{010BF257-9AC6-4B6C-BEC8-16E011944F6A}" srcOrd="0" destOrd="0" presId="urn:microsoft.com/office/officeart/2005/8/layout/hierarchy6"/>
    <dgm:cxn modelId="{6395FBB9-54BC-4706-989C-31386B021472}" type="presParOf" srcId="{C3D00A47-FA48-4704-BC16-4A63E45106F1}" destId="{FC990DCA-0CAC-40C4-A885-9E3314C2B9B3}" srcOrd="1" destOrd="0" presId="urn:microsoft.com/office/officeart/2005/8/layout/hierarchy6"/>
    <dgm:cxn modelId="{97F1F79F-0F44-4DA4-B53E-0830D83D8C9C}" type="presParOf" srcId="{D8B1459E-EA83-4F53-B76C-AA07E23969FC}" destId="{6BBE190E-67BA-47C5-8F70-266A79240B5F}" srcOrd="1" destOrd="0" presId="urn:microsoft.com/office/officeart/2005/8/layout/hierarchy6"/>
    <dgm:cxn modelId="{2B9232A0-75CE-4B6E-BCD6-0383E3B2C6BB}" type="presParOf" srcId="{6BBE190E-67BA-47C5-8F70-266A79240B5F}" destId="{8522F1FF-489D-425F-AC27-C9C8C239DCDE}" srcOrd="0" destOrd="0" presId="urn:microsoft.com/office/officeart/2005/8/layout/hierarchy6"/>
    <dgm:cxn modelId="{099E66EE-95E0-4665-9AF3-F53896B139A7}" type="presParOf" srcId="{D8B1459E-EA83-4F53-B76C-AA07E23969FC}" destId="{1784DB08-45F3-42F1-8001-FB5343F7E629}" srcOrd="2" destOrd="0" presId="urn:microsoft.com/office/officeart/2005/8/layout/hierarchy6"/>
    <dgm:cxn modelId="{7475393C-C675-4453-BFD9-0D49A37BE8E5}" type="presParOf" srcId="{1784DB08-45F3-42F1-8001-FB5343F7E629}" destId="{D8E00C20-4751-4D27-AC7B-153019DB7E37}" srcOrd="0" destOrd="0" presId="urn:microsoft.com/office/officeart/2005/8/layout/hierarchy6"/>
    <dgm:cxn modelId="{44139D07-6A7A-41E8-AC8B-DF944709B7E8}" type="presParOf" srcId="{1784DB08-45F3-42F1-8001-FB5343F7E629}" destId="{AE6A8019-AB85-4B5B-AF79-1440BF78CB3E}" srcOrd="1" destOrd="0" presId="urn:microsoft.com/office/officeart/2005/8/layout/hierarchy6"/>
    <dgm:cxn modelId="{18A8028D-F92A-49D8-A031-05ACCC8B62D6}" type="presParOf" srcId="{D8B1459E-EA83-4F53-B76C-AA07E23969FC}" destId="{1D92A8A7-8375-40BC-A658-2BBC5C8036E0}" srcOrd="3" destOrd="0" presId="urn:microsoft.com/office/officeart/2005/8/layout/hierarchy6"/>
    <dgm:cxn modelId="{5D4A199E-CC7C-46BD-AC89-41F0DD8452DB}" type="presParOf" srcId="{1D92A8A7-8375-40BC-A658-2BBC5C8036E0}" destId="{6B46CD17-32B4-44CA-BAFC-F6204F2917F4}" srcOrd="0" destOrd="0" presId="urn:microsoft.com/office/officeart/2005/8/layout/hierarchy6"/>
    <dgm:cxn modelId="{722F1049-017B-479C-8064-348B4CE3160A}" type="presParOf" srcId="{D8B1459E-EA83-4F53-B76C-AA07E23969FC}" destId="{E3DE832F-EF8E-4940-806F-1C56D3A189E9}" srcOrd="4" destOrd="0" presId="urn:microsoft.com/office/officeart/2005/8/layout/hierarchy6"/>
    <dgm:cxn modelId="{3C4D43CC-06FC-414D-9CF1-1008CE4559D6}" type="presParOf" srcId="{E3DE832F-EF8E-4940-806F-1C56D3A189E9}" destId="{6FF0C18C-21F6-4BAD-9B64-9F3657E7C271}" srcOrd="0" destOrd="0" presId="urn:microsoft.com/office/officeart/2005/8/layout/hierarchy6"/>
    <dgm:cxn modelId="{0A7CC8C5-F040-49E4-8D2E-107903B14D77}" type="presParOf" srcId="{E3DE832F-EF8E-4940-806F-1C56D3A189E9}" destId="{E6BE9DFB-2D04-4E7F-982B-A5F7C772CB7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F14F74-9788-4812-AFA4-F62E47E83CD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F2CCC-B818-43D2-B63F-EBEBB511D14B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Host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CD85A-09A8-4C94-A85F-4ADF66A8DD76}" type="parTrans" cxnId="{27D09769-C51F-4FF9-BD57-DD9843F94D40}">
      <dgm:prSet/>
      <dgm:spPr/>
      <dgm:t>
        <a:bodyPr/>
        <a:lstStyle/>
        <a:p>
          <a:endParaRPr lang="en-US"/>
        </a:p>
      </dgm:t>
    </dgm:pt>
    <dgm:pt modelId="{4B128333-43F5-458E-AAC1-11EA360491B4}" type="sibTrans" cxnId="{27D09769-C51F-4FF9-BD57-DD9843F94D40}">
      <dgm:prSet/>
      <dgm:spPr/>
      <dgm:t>
        <a:bodyPr/>
        <a:lstStyle/>
        <a:p>
          <a:endParaRPr lang="en-US"/>
        </a:p>
      </dgm:t>
    </dgm:pt>
    <dgm:pt modelId="{DBEA1301-85FB-4447-8341-A7F1F17AF787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HostProfile.html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896A0-2EBD-4575-9CCE-5730D37251BA}" type="parTrans" cxnId="{71A90125-8E5B-4D76-91D8-14757C6159E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5AA79B-D985-416E-8C97-9A42EB72DD84}" type="sibTrans" cxnId="{71A90125-8E5B-4D76-91D8-14757C6159ED}">
      <dgm:prSet/>
      <dgm:spPr/>
      <dgm:t>
        <a:bodyPr/>
        <a:lstStyle/>
        <a:p>
          <a:endParaRPr lang="en-US"/>
        </a:p>
      </dgm:t>
    </dgm:pt>
    <dgm:pt modelId="{7B0E209E-50D2-4F16-B89D-75535A287874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HostProfile.js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C92C41-D808-4E4D-A3D1-E453C7DE29BF}" type="parTrans" cxnId="{FA6685D4-1861-4714-B008-85A019EB9012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54EDB4-09C7-428A-A08D-EFB0B84D2E36}" type="sibTrans" cxnId="{FA6685D4-1861-4714-B008-85A019EB9012}">
      <dgm:prSet/>
      <dgm:spPr/>
      <dgm:t>
        <a:bodyPr/>
        <a:lstStyle/>
        <a:p>
          <a:endParaRPr lang="en-US"/>
        </a:p>
      </dgm:t>
    </dgm:pt>
    <dgm:pt modelId="{AA2ACEFC-AC49-44F2-98E8-8309CB2220C1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Events.html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09F000-18BE-46B5-84ED-1171E195BCA6}" type="parTrans" cxnId="{295E3228-A139-44FA-87A9-6F457423A2FE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C78367-008F-45F4-B935-3BF50A8D2D51}" type="sibTrans" cxnId="{295E3228-A139-44FA-87A9-6F457423A2FE}">
      <dgm:prSet/>
      <dgm:spPr/>
      <dgm:t>
        <a:bodyPr/>
        <a:lstStyle/>
        <a:p>
          <a:endParaRPr lang="en-US"/>
        </a:p>
      </dgm:t>
    </dgm:pt>
    <dgm:pt modelId="{DE9E15BE-0948-4CF1-8E22-B451DA6F77FE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Events.js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C236B2-2315-4257-8AB7-4339479EF4AE}" type="parTrans" cxnId="{0856C252-B1A1-4EC0-BEBB-8742BCD68BF1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609965-7F13-44AA-9BEC-4DAADDA30481}" type="sibTrans" cxnId="{0856C252-B1A1-4EC0-BEBB-8742BCD68BF1}">
      <dgm:prSet/>
      <dgm:spPr/>
      <dgm:t>
        <a:bodyPr/>
        <a:lstStyle/>
        <a:p>
          <a:endParaRPr lang="en-US"/>
        </a:p>
      </dgm:t>
    </dgm:pt>
    <dgm:pt modelId="{E6FE1A65-1682-4410-A9F6-2EA0172C4ADA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1B7550-783E-4402-9D16-33239358055B}" type="parTrans" cxnId="{5D394423-B19F-406A-9D65-45E858E5215C}">
      <dgm:prSet/>
      <dgm:spPr/>
      <dgm:t>
        <a:bodyPr/>
        <a:lstStyle/>
        <a:p>
          <a:endParaRPr lang="en-US"/>
        </a:p>
      </dgm:t>
    </dgm:pt>
    <dgm:pt modelId="{7083B153-1094-4B16-971B-99A29A9FE6FF}" type="sibTrans" cxnId="{5D394423-B19F-406A-9D65-45E858E5215C}">
      <dgm:prSet/>
      <dgm:spPr/>
      <dgm:t>
        <a:bodyPr/>
        <a:lstStyle/>
        <a:p>
          <a:endParaRPr lang="en-US"/>
        </a:p>
      </dgm:t>
    </dgm:pt>
    <dgm:pt modelId="{FAA32A3A-F5BC-4D56-8F9B-E312297DDFDD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194E07-4A99-468D-906E-ADF6F666361E}" type="parTrans" cxnId="{EB8D9406-27E8-4CE9-9710-4F7FFEC4DE84}">
      <dgm:prSet/>
      <dgm:spPr/>
      <dgm:t>
        <a:bodyPr/>
        <a:lstStyle/>
        <a:p>
          <a:endParaRPr lang="en-US"/>
        </a:p>
      </dgm:t>
    </dgm:pt>
    <dgm:pt modelId="{EF49251A-B8B0-4B65-861A-1441D6E210A2}" type="sibTrans" cxnId="{EB8D9406-27E8-4CE9-9710-4F7FFEC4DE84}">
      <dgm:prSet/>
      <dgm:spPr/>
      <dgm:t>
        <a:bodyPr/>
        <a:lstStyle/>
        <a:p>
          <a:endParaRPr lang="en-US"/>
        </a:p>
      </dgm:t>
    </dgm:pt>
    <dgm:pt modelId="{0C75F044-DFFC-4AE8-8EB7-61A8357EFB1B}">
      <dgm:prSet phldrT="[Text]"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Controller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0A0792-ABC6-41B8-BF91-642EA175E617}" type="parTrans" cxnId="{768C5B67-1262-41FB-A14B-836CF662F6A4}">
      <dgm:prSet/>
      <dgm:spPr/>
      <dgm:t>
        <a:bodyPr/>
        <a:lstStyle/>
        <a:p>
          <a:endParaRPr lang="en-US"/>
        </a:p>
      </dgm:t>
    </dgm:pt>
    <dgm:pt modelId="{81B2D3FC-0A9A-4B0A-BBE3-9D41AAA55CCE}" type="sibTrans" cxnId="{768C5B67-1262-41FB-A14B-836CF662F6A4}">
      <dgm:prSet/>
      <dgm:spPr/>
      <dgm:t>
        <a:bodyPr/>
        <a:lstStyle/>
        <a:p>
          <a:endParaRPr lang="en-US"/>
        </a:p>
      </dgm:t>
    </dgm:pt>
    <dgm:pt modelId="{02D8147C-CA13-4718-B948-353A280686F6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HouseLocation.html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3E8B6D-3929-4562-A9EA-35912555B015}" type="parTrans" cxnId="{3ACC8E3F-DEF5-45BD-AAE3-F580A1579DEC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963FB3-92BB-4550-B778-E30F851D6227}" type="sibTrans" cxnId="{3ACC8E3F-DEF5-45BD-AAE3-F580A1579DEC}">
      <dgm:prSet/>
      <dgm:spPr/>
      <dgm:t>
        <a:bodyPr/>
        <a:lstStyle/>
        <a:p>
          <a:endParaRPr lang="en-US"/>
        </a:p>
      </dgm:t>
    </dgm:pt>
    <dgm:pt modelId="{81220786-B444-4509-8BDB-EAEF405E8DEA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EditEvents.html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C92072-BA05-49BE-A902-36F8AE6824A6}" type="sibTrans" cxnId="{E62321D9-F571-41AB-A876-DB81C933DCE8}">
      <dgm:prSet/>
      <dgm:spPr/>
      <dgm:t>
        <a:bodyPr/>
        <a:lstStyle/>
        <a:p>
          <a:endParaRPr lang="en-US"/>
        </a:p>
      </dgm:t>
    </dgm:pt>
    <dgm:pt modelId="{AD77954E-3E39-47A5-8DDE-67B0E25E4EE7}" type="parTrans" cxnId="{E62321D9-F571-41AB-A876-DB81C933DCE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AE3769-4CE3-42C2-BE59-54EA8B270B25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EditEvents.js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41A780-98AF-4FA0-B87A-18AC34178A0D}" type="parTrans" cxnId="{92215A58-82D4-4395-A4CD-48A3EF0099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741CE5-0542-4229-B2A6-AE49CEDBF8DD}" type="sibTrans" cxnId="{92215A58-82D4-4395-A4CD-48A3EF0099F0}">
      <dgm:prSet/>
      <dgm:spPr/>
      <dgm:t>
        <a:bodyPr/>
        <a:lstStyle/>
        <a:p>
          <a:endParaRPr lang="en-US"/>
        </a:p>
      </dgm:t>
    </dgm:pt>
    <dgm:pt modelId="{19B329A6-33CA-4F61-A168-6BE82F8373FF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HouseLocation.js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FA6CE3-8438-4C57-98E5-15FA6B1D9AE2}" type="parTrans" cxnId="{F4901AB7-3337-4287-8C8D-36FA694DD7D3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AF45E8-A82C-4E09-819F-1674B654B0C8}" type="sibTrans" cxnId="{F4901AB7-3337-4287-8C8D-36FA694DD7D3}">
      <dgm:prSet/>
      <dgm:spPr/>
      <dgm:t>
        <a:bodyPr/>
        <a:lstStyle/>
        <a:p>
          <a:endParaRPr lang="en-US"/>
        </a:p>
      </dgm:t>
    </dgm:pt>
    <dgm:pt modelId="{7B880FD3-470C-40BD-89F5-BBCB69ABFB0A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Members.html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A14229-9C65-43ED-8E5D-B4C1FFA68C86}" type="parTrans" cxnId="{49CB2415-1EF3-453B-96B8-5F7518283E3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47432-670A-43D0-9AD7-4B7492CF963D}" type="sibTrans" cxnId="{49CB2415-1EF3-453B-96B8-5F7518283E34}">
      <dgm:prSet/>
      <dgm:spPr/>
      <dgm:t>
        <a:bodyPr/>
        <a:lstStyle/>
        <a:p>
          <a:endParaRPr lang="en-US"/>
        </a:p>
      </dgm:t>
    </dgm:pt>
    <dgm:pt modelId="{AC18346D-F933-4D7C-8FDD-0BF7C19B594E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Members.js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6F33A0-166E-4729-84E3-7817F9BCADFC}" type="parTrans" cxnId="{F3F800C1-C0BC-4862-8BFD-BB932FED527A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DE369-357D-418E-9E99-DBA78B898489}" type="sibTrans" cxnId="{F3F800C1-C0BC-4862-8BFD-BB932FED527A}">
      <dgm:prSet/>
      <dgm:spPr/>
      <dgm:t>
        <a:bodyPr/>
        <a:lstStyle/>
        <a:p>
          <a:endParaRPr lang="en-US"/>
        </a:p>
      </dgm:t>
    </dgm:pt>
    <dgm:pt modelId="{10790912-6577-43B4-9F16-53622A179F6B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NewCustomer.html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553552-FDEA-49A9-8790-F7020A2230DC}" type="parTrans" cxnId="{5EAE57BC-708D-4FC4-ABD0-73FC91300903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AACEE9-D72D-4E17-9267-59D64692BC15}" type="sibTrans" cxnId="{5EAE57BC-708D-4FC4-ABD0-73FC91300903}">
      <dgm:prSet/>
      <dgm:spPr/>
      <dgm:t>
        <a:bodyPr/>
        <a:lstStyle/>
        <a:p>
          <a:endParaRPr lang="en-US"/>
        </a:p>
      </dgm:t>
    </dgm:pt>
    <dgm:pt modelId="{032580A6-AF56-40B6-9B29-46B03B0E0E85}">
      <dgm:prSet custT="1"/>
      <dgm:spPr/>
      <dgm:t>
        <a:bodyPr/>
        <a:lstStyle/>
        <a:p>
          <a:r>
            <a: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NewCustomer.js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77286C-C5DA-4C9F-9CE2-913B359F40B7}" type="parTrans" cxnId="{5343B18A-B940-4E87-91B2-64A4235788CD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D80313-A20D-405B-93F2-98D66E90E974}" type="sibTrans" cxnId="{5343B18A-B940-4E87-91B2-64A4235788CD}">
      <dgm:prSet/>
      <dgm:spPr/>
      <dgm:t>
        <a:bodyPr/>
        <a:lstStyle/>
        <a:p>
          <a:endParaRPr lang="en-US"/>
        </a:p>
      </dgm:t>
    </dgm:pt>
    <dgm:pt modelId="{B4D0BDFA-588F-4741-A5DC-C80F6F91C7A0}" type="pres">
      <dgm:prSet presAssocID="{21F14F74-9788-4812-AFA4-F62E47E83C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1158B-0A94-425D-8069-0C65D32B3A85}" type="pres">
      <dgm:prSet presAssocID="{21F14F74-9788-4812-AFA4-F62E47E83CD9}" presName="hierFlow" presStyleCnt="0"/>
      <dgm:spPr/>
    </dgm:pt>
    <dgm:pt modelId="{22A3E8D8-366A-4A83-A372-9E19830046AF}" type="pres">
      <dgm:prSet presAssocID="{21F14F74-9788-4812-AFA4-F62E47E83CD9}" presName="firstBuf" presStyleCnt="0"/>
      <dgm:spPr/>
    </dgm:pt>
    <dgm:pt modelId="{648A684D-F6ED-42DD-8867-E5025E3AC20A}" type="pres">
      <dgm:prSet presAssocID="{21F14F74-9788-4812-AFA4-F62E47E83C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9F37286-F356-4F54-A9B7-7D5BB18D420E}" type="pres">
      <dgm:prSet presAssocID="{1E8F2CCC-B818-43D2-B63F-EBEBB511D14B}" presName="Name14" presStyleCnt="0"/>
      <dgm:spPr/>
    </dgm:pt>
    <dgm:pt modelId="{1D83C0A2-9D71-4F98-A339-7053966EF2FF}" type="pres">
      <dgm:prSet presAssocID="{1E8F2CCC-B818-43D2-B63F-EBEBB511D14B}" presName="level1Shape" presStyleLbl="node0" presStyleIdx="0" presStyleCnt="1" custScaleX="602290" custScaleY="209331" custLinFactX="-99251" custLinFactY="-100000" custLinFactNeighborX="-100000" custLinFactNeighborY="-102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4D4686-15E5-44D4-9DD7-975257227BE6}" type="pres">
      <dgm:prSet presAssocID="{1E8F2CCC-B818-43D2-B63F-EBEBB511D14B}" presName="hierChild2" presStyleCnt="0"/>
      <dgm:spPr/>
    </dgm:pt>
    <dgm:pt modelId="{ABAC4BE1-FA06-4859-B024-959322A221DC}" type="pres">
      <dgm:prSet presAssocID="{1FE896A0-2EBD-4575-9CCE-5730D37251BA}" presName="Name19" presStyleLbl="parChTrans1D2" presStyleIdx="0" presStyleCnt="6"/>
      <dgm:spPr/>
      <dgm:t>
        <a:bodyPr/>
        <a:lstStyle/>
        <a:p>
          <a:endParaRPr lang="en-US"/>
        </a:p>
      </dgm:t>
    </dgm:pt>
    <dgm:pt modelId="{A6880434-8B81-4F90-AC9A-2738F8466D61}" type="pres">
      <dgm:prSet presAssocID="{DBEA1301-85FB-4447-8341-A7F1F17AF787}" presName="Name21" presStyleCnt="0"/>
      <dgm:spPr/>
    </dgm:pt>
    <dgm:pt modelId="{DE572FB7-9386-4BC6-871F-0A4950CE53E8}" type="pres">
      <dgm:prSet presAssocID="{DBEA1301-85FB-4447-8341-A7F1F17AF787}" presName="level2Shape" presStyleLbl="node2" presStyleIdx="0" presStyleCnt="6" custScaleX="453171" custScaleY="338699" custLinFactX="-174678" custLinFactY="100000" custLinFactNeighborX="-200000" custLinFactNeighborY="147546"/>
      <dgm:spPr/>
      <dgm:t>
        <a:bodyPr/>
        <a:lstStyle/>
        <a:p>
          <a:endParaRPr lang="en-US"/>
        </a:p>
      </dgm:t>
    </dgm:pt>
    <dgm:pt modelId="{CD0E34E8-76AC-49CF-B5C5-BD24F75F4545}" type="pres">
      <dgm:prSet presAssocID="{DBEA1301-85FB-4447-8341-A7F1F17AF787}" presName="hierChild3" presStyleCnt="0"/>
      <dgm:spPr/>
    </dgm:pt>
    <dgm:pt modelId="{7109349D-4EC6-440F-BF90-896DA921BB0F}" type="pres">
      <dgm:prSet presAssocID="{CAC92C41-D808-4E4D-A3D1-E453C7DE29BF}" presName="Name19" presStyleLbl="parChTrans1D3" presStyleIdx="0" presStyleCnt="6"/>
      <dgm:spPr/>
      <dgm:t>
        <a:bodyPr/>
        <a:lstStyle/>
        <a:p>
          <a:endParaRPr lang="en-US"/>
        </a:p>
      </dgm:t>
    </dgm:pt>
    <dgm:pt modelId="{080DE7DB-C939-4AE9-A987-BD7920F17B9C}" type="pres">
      <dgm:prSet presAssocID="{7B0E209E-50D2-4F16-B89D-75535A287874}" presName="Name21" presStyleCnt="0"/>
      <dgm:spPr/>
    </dgm:pt>
    <dgm:pt modelId="{4AAD40E2-B943-47CE-A86F-093EF5874531}" type="pres">
      <dgm:prSet presAssocID="{7B0E209E-50D2-4F16-B89D-75535A287874}" presName="level2Shape" presStyleLbl="node3" presStyleIdx="0" presStyleCnt="6" custScaleX="336966" custScaleY="275526" custLinFactX="-160464" custLinFactY="200000" custLinFactNeighborX="-200000" custLinFactNeighborY="265463"/>
      <dgm:spPr/>
      <dgm:t>
        <a:bodyPr/>
        <a:lstStyle/>
        <a:p>
          <a:endParaRPr lang="en-US"/>
        </a:p>
      </dgm:t>
    </dgm:pt>
    <dgm:pt modelId="{F5816088-DBEB-4B9D-A7E7-04C78F9FF7FB}" type="pres">
      <dgm:prSet presAssocID="{7B0E209E-50D2-4F16-B89D-75535A287874}" presName="hierChild3" presStyleCnt="0"/>
      <dgm:spPr/>
    </dgm:pt>
    <dgm:pt modelId="{A9E92716-7316-47AA-B374-F30681A06B2D}" type="pres">
      <dgm:prSet presAssocID="{9E09F000-18BE-46B5-84ED-1171E195BCA6}" presName="Name19" presStyleLbl="parChTrans1D2" presStyleIdx="1" presStyleCnt="6"/>
      <dgm:spPr/>
      <dgm:t>
        <a:bodyPr/>
        <a:lstStyle/>
        <a:p>
          <a:endParaRPr lang="en-US"/>
        </a:p>
      </dgm:t>
    </dgm:pt>
    <dgm:pt modelId="{68B69741-8233-48CE-AAD4-3DC0A1F64904}" type="pres">
      <dgm:prSet presAssocID="{AA2ACEFC-AC49-44F2-98E8-8309CB2220C1}" presName="Name21" presStyleCnt="0"/>
      <dgm:spPr/>
    </dgm:pt>
    <dgm:pt modelId="{2C98583E-7546-45CB-BA2F-9D5DC2AB2B29}" type="pres">
      <dgm:prSet presAssocID="{AA2ACEFC-AC49-44F2-98E8-8309CB2220C1}" presName="level2Shape" presStyleLbl="node2" presStyleIdx="1" presStyleCnt="6" custScaleX="357748" custScaleY="328146" custLinFactX="-107425" custLinFactY="101785" custLinFactNeighborX="-200000" custLinFactNeighborY="200000"/>
      <dgm:spPr/>
      <dgm:t>
        <a:bodyPr/>
        <a:lstStyle/>
        <a:p>
          <a:endParaRPr lang="en-US"/>
        </a:p>
      </dgm:t>
    </dgm:pt>
    <dgm:pt modelId="{57084F2F-DF27-45DC-AEDA-864192305AC8}" type="pres">
      <dgm:prSet presAssocID="{AA2ACEFC-AC49-44F2-98E8-8309CB2220C1}" presName="hierChild3" presStyleCnt="0"/>
      <dgm:spPr/>
    </dgm:pt>
    <dgm:pt modelId="{080BFEAB-6581-4EFB-98D0-BF20766E4991}" type="pres">
      <dgm:prSet presAssocID="{F3C236B2-2315-4257-8AB7-4339479EF4AE}" presName="Name19" presStyleLbl="parChTrans1D3" presStyleIdx="1" presStyleCnt="6"/>
      <dgm:spPr/>
      <dgm:t>
        <a:bodyPr/>
        <a:lstStyle/>
        <a:p>
          <a:endParaRPr lang="en-US"/>
        </a:p>
      </dgm:t>
    </dgm:pt>
    <dgm:pt modelId="{C4A6D269-8198-472C-BECE-3D646851AD0D}" type="pres">
      <dgm:prSet presAssocID="{DE9E15BE-0948-4CF1-8E22-B451DA6F77FE}" presName="Name21" presStyleCnt="0"/>
      <dgm:spPr/>
    </dgm:pt>
    <dgm:pt modelId="{8827AB3E-5843-453E-9388-544FEDF81C64}" type="pres">
      <dgm:prSet presAssocID="{DE9E15BE-0948-4CF1-8E22-B451DA6F77FE}" presName="level2Shape" presStyleLbl="node3" presStyleIdx="1" presStyleCnt="6" custScaleX="352125" custScaleY="203828" custLinFactX="-116554" custLinFactY="200000" custLinFactNeighborX="-200000" custLinFactNeighborY="278410"/>
      <dgm:spPr/>
      <dgm:t>
        <a:bodyPr/>
        <a:lstStyle/>
        <a:p>
          <a:endParaRPr lang="en-US"/>
        </a:p>
      </dgm:t>
    </dgm:pt>
    <dgm:pt modelId="{A8CFDC0A-3C3B-46AA-93F0-A403756D1000}" type="pres">
      <dgm:prSet presAssocID="{DE9E15BE-0948-4CF1-8E22-B451DA6F77FE}" presName="hierChild3" presStyleCnt="0"/>
      <dgm:spPr/>
    </dgm:pt>
    <dgm:pt modelId="{E05EBCA3-8A0C-49D6-8A14-C2BD7DE10D92}" type="pres">
      <dgm:prSet presAssocID="{AD77954E-3E39-47A5-8DDE-67B0E25E4EE7}" presName="Name19" presStyleLbl="parChTrans1D2" presStyleIdx="2" presStyleCnt="6"/>
      <dgm:spPr/>
      <dgm:t>
        <a:bodyPr/>
        <a:lstStyle/>
        <a:p>
          <a:endParaRPr lang="en-US"/>
        </a:p>
      </dgm:t>
    </dgm:pt>
    <dgm:pt modelId="{0A5E3ADA-806E-44B2-AD3E-9D3A99D94C18}" type="pres">
      <dgm:prSet presAssocID="{81220786-B444-4509-8BDB-EAEF405E8DEA}" presName="Name21" presStyleCnt="0"/>
      <dgm:spPr/>
    </dgm:pt>
    <dgm:pt modelId="{C37F1EA3-8A6B-47A5-BA14-1692D3513B80}" type="pres">
      <dgm:prSet presAssocID="{81220786-B444-4509-8BDB-EAEF405E8DEA}" presName="level2Shape" presStyleLbl="node2" presStyleIdx="2" presStyleCnt="6" custScaleX="322782" custScaleY="216023" custLinFactX="-100000" custLinFactY="100000" custLinFactNeighborX="-127728" custLinFactNeighborY="199909"/>
      <dgm:spPr/>
      <dgm:t>
        <a:bodyPr/>
        <a:lstStyle/>
        <a:p>
          <a:endParaRPr lang="en-US"/>
        </a:p>
      </dgm:t>
    </dgm:pt>
    <dgm:pt modelId="{20370996-C3F0-47A2-ACC4-D041E147764B}" type="pres">
      <dgm:prSet presAssocID="{81220786-B444-4509-8BDB-EAEF405E8DEA}" presName="hierChild3" presStyleCnt="0"/>
      <dgm:spPr/>
    </dgm:pt>
    <dgm:pt modelId="{4BB42AB5-E72E-4AAC-B6E3-29D81059D34D}" type="pres">
      <dgm:prSet presAssocID="{A541A780-98AF-4FA0-B87A-18AC34178A0D}" presName="Name19" presStyleLbl="parChTrans1D3" presStyleIdx="2" presStyleCnt="6"/>
      <dgm:spPr/>
      <dgm:t>
        <a:bodyPr/>
        <a:lstStyle/>
        <a:p>
          <a:endParaRPr lang="en-US"/>
        </a:p>
      </dgm:t>
    </dgm:pt>
    <dgm:pt modelId="{96B22593-C022-47B1-9BF1-AB4E2BF0FD4D}" type="pres">
      <dgm:prSet presAssocID="{ADAE3769-4CE3-42C2-BE59-54EA8B270B25}" presName="Name21" presStyleCnt="0"/>
      <dgm:spPr/>
    </dgm:pt>
    <dgm:pt modelId="{EA172B67-4CE5-4F37-B592-39A81AC33719}" type="pres">
      <dgm:prSet presAssocID="{ADAE3769-4CE3-42C2-BE59-54EA8B270B25}" presName="level2Shape" presStyleLbl="node3" presStyleIdx="2" presStyleCnt="6" custScaleX="293254" custScaleY="259097" custLinFactX="-100000" custLinFactY="290533" custLinFactNeighborX="-142492" custLinFactNeighborY="300000"/>
      <dgm:spPr/>
      <dgm:t>
        <a:bodyPr/>
        <a:lstStyle/>
        <a:p>
          <a:endParaRPr lang="en-US"/>
        </a:p>
      </dgm:t>
    </dgm:pt>
    <dgm:pt modelId="{2B4E19C1-E3A0-455B-948C-FB53227CDFDD}" type="pres">
      <dgm:prSet presAssocID="{ADAE3769-4CE3-42C2-BE59-54EA8B270B25}" presName="hierChild3" presStyleCnt="0"/>
      <dgm:spPr/>
    </dgm:pt>
    <dgm:pt modelId="{9F00211B-E831-4266-B567-20BF1B8098D0}" type="pres">
      <dgm:prSet presAssocID="{263E8B6D-3929-4562-A9EA-35912555B015}" presName="Name19" presStyleLbl="parChTrans1D2" presStyleIdx="3" presStyleCnt="6"/>
      <dgm:spPr/>
      <dgm:t>
        <a:bodyPr/>
        <a:lstStyle/>
        <a:p>
          <a:endParaRPr lang="en-US"/>
        </a:p>
      </dgm:t>
    </dgm:pt>
    <dgm:pt modelId="{BE06621C-8248-45A7-A278-C903E89023D4}" type="pres">
      <dgm:prSet presAssocID="{02D8147C-CA13-4718-B948-353A280686F6}" presName="Name21" presStyleCnt="0"/>
      <dgm:spPr/>
    </dgm:pt>
    <dgm:pt modelId="{04FC1AC7-11D9-408B-BCD3-3C5E76CA47BD}" type="pres">
      <dgm:prSet presAssocID="{02D8147C-CA13-4718-B948-353A280686F6}" presName="level2Shape" presStyleLbl="node2" presStyleIdx="3" presStyleCnt="6" custScaleX="427524" custScaleY="353492" custLinFactX="-79635" custLinFactY="100000" custLinFactNeighborX="-100000" custLinFactNeighborY="145244"/>
      <dgm:spPr/>
      <dgm:t>
        <a:bodyPr/>
        <a:lstStyle/>
        <a:p>
          <a:endParaRPr lang="en-US"/>
        </a:p>
      </dgm:t>
    </dgm:pt>
    <dgm:pt modelId="{CD61FBFD-135A-498F-A1E6-F793E9712756}" type="pres">
      <dgm:prSet presAssocID="{02D8147C-CA13-4718-B948-353A280686F6}" presName="hierChild3" presStyleCnt="0"/>
      <dgm:spPr/>
    </dgm:pt>
    <dgm:pt modelId="{02ECF46E-4EAE-4402-A593-B68F73C4A03F}" type="pres">
      <dgm:prSet presAssocID="{FFFA6CE3-8438-4C57-98E5-15FA6B1D9AE2}" presName="Name19" presStyleLbl="parChTrans1D3" presStyleIdx="3" presStyleCnt="6"/>
      <dgm:spPr/>
      <dgm:t>
        <a:bodyPr/>
        <a:lstStyle/>
        <a:p>
          <a:endParaRPr lang="en-US"/>
        </a:p>
      </dgm:t>
    </dgm:pt>
    <dgm:pt modelId="{896A85F4-47F1-42D0-8298-F861F277C652}" type="pres">
      <dgm:prSet presAssocID="{19B329A6-33CA-4F61-A168-6BE82F8373FF}" presName="Name21" presStyleCnt="0"/>
      <dgm:spPr/>
    </dgm:pt>
    <dgm:pt modelId="{DB3C7915-7662-4638-BCF4-92E23DC7A5BF}" type="pres">
      <dgm:prSet presAssocID="{19B329A6-33CA-4F61-A168-6BE82F8373FF}" presName="level2Shape" presStyleLbl="node3" presStyleIdx="3" presStyleCnt="6" custScaleX="371778" custScaleY="225422" custLinFactX="-100000" custLinFactY="200000" custLinFactNeighborX="-107508" custLinFactNeighborY="253064"/>
      <dgm:spPr/>
      <dgm:t>
        <a:bodyPr/>
        <a:lstStyle/>
        <a:p>
          <a:endParaRPr lang="en-US"/>
        </a:p>
      </dgm:t>
    </dgm:pt>
    <dgm:pt modelId="{F1411EAE-25F4-4FA7-B1B8-9C74089E8A72}" type="pres">
      <dgm:prSet presAssocID="{19B329A6-33CA-4F61-A168-6BE82F8373FF}" presName="hierChild3" presStyleCnt="0"/>
      <dgm:spPr/>
    </dgm:pt>
    <dgm:pt modelId="{69B3D40F-C842-42C2-ABF2-D756A7AAD288}" type="pres">
      <dgm:prSet presAssocID="{22A14229-9C65-43ED-8E5D-B4C1FFA68C86}" presName="Name19" presStyleLbl="parChTrans1D2" presStyleIdx="4" presStyleCnt="6"/>
      <dgm:spPr/>
      <dgm:t>
        <a:bodyPr/>
        <a:lstStyle/>
        <a:p>
          <a:endParaRPr lang="en-US"/>
        </a:p>
      </dgm:t>
    </dgm:pt>
    <dgm:pt modelId="{7DD82783-65FC-4837-91B4-8DD8A9F2FB9A}" type="pres">
      <dgm:prSet presAssocID="{7B880FD3-470C-40BD-89F5-BBCB69ABFB0A}" presName="Name21" presStyleCnt="0"/>
      <dgm:spPr/>
    </dgm:pt>
    <dgm:pt modelId="{BCD35B34-DB8E-4842-BE1F-AE990981C8F3}" type="pres">
      <dgm:prSet presAssocID="{7B880FD3-470C-40BD-89F5-BBCB69ABFB0A}" presName="level2Shape" presStyleLbl="node2" presStyleIdx="4" presStyleCnt="6" custScaleX="356611" custScaleY="406149" custLinFactX="-26954" custLinFactY="90579" custLinFactNeighborX="-100000" custLinFactNeighborY="100000"/>
      <dgm:spPr/>
      <dgm:t>
        <a:bodyPr/>
        <a:lstStyle/>
        <a:p>
          <a:endParaRPr lang="en-US"/>
        </a:p>
      </dgm:t>
    </dgm:pt>
    <dgm:pt modelId="{05582660-D3B0-4DD0-AC0F-017069CAB09A}" type="pres">
      <dgm:prSet presAssocID="{7B880FD3-470C-40BD-89F5-BBCB69ABFB0A}" presName="hierChild3" presStyleCnt="0"/>
      <dgm:spPr/>
    </dgm:pt>
    <dgm:pt modelId="{E046ABB2-4D38-4EEE-B502-EC9DEB033AF7}" type="pres">
      <dgm:prSet presAssocID="{9F6F33A0-166E-4729-84E3-7817F9BCADFC}" presName="Name19" presStyleLbl="parChTrans1D3" presStyleIdx="4" presStyleCnt="6"/>
      <dgm:spPr/>
      <dgm:t>
        <a:bodyPr/>
        <a:lstStyle/>
        <a:p>
          <a:endParaRPr lang="en-US"/>
        </a:p>
      </dgm:t>
    </dgm:pt>
    <dgm:pt modelId="{389B6BC9-CDE2-4653-AA7C-6402A2B2D013}" type="pres">
      <dgm:prSet presAssocID="{AC18346D-F933-4D7C-8FDD-0BF7C19B594E}" presName="Name21" presStyleCnt="0"/>
      <dgm:spPr/>
    </dgm:pt>
    <dgm:pt modelId="{A2D3E680-3ADD-4995-A1F2-DB5BFD51DC93}" type="pres">
      <dgm:prSet presAssocID="{AC18346D-F933-4D7C-8FDD-0BF7C19B594E}" presName="level2Shape" presStyleLbl="node3" presStyleIdx="4" presStyleCnt="6" custScaleX="343240" custScaleY="259097" custLinFactX="-25800" custLinFactY="198013" custLinFactNeighborX="-100000" custLinFactNeighborY="200000"/>
      <dgm:spPr/>
      <dgm:t>
        <a:bodyPr/>
        <a:lstStyle/>
        <a:p>
          <a:endParaRPr lang="en-US"/>
        </a:p>
      </dgm:t>
    </dgm:pt>
    <dgm:pt modelId="{6F6098DC-C0B6-4CCB-9116-764F252DD816}" type="pres">
      <dgm:prSet presAssocID="{AC18346D-F933-4D7C-8FDD-0BF7C19B594E}" presName="hierChild3" presStyleCnt="0"/>
      <dgm:spPr/>
    </dgm:pt>
    <dgm:pt modelId="{9267115A-4087-4C24-9C97-6C492274C750}" type="pres">
      <dgm:prSet presAssocID="{FE553552-FDEA-49A9-8790-F7020A2230DC}" presName="Name19" presStyleLbl="parChTrans1D2" presStyleIdx="5" presStyleCnt="6"/>
      <dgm:spPr/>
      <dgm:t>
        <a:bodyPr/>
        <a:lstStyle/>
        <a:p>
          <a:endParaRPr lang="en-US"/>
        </a:p>
      </dgm:t>
    </dgm:pt>
    <dgm:pt modelId="{72B1FDEB-898A-4298-A4F4-29C730299AC2}" type="pres">
      <dgm:prSet presAssocID="{10790912-6577-43B4-9F16-53622A179F6B}" presName="Name21" presStyleCnt="0"/>
      <dgm:spPr/>
    </dgm:pt>
    <dgm:pt modelId="{C08D8D62-31FC-4CCB-844C-32157A5D27CC}" type="pres">
      <dgm:prSet presAssocID="{10790912-6577-43B4-9F16-53622A179F6B}" presName="level2Shape" presStyleLbl="node2" presStyleIdx="5" presStyleCnt="6" custScaleX="437996" custScaleY="318945" custLinFactY="100000" custLinFactNeighborX="-76246" custLinFactNeighborY="199909"/>
      <dgm:spPr/>
      <dgm:t>
        <a:bodyPr/>
        <a:lstStyle/>
        <a:p>
          <a:endParaRPr lang="en-US"/>
        </a:p>
      </dgm:t>
    </dgm:pt>
    <dgm:pt modelId="{0E4B65C3-BD6D-451C-B33A-A64F13A9FF3C}" type="pres">
      <dgm:prSet presAssocID="{10790912-6577-43B4-9F16-53622A179F6B}" presName="hierChild3" presStyleCnt="0"/>
      <dgm:spPr/>
    </dgm:pt>
    <dgm:pt modelId="{BABA175E-A5A5-4064-9388-F1989E3DE313}" type="pres">
      <dgm:prSet presAssocID="{F077286C-C5DA-4C9F-9CE2-913B359F40B7}" presName="Name19" presStyleLbl="parChTrans1D3" presStyleIdx="5" presStyleCnt="6"/>
      <dgm:spPr/>
      <dgm:t>
        <a:bodyPr/>
        <a:lstStyle/>
        <a:p>
          <a:endParaRPr lang="en-US"/>
        </a:p>
      </dgm:t>
    </dgm:pt>
    <dgm:pt modelId="{4EC05E35-1B42-4503-8921-537AD7D683B8}" type="pres">
      <dgm:prSet presAssocID="{032580A6-AF56-40B6-9B29-46B03B0E0E85}" presName="Name21" presStyleCnt="0"/>
      <dgm:spPr/>
    </dgm:pt>
    <dgm:pt modelId="{B2499EDC-8CE0-445C-894A-703CED8EC1E3}" type="pres">
      <dgm:prSet presAssocID="{032580A6-AF56-40B6-9B29-46B03B0E0E85}" presName="level2Shape" presStyleLbl="node3" presStyleIdx="5" presStyleCnt="6" custScaleX="411709" custScaleY="237623" custLinFactY="200000" custLinFactNeighborX="-12649" custLinFactNeighborY="285217"/>
      <dgm:spPr/>
      <dgm:t>
        <a:bodyPr/>
        <a:lstStyle/>
        <a:p>
          <a:endParaRPr lang="en-US"/>
        </a:p>
      </dgm:t>
    </dgm:pt>
    <dgm:pt modelId="{F2FEA2FA-ACDE-4C3F-8E1B-28E95271429A}" type="pres">
      <dgm:prSet presAssocID="{032580A6-AF56-40B6-9B29-46B03B0E0E85}" presName="hierChild3" presStyleCnt="0"/>
      <dgm:spPr/>
    </dgm:pt>
    <dgm:pt modelId="{D8B1459E-EA83-4F53-B76C-AA07E23969FC}" type="pres">
      <dgm:prSet presAssocID="{21F14F74-9788-4812-AFA4-F62E47E83CD9}" presName="bgShapesFlow" presStyleCnt="0"/>
      <dgm:spPr/>
    </dgm:pt>
    <dgm:pt modelId="{C3D00A47-FA48-4704-BC16-4A63E45106F1}" type="pres">
      <dgm:prSet presAssocID="{E6FE1A65-1682-4410-A9F6-2EA0172C4ADA}" presName="rectComp" presStyleCnt="0"/>
      <dgm:spPr/>
    </dgm:pt>
    <dgm:pt modelId="{010BF257-9AC6-4B6C-BEC8-16E011944F6A}" type="pres">
      <dgm:prSet presAssocID="{E6FE1A65-1682-4410-A9F6-2EA0172C4ADA}" presName="bgRect" presStyleLbl="bgShp" presStyleIdx="0" presStyleCnt="3" custScaleY="400181" custLinFactY="-100000" custLinFactNeighborX="0" custLinFactNeighborY="-111088"/>
      <dgm:spPr/>
      <dgm:t>
        <a:bodyPr/>
        <a:lstStyle/>
        <a:p>
          <a:endParaRPr lang="en-US"/>
        </a:p>
      </dgm:t>
    </dgm:pt>
    <dgm:pt modelId="{FC990DCA-0CAC-40C4-A885-9E3314C2B9B3}" type="pres">
      <dgm:prSet presAssocID="{E6FE1A65-1682-4410-A9F6-2EA0172C4ADA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E190E-67BA-47C5-8F70-266A79240B5F}" type="pres">
      <dgm:prSet presAssocID="{E6FE1A65-1682-4410-A9F6-2EA0172C4ADA}" presName="spComp" presStyleCnt="0"/>
      <dgm:spPr/>
    </dgm:pt>
    <dgm:pt modelId="{8522F1FF-489D-425F-AC27-C9C8C239DCDE}" type="pres">
      <dgm:prSet presAssocID="{E6FE1A65-1682-4410-A9F6-2EA0172C4ADA}" presName="vSp" presStyleCnt="0"/>
      <dgm:spPr/>
    </dgm:pt>
    <dgm:pt modelId="{1784DB08-45F3-42F1-8001-FB5343F7E629}" type="pres">
      <dgm:prSet presAssocID="{FAA32A3A-F5BC-4D56-8F9B-E312297DDFDD}" presName="rectComp" presStyleCnt="0"/>
      <dgm:spPr/>
    </dgm:pt>
    <dgm:pt modelId="{D8E00C20-4751-4D27-AC7B-153019DB7E37}" type="pres">
      <dgm:prSet presAssocID="{FAA32A3A-F5BC-4D56-8F9B-E312297DDFDD}" presName="bgRect" presStyleLbl="bgShp" presStyleIdx="1" presStyleCnt="3" custScaleY="399309" custLinFactY="-16620" custLinFactNeighborX="0" custLinFactNeighborY="-100000"/>
      <dgm:spPr/>
      <dgm:t>
        <a:bodyPr/>
        <a:lstStyle/>
        <a:p>
          <a:endParaRPr lang="en-US"/>
        </a:p>
      </dgm:t>
    </dgm:pt>
    <dgm:pt modelId="{AE6A8019-AB85-4B5B-AF79-1440BF78CB3E}" type="pres">
      <dgm:prSet presAssocID="{FAA32A3A-F5BC-4D56-8F9B-E312297DDFD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2A8A7-8375-40BC-A658-2BBC5C8036E0}" type="pres">
      <dgm:prSet presAssocID="{FAA32A3A-F5BC-4D56-8F9B-E312297DDFDD}" presName="spComp" presStyleCnt="0"/>
      <dgm:spPr/>
    </dgm:pt>
    <dgm:pt modelId="{6B46CD17-32B4-44CA-BAFC-F6204F2917F4}" type="pres">
      <dgm:prSet presAssocID="{FAA32A3A-F5BC-4D56-8F9B-E312297DDFDD}" presName="vSp" presStyleCnt="0"/>
      <dgm:spPr/>
    </dgm:pt>
    <dgm:pt modelId="{E3DE832F-EF8E-4940-806F-1C56D3A189E9}" type="pres">
      <dgm:prSet presAssocID="{0C75F044-DFFC-4AE8-8EB7-61A8357EFB1B}" presName="rectComp" presStyleCnt="0"/>
      <dgm:spPr/>
    </dgm:pt>
    <dgm:pt modelId="{6FF0C18C-21F6-4BAD-9B64-9F3657E7C271}" type="pres">
      <dgm:prSet presAssocID="{0C75F044-DFFC-4AE8-8EB7-61A8357EFB1B}" presName="bgRect" presStyleLbl="bgShp" presStyleIdx="2" presStyleCnt="3" custScaleY="317219" custLinFactNeighborX="-1026" custLinFactNeighborY="3810"/>
      <dgm:spPr/>
      <dgm:t>
        <a:bodyPr/>
        <a:lstStyle/>
        <a:p>
          <a:endParaRPr lang="en-US"/>
        </a:p>
      </dgm:t>
    </dgm:pt>
    <dgm:pt modelId="{E6BE9DFB-2D04-4E7F-982B-A5F7C772CB73}" type="pres">
      <dgm:prSet presAssocID="{0C75F044-DFFC-4AE8-8EB7-61A8357EFB1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1AA01D-7EAD-4449-9CB0-93ACC34B98B1}" type="presOf" srcId="{263E8B6D-3929-4562-A9EA-35912555B015}" destId="{9F00211B-E831-4266-B567-20BF1B8098D0}" srcOrd="0" destOrd="0" presId="urn:microsoft.com/office/officeart/2005/8/layout/hierarchy6"/>
    <dgm:cxn modelId="{589AAF8D-4407-4872-96FC-10D16E449559}" type="presOf" srcId="{DE9E15BE-0948-4CF1-8E22-B451DA6F77FE}" destId="{8827AB3E-5843-453E-9388-544FEDF81C64}" srcOrd="0" destOrd="0" presId="urn:microsoft.com/office/officeart/2005/8/layout/hierarchy6"/>
    <dgm:cxn modelId="{26AC429F-1FE0-4B41-8797-1205BB9A1BB5}" type="presOf" srcId="{F077286C-C5DA-4C9F-9CE2-913B359F40B7}" destId="{BABA175E-A5A5-4064-9388-F1989E3DE313}" srcOrd="0" destOrd="0" presId="urn:microsoft.com/office/officeart/2005/8/layout/hierarchy6"/>
    <dgm:cxn modelId="{D5A4E128-79B9-4DF5-BB15-BD1F1C220BFB}" type="presOf" srcId="{19B329A6-33CA-4F61-A168-6BE82F8373FF}" destId="{DB3C7915-7662-4638-BCF4-92E23DC7A5BF}" srcOrd="0" destOrd="0" presId="urn:microsoft.com/office/officeart/2005/8/layout/hierarchy6"/>
    <dgm:cxn modelId="{02E0CB28-D9C1-455D-8690-53B0F7CD0B43}" type="presOf" srcId="{02D8147C-CA13-4718-B948-353A280686F6}" destId="{04FC1AC7-11D9-408B-BCD3-3C5E76CA47BD}" srcOrd="0" destOrd="0" presId="urn:microsoft.com/office/officeart/2005/8/layout/hierarchy6"/>
    <dgm:cxn modelId="{CABE1FB2-43C4-4229-9CE3-5A9708AD7808}" type="presOf" srcId="{E6FE1A65-1682-4410-A9F6-2EA0172C4ADA}" destId="{FC990DCA-0CAC-40C4-A885-9E3314C2B9B3}" srcOrd="1" destOrd="0" presId="urn:microsoft.com/office/officeart/2005/8/layout/hierarchy6"/>
    <dgm:cxn modelId="{65AE4CEE-301F-429C-9615-EF9681BE7720}" type="presOf" srcId="{9E09F000-18BE-46B5-84ED-1171E195BCA6}" destId="{A9E92716-7316-47AA-B374-F30681A06B2D}" srcOrd="0" destOrd="0" presId="urn:microsoft.com/office/officeart/2005/8/layout/hierarchy6"/>
    <dgm:cxn modelId="{4337DDFA-527E-4D29-A93A-E4F169FAB461}" type="presOf" srcId="{A541A780-98AF-4FA0-B87A-18AC34178A0D}" destId="{4BB42AB5-E72E-4AAC-B6E3-29D81059D34D}" srcOrd="0" destOrd="0" presId="urn:microsoft.com/office/officeart/2005/8/layout/hierarchy6"/>
    <dgm:cxn modelId="{295E3228-A139-44FA-87A9-6F457423A2FE}" srcId="{1E8F2CCC-B818-43D2-B63F-EBEBB511D14B}" destId="{AA2ACEFC-AC49-44F2-98E8-8309CB2220C1}" srcOrd="1" destOrd="0" parTransId="{9E09F000-18BE-46B5-84ED-1171E195BCA6}" sibTransId="{DDC78367-008F-45F4-B935-3BF50A8D2D51}"/>
    <dgm:cxn modelId="{5343B18A-B940-4E87-91B2-64A4235788CD}" srcId="{10790912-6577-43B4-9F16-53622A179F6B}" destId="{032580A6-AF56-40B6-9B29-46B03B0E0E85}" srcOrd="0" destOrd="0" parTransId="{F077286C-C5DA-4C9F-9CE2-913B359F40B7}" sibTransId="{2BD80313-A20D-405B-93F2-98D66E90E974}"/>
    <dgm:cxn modelId="{E39A4E34-F057-4497-AF62-57D869BF53AE}" type="presOf" srcId="{032580A6-AF56-40B6-9B29-46B03B0E0E85}" destId="{B2499EDC-8CE0-445C-894A-703CED8EC1E3}" srcOrd="0" destOrd="0" presId="urn:microsoft.com/office/officeart/2005/8/layout/hierarchy6"/>
    <dgm:cxn modelId="{71A90125-8E5B-4D76-91D8-14757C6159ED}" srcId="{1E8F2CCC-B818-43D2-B63F-EBEBB511D14B}" destId="{DBEA1301-85FB-4447-8341-A7F1F17AF787}" srcOrd="0" destOrd="0" parTransId="{1FE896A0-2EBD-4575-9CCE-5730D37251BA}" sibTransId="{785AA79B-D985-416E-8C97-9A42EB72DD84}"/>
    <dgm:cxn modelId="{49CB2415-1EF3-453B-96B8-5F7518283E34}" srcId="{1E8F2CCC-B818-43D2-B63F-EBEBB511D14B}" destId="{7B880FD3-470C-40BD-89F5-BBCB69ABFB0A}" srcOrd="4" destOrd="0" parTransId="{22A14229-9C65-43ED-8E5D-B4C1FFA68C86}" sibTransId="{25947432-670A-43D0-9AD7-4B7492CF963D}"/>
    <dgm:cxn modelId="{8A5D7AD5-89D8-47B4-80BB-84C2478AC4B4}" type="presOf" srcId="{81220786-B444-4509-8BDB-EAEF405E8DEA}" destId="{C37F1EA3-8A6B-47A5-BA14-1692D3513B80}" srcOrd="0" destOrd="0" presId="urn:microsoft.com/office/officeart/2005/8/layout/hierarchy6"/>
    <dgm:cxn modelId="{402F7CEC-5A72-4AC5-A8B2-1DB96E3E46E0}" type="presOf" srcId="{0C75F044-DFFC-4AE8-8EB7-61A8357EFB1B}" destId="{E6BE9DFB-2D04-4E7F-982B-A5F7C772CB73}" srcOrd="1" destOrd="0" presId="urn:microsoft.com/office/officeart/2005/8/layout/hierarchy6"/>
    <dgm:cxn modelId="{D9506C50-3DBC-46AF-A4A7-C9272AF0EA6E}" type="presOf" srcId="{22A14229-9C65-43ED-8E5D-B4C1FFA68C86}" destId="{69B3D40F-C842-42C2-ABF2-D756A7AAD288}" srcOrd="0" destOrd="0" presId="urn:microsoft.com/office/officeart/2005/8/layout/hierarchy6"/>
    <dgm:cxn modelId="{DDAE5A27-69A9-4C2B-B3BE-EEA917B40D4D}" type="presOf" srcId="{FAA32A3A-F5BC-4D56-8F9B-E312297DDFDD}" destId="{AE6A8019-AB85-4B5B-AF79-1440BF78CB3E}" srcOrd="1" destOrd="0" presId="urn:microsoft.com/office/officeart/2005/8/layout/hierarchy6"/>
    <dgm:cxn modelId="{F3F800C1-C0BC-4862-8BFD-BB932FED527A}" srcId="{7B880FD3-470C-40BD-89F5-BBCB69ABFB0A}" destId="{AC18346D-F933-4D7C-8FDD-0BF7C19B594E}" srcOrd="0" destOrd="0" parTransId="{9F6F33A0-166E-4729-84E3-7817F9BCADFC}" sibTransId="{ECEDE369-357D-418E-9E99-DBA78B898489}"/>
    <dgm:cxn modelId="{3ACC8E3F-DEF5-45BD-AAE3-F580A1579DEC}" srcId="{1E8F2CCC-B818-43D2-B63F-EBEBB511D14B}" destId="{02D8147C-CA13-4718-B948-353A280686F6}" srcOrd="3" destOrd="0" parTransId="{263E8B6D-3929-4562-A9EA-35912555B015}" sibTransId="{1E963FB3-92BB-4550-B778-E30F851D6227}"/>
    <dgm:cxn modelId="{F4901AB7-3337-4287-8C8D-36FA694DD7D3}" srcId="{02D8147C-CA13-4718-B948-353A280686F6}" destId="{19B329A6-33CA-4F61-A168-6BE82F8373FF}" srcOrd="0" destOrd="0" parTransId="{FFFA6CE3-8438-4C57-98E5-15FA6B1D9AE2}" sibTransId="{F2AF45E8-A82C-4E09-819F-1674B654B0C8}"/>
    <dgm:cxn modelId="{A1298563-E2CF-451A-992B-B4D5A743BF82}" type="presOf" srcId="{AC18346D-F933-4D7C-8FDD-0BF7C19B594E}" destId="{A2D3E680-3ADD-4995-A1F2-DB5BFD51DC93}" srcOrd="0" destOrd="0" presId="urn:microsoft.com/office/officeart/2005/8/layout/hierarchy6"/>
    <dgm:cxn modelId="{403208CF-5C87-4EE1-A2DF-067DE0390796}" type="presOf" srcId="{1E8F2CCC-B818-43D2-B63F-EBEBB511D14B}" destId="{1D83C0A2-9D71-4F98-A339-7053966EF2FF}" srcOrd="0" destOrd="0" presId="urn:microsoft.com/office/officeart/2005/8/layout/hierarchy6"/>
    <dgm:cxn modelId="{1161A040-1232-40DD-82EB-0822DEAB4CC3}" type="presOf" srcId="{FAA32A3A-F5BC-4D56-8F9B-E312297DDFDD}" destId="{D8E00C20-4751-4D27-AC7B-153019DB7E37}" srcOrd="0" destOrd="0" presId="urn:microsoft.com/office/officeart/2005/8/layout/hierarchy6"/>
    <dgm:cxn modelId="{5D394423-B19F-406A-9D65-45E858E5215C}" srcId="{21F14F74-9788-4812-AFA4-F62E47E83CD9}" destId="{E6FE1A65-1682-4410-A9F6-2EA0172C4ADA}" srcOrd="1" destOrd="0" parTransId="{F81B7550-783E-4402-9D16-33239358055B}" sibTransId="{7083B153-1094-4B16-971B-99A29A9FE6FF}"/>
    <dgm:cxn modelId="{D0630F5C-3DB8-4838-BB0E-26F186EF687C}" type="presOf" srcId="{AA2ACEFC-AC49-44F2-98E8-8309CB2220C1}" destId="{2C98583E-7546-45CB-BA2F-9D5DC2AB2B29}" srcOrd="0" destOrd="0" presId="urn:microsoft.com/office/officeart/2005/8/layout/hierarchy6"/>
    <dgm:cxn modelId="{EB8D9406-27E8-4CE9-9710-4F7FFEC4DE84}" srcId="{21F14F74-9788-4812-AFA4-F62E47E83CD9}" destId="{FAA32A3A-F5BC-4D56-8F9B-E312297DDFDD}" srcOrd="2" destOrd="0" parTransId="{A5194E07-4A99-468D-906E-ADF6F666361E}" sibTransId="{EF49251A-B8B0-4B65-861A-1441D6E210A2}"/>
    <dgm:cxn modelId="{92215A58-82D4-4395-A4CD-48A3EF0099F0}" srcId="{81220786-B444-4509-8BDB-EAEF405E8DEA}" destId="{ADAE3769-4CE3-42C2-BE59-54EA8B270B25}" srcOrd="0" destOrd="0" parTransId="{A541A780-98AF-4FA0-B87A-18AC34178A0D}" sibTransId="{AA741CE5-0542-4229-B2A6-AE49CEDBF8DD}"/>
    <dgm:cxn modelId="{3A3F0A20-60C4-4C82-A245-554E42707DEB}" type="presOf" srcId="{9F6F33A0-166E-4729-84E3-7817F9BCADFC}" destId="{E046ABB2-4D38-4EEE-B502-EC9DEB033AF7}" srcOrd="0" destOrd="0" presId="urn:microsoft.com/office/officeart/2005/8/layout/hierarchy6"/>
    <dgm:cxn modelId="{D2871F29-0746-430B-9C2C-B67E06327174}" type="presOf" srcId="{21F14F74-9788-4812-AFA4-F62E47E83CD9}" destId="{B4D0BDFA-588F-4741-A5DC-C80F6F91C7A0}" srcOrd="0" destOrd="0" presId="urn:microsoft.com/office/officeart/2005/8/layout/hierarchy6"/>
    <dgm:cxn modelId="{27D09769-C51F-4FF9-BD57-DD9843F94D40}" srcId="{21F14F74-9788-4812-AFA4-F62E47E83CD9}" destId="{1E8F2CCC-B818-43D2-B63F-EBEBB511D14B}" srcOrd="0" destOrd="0" parTransId="{D70CD85A-09A8-4C94-A85F-4ADF66A8DD76}" sibTransId="{4B128333-43F5-458E-AAC1-11EA360491B4}"/>
    <dgm:cxn modelId="{0856C252-B1A1-4EC0-BEBB-8742BCD68BF1}" srcId="{AA2ACEFC-AC49-44F2-98E8-8309CB2220C1}" destId="{DE9E15BE-0948-4CF1-8E22-B451DA6F77FE}" srcOrd="0" destOrd="0" parTransId="{F3C236B2-2315-4257-8AB7-4339479EF4AE}" sibTransId="{73609965-7F13-44AA-9BEC-4DAADDA30481}"/>
    <dgm:cxn modelId="{1DE9A005-9061-4643-8438-9E44921B559E}" type="presOf" srcId="{10790912-6577-43B4-9F16-53622A179F6B}" destId="{C08D8D62-31FC-4CCB-844C-32157A5D27CC}" srcOrd="0" destOrd="0" presId="urn:microsoft.com/office/officeart/2005/8/layout/hierarchy6"/>
    <dgm:cxn modelId="{E62321D9-F571-41AB-A876-DB81C933DCE8}" srcId="{1E8F2CCC-B818-43D2-B63F-EBEBB511D14B}" destId="{81220786-B444-4509-8BDB-EAEF405E8DEA}" srcOrd="2" destOrd="0" parTransId="{AD77954E-3E39-47A5-8DDE-67B0E25E4EE7}" sibTransId="{E1C92072-BA05-49BE-A902-36F8AE6824A6}"/>
    <dgm:cxn modelId="{38E18410-33B4-4411-AA41-6FFB1F28FEB0}" type="presOf" srcId="{7B0E209E-50D2-4F16-B89D-75535A287874}" destId="{4AAD40E2-B943-47CE-A86F-093EF5874531}" srcOrd="0" destOrd="0" presId="urn:microsoft.com/office/officeart/2005/8/layout/hierarchy6"/>
    <dgm:cxn modelId="{29CDEBF4-C126-43D9-A62B-45E367729FA0}" type="presOf" srcId="{ADAE3769-4CE3-42C2-BE59-54EA8B270B25}" destId="{EA172B67-4CE5-4F37-B592-39A81AC33719}" srcOrd="0" destOrd="0" presId="urn:microsoft.com/office/officeart/2005/8/layout/hierarchy6"/>
    <dgm:cxn modelId="{02AF9471-FAA3-4BE0-8DFC-ECA6C5D7A766}" type="presOf" srcId="{FFFA6CE3-8438-4C57-98E5-15FA6B1D9AE2}" destId="{02ECF46E-4EAE-4402-A593-B68F73C4A03F}" srcOrd="0" destOrd="0" presId="urn:microsoft.com/office/officeart/2005/8/layout/hierarchy6"/>
    <dgm:cxn modelId="{0A358A1E-7235-4274-880B-051CD2526789}" type="presOf" srcId="{AD77954E-3E39-47A5-8DDE-67B0E25E4EE7}" destId="{E05EBCA3-8A0C-49D6-8A14-C2BD7DE10D92}" srcOrd="0" destOrd="0" presId="urn:microsoft.com/office/officeart/2005/8/layout/hierarchy6"/>
    <dgm:cxn modelId="{5EAE57BC-708D-4FC4-ABD0-73FC91300903}" srcId="{1E8F2CCC-B818-43D2-B63F-EBEBB511D14B}" destId="{10790912-6577-43B4-9F16-53622A179F6B}" srcOrd="5" destOrd="0" parTransId="{FE553552-FDEA-49A9-8790-F7020A2230DC}" sibTransId="{3DAACEE9-D72D-4E17-9267-59D64692BC15}"/>
    <dgm:cxn modelId="{99A76B39-53AD-477F-A3D4-2EEBAB902BB7}" type="presOf" srcId="{FE553552-FDEA-49A9-8790-F7020A2230DC}" destId="{9267115A-4087-4C24-9C97-6C492274C750}" srcOrd="0" destOrd="0" presId="urn:microsoft.com/office/officeart/2005/8/layout/hierarchy6"/>
    <dgm:cxn modelId="{A407FB0A-9C31-4582-ACF3-2762B101530F}" type="presOf" srcId="{DBEA1301-85FB-4447-8341-A7F1F17AF787}" destId="{DE572FB7-9386-4BC6-871F-0A4950CE53E8}" srcOrd="0" destOrd="0" presId="urn:microsoft.com/office/officeart/2005/8/layout/hierarchy6"/>
    <dgm:cxn modelId="{78F2D8E1-A6B2-4659-8B5C-16D46E66C1AC}" type="presOf" srcId="{E6FE1A65-1682-4410-A9F6-2EA0172C4ADA}" destId="{010BF257-9AC6-4B6C-BEC8-16E011944F6A}" srcOrd="0" destOrd="0" presId="urn:microsoft.com/office/officeart/2005/8/layout/hierarchy6"/>
    <dgm:cxn modelId="{B9CAD866-3663-48C1-9B61-7F53C6137B4C}" type="presOf" srcId="{F3C236B2-2315-4257-8AB7-4339479EF4AE}" destId="{080BFEAB-6581-4EFB-98D0-BF20766E4991}" srcOrd="0" destOrd="0" presId="urn:microsoft.com/office/officeart/2005/8/layout/hierarchy6"/>
    <dgm:cxn modelId="{E6DCEE55-8789-4040-8CF3-0A3DE8FC468D}" type="presOf" srcId="{1FE896A0-2EBD-4575-9CCE-5730D37251BA}" destId="{ABAC4BE1-FA06-4859-B024-959322A221DC}" srcOrd="0" destOrd="0" presId="urn:microsoft.com/office/officeart/2005/8/layout/hierarchy6"/>
    <dgm:cxn modelId="{768C5B67-1262-41FB-A14B-836CF662F6A4}" srcId="{21F14F74-9788-4812-AFA4-F62E47E83CD9}" destId="{0C75F044-DFFC-4AE8-8EB7-61A8357EFB1B}" srcOrd="3" destOrd="0" parTransId="{3C0A0792-ABC6-41B8-BF91-642EA175E617}" sibTransId="{81B2D3FC-0A9A-4B0A-BBE3-9D41AAA55CCE}"/>
    <dgm:cxn modelId="{FA6685D4-1861-4714-B008-85A019EB9012}" srcId="{DBEA1301-85FB-4447-8341-A7F1F17AF787}" destId="{7B0E209E-50D2-4F16-B89D-75535A287874}" srcOrd="0" destOrd="0" parTransId="{CAC92C41-D808-4E4D-A3D1-E453C7DE29BF}" sibTransId="{DA54EDB4-09C7-428A-A08D-EFB0B84D2E36}"/>
    <dgm:cxn modelId="{C1C0DD2D-6BB2-423A-A473-BBAB62C64E21}" type="presOf" srcId="{0C75F044-DFFC-4AE8-8EB7-61A8357EFB1B}" destId="{6FF0C18C-21F6-4BAD-9B64-9F3657E7C271}" srcOrd="0" destOrd="0" presId="urn:microsoft.com/office/officeart/2005/8/layout/hierarchy6"/>
    <dgm:cxn modelId="{950E73F1-B2F3-4371-A7F4-287FFA59DE0F}" type="presOf" srcId="{7B880FD3-470C-40BD-89F5-BBCB69ABFB0A}" destId="{BCD35B34-DB8E-4842-BE1F-AE990981C8F3}" srcOrd="0" destOrd="0" presId="urn:microsoft.com/office/officeart/2005/8/layout/hierarchy6"/>
    <dgm:cxn modelId="{84687ED4-6D76-4B43-BF4C-BE13534A36ED}" type="presOf" srcId="{CAC92C41-D808-4E4D-A3D1-E453C7DE29BF}" destId="{7109349D-4EC6-440F-BF90-896DA921BB0F}" srcOrd="0" destOrd="0" presId="urn:microsoft.com/office/officeart/2005/8/layout/hierarchy6"/>
    <dgm:cxn modelId="{2A3E8F8A-04F0-46E3-B390-5A92B765114E}" type="presParOf" srcId="{B4D0BDFA-588F-4741-A5DC-C80F6F91C7A0}" destId="{B0C1158B-0A94-425D-8069-0C65D32B3A85}" srcOrd="0" destOrd="0" presId="urn:microsoft.com/office/officeart/2005/8/layout/hierarchy6"/>
    <dgm:cxn modelId="{1CC695A9-885D-468C-8A0A-5A46A22B935D}" type="presParOf" srcId="{B0C1158B-0A94-425D-8069-0C65D32B3A85}" destId="{22A3E8D8-366A-4A83-A372-9E19830046AF}" srcOrd="0" destOrd="0" presId="urn:microsoft.com/office/officeart/2005/8/layout/hierarchy6"/>
    <dgm:cxn modelId="{6E66B493-B689-4E6C-944D-A5FF539D4298}" type="presParOf" srcId="{B0C1158B-0A94-425D-8069-0C65D32B3A85}" destId="{648A684D-F6ED-42DD-8867-E5025E3AC20A}" srcOrd="1" destOrd="0" presId="urn:microsoft.com/office/officeart/2005/8/layout/hierarchy6"/>
    <dgm:cxn modelId="{B73EC2D2-EA72-440D-8BE4-3531F506D31E}" type="presParOf" srcId="{648A684D-F6ED-42DD-8867-E5025E3AC20A}" destId="{39F37286-F356-4F54-A9B7-7D5BB18D420E}" srcOrd="0" destOrd="0" presId="urn:microsoft.com/office/officeart/2005/8/layout/hierarchy6"/>
    <dgm:cxn modelId="{E3DDA894-8DAC-4D2A-A8DE-8CD9D68F8BD3}" type="presParOf" srcId="{39F37286-F356-4F54-A9B7-7D5BB18D420E}" destId="{1D83C0A2-9D71-4F98-A339-7053966EF2FF}" srcOrd="0" destOrd="0" presId="urn:microsoft.com/office/officeart/2005/8/layout/hierarchy6"/>
    <dgm:cxn modelId="{0F52A7B5-A9A0-4A2E-887E-060F8ADC2F75}" type="presParOf" srcId="{39F37286-F356-4F54-A9B7-7D5BB18D420E}" destId="{664D4686-15E5-44D4-9DD7-975257227BE6}" srcOrd="1" destOrd="0" presId="urn:microsoft.com/office/officeart/2005/8/layout/hierarchy6"/>
    <dgm:cxn modelId="{4E24741D-412E-4CF8-B0F9-916E49E2D978}" type="presParOf" srcId="{664D4686-15E5-44D4-9DD7-975257227BE6}" destId="{ABAC4BE1-FA06-4859-B024-959322A221DC}" srcOrd="0" destOrd="0" presId="urn:microsoft.com/office/officeart/2005/8/layout/hierarchy6"/>
    <dgm:cxn modelId="{D2A7FEFB-06D1-49D9-8E94-DD6C8C0155EF}" type="presParOf" srcId="{664D4686-15E5-44D4-9DD7-975257227BE6}" destId="{A6880434-8B81-4F90-AC9A-2738F8466D61}" srcOrd="1" destOrd="0" presId="urn:microsoft.com/office/officeart/2005/8/layout/hierarchy6"/>
    <dgm:cxn modelId="{1059F922-29D9-4802-B83E-0BBCAD7501B2}" type="presParOf" srcId="{A6880434-8B81-4F90-AC9A-2738F8466D61}" destId="{DE572FB7-9386-4BC6-871F-0A4950CE53E8}" srcOrd="0" destOrd="0" presId="urn:microsoft.com/office/officeart/2005/8/layout/hierarchy6"/>
    <dgm:cxn modelId="{F337A857-54F0-4CE3-8DF0-B34F73F6F66B}" type="presParOf" srcId="{A6880434-8B81-4F90-AC9A-2738F8466D61}" destId="{CD0E34E8-76AC-49CF-B5C5-BD24F75F4545}" srcOrd="1" destOrd="0" presId="urn:microsoft.com/office/officeart/2005/8/layout/hierarchy6"/>
    <dgm:cxn modelId="{C4D6C745-481D-4A82-A79F-34766EA9621F}" type="presParOf" srcId="{CD0E34E8-76AC-49CF-B5C5-BD24F75F4545}" destId="{7109349D-4EC6-440F-BF90-896DA921BB0F}" srcOrd="0" destOrd="0" presId="urn:microsoft.com/office/officeart/2005/8/layout/hierarchy6"/>
    <dgm:cxn modelId="{720E91F5-7400-475B-9C21-720ED66B2379}" type="presParOf" srcId="{CD0E34E8-76AC-49CF-B5C5-BD24F75F4545}" destId="{080DE7DB-C939-4AE9-A987-BD7920F17B9C}" srcOrd="1" destOrd="0" presId="urn:microsoft.com/office/officeart/2005/8/layout/hierarchy6"/>
    <dgm:cxn modelId="{7742233A-23F5-4BB8-B620-CA209DD35A6C}" type="presParOf" srcId="{080DE7DB-C939-4AE9-A987-BD7920F17B9C}" destId="{4AAD40E2-B943-47CE-A86F-093EF5874531}" srcOrd="0" destOrd="0" presId="urn:microsoft.com/office/officeart/2005/8/layout/hierarchy6"/>
    <dgm:cxn modelId="{CE696921-DED2-442D-9168-DD8AA2A27EF8}" type="presParOf" srcId="{080DE7DB-C939-4AE9-A987-BD7920F17B9C}" destId="{F5816088-DBEB-4B9D-A7E7-04C78F9FF7FB}" srcOrd="1" destOrd="0" presId="urn:microsoft.com/office/officeart/2005/8/layout/hierarchy6"/>
    <dgm:cxn modelId="{73CF81A0-9979-44A0-8F85-148235A38D58}" type="presParOf" srcId="{664D4686-15E5-44D4-9DD7-975257227BE6}" destId="{A9E92716-7316-47AA-B374-F30681A06B2D}" srcOrd="2" destOrd="0" presId="urn:microsoft.com/office/officeart/2005/8/layout/hierarchy6"/>
    <dgm:cxn modelId="{3ED37DC7-F8BE-4C3F-9C17-6A63F16C9C74}" type="presParOf" srcId="{664D4686-15E5-44D4-9DD7-975257227BE6}" destId="{68B69741-8233-48CE-AAD4-3DC0A1F64904}" srcOrd="3" destOrd="0" presId="urn:microsoft.com/office/officeart/2005/8/layout/hierarchy6"/>
    <dgm:cxn modelId="{4CDE75D1-53F7-4CF1-953C-582C4262B9B7}" type="presParOf" srcId="{68B69741-8233-48CE-AAD4-3DC0A1F64904}" destId="{2C98583E-7546-45CB-BA2F-9D5DC2AB2B29}" srcOrd="0" destOrd="0" presId="urn:microsoft.com/office/officeart/2005/8/layout/hierarchy6"/>
    <dgm:cxn modelId="{2E288C8A-FF98-4D6B-9D79-A1711ADE4422}" type="presParOf" srcId="{68B69741-8233-48CE-AAD4-3DC0A1F64904}" destId="{57084F2F-DF27-45DC-AEDA-864192305AC8}" srcOrd="1" destOrd="0" presId="urn:microsoft.com/office/officeart/2005/8/layout/hierarchy6"/>
    <dgm:cxn modelId="{4BD12217-DD68-4FD0-B8CB-96C21897C95D}" type="presParOf" srcId="{57084F2F-DF27-45DC-AEDA-864192305AC8}" destId="{080BFEAB-6581-4EFB-98D0-BF20766E4991}" srcOrd="0" destOrd="0" presId="urn:microsoft.com/office/officeart/2005/8/layout/hierarchy6"/>
    <dgm:cxn modelId="{E5C2C59B-6848-4BA5-9017-F8B4302F294B}" type="presParOf" srcId="{57084F2F-DF27-45DC-AEDA-864192305AC8}" destId="{C4A6D269-8198-472C-BECE-3D646851AD0D}" srcOrd="1" destOrd="0" presId="urn:microsoft.com/office/officeart/2005/8/layout/hierarchy6"/>
    <dgm:cxn modelId="{7F02E4A1-FAC0-420E-A064-C6D30E657CE8}" type="presParOf" srcId="{C4A6D269-8198-472C-BECE-3D646851AD0D}" destId="{8827AB3E-5843-453E-9388-544FEDF81C64}" srcOrd="0" destOrd="0" presId="urn:microsoft.com/office/officeart/2005/8/layout/hierarchy6"/>
    <dgm:cxn modelId="{4A67264F-D1C0-41FE-BFAA-4F0A4C292291}" type="presParOf" srcId="{C4A6D269-8198-472C-BECE-3D646851AD0D}" destId="{A8CFDC0A-3C3B-46AA-93F0-A403756D1000}" srcOrd="1" destOrd="0" presId="urn:microsoft.com/office/officeart/2005/8/layout/hierarchy6"/>
    <dgm:cxn modelId="{5528A391-CD71-4846-B830-B27F7DE51EDD}" type="presParOf" srcId="{664D4686-15E5-44D4-9DD7-975257227BE6}" destId="{E05EBCA3-8A0C-49D6-8A14-C2BD7DE10D92}" srcOrd="4" destOrd="0" presId="urn:microsoft.com/office/officeart/2005/8/layout/hierarchy6"/>
    <dgm:cxn modelId="{E54B4DE8-70A5-40BD-9408-FB591A09E107}" type="presParOf" srcId="{664D4686-15E5-44D4-9DD7-975257227BE6}" destId="{0A5E3ADA-806E-44B2-AD3E-9D3A99D94C18}" srcOrd="5" destOrd="0" presId="urn:microsoft.com/office/officeart/2005/8/layout/hierarchy6"/>
    <dgm:cxn modelId="{46D3781F-8F6A-44B7-B924-2FE3E83291C2}" type="presParOf" srcId="{0A5E3ADA-806E-44B2-AD3E-9D3A99D94C18}" destId="{C37F1EA3-8A6B-47A5-BA14-1692D3513B80}" srcOrd="0" destOrd="0" presId="urn:microsoft.com/office/officeart/2005/8/layout/hierarchy6"/>
    <dgm:cxn modelId="{675C1C3C-1265-4B70-BE54-4D3E43984668}" type="presParOf" srcId="{0A5E3ADA-806E-44B2-AD3E-9D3A99D94C18}" destId="{20370996-C3F0-47A2-ACC4-D041E147764B}" srcOrd="1" destOrd="0" presId="urn:microsoft.com/office/officeart/2005/8/layout/hierarchy6"/>
    <dgm:cxn modelId="{352F7716-A4B9-48AC-8301-FEBB5F46FDA2}" type="presParOf" srcId="{20370996-C3F0-47A2-ACC4-D041E147764B}" destId="{4BB42AB5-E72E-4AAC-B6E3-29D81059D34D}" srcOrd="0" destOrd="0" presId="urn:microsoft.com/office/officeart/2005/8/layout/hierarchy6"/>
    <dgm:cxn modelId="{1EE67EA3-EECF-4796-9A3E-0F8CEAA653CE}" type="presParOf" srcId="{20370996-C3F0-47A2-ACC4-D041E147764B}" destId="{96B22593-C022-47B1-9BF1-AB4E2BF0FD4D}" srcOrd="1" destOrd="0" presId="urn:microsoft.com/office/officeart/2005/8/layout/hierarchy6"/>
    <dgm:cxn modelId="{7B018176-6303-4786-9120-9769EABEFB64}" type="presParOf" srcId="{96B22593-C022-47B1-9BF1-AB4E2BF0FD4D}" destId="{EA172B67-4CE5-4F37-B592-39A81AC33719}" srcOrd="0" destOrd="0" presId="urn:microsoft.com/office/officeart/2005/8/layout/hierarchy6"/>
    <dgm:cxn modelId="{99C50660-A717-4A9E-B904-414A851DB925}" type="presParOf" srcId="{96B22593-C022-47B1-9BF1-AB4E2BF0FD4D}" destId="{2B4E19C1-E3A0-455B-948C-FB53227CDFDD}" srcOrd="1" destOrd="0" presId="urn:microsoft.com/office/officeart/2005/8/layout/hierarchy6"/>
    <dgm:cxn modelId="{78D6E5F6-6BC1-4233-92D1-26E7ECA9ED1D}" type="presParOf" srcId="{664D4686-15E5-44D4-9DD7-975257227BE6}" destId="{9F00211B-E831-4266-B567-20BF1B8098D0}" srcOrd="6" destOrd="0" presId="urn:microsoft.com/office/officeart/2005/8/layout/hierarchy6"/>
    <dgm:cxn modelId="{E72E19D1-323C-462D-B284-8C146EB3955F}" type="presParOf" srcId="{664D4686-15E5-44D4-9DD7-975257227BE6}" destId="{BE06621C-8248-45A7-A278-C903E89023D4}" srcOrd="7" destOrd="0" presId="urn:microsoft.com/office/officeart/2005/8/layout/hierarchy6"/>
    <dgm:cxn modelId="{31111A9A-2983-45DA-82E1-5EBE44FC8ED0}" type="presParOf" srcId="{BE06621C-8248-45A7-A278-C903E89023D4}" destId="{04FC1AC7-11D9-408B-BCD3-3C5E76CA47BD}" srcOrd="0" destOrd="0" presId="urn:microsoft.com/office/officeart/2005/8/layout/hierarchy6"/>
    <dgm:cxn modelId="{7BD1B7DC-0032-432F-B1AB-58204EFF2ED2}" type="presParOf" srcId="{BE06621C-8248-45A7-A278-C903E89023D4}" destId="{CD61FBFD-135A-498F-A1E6-F793E9712756}" srcOrd="1" destOrd="0" presId="urn:microsoft.com/office/officeart/2005/8/layout/hierarchy6"/>
    <dgm:cxn modelId="{7BFC863B-F644-444B-A794-936138FA133B}" type="presParOf" srcId="{CD61FBFD-135A-498F-A1E6-F793E9712756}" destId="{02ECF46E-4EAE-4402-A593-B68F73C4A03F}" srcOrd="0" destOrd="0" presId="urn:microsoft.com/office/officeart/2005/8/layout/hierarchy6"/>
    <dgm:cxn modelId="{CC8992A7-982F-4D23-B96D-7A30C8228929}" type="presParOf" srcId="{CD61FBFD-135A-498F-A1E6-F793E9712756}" destId="{896A85F4-47F1-42D0-8298-F861F277C652}" srcOrd="1" destOrd="0" presId="urn:microsoft.com/office/officeart/2005/8/layout/hierarchy6"/>
    <dgm:cxn modelId="{F8F5E206-8F29-4683-9CBA-B8BE4B559C67}" type="presParOf" srcId="{896A85F4-47F1-42D0-8298-F861F277C652}" destId="{DB3C7915-7662-4638-BCF4-92E23DC7A5BF}" srcOrd="0" destOrd="0" presId="urn:microsoft.com/office/officeart/2005/8/layout/hierarchy6"/>
    <dgm:cxn modelId="{DE546140-B8FC-462A-A9C2-C0E0FD4094AE}" type="presParOf" srcId="{896A85F4-47F1-42D0-8298-F861F277C652}" destId="{F1411EAE-25F4-4FA7-B1B8-9C74089E8A72}" srcOrd="1" destOrd="0" presId="urn:microsoft.com/office/officeart/2005/8/layout/hierarchy6"/>
    <dgm:cxn modelId="{3621DD76-5471-48B0-9196-48436233F0F3}" type="presParOf" srcId="{664D4686-15E5-44D4-9DD7-975257227BE6}" destId="{69B3D40F-C842-42C2-ABF2-D756A7AAD288}" srcOrd="8" destOrd="0" presId="urn:microsoft.com/office/officeart/2005/8/layout/hierarchy6"/>
    <dgm:cxn modelId="{C940BC8A-57C6-44EF-BD29-4DEDFC6933DE}" type="presParOf" srcId="{664D4686-15E5-44D4-9DD7-975257227BE6}" destId="{7DD82783-65FC-4837-91B4-8DD8A9F2FB9A}" srcOrd="9" destOrd="0" presId="urn:microsoft.com/office/officeart/2005/8/layout/hierarchy6"/>
    <dgm:cxn modelId="{81E51D85-785E-4E9F-82AD-F5329CAA5A63}" type="presParOf" srcId="{7DD82783-65FC-4837-91B4-8DD8A9F2FB9A}" destId="{BCD35B34-DB8E-4842-BE1F-AE990981C8F3}" srcOrd="0" destOrd="0" presId="urn:microsoft.com/office/officeart/2005/8/layout/hierarchy6"/>
    <dgm:cxn modelId="{5E0E136D-1EB4-45D8-AAED-0A93DA0430A3}" type="presParOf" srcId="{7DD82783-65FC-4837-91B4-8DD8A9F2FB9A}" destId="{05582660-D3B0-4DD0-AC0F-017069CAB09A}" srcOrd="1" destOrd="0" presId="urn:microsoft.com/office/officeart/2005/8/layout/hierarchy6"/>
    <dgm:cxn modelId="{D380682D-D8D6-449E-8732-296826238C99}" type="presParOf" srcId="{05582660-D3B0-4DD0-AC0F-017069CAB09A}" destId="{E046ABB2-4D38-4EEE-B502-EC9DEB033AF7}" srcOrd="0" destOrd="0" presId="urn:microsoft.com/office/officeart/2005/8/layout/hierarchy6"/>
    <dgm:cxn modelId="{E7284D76-D016-4732-9877-F0EE2A544A88}" type="presParOf" srcId="{05582660-D3B0-4DD0-AC0F-017069CAB09A}" destId="{389B6BC9-CDE2-4653-AA7C-6402A2B2D013}" srcOrd="1" destOrd="0" presId="urn:microsoft.com/office/officeart/2005/8/layout/hierarchy6"/>
    <dgm:cxn modelId="{FA76C15D-EAD1-4A13-9355-7B0D053B993B}" type="presParOf" srcId="{389B6BC9-CDE2-4653-AA7C-6402A2B2D013}" destId="{A2D3E680-3ADD-4995-A1F2-DB5BFD51DC93}" srcOrd="0" destOrd="0" presId="urn:microsoft.com/office/officeart/2005/8/layout/hierarchy6"/>
    <dgm:cxn modelId="{BFE73D26-1CA7-4DCB-8C40-ABB00754E40D}" type="presParOf" srcId="{389B6BC9-CDE2-4653-AA7C-6402A2B2D013}" destId="{6F6098DC-C0B6-4CCB-9116-764F252DD816}" srcOrd="1" destOrd="0" presId="urn:microsoft.com/office/officeart/2005/8/layout/hierarchy6"/>
    <dgm:cxn modelId="{BB976ADE-BE64-43B9-90A3-519531BE9AD2}" type="presParOf" srcId="{664D4686-15E5-44D4-9DD7-975257227BE6}" destId="{9267115A-4087-4C24-9C97-6C492274C750}" srcOrd="10" destOrd="0" presId="urn:microsoft.com/office/officeart/2005/8/layout/hierarchy6"/>
    <dgm:cxn modelId="{F04E204E-1F56-4737-8BFB-914BF3D87291}" type="presParOf" srcId="{664D4686-15E5-44D4-9DD7-975257227BE6}" destId="{72B1FDEB-898A-4298-A4F4-29C730299AC2}" srcOrd="11" destOrd="0" presId="urn:microsoft.com/office/officeart/2005/8/layout/hierarchy6"/>
    <dgm:cxn modelId="{C99A695A-3923-4FBE-B7A0-A165FC1AF20C}" type="presParOf" srcId="{72B1FDEB-898A-4298-A4F4-29C730299AC2}" destId="{C08D8D62-31FC-4CCB-844C-32157A5D27CC}" srcOrd="0" destOrd="0" presId="urn:microsoft.com/office/officeart/2005/8/layout/hierarchy6"/>
    <dgm:cxn modelId="{065F3E84-AB6D-40B4-8922-5BF11A2146D3}" type="presParOf" srcId="{72B1FDEB-898A-4298-A4F4-29C730299AC2}" destId="{0E4B65C3-BD6D-451C-B33A-A64F13A9FF3C}" srcOrd="1" destOrd="0" presId="urn:microsoft.com/office/officeart/2005/8/layout/hierarchy6"/>
    <dgm:cxn modelId="{500F4435-EF77-43D6-90DD-68DEF87F957C}" type="presParOf" srcId="{0E4B65C3-BD6D-451C-B33A-A64F13A9FF3C}" destId="{BABA175E-A5A5-4064-9388-F1989E3DE313}" srcOrd="0" destOrd="0" presId="urn:microsoft.com/office/officeart/2005/8/layout/hierarchy6"/>
    <dgm:cxn modelId="{21FBAEFA-BAB4-4429-98F8-05EA3EA94300}" type="presParOf" srcId="{0E4B65C3-BD6D-451C-B33A-A64F13A9FF3C}" destId="{4EC05E35-1B42-4503-8921-537AD7D683B8}" srcOrd="1" destOrd="0" presId="urn:microsoft.com/office/officeart/2005/8/layout/hierarchy6"/>
    <dgm:cxn modelId="{09032C5E-AB34-409A-BF35-C8F442A42688}" type="presParOf" srcId="{4EC05E35-1B42-4503-8921-537AD7D683B8}" destId="{B2499EDC-8CE0-445C-894A-703CED8EC1E3}" srcOrd="0" destOrd="0" presId="urn:microsoft.com/office/officeart/2005/8/layout/hierarchy6"/>
    <dgm:cxn modelId="{3732BBCA-EAC0-432A-9445-098E19286047}" type="presParOf" srcId="{4EC05E35-1B42-4503-8921-537AD7D683B8}" destId="{F2FEA2FA-ACDE-4C3F-8E1B-28E95271429A}" srcOrd="1" destOrd="0" presId="urn:microsoft.com/office/officeart/2005/8/layout/hierarchy6"/>
    <dgm:cxn modelId="{3ACAEC29-A8A7-4B27-9F24-2BA280BD2EF7}" type="presParOf" srcId="{B4D0BDFA-588F-4741-A5DC-C80F6F91C7A0}" destId="{D8B1459E-EA83-4F53-B76C-AA07E23969FC}" srcOrd="1" destOrd="0" presId="urn:microsoft.com/office/officeart/2005/8/layout/hierarchy6"/>
    <dgm:cxn modelId="{B56F5279-978A-4F31-9A65-3707505542D1}" type="presParOf" srcId="{D8B1459E-EA83-4F53-B76C-AA07E23969FC}" destId="{C3D00A47-FA48-4704-BC16-4A63E45106F1}" srcOrd="0" destOrd="0" presId="urn:microsoft.com/office/officeart/2005/8/layout/hierarchy6"/>
    <dgm:cxn modelId="{7E6CBE10-83D9-44A7-BAA4-43F8C9D892B9}" type="presParOf" srcId="{C3D00A47-FA48-4704-BC16-4A63E45106F1}" destId="{010BF257-9AC6-4B6C-BEC8-16E011944F6A}" srcOrd="0" destOrd="0" presId="urn:microsoft.com/office/officeart/2005/8/layout/hierarchy6"/>
    <dgm:cxn modelId="{D9122C69-A639-46A8-926B-B1799DBF5DE6}" type="presParOf" srcId="{C3D00A47-FA48-4704-BC16-4A63E45106F1}" destId="{FC990DCA-0CAC-40C4-A885-9E3314C2B9B3}" srcOrd="1" destOrd="0" presId="urn:microsoft.com/office/officeart/2005/8/layout/hierarchy6"/>
    <dgm:cxn modelId="{5A9953D4-1F20-4279-B975-FBCF5DF20A08}" type="presParOf" srcId="{D8B1459E-EA83-4F53-B76C-AA07E23969FC}" destId="{6BBE190E-67BA-47C5-8F70-266A79240B5F}" srcOrd="1" destOrd="0" presId="urn:microsoft.com/office/officeart/2005/8/layout/hierarchy6"/>
    <dgm:cxn modelId="{47F027E2-A9F0-4797-A1A3-DF05A911405A}" type="presParOf" srcId="{6BBE190E-67BA-47C5-8F70-266A79240B5F}" destId="{8522F1FF-489D-425F-AC27-C9C8C239DCDE}" srcOrd="0" destOrd="0" presId="urn:microsoft.com/office/officeart/2005/8/layout/hierarchy6"/>
    <dgm:cxn modelId="{F3EBF64A-1444-4374-8088-0DE2CBA704FF}" type="presParOf" srcId="{D8B1459E-EA83-4F53-B76C-AA07E23969FC}" destId="{1784DB08-45F3-42F1-8001-FB5343F7E629}" srcOrd="2" destOrd="0" presId="urn:microsoft.com/office/officeart/2005/8/layout/hierarchy6"/>
    <dgm:cxn modelId="{138CD24F-F93A-49C3-B645-1999A18CB9EA}" type="presParOf" srcId="{1784DB08-45F3-42F1-8001-FB5343F7E629}" destId="{D8E00C20-4751-4D27-AC7B-153019DB7E37}" srcOrd="0" destOrd="0" presId="urn:microsoft.com/office/officeart/2005/8/layout/hierarchy6"/>
    <dgm:cxn modelId="{4A2271B7-564A-4A36-A752-7DCD99FCC944}" type="presParOf" srcId="{1784DB08-45F3-42F1-8001-FB5343F7E629}" destId="{AE6A8019-AB85-4B5B-AF79-1440BF78CB3E}" srcOrd="1" destOrd="0" presId="urn:microsoft.com/office/officeart/2005/8/layout/hierarchy6"/>
    <dgm:cxn modelId="{5CE86DC6-71EC-4A4E-87EF-B00BD7A44A41}" type="presParOf" srcId="{D8B1459E-EA83-4F53-B76C-AA07E23969FC}" destId="{1D92A8A7-8375-40BC-A658-2BBC5C8036E0}" srcOrd="3" destOrd="0" presId="urn:microsoft.com/office/officeart/2005/8/layout/hierarchy6"/>
    <dgm:cxn modelId="{1CBA3AD2-6D2B-42E9-B19F-1D836F967686}" type="presParOf" srcId="{1D92A8A7-8375-40BC-A658-2BBC5C8036E0}" destId="{6B46CD17-32B4-44CA-BAFC-F6204F2917F4}" srcOrd="0" destOrd="0" presId="urn:microsoft.com/office/officeart/2005/8/layout/hierarchy6"/>
    <dgm:cxn modelId="{1F588DF7-8115-40F7-AB3F-1C567F169DA7}" type="presParOf" srcId="{D8B1459E-EA83-4F53-B76C-AA07E23969FC}" destId="{E3DE832F-EF8E-4940-806F-1C56D3A189E9}" srcOrd="4" destOrd="0" presId="urn:microsoft.com/office/officeart/2005/8/layout/hierarchy6"/>
    <dgm:cxn modelId="{224D8E57-E81A-4B64-A0E4-781E52C62692}" type="presParOf" srcId="{E3DE832F-EF8E-4940-806F-1C56D3A189E9}" destId="{6FF0C18C-21F6-4BAD-9B64-9F3657E7C271}" srcOrd="0" destOrd="0" presId="urn:microsoft.com/office/officeart/2005/8/layout/hierarchy6"/>
    <dgm:cxn modelId="{34ED1426-066B-4E69-A30C-2F356A055954}" type="presParOf" srcId="{E3DE832F-EF8E-4940-806F-1C56D3A189E9}" destId="{E6BE9DFB-2D04-4E7F-982B-A5F7C772CB7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F14F74-9788-4812-AFA4-F62E47E83CD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F2CCC-B818-43D2-B63F-EBEBB511D14B}">
      <dgm:prSet phldrT="[Text]" custT="1"/>
      <dgm:spPr/>
      <dgm:t>
        <a:bodyPr/>
        <a:lstStyle/>
        <a:p>
          <a:r>
            <a:rPr lang="en-US" sz="1400" dirty="0" smtClean="0"/>
            <a:t>Guard</a:t>
          </a:r>
          <a:endParaRPr lang="en-US" sz="1400" dirty="0"/>
        </a:p>
      </dgm:t>
    </dgm:pt>
    <dgm:pt modelId="{D70CD85A-09A8-4C94-A85F-4ADF66A8DD76}" type="parTrans" cxnId="{27D09769-C51F-4FF9-BD57-DD9843F94D40}">
      <dgm:prSet/>
      <dgm:spPr/>
      <dgm:t>
        <a:bodyPr/>
        <a:lstStyle/>
        <a:p>
          <a:endParaRPr lang="en-US"/>
        </a:p>
      </dgm:t>
    </dgm:pt>
    <dgm:pt modelId="{4B128333-43F5-458E-AAC1-11EA360491B4}" type="sibTrans" cxnId="{27D09769-C51F-4FF9-BD57-DD9843F94D40}">
      <dgm:prSet/>
      <dgm:spPr/>
      <dgm:t>
        <a:bodyPr/>
        <a:lstStyle/>
        <a:p>
          <a:endParaRPr lang="en-US"/>
        </a:p>
      </dgm:t>
    </dgm:pt>
    <dgm:pt modelId="{DBEA1301-85FB-4447-8341-A7F1F17AF787}">
      <dgm:prSet phldrT="[Text]" custT="1"/>
      <dgm:spPr/>
      <dgm:t>
        <a:bodyPr/>
        <a:lstStyle/>
        <a:p>
          <a:r>
            <a:rPr lang="en-US" sz="1400" dirty="0" smtClean="0"/>
            <a:t>GuardProfile.html</a:t>
          </a:r>
          <a:endParaRPr lang="en-US" sz="1400" dirty="0"/>
        </a:p>
      </dgm:t>
    </dgm:pt>
    <dgm:pt modelId="{1FE896A0-2EBD-4575-9CCE-5730D37251BA}" type="parTrans" cxnId="{71A90125-8E5B-4D76-91D8-14757C6159ED}">
      <dgm:prSet/>
      <dgm:spPr/>
      <dgm:t>
        <a:bodyPr/>
        <a:lstStyle/>
        <a:p>
          <a:endParaRPr lang="en-US" sz="1400"/>
        </a:p>
      </dgm:t>
    </dgm:pt>
    <dgm:pt modelId="{785AA79B-D985-416E-8C97-9A42EB72DD84}" type="sibTrans" cxnId="{71A90125-8E5B-4D76-91D8-14757C6159ED}">
      <dgm:prSet/>
      <dgm:spPr/>
      <dgm:t>
        <a:bodyPr/>
        <a:lstStyle/>
        <a:p>
          <a:endParaRPr lang="en-US"/>
        </a:p>
      </dgm:t>
    </dgm:pt>
    <dgm:pt modelId="{7B0E209E-50D2-4F16-B89D-75535A287874}">
      <dgm:prSet phldrT="[Text]" custT="1"/>
      <dgm:spPr/>
      <dgm:t>
        <a:bodyPr/>
        <a:lstStyle/>
        <a:p>
          <a:r>
            <a:rPr lang="en-US" sz="1400" dirty="0" smtClean="0"/>
            <a:t>GuardProfile.js</a:t>
          </a:r>
          <a:endParaRPr lang="en-US" sz="1400" dirty="0"/>
        </a:p>
      </dgm:t>
    </dgm:pt>
    <dgm:pt modelId="{CAC92C41-D808-4E4D-A3D1-E453C7DE29BF}" type="parTrans" cxnId="{FA6685D4-1861-4714-B008-85A019EB9012}">
      <dgm:prSet/>
      <dgm:spPr/>
      <dgm:t>
        <a:bodyPr/>
        <a:lstStyle/>
        <a:p>
          <a:endParaRPr lang="en-US" sz="1400"/>
        </a:p>
      </dgm:t>
    </dgm:pt>
    <dgm:pt modelId="{DA54EDB4-09C7-428A-A08D-EFB0B84D2E36}" type="sibTrans" cxnId="{FA6685D4-1861-4714-B008-85A019EB9012}">
      <dgm:prSet/>
      <dgm:spPr/>
      <dgm:t>
        <a:bodyPr/>
        <a:lstStyle/>
        <a:p>
          <a:endParaRPr lang="en-US"/>
        </a:p>
      </dgm:t>
    </dgm:pt>
    <dgm:pt modelId="{AA2ACEFC-AC49-44F2-98E8-8309CB2220C1}">
      <dgm:prSet phldrT="[Text]" custT="1"/>
      <dgm:spPr/>
      <dgm:t>
        <a:bodyPr/>
        <a:lstStyle/>
        <a:p>
          <a:r>
            <a:rPr lang="en-US" sz="1400" dirty="0" smtClean="0"/>
            <a:t>GuardRegistration.html</a:t>
          </a:r>
          <a:endParaRPr lang="en-US" sz="1400" dirty="0"/>
        </a:p>
      </dgm:t>
    </dgm:pt>
    <dgm:pt modelId="{9E09F000-18BE-46B5-84ED-1171E195BCA6}" type="parTrans" cxnId="{295E3228-A139-44FA-87A9-6F457423A2FE}">
      <dgm:prSet/>
      <dgm:spPr/>
      <dgm:t>
        <a:bodyPr/>
        <a:lstStyle/>
        <a:p>
          <a:endParaRPr lang="en-US" sz="1400"/>
        </a:p>
      </dgm:t>
    </dgm:pt>
    <dgm:pt modelId="{DDC78367-008F-45F4-B935-3BF50A8D2D51}" type="sibTrans" cxnId="{295E3228-A139-44FA-87A9-6F457423A2FE}">
      <dgm:prSet/>
      <dgm:spPr/>
      <dgm:t>
        <a:bodyPr/>
        <a:lstStyle/>
        <a:p>
          <a:endParaRPr lang="en-US"/>
        </a:p>
      </dgm:t>
    </dgm:pt>
    <dgm:pt modelId="{DE9E15BE-0948-4CF1-8E22-B451DA6F77FE}">
      <dgm:prSet phldrT="[Text]" custT="1"/>
      <dgm:spPr/>
      <dgm:t>
        <a:bodyPr/>
        <a:lstStyle/>
        <a:p>
          <a:r>
            <a:rPr lang="en-US" sz="1400" dirty="0" smtClean="0"/>
            <a:t>GuardRegistration.js</a:t>
          </a:r>
          <a:endParaRPr lang="en-US" sz="1400" dirty="0"/>
        </a:p>
      </dgm:t>
    </dgm:pt>
    <dgm:pt modelId="{F3C236B2-2315-4257-8AB7-4339479EF4AE}" type="parTrans" cxnId="{0856C252-B1A1-4EC0-BEBB-8742BCD68BF1}">
      <dgm:prSet/>
      <dgm:spPr/>
      <dgm:t>
        <a:bodyPr/>
        <a:lstStyle/>
        <a:p>
          <a:endParaRPr lang="en-US" sz="1400"/>
        </a:p>
      </dgm:t>
    </dgm:pt>
    <dgm:pt modelId="{73609965-7F13-44AA-9BEC-4DAADDA30481}" type="sibTrans" cxnId="{0856C252-B1A1-4EC0-BEBB-8742BCD68BF1}">
      <dgm:prSet/>
      <dgm:spPr/>
      <dgm:t>
        <a:bodyPr/>
        <a:lstStyle/>
        <a:p>
          <a:endParaRPr lang="en-US"/>
        </a:p>
      </dgm:t>
    </dgm:pt>
    <dgm:pt modelId="{E6FE1A65-1682-4410-A9F6-2EA0172C4ADA}">
      <dgm:prSet phldrT="[Text]" custT="1"/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F81B7550-783E-4402-9D16-33239358055B}" type="parTrans" cxnId="{5D394423-B19F-406A-9D65-45E858E5215C}">
      <dgm:prSet/>
      <dgm:spPr/>
      <dgm:t>
        <a:bodyPr/>
        <a:lstStyle/>
        <a:p>
          <a:endParaRPr lang="en-US"/>
        </a:p>
      </dgm:t>
    </dgm:pt>
    <dgm:pt modelId="{7083B153-1094-4B16-971B-99A29A9FE6FF}" type="sibTrans" cxnId="{5D394423-B19F-406A-9D65-45E858E5215C}">
      <dgm:prSet/>
      <dgm:spPr/>
      <dgm:t>
        <a:bodyPr/>
        <a:lstStyle/>
        <a:p>
          <a:endParaRPr lang="en-US"/>
        </a:p>
      </dgm:t>
    </dgm:pt>
    <dgm:pt modelId="{FAA32A3A-F5BC-4D56-8F9B-E312297DDFDD}">
      <dgm:prSet phldrT="[Text]" custT="1"/>
      <dgm:spPr/>
      <dgm:t>
        <a:bodyPr/>
        <a:lstStyle/>
        <a:p>
          <a:r>
            <a:rPr lang="en-US" sz="1600" dirty="0" smtClean="0"/>
            <a:t>View</a:t>
          </a:r>
          <a:endParaRPr lang="en-US" sz="1600" dirty="0"/>
        </a:p>
      </dgm:t>
    </dgm:pt>
    <dgm:pt modelId="{A5194E07-4A99-468D-906E-ADF6F666361E}" type="parTrans" cxnId="{EB8D9406-27E8-4CE9-9710-4F7FFEC4DE84}">
      <dgm:prSet/>
      <dgm:spPr/>
      <dgm:t>
        <a:bodyPr/>
        <a:lstStyle/>
        <a:p>
          <a:endParaRPr lang="en-US"/>
        </a:p>
      </dgm:t>
    </dgm:pt>
    <dgm:pt modelId="{EF49251A-B8B0-4B65-861A-1441D6E210A2}" type="sibTrans" cxnId="{EB8D9406-27E8-4CE9-9710-4F7FFEC4DE84}">
      <dgm:prSet/>
      <dgm:spPr/>
      <dgm:t>
        <a:bodyPr/>
        <a:lstStyle/>
        <a:p>
          <a:endParaRPr lang="en-US"/>
        </a:p>
      </dgm:t>
    </dgm:pt>
    <dgm:pt modelId="{0C75F044-DFFC-4AE8-8EB7-61A8357EFB1B}">
      <dgm:prSet phldrT="[Text]" custT="1"/>
      <dgm:spPr/>
      <dgm:t>
        <a:bodyPr/>
        <a:lstStyle/>
        <a:p>
          <a:r>
            <a:rPr lang="en-US" sz="1600" dirty="0" smtClean="0"/>
            <a:t>Controller</a:t>
          </a:r>
          <a:endParaRPr lang="en-US" sz="1600" dirty="0"/>
        </a:p>
      </dgm:t>
    </dgm:pt>
    <dgm:pt modelId="{3C0A0792-ABC6-41B8-BF91-642EA175E617}" type="parTrans" cxnId="{768C5B67-1262-41FB-A14B-836CF662F6A4}">
      <dgm:prSet/>
      <dgm:spPr/>
      <dgm:t>
        <a:bodyPr/>
        <a:lstStyle/>
        <a:p>
          <a:endParaRPr lang="en-US"/>
        </a:p>
      </dgm:t>
    </dgm:pt>
    <dgm:pt modelId="{81B2D3FC-0A9A-4B0A-BBE3-9D41AAA55CCE}" type="sibTrans" cxnId="{768C5B67-1262-41FB-A14B-836CF662F6A4}">
      <dgm:prSet/>
      <dgm:spPr/>
      <dgm:t>
        <a:bodyPr/>
        <a:lstStyle/>
        <a:p>
          <a:endParaRPr lang="en-US"/>
        </a:p>
      </dgm:t>
    </dgm:pt>
    <dgm:pt modelId="{B4D0BDFA-588F-4741-A5DC-C80F6F91C7A0}" type="pres">
      <dgm:prSet presAssocID="{21F14F74-9788-4812-AFA4-F62E47E83C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1158B-0A94-425D-8069-0C65D32B3A85}" type="pres">
      <dgm:prSet presAssocID="{21F14F74-9788-4812-AFA4-F62E47E83CD9}" presName="hierFlow" presStyleCnt="0"/>
      <dgm:spPr/>
    </dgm:pt>
    <dgm:pt modelId="{22A3E8D8-366A-4A83-A372-9E19830046AF}" type="pres">
      <dgm:prSet presAssocID="{21F14F74-9788-4812-AFA4-F62E47E83CD9}" presName="firstBuf" presStyleCnt="0"/>
      <dgm:spPr/>
    </dgm:pt>
    <dgm:pt modelId="{648A684D-F6ED-42DD-8867-E5025E3AC20A}" type="pres">
      <dgm:prSet presAssocID="{21F14F74-9788-4812-AFA4-F62E47E83C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9F37286-F356-4F54-A9B7-7D5BB18D420E}" type="pres">
      <dgm:prSet presAssocID="{1E8F2CCC-B818-43D2-B63F-EBEBB511D14B}" presName="Name14" presStyleCnt="0"/>
      <dgm:spPr/>
    </dgm:pt>
    <dgm:pt modelId="{1D83C0A2-9D71-4F98-A339-7053966EF2FF}" type="pres">
      <dgm:prSet presAssocID="{1E8F2CCC-B818-43D2-B63F-EBEBB511D14B}" presName="level1Shape" presStyleLbl="node0" presStyleIdx="0" presStyleCnt="1" custScaleX="124994" custScaleY="57972" custLinFactNeighborX="-58538" custLinFactNeighborY="33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4D4686-15E5-44D4-9DD7-975257227BE6}" type="pres">
      <dgm:prSet presAssocID="{1E8F2CCC-B818-43D2-B63F-EBEBB511D14B}" presName="hierChild2" presStyleCnt="0"/>
      <dgm:spPr/>
    </dgm:pt>
    <dgm:pt modelId="{ABAC4BE1-FA06-4859-B024-959322A221DC}" type="pres">
      <dgm:prSet presAssocID="{1FE896A0-2EBD-4575-9CCE-5730D37251BA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6880434-8B81-4F90-AC9A-2738F8466D61}" type="pres">
      <dgm:prSet presAssocID="{DBEA1301-85FB-4447-8341-A7F1F17AF787}" presName="Name21" presStyleCnt="0"/>
      <dgm:spPr/>
    </dgm:pt>
    <dgm:pt modelId="{DE572FB7-9386-4BC6-871F-0A4950CE53E8}" type="pres">
      <dgm:prSet presAssocID="{DBEA1301-85FB-4447-8341-A7F1F17AF787}" presName="level2Shape" presStyleLbl="node2" presStyleIdx="0" presStyleCnt="2" custScaleX="165316" custScaleY="69694" custLinFactNeighborX="-28586" custLinFactNeighborY="68203"/>
      <dgm:spPr/>
      <dgm:t>
        <a:bodyPr/>
        <a:lstStyle/>
        <a:p>
          <a:endParaRPr lang="en-US"/>
        </a:p>
      </dgm:t>
    </dgm:pt>
    <dgm:pt modelId="{CD0E34E8-76AC-49CF-B5C5-BD24F75F4545}" type="pres">
      <dgm:prSet presAssocID="{DBEA1301-85FB-4447-8341-A7F1F17AF787}" presName="hierChild3" presStyleCnt="0"/>
      <dgm:spPr/>
    </dgm:pt>
    <dgm:pt modelId="{7109349D-4EC6-440F-BF90-896DA921BB0F}" type="pres">
      <dgm:prSet presAssocID="{CAC92C41-D808-4E4D-A3D1-E453C7DE29BF}" presName="Name19" presStyleLbl="parChTrans1D3" presStyleIdx="0" presStyleCnt="2"/>
      <dgm:spPr/>
      <dgm:t>
        <a:bodyPr/>
        <a:lstStyle/>
        <a:p>
          <a:endParaRPr lang="en-US"/>
        </a:p>
      </dgm:t>
    </dgm:pt>
    <dgm:pt modelId="{080DE7DB-C939-4AE9-A987-BD7920F17B9C}" type="pres">
      <dgm:prSet presAssocID="{7B0E209E-50D2-4F16-B89D-75535A287874}" presName="Name21" presStyleCnt="0"/>
      <dgm:spPr/>
    </dgm:pt>
    <dgm:pt modelId="{4AAD40E2-B943-47CE-A86F-093EF5874531}" type="pres">
      <dgm:prSet presAssocID="{7B0E209E-50D2-4F16-B89D-75535A287874}" presName="level2Shape" presStyleLbl="node3" presStyleIdx="0" presStyleCnt="2" custScaleX="149370" custScaleY="67091" custLinFactY="4256" custLinFactNeighborX="-21503" custLinFactNeighborY="100000"/>
      <dgm:spPr/>
      <dgm:t>
        <a:bodyPr/>
        <a:lstStyle/>
        <a:p>
          <a:endParaRPr lang="en-US"/>
        </a:p>
      </dgm:t>
    </dgm:pt>
    <dgm:pt modelId="{F5816088-DBEB-4B9D-A7E7-04C78F9FF7FB}" type="pres">
      <dgm:prSet presAssocID="{7B0E209E-50D2-4F16-B89D-75535A287874}" presName="hierChild3" presStyleCnt="0"/>
      <dgm:spPr/>
    </dgm:pt>
    <dgm:pt modelId="{A9E92716-7316-47AA-B374-F30681A06B2D}" type="pres">
      <dgm:prSet presAssocID="{9E09F000-18BE-46B5-84ED-1171E195BCA6}" presName="Name19" presStyleLbl="parChTrans1D2" presStyleIdx="1" presStyleCnt="2"/>
      <dgm:spPr/>
      <dgm:t>
        <a:bodyPr/>
        <a:lstStyle/>
        <a:p>
          <a:endParaRPr lang="en-US"/>
        </a:p>
      </dgm:t>
    </dgm:pt>
    <dgm:pt modelId="{68B69741-8233-48CE-AAD4-3DC0A1F64904}" type="pres">
      <dgm:prSet presAssocID="{AA2ACEFC-AC49-44F2-98E8-8309CB2220C1}" presName="Name21" presStyleCnt="0"/>
      <dgm:spPr/>
    </dgm:pt>
    <dgm:pt modelId="{2C98583E-7546-45CB-BA2F-9D5DC2AB2B29}" type="pres">
      <dgm:prSet presAssocID="{AA2ACEFC-AC49-44F2-98E8-8309CB2220C1}" presName="level2Shape" presStyleLbl="node2" presStyleIdx="1" presStyleCnt="2" custScaleX="253699" custScaleY="63014" custLinFactNeighborX="-28088" custLinFactNeighborY="68203"/>
      <dgm:spPr/>
      <dgm:t>
        <a:bodyPr/>
        <a:lstStyle/>
        <a:p>
          <a:endParaRPr lang="en-US"/>
        </a:p>
      </dgm:t>
    </dgm:pt>
    <dgm:pt modelId="{57084F2F-DF27-45DC-AEDA-864192305AC8}" type="pres">
      <dgm:prSet presAssocID="{AA2ACEFC-AC49-44F2-98E8-8309CB2220C1}" presName="hierChild3" presStyleCnt="0"/>
      <dgm:spPr/>
    </dgm:pt>
    <dgm:pt modelId="{080BFEAB-6581-4EFB-98D0-BF20766E4991}" type="pres">
      <dgm:prSet presAssocID="{F3C236B2-2315-4257-8AB7-4339479EF4AE}" presName="Name19" presStyleLbl="parChTrans1D3" presStyleIdx="1" presStyleCnt="2"/>
      <dgm:spPr/>
      <dgm:t>
        <a:bodyPr/>
        <a:lstStyle/>
        <a:p>
          <a:endParaRPr lang="en-US"/>
        </a:p>
      </dgm:t>
    </dgm:pt>
    <dgm:pt modelId="{C4A6D269-8198-472C-BECE-3D646851AD0D}" type="pres">
      <dgm:prSet presAssocID="{DE9E15BE-0948-4CF1-8E22-B451DA6F77FE}" presName="Name21" presStyleCnt="0"/>
      <dgm:spPr/>
    </dgm:pt>
    <dgm:pt modelId="{8827AB3E-5843-453E-9388-544FEDF81C64}" type="pres">
      <dgm:prSet presAssocID="{DE9E15BE-0948-4CF1-8E22-B451DA6F77FE}" presName="level2Shape" presStyleLbl="node3" presStyleIdx="1" presStyleCnt="2" custScaleX="178282" custScaleY="66890" custLinFactY="10936" custLinFactNeighborX="-19432" custLinFactNeighborY="100000"/>
      <dgm:spPr/>
      <dgm:t>
        <a:bodyPr/>
        <a:lstStyle/>
        <a:p>
          <a:endParaRPr lang="en-US"/>
        </a:p>
      </dgm:t>
    </dgm:pt>
    <dgm:pt modelId="{A8CFDC0A-3C3B-46AA-93F0-A403756D1000}" type="pres">
      <dgm:prSet presAssocID="{DE9E15BE-0948-4CF1-8E22-B451DA6F77FE}" presName="hierChild3" presStyleCnt="0"/>
      <dgm:spPr/>
    </dgm:pt>
    <dgm:pt modelId="{D8B1459E-EA83-4F53-B76C-AA07E23969FC}" type="pres">
      <dgm:prSet presAssocID="{21F14F74-9788-4812-AFA4-F62E47E83CD9}" presName="bgShapesFlow" presStyleCnt="0"/>
      <dgm:spPr/>
    </dgm:pt>
    <dgm:pt modelId="{C3D00A47-FA48-4704-BC16-4A63E45106F1}" type="pres">
      <dgm:prSet presAssocID="{E6FE1A65-1682-4410-A9F6-2EA0172C4ADA}" presName="rectComp" presStyleCnt="0"/>
      <dgm:spPr/>
    </dgm:pt>
    <dgm:pt modelId="{010BF257-9AC6-4B6C-BEC8-16E011944F6A}" type="pres">
      <dgm:prSet presAssocID="{E6FE1A65-1682-4410-A9F6-2EA0172C4ADA}" presName="bgRect" presStyleLbl="bgShp" presStyleIdx="0" presStyleCnt="3" custLinFactNeighborX="-1074" custLinFactNeighborY="3929"/>
      <dgm:spPr/>
      <dgm:t>
        <a:bodyPr/>
        <a:lstStyle/>
        <a:p>
          <a:endParaRPr lang="en-US"/>
        </a:p>
      </dgm:t>
    </dgm:pt>
    <dgm:pt modelId="{FC990DCA-0CAC-40C4-A885-9E3314C2B9B3}" type="pres">
      <dgm:prSet presAssocID="{E6FE1A65-1682-4410-A9F6-2EA0172C4ADA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E190E-67BA-47C5-8F70-266A79240B5F}" type="pres">
      <dgm:prSet presAssocID="{E6FE1A65-1682-4410-A9F6-2EA0172C4ADA}" presName="spComp" presStyleCnt="0"/>
      <dgm:spPr/>
    </dgm:pt>
    <dgm:pt modelId="{8522F1FF-489D-425F-AC27-C9C8C239DCDE}" type="pres">
      <dgm:prSet presAssocID="{E6FE1A65-1682-4410-A9F6-2EA0172C4ADA}" presName="vSp" presStyleCnt="0"/>
      <dgm:spPr/>
    </dgm:pt>
    <dgm:pt modelId="{1784DB08-45F3-42F1-8001-FB5343F7E629}" type="pres">
      <dgm:prSet presAssocID="{FAA32A3A-F5BC-4D56-8F9B-E312297DDFDD}" presName="rectComp" presStyleCnt="0"/>
      <dgm:spPr/>
    </dgm:pt>
    <dgm:pt modelId="{D8E00C20-4751-4D27-AC7B-153019DB7E37}" type="pres">
      <dgm:prSet presAssocID="{FAA32A3A-F5BC-4D56-8F9B-E312297DDFDD}" presName="bgRect" presStyleLbl="bgShp" presStyleIdx="1" presStyleCnt="3"/>
      <dgm:spPr/>
      <dgm:t>
        <a:bodyPr/>
        <a:lstStyle/>
        <a:p>
          <a:endParaRPr lang="en-US"/>
        </a:p>
      </dgm:t>
    </dgm:pt>
    <dgm:pt modelId="{AE6A8019-AB85-4B5B-AF79-1440BF78CB3E}" type="pres">
      <dgm:prSet presAssocID="{FAA32A3A-F5BC-4D56-8F9B-E312297DDFD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2A8A7-8375-40BC-A658-2BBC5C8036E0}" type="pres">
      <dgm:prSet presAssocID="{FAA32A3A-F5BC-4D56-8F9B-E312297DDFDD}" presName="spComp" presStyleCnt="0"/>
      <dgm:spPr/>
    </dgm:pt>
    <dgm:pt modelId="{6B46CD17-32B4-44CA-BAFC-F6204F2917F4}" type="pres">
      <dgm:prSet presAssocID="{FAA32A3A-F5BC-4D56-8F9B-E312297DDFDD}" presName="vSp" presStyleCnt="0"/>
      <dgm:spPr/>
    </dgm:pt>
    <dgm:pt modelId="{E3DE832F-EF8E-4940-806F-1C56D3A189E9}" type="pres">
      <dgm:prSet presAssocID="{0C75F044-DFFC-4AE8-8EB7-61A8357EFB1B}" presName="rectComp" presStyleCnt="0"/>
      <dgm:spPr/>
    </dgm:pt>
    <dgm:pt modelId="{6FF0C18C-21F6-4BAD-9B64-9F3657E7C271}" type="pres">
      <dgm:prSet presAssocID="{0C75F044-DFFC-4AE8-8EB7-61A8357EFB1B}" presName="bgRect" presStyleLbl="bgShp" presStyleIdx="2" presStyleCnt="3" custLinFactNeighborX="-1026" custLinFactNeighborY="3810"/>
      <dgm:spPr/>
      <dgm:t>
        <a:bodyPr/>
        <a:lstStyle/>
        <a:p>
          <a:endParaRPr lang="en-US"/>
        </a:p>
      </dgm:t>
    </dgm:pt>
    <dgm:pt modelId="{E6BE9DFB-2D04-4E7F-982B-A5F7C772CB73}" type="pres">
      <dgm:prSet presAssocID="{0C75F044-DFFC-4AE8-8EB7-61A8357EFB1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3157EA-928F-48E8-9671-DAF37B8AF89E}" type="presOf" srcId="{FAA32A3A-F5BC-4D56-8F9B-E312297DDFDD}" destId="{D8E00C20-4751-4D27-AC7B-153019DB7E37}" srcOrd="0" destOrd="0" presId="urn:microsoft.com/office/officeart/2005/8/layout/hierarchy6"/>
    <dgm:cxn modelId="{4B3EDBFB-0AC8-427D-B66B-71DF70FE3E8A}" type="presOf" srcId="{9E09F000-18BE-46B5-84ED-1171E195BCA6}" destId="{A9E92716-7316-47AA-B374-F30681A06B2D}" srcOrd="0" destOrd="0" presId="urn:microsoft.com/office/officeart/2005/8/layout/hierarchy6"/>
    <dgm:cxn modelId="{5D394423-B19F-406A-9D65-45E858E5215C}" srcId="{21F14F74-9788-4812-AFA4-F62E47E83CD9}" destId="{E6FE1A65-1682-4410-A9F6-2EA0172C4ADA}" srcOrd="1" destOrd="0" parTransId="{F81B7550-783E-4402-9D16-33239358055B}" sibTransId="{7083B153-1094-4B16-971B-99A29A9FE6FF}"/>
    <dgm:cxn modelId="{FA6685D4-1861-4714-B008-85A019EB9012}" srcId="{DBEA1301-85FB-4447-8341-A7F1F17AF787}" destId="{7B0E209E-50D2-4F16-B89D-75535A287874}" srcOrd="0" destOrd="0" parTransId="{CAC92C41-D808-4E4D-A3D1-E453C7DE29BF}" sibTransId="{DA54EDB4-09C7-428A-A08D-EFB0B84D2E36}"/>
    <dgm:cxn modelId="{F5A9B515-FCD2-4779-B970-21F9F6A805C7}" type="presOf" srcId="{1E8F2CCC-B818-43D2-B63F-EBEBB511D14B}" destId="{1D83C0A2-9D71-4F98-A339-7053966EF2FF}" srcOrd="0" destOrd="0" presId="urn:microsoft.com/office/officeart/2005/8/layout/hierarchy6"/>
    <dgm:cxn modelId="{F204A024-60B0-46A4-9462-E43564CC87F5}" type="presOf" srcId="{DBEA1301-85FB-4447-8341-A7F1F17AF787}" destId="{DE572FB7-9386-4BC6-871F-0A4950CE53E8}" srcOrd="0" destOrd="0" presId="urn:microsoft.com/office/officeart/2005/8/layout/hierarchy6"/>
    <dgm:cxn modelId="{6BBB9698-CF6D-47C8-821A-03FB93B07CBE}" type="presOf" srcId="{DE9E15BE-0948-4CF1-8E22-B451DA6F77FE}" destId="{8827AB3E-5843-453E-9388-544FEDF81C64}" srcOrd="0" destOrd="0" presId="urn:microsoft.com/office/officeart/2005/8/layout/hierarchy6"/>
    <dgm:cxn modelId="{295E3228-A139-44FA-87A9-6F457423A2FE}" srcId="{1E8F2CCC-B818-43D2-B63F-EBEBB511D14B}" destId="{AA2ACEFC-AC49-44F2-98E8-8309CB2220C1}" srcOrd="1" destOrd="0" parTransId="{9E09F000-18BE-46B5-84ED-1171E195BCA6}" sibTransId="{DDC78367-008F-45F4-B935-3BF50A8D2D51}"/>
    <dgm:cxn modelId="{6C7D5796-EE73-4A7F-8B41-E7758AAAABB8}" type="presOf" srcId="{7B0E209E-50D2-4F16-B89D-75535A287874}" destId="{4AAD40E2-B943-47CE-A86F-093EF5874531}" srcOrd="0" destOrd="0" presId="urn:microsoft.com/office/officeart/2005/8/layout/hierarchy6"/>
    <dgm:cxn modelId="{2C2E28EC-DE5E-4316-96F9-D2F0B128B60B}" type="presOf" srcId="{E6FE1A65-1682-4410-A9F6-2EA0172C4ADA}" destId="{FC990DCA-0CAC-40C4-A885-9E3314C2B9B3}" srcOrd="1" destOrd="0" presId="urn:microsoft.com/office/officeart/2005/8/layout/hierarchy6"/>
    <dgm:cxn modelId="{822F5730-C282-4F59-8F38-FAFC5A59BF31}" type="presOf" srcId="{F3C236B2-2315-4257-8AB7-4339479EF4AE}" destId="{080BFEAB-6581-4EFB-98D0-BF20766E4991}" srcOrd="0" destOrd="0" presId="urn:microsoft.com/office/officeart/2005/8/layout/hierarchy6"/>
    <dgm:cxn modelId="{71A90125-8E5B-4D76-91D8-14757C6159ED}" srcId="{1E8F2CCC-B818-43D2-B63F-EBEBB511D14B}" destId="{DBEA1301-85FB-4447-8341-A7F1F17AF787}" srcOrd="0" destOrd="0" parTransId="{1FE896A0-2EBD-4575-9CCE-5730D37251BA}" sibTransId="{785AA79B-D985-416E-8C97-9A42EB72DD84}"/>
    <dgm:cxn modelId="{27D09769-C51F-4FF9-BD57-DD9843F94D40}" srcId="{21F14F74-9788-4812-AFA4-F62E47E83CD9}" destId="{1E8F2CCC-B818-43D2-B63F-EBEBB511D14B}" srcOrd="0" destOrd="0" parTransId="{D70CD85A-09A8-4C94-A85F-4ADF66A8DD76}" sibTransId="{4B128333-43F5-458E-AAC1-11EA360491B4}"/>
    <dgm:cxn modelId="{0BE91667-E584-4A40-86D1-37AED60D9B73}" type="presOf" srcId="{0C75F044-DFFC-4AE8-8EB7-61A8357EFB1B}" destId="{E6BE9DFB-2D04-4E7F-982B-A5F7C772CB73}" srcOrd="1" destOrd="0" presId="urn:microsoft.com/office/officeart/2005/8/layout/hierarchy6"/>
    <dgm:cxn modelId="{297DE6B4-70D6-4890-B4FA-912A52DD0CF9}" type="presOf" srcId="{0C75F044-DFFC-4AE8-8EB7-61A8357EFB1B}" destId="{6FF0C18C-21F6-4BAD-9B64-9F3657E7C271}" srcOrd="0" destOrd="0" presId="urn:microsoft.com/office/officeart/2005/8/layout/hierarchy6"/>
    <dgm:cxn modelId="{3899FD0E-B129-4B95-ADD9-A6D4484A3991}" type="presOf" srcId="{CAC92C41-D808-4E4D-A3D1-E453C7DE29BF}" destId="{7109349D-4EC6-440F-BF90-896DA921BB0F}" srcOrd="0" destOrd="0" presId="urn:microsoft.com/office/officeart/2005/8/layout/hierarchy6"/>
    <dgm:cxn modelId="{EB8D9406-27E8-4CE9-9710-4F7FFEC4DE84}" srcId="{21F14F74-9788-4812-AFA4-F62E47E83CD9}" destId="{FAA32A3A-F5BC-4D56-8F9B-E312297DDFDD}" srcOrd="2" destOrd="0" parTransId="{A5194E07-4A99-468D-906E-ADF6F666361E}" sibTransId="{EF49251A-B8B0-4B65-861A-1441D6E210A2}"/>
    <dgm:cxn modelId="{E339D302-AF2A-4EDE-AD9C-B94B484E9150}" type="presOf" srcId="{21F14F74-9788-4812-AFA4-F62E47E83CD9}" destId="{B4D0BDFA-588F-4741-A5DC-C80F6F91C7A0}" srcOrd="0" destOrd="0" presId="urn:microsoft.com/office/officeart/2005/8/layout/hierarchy6"/>
    <dgm:cxn modelId="{0856C252-B1A1-4EC0-BEBB-8742BCD68BF1}" srcId="{AA2ACEFC-AC49-44F2-98E8-8309CB2220C1}" destId="{DE9E15BE-0948-4CF1-8E22-B451DA6F77FE}" srcOrd="0" destOrd="0" parTransId="{F3C236B2-2315-4257-8AB7-4339479EF4AE}" sibTransId="{73609965-7F13-44AA-9BEC-4DAADDA30481}"/>
    <dgm:cxn modelId="{768C5B67-1262-41FB-A14B-836CF662F6A4}" srcId="{21F14F74-9788-4812-AFA4-F62E47E83CD9}" destId="{0C75F044-DFFC-4AE8-8EB7-61A8357EFB1B}" srcOrd="3" destOrd="0" parTransId="{3C0A0792-ABC6-41B8-BF91-642EA175E617}" sibTransId="{81B2D3FC-0A9A-4B0A-BBE3-9D41AAA55CCE}"/>
    <dgm:cxn modelId="{0C5E2036-B888-4CCF-8139-F68B94ACFC1E}" type="presOf" srcId="{1FE896A0-2EBD-4575-9CCE-5730D37251BA}" destId="{ABAC4BE1-FA06-4859-B024-959322A221DC}" srcOrd="0" destOrd="0" presId="urn:microsoft.com/office/officeart/2005/8/layout/hierarchy6"/>
    <dgm:cxn modelId="{898C0B1E-C8B1-4B50-93BC-3BB39FFDC6EB}" type="presOf" srcId="{FAA32A3A-F5BC-4D56-8F9B-E312297DDFDD}" destId="{AE6A8019-AB85-4B5B-AF79-1440BF78CB3E}" srcOrd="1" destOrd="0" presId="urn:microsoft.com/office/officeart/2005/8/layout/hierarchy6"/>
    <dgm:cxn modelId="{5DECD355-4A74-4218-A0A7-4DEAB3661E54}" type="presOf" srcId="{AA2ACEFC-AC49-44F2-98E8-8309CB2220C1}" destId="{2C98583E-7546-45CB-BA2F-9D5DC2AB2B29}" srcOrd="0" destOrd="0" presId="urn:microsoft.com/office/officeart/2005/8/layout/hierarchy6"/>
    <dgm:cxn modelId="{911719A8-FB24-43AD-BB6C-BA349B20519C}" type="presOf" srcId="{E6FE1A65-1682-4410-A9F6-2EA0172C4ADA}" destId="{010BF257-9AC6-4B6C-BEC8-16E011944F6A}" srcOrd="0" destOrd="0" presId="urn:microsoft.com/office/officeart/2005/8/layout/hierarchy6"/>
    <dgm:cxn modelId="{3D805DBF-DBC0-4CC9-9D59-F2F637153821}" type="presParOf" srcId="{B4D0BDFA-588F-4741-A5DC-C80F6F91C7A0}" destId="{B0C1158B-0A94-425D-8069-0C65D32B3A85}" srcOrd="0" destOrd="0" presId="urn:microsoft.com/office/officeart/2005/8/layout/hierarchy6"/>
    <dgm:cxn modelId="{37B36922-8F33-4FBA-8252-6F42199DC806}" type="presParOf" srcId="{B0C1158B-0A94-425D-8069-0C65D32B3A85}" destId="{22A3E8D8-366A-4A83-A372-9E19830046AF}" srcOrd="0" destOrd="0" presId="urn:microsoft.com/office/officeart/2005/8/layout/hierarchy6"/>
    <dgm:cxn modelId="{2A6B7048-955A-405A-91F9-A94F3E507C78}" type="presParOf" srcId="{B0C1158B-0A94-425D-8069-0C65D32B3A85}" destId="{648A684D-F6ED-42DD-8867-E5025E3AC20A}" srcOrd="1" destOrd="0" presId="urn:microsoft.com/office/officeart/2005/8/layout/hierarchy6"/>
    <dgm:cxn modelId="{A512CAAF-5D6C-4C96-B349-929E739445C8}" type="presParOf" srcId="{648A684D-F6ED-42DD-8867-E5025E3AC20A}" destId="{39F37286-F356-4F54-A9B7-7D5BB18D420E}" srcOrd="0" destOrd="0" presId="urn:microsoft.com/office/officeart/2005/8/layout/hierarchy6"/>
    <dgm:cxn modelId="{96D8B20A-53AB-4A83-8F76-C1C7510A84C0}" type="presParOf" srcId="{39F37286-F356-4F54-A9B7-7D5BB18D420E}" destId="{1D83C0A2-9D71-4F98-A339-7053966EF2FF}" srcOrd="0" destOrd="0" presId="urn:microsoft.com/office/officeart/2005/8/layout/hierarchy6"/>
    <dgm:cxn modelId="{34CFFC6C-58BD-4B3E-9E19-D27703945E4B}" type="presParOf" srcId="{39F37286-F356-4F54-A9B7-7D5BB18D420E}" destId="{664D4686-15E5-44D4-9DD7-975257227BE6}" srcOrd="1" destOrd="0" presId="urn:microsoft.com/office/officeart/2005/8/layout/hierarchy6"/>
    <dgm:cxn modelId="{83CD64A3-C1F4-4C8A-9954-86B40359BAA1}" type="presParOf" srcId="{664D4686-15E5-44D4-9DD7-975257227BE6}" destId="{ABAC4BE1-FA06-4859-B024-959322A221DC}" srcOrd="0" destOrd="0" presId="urn:microsoft.com/office/officeart/2005/8/layout/hierarchy6"/>
    <dgm:cxn modelId="{D0378F20-636D-4C98-8BF0-C63D1F9959DD}" type="presParOf" srcId="{664D4686-15E5-44D4-9DD7-975257227BE6}" destId="{A6880434-8B81-4F90-AC9A-2738F8466D61}" srcOrd="1" destOrd="0" presId="urn:microsoft.com/office/officeart/2005/8/layout/hierarchy6"/>
    <dgm:cxn modelId="{BD3796C6-5F7B-4C87-87D6-A694AB63821F}" type="presParOf" srcId="{A6880434-8B81-4F90-AC9A-2738F8466D61}" destId="{DE572FB7-9386-4BC6-871F-0A4950CE53E8}" srcOrd="0" destOrd="0" presId="urn:microsoft.com/office/officeart/2005/8/layout/hierarchy6"/>
    <dgm:cxn modelId="{E4D28653-92AF-46C1-A635-4A7CA40EC90D}" type="presParOf" srcId="{A6880434-8B81-4F90-AC9A-2738F8466D61}" destId="{CD0E34E8-76AC-49CF-B5C5-BD24F75F4545}" srcOrd="1" destOrd="0" presId="urn:microsoft.com/office/officeart/2005/8/layout/hierarchy6"/>
    <dgm:cxn modelId="{FAA2EAC2-F6EC-4317-97D3-957FC6B8227B}" type="presParOf" srcId="{CD0E34E8-76AC-49CF-B5C5-BD24F75F4545}" destId="{7109349D-4EC6-440F-BF90-896DA921BB0F}" srcOrd="0" destOrd="0" presId="urn:microsoft.com/office/officeart/2005/8/layout/hierarchy6"/>
    <dgm:cxn modelId="{BACA59FD-F5A1-4FF3-96BA-E338D7576AF1}" type="presParOf" srcId="{CD0E34E8-76AC-49CF-B5C5-BD24F75F4545}" destId="{080DE7DB-C939-4AE9-A987-BD7920F17B9C}" srcOrd="1" destOrd="0" presId="urn:microsoft.com/office/officeart/2005/8/layout/hierarchy6"/>
    <dgm:cxn modelId="{4577C00F-F44C-4BE9-ABB7-FBB6AD1B1A67}" type="presParOf" srcId="{080DE7DB-C939-4AE9-A987-BD7920F17B9C}" destId="{4AAD40E2-B943-47CE-A86F-093EF5874531}" srcOrd="0" destOrd="0" presId="urn:microsoft.com/office/officeart/2005/8/layout/hierarchy6"/>
    <dgm:cxn modelId="{FE961DFF-23A3-4305-A6E8-D52F788FAA3C}" type="presParOf" srcId="{080DE7DB-C939-4AE9-A987-BD7920F17B9C}" destId="{F5816088-DBEB-4B9D-A7E7-04C78F9FF7FB}" srcOrd="1" destOrd="0" presId="urn:microsoft.com/office/officeart/2005/8/layout/hierarchy6"/>
    <dgm:cxn modelId="{29227C2A-052E-49B2-8332-757F37E240BB}" type="presParOf" srcId="{664D4686-15E5-44D4-9DD7-975257227BE6}" destId="{A9E92716-7316-47AA-B374-F30681A06B2D}" srcOrd="2" destOrd="0" presId="urn:microsoft.com/office/officeart/2005/8/layout/hierarchy6"/>
    <dgm:cxn modelId="{14DE266D-C66F-47E2-9081-A95CECB72983}" type="presParOf" srcId="{664D4686-15E5-44D4-9DD7-975257227BE6}" destId="{68B69741-8233-48CE-AAD4-3DC0A1F64904}" srcOrd="3" destOrd="0" presId="urn:microsoft.com/office/officeart/2005/8/layout/hierarchy6"/>
    <dgm:cxn modelId="{5240E99B-1F48-4521-9FE4-C72EA2AFDDB0}" type="presParOf" srcId="{68B69741-8233-48CE-AAD4-3DC0A1F64904}" destId="{2C98583E-7546-45CB-BA2F-9D5DC2AB2B29}" srcOrd="0" destOrd="0" presId="urn:microsoft.com/office/officeart/2005/8/layout/hierarchy6"/>
    <dgm:cxn modelId="{4F504E44-7DD5-40B8-9278-30C570000EE5}" type="presParOf" srcId="{68B69741-8233-48CE-AAD4-3DC0A1F64904}" destId="{57084F2F-DF27-45DC-AEDA-864192305AC8}" srcOrd="1" destOrd="0" presId="urn:microsoft.com/office/officeart/2005/8/layout/hierarchy6"/>
    <dgm:cxn modelId="{A7EDC780-B209-4C8E-8CD1-B0ED486A75F8}" type="presParOf" srcId="{57084F2F-DF27-45DC-AEDA-864192305AC8}" destId="{080BFEAB-6581-4EFB-98D0-BF20766E4991}" srcOrd="0" destOrd="0" presId="urn:microsoft.com/office/officeart/2005/8/layout/hierarchy6"/>
    <dgm:cxn modelId="{272C6203-CE4D-487A-B7C4-3017CE25270A}" type="presParOf" srcId="{57084F2F-DF27-45DC-AEDA-864192305AC8}" destId="{C4A6D269-8198-472C-BECE-3D646851AD0D}" srcOrd="1" destOrd="0" presId="urn:microsoft.com/office/officeart/2005/8/layout/hierarchy6"/>
    <dgm:cxn modelId="{6A1B969C-9F61-4083-B453-5D57C2C1E365}" type="presParOf" srcId="{C4A6D269-8198-472C-BECE-3D646851AD0D}" destId="{8827AB3E-5843-453E-9388-544FEDF81C64}" srcOrd="0" destOrd="0" presId="urn:microsoft.com/office/officeart/2005/8/layout/hierarchy6"/>
    <dgm:cxn modelId="{336D7BE6-4388-4E82-9E85-FC038B66A2A1}" type="presParOf" srcId="{C4A6D269-8198-472C-BECE-3D646851AD0D}" destId="{A8CFDC0A-3C3B-46AA-93F0-A403756D1000}" srcOrd="1" destOrd="0" presId="urn:microsoft.com/office/officeart/2005/8/layout/hierarchy6"/>
    <dgm:cxn modelId="{4F1E21E7-ED81-42A1-B653-A1E442F25CF8}" type="presParOf" srcId="{B4D0BDFA-588F-4741-A5DC-C80F6F91C7A0}" destId="{D8B1459E-EA83-4F53-B76C-AA07E23969FC}" srcOrd="1" destOrd="0" presId="urn:microsoft.com/office/officeart/2005/8/layout/hierarchy6"/>
    <dgm:cxn modelId="{FC6443CB-57B9-42FB-8025-390916EA2538}" type="presParOf" srcId="{D8B1459E-EA83-4F53-B76C-AA07E23969FC}" destId="{C3D00A47-FA48-4704-BC16-4A63E45106F1}" srcOrd="0" destOrd="0" presId="urn:microsoft.com/office/officeart/2005/8/layout/hierarchy6"/>
    <dgm:cxn modelId="{C251C76C-62E1-4145-A57A-D6B590F98F0A}" type="presParOf" srcId="{C3D00A47-FA48-4704-BC16-4A63E45106F1}" destId="{010BF257-9AC6-4B6C-BEC8-16E011944F6A}" srcOrd="0" destOrd="0" presId="urn:microsoft.com/office/officeart/2005/8/layout/hierarchy6"/>
    <dgm:cxn modelId="{EF1268AD-4E5A-447E-860C-EE909A81FE15}" type="presParOf" srcId="{C3D00A47-FA48-4704-BC16-4A63E45106F1}" destId="{FC990DCA-0CAC-40C4-A885-9E3314C2B9B3}" srcOrd="1" destOrd="0" presId="urn:microsoft.com/office/officeart/2005/8/layout/hierarchy6"/>
    <dgm:cxn modelId="{9904B188-28FA-46E4-AE97-880F4EFADF3B}" type="presParOf" srcId="{D8B1459E-EA83-4F53-B76C-AA07E23969FC}" destId="{6BBE190E-67BA-47C5-8F70-266A79240B5F}" srcOrd="1" destOrd="0" presId="urn:microsoft.com/office/officeart/2005/8/layout/hierarchy6"/>
    <dgm:cxn modelId="{08F7C15F-1F91-416C-99C0-3293202868A5}" type="presParOf" srcId="{6BBE190E-67BA-47C5-8F70-266A79240B5F}" destId="{8522F1FF-489D-425F-AC27-C9C8C239DCDE}" srcOrd="0" destOrd="0" presId="urn:microsoft.com/office/officeart/2005/8/layout/hierarchy6"/>
    <dgm:cxn modelId="{112E664B-177C-4C0B-B9B1-78B2570039E3}" type="presParOf" srcId="{D8B1459E-EA83-4F53-B76C-AA07E23969FC}" destId="{1784DB08-45F3-42F1-8001-FB5343F7E629}" srcOrd="2" destOrd="0" presId="urn:microsoft.com/office/officeart/2005/8/layout/hierarchy6"/>
    <dgm:cxn modelId="{CE9659E7-FB6B-4FA0-9958-F392FA7F76F2}" type="presParOf" srcId="{1784DB08-45F3-42F1-8001-FB5343F7E629}" destId="{D8E00C20-4751-4D27-AC7B-153019DB7E37}" srcOrd="0" destOrd="0" presId="urn:microsoft.com/office/officeart/2005/8/layout/hierarchy6"/>
    <dgm:cxn modelId="{A05E9247-A077-4483-90AB-2B76A19B186F}" type="presParOf" srcId="{1784DB08-45F3-42F1-8001-FB5343F7E629}" destId="{AE6A8019-AB85-4B5B-AF79-1440BF78CB3E}" srcOrd="1" destOrd="0" presId="urn:microsoft.com/office/officeart/2005/8/layout/hierarchy6"/>
    <dgm:cxn modelId="{B25FE917-166B-4BE0-BE9E-31C241D9ACF9}" type="presParOf" srcId="{D8B1459E-EA83-4F53-B76C-AA07E23969FC}" destId="{1D92A8A7-8375-40BC-A658-2BBC5C8036E0}" srcOrd="3" destOrd="0" presId="urn:microsoft.com/office/officeart/2005/8/layout/hierarchy6"/>
    <dgm:cxn modelId="{C11394E3-32D5-4024-A228-52BB610FC188}" type="presParOf" srcId="{1D92A8A7-8375-40BC-A658-2BBC5C8036E0}" destId="{6B46CD17-32B4-44CA-BAFC-F6204F2917F4}" srcOrd="0" destOrd="0" presId="urn:microsoft.com/office/officeart/2005/8/layout/hierarchy6"/>
    <dgm:cxn modelId="{2B879CA8-1A9A-404E-BE63-CFB2D2DCE82C}" type="presParOf" srcId="{D8B1459E-EA83-4F53-B76C-AA07E23969FC}" destId="{E3DE832F-EF8E-4940-806F-1C56D3A189E9}" srcOrd="4" destOrd="0" presId="urn:microsoft.com/office/officeart/2005/8/layout/hierarchy6"/>
    <dgm:cxn modelId="{67FADE85-A518-4E6E-9810-A94108D5CF0C}" type="presParOf" srcId="{E3DE832F-EF8E-4940-806F-1C56D3A189E9}" destId="{6FF0C18C-21F6-4BAD-9B64-9F3657E7C271}" srcOrd="0" destOrd="0" presId="urn:microsoft.com/office/officeart/2005/8/layout/hierarchy6"/>
    <dgm:cxn modelId="{43FF24B5-7D5D-4226-B984-3A487920E852}" type="presParOf" srcId="{E3DE832F-EF8E-4940-806F-1C56D3A189E9}" destId="{E6BE9DFB-2D04-4E7F-982B-A5F7C772CB7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F14F74-9788-4812-AFA4-F62E47E83CD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8F2CCC-B818-43D2-B63F-EBEBB511D14B}">
      <dgm:prSet phldrT="[Text]" custT="1"/>
      <dgm:spPr/>
      <dgm:t>
        <a:bodyPr/>
        <a:lstStyle/>
        <a:p>
          <a:r>
            <a:rPr lang="en-US" sz="1400" dirty="0" smtClean="0"/>
            <a:t>Basic</a:t>
          </a:r>
          <a:endParaRPr lang="en-US" sz="1400" dirty="0"/>
        </a:p>
      </dgm:t>
    </dgm:pt>
    <dgm:pt modelId="{D70CD85A-09A8-4C94-A85F-4ADF66A8DD76}" type="parTrans" cxnId="{27D09769-C51F-4FF9-BD57-DD9843F94D40}">
      <dgm:prSet/>
      <dgm:spPr/>
      <dgm:t>
        <a:bodyPr/>
        <a:lstStyle/>
        <a:p>
          <a:endParaRPr lang="en-US"/>
        </a:p>
      </dgm:t>
    </dgm:pt>
    <dgm:pt modelId="{4B128333-43F5-458E-AAC1-11EA360491B4}" type="sibTrans" cxnId="{27D09769-C51F-4FF9-BD57-DD9843F94D40}">
      <dgm:prSet/>
      <dgm:spPr/>
      <dgm:t>
        <a:bodyPr/>
        <a:lstStyle/>
        <a:p>
          <a:endParaRPr lang="en-US"/>
        </a:p>
      </dgm:t>
    </dgm:pt>
    <dgm:pt modelId="{DBEA1301-85FB-4447-8341-A7F1F17AF787}">
      <dgm:prSet phldrT="[Text]" custT="1"/>
      <dgm:spPr/>
      <dgm:t>
        <a:bodyPr/>
        <a:lstStyle/>
        <a:p>
          <a:r>
            <a:rPr lang="en-US" sz="1400" dirty="0" smtClean="0"/>
            <a:t>BasicProfile.html</a:t>
          </a:r>
          <a:endParaRPr lang="en-US" sz="1400" dirty="0"/>
        </a:p>
      </dgm:t>
    </dgm:pt>
    <dgm:pt modelId="{1FE896A0-2EBD-4575-9CCE-5730D37251BA}" type="parTrans" cxnId="{71A90125-8E5B-4D76-91D8-14757C6159ED}">
      <dgm:prSet/>
      <dgm:spPr/>
      <dgm:t>
        <a:bodyPr/>
        <a:lstStyle/>
        <a:p>
          <a:endParaRPr lang="en-US" sz="1400"/>
        </a:p>
      </dgm:t>
    </dgm:pt>
    <dgm:pt modelId="{785AA79B-D985-416E-8C97-9A42EB72DD84}" type="sibTrans" cxnId="{71A90125-8E5B-4D76-91D8-14757C6159ED}">
      <dgm:prSet/>
      <dgm:spPr/>
      <dgm:t>
        <a:bodyPr/>
        <a:lstStyle/>
        <a:p>
          <a:endParaRPr lang="en-US"/>
        </a:p>
      </dgm:t>
    </dgm:pt>
    <dgm:pt modelId="{7B0E209E-50D2-4F16-B89D-75535A287874}">
      <dgm:prSet phldrT="[Text]" custT="1"/>
      <dgm:spPr/>
      <dgm:t>
        <a:bodyPr/>
        <a:lstStyle/>
        <a:p>
          <a:r>
            <a:rPr lang="en-US" sz="1400" dirty="0" smtClean="0"/>
            <a:t>BasicProfile.js</a:t>
          </a:r>
          <a:endParaRPr lang="en-US" sz="1400" dirty="0"/>
        </a:p>
      </dgm:t>
    </dgm:pt>
    <dgm:pt modelId="{CAC92C41-D808-4E4D-A3D1-E453C7DE29BF}" type="parTrans" cxnId="{FA6685D4-1861-4714-B008-85A019EB9012}">
      <dgm:prSet/>
      <dgm:spPr/>
      <dgm:t>
        <a:bodyPr/>
        <a:lstStyle/>
        <a:p>
          <a:endParaRPr lang="en-US" sz="1400"/>
        </a:p>
      </dgm:t>
    </dgm:pt>
    <dgm:pt modelId="{DA54EDB4-09C7-428A-A08D-EFB0B84D2E36}" type="sibTrans" cxnId="{FA6685D4-1861-4714-B008-85A019EB9012}">
      <dgm:prSet/>
      <dgm:spPr/>
      <dgm:t>
        <a:bodyPr/>
        <a:lstStyle/>
        <a:p>
          <a:endParaRPr lang="en-US"/>
        </a:p>
      </dgm:t>
    </dgm:pt>
    <dgm:pt modelId="{E6FE1A65-1682-4410-A9F6-2EA0172C4ADA}">
      <dgm:prSet phldrT="[Text]" custT="1"/>
      <dgm:spPr/>
      <dgm:t>
        <a:bodyPr/>
        <a:lstStyle/>
        <a:p>
          <a:r>
            <a:rPr lang="en-US" sz="1600" dirty="0" smtClean="0"/>
            <a:t>Module</a:t>
          </a:r>
          <a:endParaRPr lang="en-US" sz="1600" dirty="0"/>
        </a:p>
      </dgm:t>
    </dgm:pt>
    <dgm:pt modelId="{F81B7550-783E-4402-9D16-33239358055B}" type="parTrans" cxnId="{5D394423-B19F-406A-9D65-45E858E5215C}">
      <dgm:prSet/>
      <dgm:spPr/>
      <dgm:t>
        <a:bodyPr/>
        <a:lstStyle/>
        <a:p>
          <a:endParaRPr lang="en-US"/>
        </a:p>
      </dgm:t>
    </dgm:pt>
    <dgm:pt modelId="{7083B153-1094-4B16-971B-99A29A9FE6FF}" type="sibTrans" cxnId="{5D394423-B19F-406A-9D65-45E858E5215C}">
      <dgm:prSet/>
      <dgm:spPr/>
      <dgm:t>
        <a:bodyPr/>
        <a:lstStyle/>
        <a:p>
          <a:endParaRPr lang="en-US"/>
        </a:p>
      </dgm:t>
    </dgm:pt>
    <dgm:pt modelId="{FAA32A3A-F5BC-4D56-8F9B-E312297DDFDD}">
      <dgm:prSet phldrT="[Text]" custT="1"/>
      <dgm:spPr/>
      <dgm:t>
        <a:bodyPr/>
        <a:lstStyle/>
        <a:p>
          <a:r>
            <a:rPr lang="en-US" sz="1600" dirty="0" smtClean="0"/>
            <a:t>View</a:t>
          </a:r>
          <a:endParaRPr lang="en-US" sz="1600" dirty="0"/>
        </a:p>
      </dgm:t>
    </dgm:pt>
    <dgm:pt modelId="{A5194E07-4A99-468D-906E-ADF6F666361E}" type="parTrans" cxnId="{EB8D9406-27E8-4CE9-9710-4F7FFEC4DE84}">
      <dgm:prSet/>
      <dgm:spPr/>
      <dgm:t>
        <a:bodyPr/>
        <a:lstStyle/>
        <a:p>
          <a:endParaRPr lang="en-US"/>
        </a:p>
      </dgm:t>
    </dgm:pt>
    <dgm:pt modelId="{EF49251A-B8B0-4B65-861A-1441D6E210A2}" type="sibTrans" cxnId="{EB8D9406-27E8-4CE9-9710-4F7FFEC4DE84}">
      <dgm:prSet/>
      <dgm:spPr/>
      <dgm:t>
        <a:bodyPr/>
        <a:lstStyle/>
        <a:p>
          <a:endParaRPr lang="en-US"/>
        </a:p>
      </dgm:t>
    </dgm:pt>
    <dgm:pt modelId="{0C75F044-DFFC-4AE8-8EB7-61A8357EFB1B}">
      <dgm:prSet phldrT="[Text]" custT="1"/>
      <dgm:spPr/>
      <dgm:t>
        <a:bodyPr/>
        <a:lstStyle/>
        <a:p>
          <a:r>
            <a:rPr lang="en-US" sz="1600" dirty="0" smtClean="0"/>
            <a:t>Controller</a:t>
          </a:r>
          <a:endParaRPr lang="en-US" sz="1600" dirty="0"/>
        </a:p>
      </dgm:t>
    </dgm:pt>
    <dgm:pt modelId="{3C0A0792-ABC6-41B8-BF91-642EA175E617}" type="parTrans" cxnId="{768C5B67-1262-41FB-A14B-836CF662F6A4}">
      <dgm:prSet/>
      <dgm:spPr/>
      <dgm:t>
        <a:bodyPr/>
        <a:lstStyle/>
        <a:p>
          <a:endParaRPr lang="en-US"/>
        </a:p>
      </dgm:t>
    </dgm:pt>
    <dgm:pt modelId="{81B2D3FC-0A9A-4B0A-BBE3-9D41AAA55CCE}" type="sibTrans" cxnId="{768C5B67-1262-41FB-A14B-836CF662F6A4}">
      <dgm:prSet/>
      <dgm:spPr/>
      <dgm:t>
        <a:bodyPr/>
        <a:lstStyle/>
        <a:p>
          <a:endParaRPr lang="en-US"/>
        </a:p>
      </dgm:t>
    </dgm:pt>
    <dgm:pt modelId="{B4D0BDFA-588F-4741-A5DC-C80F6F91C7A0}" type="pres">
      <dgm:prSet presAssocID="{21F14F74-9788-4812-AFA4-F62E47E83CD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C1158B-0A94-425D-8069-0C65D32B3A85}" type="pres">
      <dgm:prSet presAssocID="{21F14F74-9788-4812-AFA4-F62E47E83CD9}" presName="hierFlow" presStyleCnt="0"/>
      <dgm:spPr/>
    </dgm:pt>
    <dgm:pt modelId="{22A3E8D8-366A-4A83-A372-9E19830046AF}" type="pres">
      <dgm:prSet presAssocID="{21F14F74-9788-4812-AFA4-F62E47E83CD9}" presName="firstBuf" presStyleCnt="0"/>
      <dgm:spPr/>
    </dgm:pt>
    <dgm:pt modelId="{648A684D-F6ED-42DD-8867-E5025E3AC20A}" type="pres">
      <dgm:prSet presAssocID="{21F14F74-9788-4812-AFA4-F62E47E83CD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9F37286-F356-4F54-A9B7-7D5BB18D420E}" type="pres">
      <dgm:prSet presAssocID="{1E8F2CCC-B818-43D2-B63F-EBEBB511D14B}" presName="Name14" presStyleCnt="0"/>
      <dgm:spPr/>
    </dgm:pt>
    <dgm:pt modelId="{1D83C0A2-9D71-4F98-A339-7053966EF2FF}" type="pres">
      <dgm:prSet presAssocID="{1E8F2CCC-B818-43D2-B63F-EBEBB511D14B}" presName="level1Shape" presStyleLbl="node0" presStyleIdx="0" presStyleCnt="1" custScaleX="88317" custScaleY="33657" custLinFactNeighborX="-44568" custLinFactNeighborY="75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4D4686-15E5-44D4-9DD7-975257227BE6}" type="pres">
      <dgm:prSet presAssocID="{1E8F2CCC-B818-43D2-B63F-EBEBB511D14B}" presName="hierChild2" presStyleCnt="0"/>
      <dgm:spPr/>
    </dgm:pt>
    <dgm:pt modelId="{ABAC4BE1-FA06-4859-B024-959322A221DC}" type="pres">
      <dgm:prSet presAssocID="{1FE896A0-2EBD-4575-9CCE-5730D37251BA}" presName="Name19" presStyleLbl="parChTrans1D2" presStyleIdx="0" presStyleCnt="1"/>
      <dgm:spPr/>
      <dgm:t>
        <a:bodyPr/>
        <a:lstStyle/>
        <a:p>
          <a:endParaRPr lang="en-US"/>
        </a:p>
      </dgm:t>
    </dgm:pt>
    <dgm:pt modelId="{A6880434-8B81-4F90-AC9A-2738F8466D61}" type="pres">
      <dgm:prSet presAssocID="{DBEA1301-85FB-4447-8341-A7F1F17AF787}" presName="Name21" presStyleCnt="0"/>
      <dgm:spPr/>
    </dgm:pt>
    <dgm:pt modelId="{DE572FB7-9386-4BC6-871F-0A4950CE53E8}" type="pres">
      <dgm:prSet presAssocID="{DBEA1301-85FB-4447-8341-A7F1F17AF787}" presName="level2Shape" presStyleLbl="node2" presStyleIdx="0" presStyleCnt="1" custScaleX="89125" custScaleY="26852" custLinFactNeighborX="-40804" custLinFactNeighborY="12709"/>
      <dgm:spPr/>
      <dgm:t>
        <a:bodyPr/>
        <a:lstStyle/>
        <a:p>
          <a:endParaRPr lang="en-US"/>
        </a:p>
      </dgm:t>
    </dgm:pt>
    <dgm:pt modelId="{CD0E34E8-76AC-49CF-B5C5-BD24F75F4545}" type="pres">
      <dgm:prSet presAssocID="{DBEA1301-85FB-4447-8341-A7F1F17AF787}" presName="hierChild3" presStyleCnt="0"/>
      <dgm:spPr/>
    </dgm:pt>
    <dgm:pt modelId="{7109349D-4EC6-440F-BF90-896DA921BB0F}" type="pres">
      <dgm:prSet presAssocID="{CAC92C41-D808-4E4D-A3D1-E453C7DE29BF}" presName="Name19" presStyleLbl="parChTrans1D3" presStyleIdx="0" presStyleCnt="1"/>
      <dgm:spPr/>
      <dgm:t>
        <a:bodyPr/>
        <a:lstStyle/>
        <a:p>
          <a:endParaRPr lang="en-US"/>
        </a:p>
      </dgm:t>
    </dgm:pt>
    <dgm:pt modelId="{080DE7DB-C939-4AE9-A987-BD7920F17B9C}" type="pres">
      <dgm:prSet presAssocID="{7B0E209E-50D2-4F16-B89D-75535A287874}" presName="Name21" presStyleCnt="0"/>
      <dgm:spPr/>
    </dgm:pt>
    <dgm:pt modelId="{4AAD40E2-B943-47CE-A86F-093EF5874531}" type="pres">
      <dgm:prSet presAssocID="{7B0E209E-50D2-4F16-B89D-75535A287874}" presName="level2Shape" presStyleLbl="node3" presStyleIdx="0" presStyleCnt="1" custScaleX="91355" custScaleY="30824" custLinFactNeighborX="-39689" custLinFactNeighborY="15092"/>
      <dgm:spPr/>
      <dgm:t>
        <a:bodyPr/>
        <a:lstStyle/>
        <a:p>
          <a:endParaRPr lang="en-US"/>
        </a:p>
      </dgm:t>
    </dgm:pt>
    <dgm:pt modelId="{F5816088-DBEB-4B9D-A7E7-04C78F9FF7FB}" type="pres">
      <dgm:prSet presAssocID="{7B0E209E-50D2-4F16-B89D-75535A287874}" presName="hierChild3" presStyleCnt="0"/>
      <dgm:spPr/>
    </dgm:pt>
    <dgm:pt modelId="{D8B1459E-EA83-4F53-B76C-AA07E23969FC}" type="pres">
      <dgm:prSet presAssocID="{21F14F74-9788-4812-AFA4-F62E47E83CD9}" presName="bgShapesFlow" presStyleCnt="0"/>
      <dgm:spPr/>
    </dgm:pt>
    <dgm:pt modelId="{C3D00A47-FA48-4704-BC16-4A63E45106F1}" type="pres">
      <dgm:prSet presAssocID="{E6FE1A65-1682-4410-A9F6-2EA0172C4ADA}" presName="rectComp" presStyleCnt="0"/>
      <dgm:spPr/>
    </dgm:pt>
    <dgm:pt modelId="{010BF257-9AC6-4B6C-BEC8-16E011944F6A}" type="pres">
      <dgm:prSet presAssocID="{E6FE1A65-1682-4410-A9F6-2EA0172C4ADA}" presName="bgRect" presStyleLbl="bgShp" presStyleIdx="0" presStyleCnt="3" custLinFactNeighborX="-1074" custLinFactNeighborY="3929"/>
      <dgm:spPr/>
      <dgm:t>
        <a:bodyPr/>
        <a:lstStyle/>
        <a:p>
          <a:endParaRPr lang="en-US"/>
        </a:p>
      </dgm:t>
    </dgm:pt>
    <dgm:pt modelId="{FC990DCA-0CAC-40C4-A885-9E3314C2B9B3}" type="pres">
      <dgm:prSet presAssocID="{E6FE1A65-1682-4410-A9F6-2EA0172C4ADA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E190E-67BA-47C5-8F70-266A79240B5F}" type="pres">
      <dgm:prSet presAssocID="{E6FE1A65-1682-4410-A9F6-2EA0172C4ADA}" presName="spComp" presStyleCnt="0"/>
      <dgm:spPr/>
    </dgm:pt>
    <dgm:pt modelId="{8522F1FF-489D-425F-AC27-C9C8C239DCDE}" type="pres">
      <dgm:prSet presAssocID="{E6FE1A65-1682-4410-A9F6-2EA0172C4ADA}" presName="vSp" presStyleCnt="0"/>
      <dgm:spPr/>
    </dgm:pt>
    <dgm:pt modelId="{1784DB08-45F3-42F1-8001-FB5343F7E629}" type="pres">
      <dgm:prSet presAssocID="{FAA32A3A-F5BC-4D56-8F9B-E312297DDFDD}" presName="rectComp" presStyleCnt="0"/>
      <dgm:spPr/>
    </dgm:pt>
    <dgm:pt modelId="{D8E00C20-4751-4D27-AC7B-153019DB7E37}" type="pres">
      <dgm:prSet presAssocID="{FAA32A3A-F5BC-4D56-8F9B-E312297DDFDD}" presName="bgRect" presStyleLbl="bgShp" presStyleIdx="1" presStyleCnt="3"/>
      <dgm:spPr/>
      <dgm:t>
        <a:bodyPr/>
        <a:lstStyle/>
        <a:p>
          <a:endParaRPr lang="en-US"/>
        </a:p>
      </dgm:t>
    </dgm:pt>
    <dgm:pt modelId="{AE6A8019-AB85-4B5B-AF79-1440BF78CB3E}" type="pres">
      <dgm:prSet presAssocID="{FAA32A3A-F5BC-4D56-8F9B-E312297DDFD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92A8A7-8375-40BC-A658-2BBC5C8036E0}" type="pres">
      <dgm:prSet presAssocID="{FAA32A3A-F5BC-4D56-8F9B-E312297DDFDD}" presName="spComp" presStyleCnt="0"/>
      <dgm:spPr/>
    </dgm:pt>
    <dgm:pt modelId="{6B46CD17-32B4-44CA-BAFC-F6204F2917F4}" type="pres">
      <dgm:prSet presAssocID="{FAA32A3A-F5BC-4D56-8F9B-E312297DDFDD}" presName="vSp" presStyleCnt="0"/>
      <dgm:spPr/>
    </dgm:pt>
    <dgm:pt modelId="{E3DE832F-EF8E-4940-806F-1C56D3A189E9}" type="pres">
      <dgm:prSet presAssocID="{0C75F044-DFFC-4AE8-8EB7-61A8357EFB1B}" presName="rectComp" presStyleCnt="0"/>
      <dgm:spPr/>
    </dgm:pt>
    <dgm:pt modelId="{6FF0C18C-21F6-4BAD-9B64-9F3657E7C271}" type="pres">
      <dgm:prSet presAssocID="{0C75F044-DFFC-4AE8-8EB7-61A8357EFB1B}" presName="bgRect" presStyleLbl="bgShp" presStyleIdx="2" presStyleCnt="3" custLinFactNeighborX="-1026" custLinFactNeighborY="3810"/>
      <dgm:spPr/>
      <dgm:t>
        <a:bodyPr/>
        <a:lstStyle/>
        <a:p>
          <a:endParaRPr lang="en-US"/>
        </a:p>
      </dgm:t>
    </dgm:pt>
    <dgm:pt modelId="{E6BE9DFB-2D04-4E7F-982B-A5F7C772CB73}" type="pres">
      <dgm:prSet presAssocID="{0C75F044-DFFC-4AE8-8EB7-61A8357EFB1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394423-B19F-406A-9D65-45E858E5215C}" srcId="{21F14F74-9788-4812-AFA4-F62E47E83CD9}" destId="{E6FE1A65-1682-4410-A9F6-2EA0172C4ADA}" srcOrd="1" destOrd="0" parTransId="{F81B7550-783E-4402-9D16-33239358055B}" sibTransId="{7083B153-1094-4B16-971B-99A29A9FE6FF}"/>
    <dgm:cxn modelId="{FA6685D4-1861-4714-B008-85A019EB9012}" srcId="{DBEA1301-85FB-4447-8341-A7F1F17AF787}" destId="{7B0E209E-50D2-4F16-B89D-75535A287874}" srcOrd="0" destOrd="0" parTransId="{CAC92C41-D808-4E4D-A3D1-E453C7DE29BF}" sibTransId="{DA54EDB4-09C7-428A-A08D-EFB0B84D2E36}"/>
    <dgm:cxn modelId="{0B0A30BC-03EA-4DEA-A742-2580EE7A747B}" type="presOf" srcId="{CAC92C41-D808-4E4D-A3D1-E453C7DE29BF}" destId="{7109349D-4EC6-440F-BF90-896DA921BB0F}" srcOrd="0" destOrd="0" presId="urn:microsoft.com/office/officeart/2005/8/layout/hierarchy6"/>
    <dgm:cxn modelId="{1C2D565B-1F59-4F24-8322-8D930F800CFB}" type="presOf" srcId="{FAA32A3A-F5BC-4D56-8F9B-E312297DDFDD}" destId="{AE6A8019-AB85-4B5B-AF79-1440BF78CB3E}" srcOrd="1" destOrd="0" presId="urn:microsoft.com/office/officeart/2005/8/layout/hierarchy6"/>
    <dgm:cxn modelId="{3BCDEFB6-B294-4931-82DD-0DBCA4E7F61F}" type="presOf" srcId="{21F14F74-9788-4812-AFA4-F62E47E83CD9}" destId="{B4D0BDFA-588F-4741-A5DC-C80F6F91C7A0}" srcOrd="0" destOrd="0" presId="urn:microsoft.com/office/officeart/2005/8/layout/hierarchy6"/>
    <dgm:cxn modelId="{73EE94B7-4400-48FA-A9ED-728CB5BC9CC0}" type="presOf" srcId="{0C75F044-DFFC-4AE8-8EB7-61A8357EFB1B}" destId="{6FF0C18C-21F6-4BAD-9B64-9F3657E7C271}" srcOrd="0" destOrd="0" presId="urn:microsoft.com/office/officeart/2005/8/layout/hierarchy6"/>
    <dgm:cxn modelId="{702BE01D-DEA3-4CF5-A376-FE7134D26731}" type="presOf" srcId="{FAA32A3A-F5BC-4D56-8F9B-E312297DDFDD}" destId="{D8E00C20-4751-4D27-AC7B-153019DB7E37}" srcOrd="0" destOrd="0" presId="urn:microsoft.com/office/officeart/2005/8/layout/hierarchy6"/>
    <dgm:cxn modelId="{03A92E05-7950-45DD-A63B-098DDF57717D}" type="presOf" srcId="{7B0E209E-50D2-4F16-B89D-75535A287874}" destId="{4AAD40E2-B943-47CE-A86F-093EF5874531}" srcOrd="0" destOrd="0" presId="urn:microsoft.com/office/officeart/2005/8/layout/hierarchy6"/>
    <dgm:cxn modelId="{68E55947-9D84-4F8D-9B5A-9880B8541E9F}" type="presOf" srcId="{1FE896A0-2EBD-4575-9CCE-5730D37251BA}" destId="{ABAC4BE1-FA06-4859-B024-959322A221DC}" srcOrd="0" destOrd="0" presId="urn:microsoft.com/office/officeart/2005/8/layout/hierarchy6"/>
    <dgm:cxn modelId="{71A90125-8E5B-4D76-91D8-14757C6159ED}" srcId="{1E8F2CCC-B818-43D2-B63F-EBEBB511D14B}" destId="{DBEA1301-85FB-4447-8341-A7F1F17AF787}" srcOrd="0" destOrd="0" parTransId="{1FE896A0-2EBD-4575-9CCE-5730D37251BA}" sibTransId="{785AA79B-D985-416E-8C97-9A42EB72DD84}"/>
    <dgm:cxn modelId="{27D09769-C51F-4FF9-BD57-DD9843F94D40}" srcId="{21F14F74-9788-4812-AFA4-F62E47E83CD9}" destId="{1E8F2CCC-B818-43D2-B63F-EBEBB511D14B}" srcOrd="0" destOrd="0" parTransId="{D70CD85A-09A8-4C94-A85F-4ADF66A8DD76}" sibTransId="{4B128333-43F5-458E-AAC1-11EA360491B4}"/>
    <dgm:cxn modelId="{EB8D9406-27E8-4CE9-9710-4F7FFEC4DE84}" srcId="{21F14F74-9788-4812-AFA4-F62E47E83CD9}" destId="{FAA32A3A-F5BC-4D56-8F9B-E312297DDFDD}" srcOrd="2" destOrd="0" parTransId="{A5194E07-4A99-468D-906E-ADF6F666361E}" sibTransId="{EF49251A-B8B0-4B65-861A-1441D6E210A2}"/>
    <dgm:cxn modelId="{9C28A3CE-D19D-40D7-8B55-7E728E0F7202}" type="presOf" srcId="{E6FE1A65-1682-4410-A9F6-2EA0172C4ADA}" destId="{010BF257-9AC6-4B6C-BEC8-16E011944F6A}" srcOrd="0" destOrd="0" presId="urn:microsoft.com/office/officeart/2005/8/layout/hierarchy6"/>
    <dgm:cxn modelId="{33250FB1-5C20-4E16-92B4-1420F89E6CF3}" type="presOf" srcId="{E6FE1A65-1682-4410-A9F6-2EA0172C4ADA}" destId="{FC990DCA-0CAC-40C4-A885-9E3314C2B9B3}" srcOrd="1" destOrd="0" presId="urn:microsoft.com/office/officeart/2005/8/layout/hierarchy6"/>
    <dgm:cxn modelId="{7047FFCF-6615-4F8E-94F6-C8DA1C7EA1DA}" type="presOf" srcId="{DBEA1301-85FB-4447-8341-A7F1F17AF787}" destId="{DE572FB7-9386-4BC6-871F-0A4950CE53E8}" srcOrd="0" destOrd="0" presId="urn:microsoft.com/office/officeart/2005/8/layout/hierarchy6"/>
    <dgm:cxn modelId="{768C5B67-1262-41FB-A14B-836CF662F6A4}" srcId="{21F14F74-9788-4812-AFA4-F62E47E83CD9}" destId="{0C75F044-DFFC-4AE8-8EB7-61A8357EFB1B}" srcOrd="3" destOrd="0" parTransId="{3C0A0792-ABC6-41B8-BF91-642EA175E617}" sibTransId="{81B2D3FC-0A9A-4B0A-BBE3-9D41AAA55CCE}"/>
    <dgm:cxn modelId="{C08DB6CA-9438-4A27-AFE5-DFBC16E72A22}" type="presOf" srcId="{1E8F2CCC-B818-43D2-B63F-EBEBB511D14B}" destId="{1D83C0A2-9D71-4F98-A339-7053966EF2FF}" srcOrd="0" destOrd="0" presId="urn:microsoft.com/office/officeart/2005/8/layout/hierarchy6"/>
    <dgm:cxn modelId="{02B81CFA-8BBA-4F64-ABD8-36B3EB47EDEA}" type="presOf" srcId="{0C75F044-DFFC-4AE8-8EB7-61A8357EFB1B}" destId="{E6BE9DFB-2D04-4E7F-982B-A5F7C772CB73}" srcOrd="1" destOrd="0" presId="urn:microsoft.com/office/officeart/2005/8/layout/hierarchy6"/>
    <dgm:cxn modelId="{30EAE359-22BD-474B-8C36-2F287710D35C}" type="presParOf" srcId="{B4D0BDFA-588F-4741-A5DC-C80F6F91C7A0}" destId="{B0C1158B-0A94-425D-8069-0C65D32B3A85}" srcOrd="0" destOrd="0" presId="urn:microsoft.com/office/officeart/2005/8/layout/hierarchy6"/>
    <dgm:cxn modelId="{87DD4451-FDB1-476B-A151-72C00ECCA546}" type="presParOf" srcId="{B0C1158B-0A94-425D-8069-0C65D32B3A85}" destId="{22A3E8D8-366A-4A83-A372-9E19830046AF}" srcOrd="0" destOrd="0" presId="urn:microsoft.com/office/officeart/2005/8/layout/hierarchy6"/>
    <dgm:cxn modelId="{000CDA27-1ECD-450A-B6B2-FF293FA053A5}" type="presParOf" srcId="{B0C1158B-0A94-425D-8069-0C65D32B3A85}" destId="{648A684D-F6ED-42DD-8867-E5025E3AC20A}" srcOrd="1" destOrd="0" presId="urn:microsoft.com/office/officeart/2005/8/layout/hierarchy6"/>
    <dgm:cxn modelId="{B6377725-18E7-4A81-B77A-C84A23246637}" type="presParOf" srcId="{648A684D-F6ED-42DD-8867-E5025E3AC20A}" destId="{39F37286-F356-4F54-A9B7-7D5BB18D420E}" srcOrd="0" destOrd="0" presId="urn:microsoft.com/office/officeart/2005/8/layout/hierarchy6"/>
    <dgm:cxn modelId="{24BC5238-A421-4FF4-89C7-1FE22A0D3245}" type="presParOf" srcId="{39F37286-F356-4F54-A9B7-7D5BB18D420E}" destId="{1D83C0A2-9D71-4F98-A339-7053966EF2FF}" srcOrd="0" destOrd="0" presId="urn:microsoft.com/office/officeart/2005/8/layout/hierarchy6"/>
    <dgm:cxn modelId="{121FBFB4-293A-443E-9591-2656960F5AD7}" type="presParOf" srcId="{39F37286-F356-4F54-A9B7-7D5BB18D420E}" destId="{664D4686-15E5-44D4-9DD7-975257227BE6}" srcOrd="1" destOrd="0" presId="urn:microsoft.com/office/officeart/2005/8/layout/hierarchy6"/>
    <dgm:cxn modelId="{6259B190-B16B-4685-98DE-1460C4928EA1}" type="presParOf" srcId="{664D4686-15E5-44D4-9DD7-975257227BE6}" destId="{ABAC4BE1-FA06-4859-B024-959322A221DC}" srcOrd="0" destOrd="0" presId="urn:microsoft.com/office/officeart/2005/8/layout/hierarchy6"/>
    <dgm:cxn modelId="{C9F4C798-E1E8-4382-929D-FAE6C706C6CB}" type="presParOf" srcId="{664D4686-15E5-44D4-9DD7-975257227BE6}" destId="{A6880434-8B81-4F90-AC9A-2738F8466D61}" srcOrd="1" destOrd="0" presId="urn:microsoft.com/office/officeart/2005/8/layout/hierarchy6"/>
    <dgm:cxn modelId="{52E51D93-2C96-4165-A955-AC664AB2E333}" type="presParOf" srcId="{A6880434-8B81-4F90-AC9A-2738F8466D61}" destId="{DE572FB7-9386-4BC6-871F-0A4950CE53E8}" srcOrd="0" destOrd="0" presId="urn:microsoft.com/office/officeart/2005/8/layout/hierarchy6"/>
    <dgm:cxn modelId="{B62109B6-FD33-4FB5-8CAE-D23C124DA756}" type="presParOf" srcId="{A6880434-8B81-4F90-AC9A-2738F8466D61}" destId="{CD0E34E8-76AC-49CF-B5C5-BD24F75F4545}" srcOrd="1" destOrd="0" presId="urn:microsoft.com/office/officeart/2005/8/layout/hierarchy6"/>
    <dgm:cxn modelId="{DEFAB508-4CE3-4940-9E10-EE6B591E2600}" type="presParOf" srcId="{CD0E34E8-76AC-49CF-B5C5-BD24F75F4545}" destId="{7109349D-4EC6-440F-BF90-896DA921BB0F}" srcOrd="0" destOrd="0" presId="urn:microsoft.com/office/officeart/2005/8/layout/hierarchy6"/>
    <dgm:cxn modelId="{9B990C2B-11C2-4B14-A8C3-36CB20B65FE4}" type="presParOf" srcId="{CD0E34E8-76AC-49CF-B5C5-BD24F75F4545}" destId="{080DE7DB-C939-4AE9-A987-BD7920F17B9C}" srcOrd="1" destOrd="0" presId="urn:microsoft.com/office/officeart/2005/8/layout/hierarchy6"/>
    <dgm:cxn modelId="{68CFC63A-4C01-4429-BFD0-900A27278168}" type="presParOf" srcId="{080DE7DB-C939-4AE9-A987-BD7920F17B9C}" destId="{4AAD40E2-B943-47CE-A86F-093EF5874531}" srcOrd="0" destOrd="0" presId="urn:microsoft.com/office/officeart/2005/8/layout/hierarchy6"/>
    <dgm:cxn modelId="{02A8F784-80D8-489A-B6F7-B1321E088703}" type="presParOf" srcId="{080DE7DB-C939-4AE9-A987-BD7920F17B9C}" destId="{F5816088-DBEB-4B9D-A7E7-04C78F9FF7FB}" srcOrd="1" destOrd="0" presId="urn:microsoft.com/office/officeart/2005/8/layout/hierarchy6"/>
    <dgm:cxn modelId="{6230D299-1DD6-4A3E-BB54-5CE154FD63FD}" type="presParOf" srcId="{B4D0BDFA-588F-4741-A5DC-C80F6F91C7A0}" destId="{D8B1459E-EA83-4F53-B76C-AA07E23969FC}" srcOrd="1" destOrd="0" presId="urn:microsoft.com/office/officeart/2005/8/layout/hierarchy6"/>
    <dgm:cxn modelId="{CF12EFF5-193A-4C3F-952B-5FE361CDD9C2}" type="presParOf" srcId="{D8B1459E-EA83-4F53-B76C-AA07E23969FC}" destId="{C3D00A47-FA48-4704-BC16-4A63E45106F1}" srcOrd="0" destOrd="0" presId="urn:microsoft.com/office/officeart/2005/8/layout/hierarchy6"/>
    <dgm:cxn modelId="{0E9002D1-3499-421C-BD6F-AA9A5203BF97}" type="presParOf" srcId="{C3D00A47-FA48-4704-BC16-4A63E45106F1}" destId="{010BF257-9AC6-4B6C-BEC8-16E011944F6A}" srcOrd="0" destOrd="0" presId="urn:microsoft.com/office/officeart/2005/8/layout/hierarchy6"/>
    <dgm:cxn modelId="{DEF1AFE0-095B-4F68-A745-D2D0747C1A6B}" type="presParOf" srcId="{C3D00A47-FA48-4704-BC16-4A63E45106F1}" destId="{FC990DCA-0CAC-40C4-A885-9E3314C2B9B3}" srcOrd="1" destOrd="0" presId="urn:microsoft.com/office/officeart/2005/8/layout/hierarchy6"/>
    <dgm:cxn modelId="{A8C7CDCC-B050-43A0-BA93-F7B343A73492}" type="presParOf" srcId="{D8B1459E-EA83-4F53-B76C-AA07E23969FC}" destId="{6BBE190E-67BA-47C5-8F70-266A79240B5F}" srcOrd="1" destOrd="0" presId="urn:microsoft.com/office/officeart/2005/8/layout/hierarchy6"/>
    <dgm:cxn modelId="{88E3DE4B-745C-454F-B4CE-D3C28ED90DC7}" type="presParOf" srcId="{6BBE190E-67BA-47C5-8F70-266A79240B5F}" destId="{8522F1FF-489D-425F-AC27-C9C8C239DCDE}" srcOrd="0" destOrd="0" presId="urn:microsoft.com/office/officeart/2005/8/layout/hierarchy6"/>
    <dgm:cxn modelId="{4936F8C9-9EBD-47BD-9EE0-DE3B41B9F52F}" type="presParOf" srcId="{D8B1459E-EA83-4F53-B76C-AA07E23969FC}" destId="{1784DB08-45F3-42F1-8001-FB5343F7E629}" srcOrd="2" destOrd="0" presId="urn:microsoft.com/office/officeart/2005/8/layout/hierarchy6"/>
    <dgm:cxn modelId="{564929CE-ACD8-4F22-8BE4-1481E697701D}" type="presParOf" srcId="{1784DB08-45F3-42F1-8001-FB5343F7E629}" destId="{D8E00C20-4751-4D27-AC7B-153019DB7E37}" srcOrd="0" destOrd="0" presId="urn:microsoft.com/office/officeart/2005/8/layout/hierarchy6"/>
    <dgm:cxn modelId="{179AD164-F681-423E-84D6-3AFC85418407}" type="presParOf" srcId="{1784DB08-45F3-42F1-8001-FB5343F7E629}" destId="{AE6A8019-AB85-4B5B-AF79-1440BF78CB3E}" srcOrd="1" destOrd="0" presId="urn:microsoft.com/office/officeart/2005/8/layout/hierarchy6"/>
    <dgm:cxn modelId="{8AB59116-2FD2-49AB-9BD2-9EFCF6BE00B5}" type="presParOf" srcId="{D8B1459E-EA83-4F53-B76C-AA07E23969FC}" destId="{1D92A8A7-8375-40BC-A658-2BBC5C8036E0}" srcOrd="3" destOrd="0" presId="urn:microsoft.com/office/officeart/2005/8/layout/hierarchy6"/>
    <dgm:cxn modelId="{7BCCB333-3739-462C-961E-94ED61BEF6FD}" type="presParOf" srcId="{1D92A8A7-8375-40BC-A658-2BBC5C8036E0}" destId="{6B46CD17-32B4-44CA-BAFC-F6204F2917F4}" srcOrd="0" destOrd="0" presId="urn:microsoft.com/office/officeart/2005/8/layout/hierarchy6"/>
    <dgm:cxn modelId="{120B3965-38DE-42B9-B45D-03EC150EBD3F}" type="presParOf" srcId="{D8B1459E-EA83-4F53-B76C-AA07E23969FC}" destId="{E3DE832F-EF8E-4940-806F-1C56D3A189E9}" srcOrd="4" destOrd="0" presId="urn:microsoft.com/office/officeart/2005/8/layout/hierarchy6"/>
    <dgm:cxn modelId="{C659D059-9F1E-45D9-8D6C-3684349D8196}" type="presParOf" srcId="{E3DE832F-EF8E-4940-806F-1C56D3A189E9}" destId="{6FF0C18C-21F6-4BAD-9B64-9F3657E7C271}" srcOrd="0" destOrd="0" presId="urn:microsoft.com/office/officeart/2005/8/layout/hierarchy6"/>
    <dgm:cxn modelId="{793E6EBE-3D39-4EE2-8FAA-020C5395E30F}" type="presParOf" srcId="{E3DE832F-EF8E-4940-806F-1C56D3A189E9}" destId="{E6BE9DFB-2D04-4E7F-982B-A5F7C772CB7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0C18C-21F6-4BAD-9B64-9F3657E7C271}">
      <dsp:nvSpPr>
        <dsp:cNvPr id="0" name=""/>
        <dsp:cNvSpPr/>
      </dsp:nvSpPr>
      <dsp:spPr>
        <a:xfrm>
          <a:off x="0" y="2028322"/>
          <a:ext cx="7056784" cy="4755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Controller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28322"/>
        <a:ext cx="2117035" cy="475560"/>
      </dsp:txXfrm>
    </dsp:sp>
    <dsp:sp modelId="{D8E00C20-4751-4D27-AC7B-153019DB7E37}">
      <dsp:nvSpPr>
        <dsp:cNvPr id="0" name=""/>
        <dsp:cNvSpPr/>
      </dsp:nvSpPr>
      <dsp:spPr>
        <a:xfrm>
          <a:off x="0" y="1306551"/>
          <a:ext cx="7056784" cy="4542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306551"/>
        <a:ext cx="2117035" cy="454224"/>
      </dsp:txXfrm>
    </dsp:sp>
    <dsp:sp modelId="{010BF257-9AC6-4B6C-BEC8-16E011944F6A}">
      <dsp:nvSpPr>
        <dsp:cNvPr id="0" name=""/>
        <dsp:cNvSpPr/>
      </dsp:nvSpPr>
      <dsp:spPr>
        <a:xfrm>
          <a:off x="0" y="334861"/>
          <a:ext cx="7056784" cy="8042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Module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4861"/>
        <a:ext cx="2117035" cy="804218"/>
      </dsp:txXfrm>
    </dsp:sp>
    <dsp:sp modelId="{1D83C0A2-9D71-4F98-A339-7053966EF2FF}">
      <dsp:nvSpPr>
        <dsp:cNvPr id="0" name=""/>
        <dsp:cNvSpPr/>
      </dsp:nvSpPr>
      <dsp:spPr>
        <a:xfrm>
          <a:off x="3210025" y="612486"/>
          <a:ext cx="778850" cy="214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6307" y="618768"/>
        <a:ext cx="766286" cy="201930"/>
      </dsp:txXfrm>
    </dsp:sp>
    <dsp:sp modelId="{ABAC4BE1-FA06-4859-B024-959322A221DC}">
      <dsp:nvSpPr>
        <dsp:cNvPr id="0" name=""/>
        <dsp:cNvSpPr/>
      </dsp:nvSpPr>
      <dsp:spPr>
        <a:xfrm>
          <a:off x="2140682" y="826980"/>
          <a:ext cx="1458767" cy="548977"/>
        </a:xfrm>
        <a:custGeom>
          <a:avLst/>
          <a:gdLst/>
          <a:ahLst/>
          <a:cxnLst/>
          <a:rect l="0" t="0" r="0" b="0"/>
          <a:pathLst>
            <a:path>
              <a:moveTo>
                <a:pt x="1458767" y="0"/>
              </a:moveTo>
              <a:lnTo>
                <a:pt x="1458767" y="274488"/>
              </a:lnTo>
              <a:lnTo>
                <a:pt x="0" y="274488"/>
              </a:lnTo>
              <a:lnTo>
                <a:pt x="0" y="5489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72FB7-9386-4BC6-871F-0A4950CE53E8}">
      <dsp:nvSpPr>
        <dsp:cNvPr id="0" name=""/>
        <dsp:cNvSpPr/>
      </dsp:nvSpPr>
      <dsp:spPr>
        <a:xfrm>
          <a:off x="1602602" y="1375958"/>
          <a:ext cx="1076158" cy="3762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Dashboard.html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13621" y="1386977"/>
        <a:ext cx="1054120" cy="354187"/>
      </dsp:txXfrm>
    </dsp:sp>
    <dsp:sp modelId="{7109349D-4EC6-440F-BF90-896DA921BB0F}">
      <dsp:nvSpPr>
        <dsp:cNvPr id="0" name=""/>
        <dsp:cNvSpPr/>
      </dsp:nvSpPr>
      <dsp:spPr>
        <a:xfrm>
          <a:off x="2075799" y="1752183"/>
          <a:ext cx="91440" cy="364567"/>
        </a:xfrm>
        <a:custGeom>
          <a:avLst/>
          <a:gdLst/>
          <a:ahLst/>
          <a:cxnLst/>
          <a:rect l="0" t="0" r="0" b="0"/>
          <a:pathLst>
            <a:path>
              <a:moveTo>
                <a:pt x="64882" y="0"/>
              </a:moveTo>
              <a:lnTo>
                <a:pt x="64882" y="182283"/>
              </a:lnTo>
              <a:lnTo>
                <a:pt x="45720" y="182283"/>
              </a:lnTo>
              <a:lnTo>
                <a:pt x="45720" y="36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D40E2-B943-47CE-A86F-093EF5874531}">
      <dsp:nvSpPr>
        <dsp:cNvPr id="0" name=""/>
        <dsp:cNvSpPr/>
      </dsp:nvSpPr>
      <dsp:spPr>
        <a:xfrm>
          <a:off x="1690216" y="2116751"/>
          <a:ext cx="862605" cy="339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Dashboard.js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00166" y="2126701"/>
        <a:ext cx="842705" cy="319835"/>
      </dsp:txXfrm>
    </dsp:sp>
    <dsp:sp modelId="{A9E92716-7316-47AA-B374-F30681A06B2D}">
      <dsp:nvSpPr>
        <dsp:cNvPr id="0" name=""/>
        <dsp:cNvSpPr/>
      </dsp:nvSpPr>
      <dsp:spPr>
        <a:xfrm>
          <a:off x="3393096" y="826980"/>
          <a:ext cx="206353" cy="469163"/>
        </a:xfrm>
        <a:custGeom>
          <a:avLst/>
          <a:gdLst/>
          <a:ahLst/>
          <a:cxnLst/>
          <a:rect l="0" t="0" r="0" b="0"/>
          <a:pathLst>
            <a:path>
              <a:moveTo>
                <a:pt x="206353" y="0"/>
              </a:moveTo>
              <a:lnTo>
                <a:pt x="206353" y="234581"/>
              </a:lnTo>
              <a:lnTo>
                <a:pt x="0" y="234581"/>
              </a:lnTo>
              <a:lnTo>
                <a:pt x="0" y="4691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8583E-7546-45CB-BA2F-9D5DC2AB2B29}">
      <dsp:nvSpPr>
        <dsp:cNvPr id="0" name=""/>
        <dsp:cNvSpPr/>
      </dsp:nvSpPr>
      <dsp:spPr>
        <a:xfrm>
          <a:off x="2880321" y="1296144"/>
          <a:ext cx="1025548" cy="4720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AddCustomer.html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94146" y="1309969"/>
        <a:ext cx="997898" cy="444377"/>
      </dsp:txXfrm>
    </dsp:sp>
    <dsp:sp modelId="{080BFEAB-6581-4EFB-98D0-BF20766E4991}">
      <dsp:nvSpPr>
        <dsp:cNvPr id="0" name=""/>
        <dsp:cNvSpPr/>
      </dsp:nvSpPr>
      <dsp:spPr>
        <a:xfrm>
          <a:off x="3328737" y="1768171"/>
          <a:ext cx="91440" cy="314060"/>
        </a:xfrm>
        <a:custGeom>
          <a:avLst/>
          <a:gdLst/>
          <a:ahLst/>
          <a:cxnLst/>
          <a:rect l="0" t="0" r="0" b="0"/>
          <a:pathLst>
            <a:path>
              <a:moveTo>
                <a:pt x="64358" y="0"/>
              </a:moveTo>
              <a:lnTo>
                <a:pt x="64358" y="157030"/>
              </a:lnTo>
              <a:lnTo>
                <a:pt x="45720" y="157030"/>
              </a:lnTo>
              <a:lnTo>
                <a:pt x="45720" y="3140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7AB3E-5843-453E-9388-544FEDF81C64}">
      <dsp:nvSpPr>
        <dsp:cNvPr id="0" name=""/>
        <dsp:cNvSpPr/>
      </dsp:nvSpPr>
      <dsp:spPr>
        <a:xfrm>
          <a:off x="2728519" y="2082232"/>
          <a:ext cx="1291876" cy="4471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AddCustomer.js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1616" y="2095329"/>
        <a:ext cx="1265682" cy="420960"/>
      </dsp:txXfrm>
    </dsp:sp>
    <dsp:sp modelId="{E05EBCA3-8A0C-49D6-8A14-C2BD7DE10D92}">
      <dsp:nvSpPr>
        <dsp:cNvPr id="0" name=""/>
        <dsp:cNvSpPr/>
      </dsp:nvSpPr>
      <dsp:spPr>
        <a:xfrm>
          <a:off x="3599450" y="826980"/>
          <a:ext cx="1210027" cy="541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85"/>
              </a:lnTo>
              <a:lnTo>
                <a:pt x="1210027" y="270585"/>
              </a:lnTo>
              <a:lnTo>
                <a:pt x="1210027" y="541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7F1EA3-8A6B-47A5-BA14-1692D3513B80}">
      <dsp:nvSpPr>
        <dsp:cNvPr id="0" name=""/>
        <dsp:cNvSpPr/>
      </dsp:nvSpPr>
      <dsp:spPr>
        <a:xfrm>
          <a:off x="4248472" y="1368152"/>
          <a:ext cx="1122010" cy="379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Addack.html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9601" y="1379281"/>
        <a:ext cx="1099752" cy="357701"/>
      </dsp:txXfrm>
    </dsp:sp>
    <dsp:sp modelId="{4BB42AB5-E72E-4AAC-B6E3-29D81059D34D}">
      <dsp:nvSpPr>
        <dsp:cNvPr id="0" name=""/>
        <dsp:cNvSpPr/>
      </dsp:nvSpPr>
      <dsp:spPr>
        <a:xfrm>
          <a:off x="4729791" y="1748112"/>
          <a:ext cx="91440" cy="435209"/>
        </a:xfrm>
        <a:custGeom>
          <a:avLst/>
          <a:gdLst/>
          <a:ahLst/>
          <a:cxnLst/>
          <a:rect l="0" t="0" r="0" b="0"/>
          <a:pathLst>
            <a:path>
              <a:moveTo>
                <a:pt x="79686" y="0"/>
              </a:moveTo>
              <a:lnTo>
                <a:pt x="79686" y="217604"/>
              </a:lnTo>
              <a:lnTo>
                <a:pt x="45720" y="217604"/>
              </a:lnTo>
              <a:lnTo>
                <a:pt x="45720" y="4352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72B67-4CE5-4F37-B592-39A81AC33719}">
      <dsp:nvSpPr>
        <dsp:cNvPr id="0" name=""/>
        <dsp:cNvSpPr/>
      </dsp:nvSpPr>
      <dsp:spPr>
        <a:xfrm>
          <a:off x="4286515" y="2183321"/>
          <a:ext cx="977992" cy="2814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Addack.js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94759" y="2191565"/>
        <a:ext cx="961504" cy="264984"/>
      </dsp:txXfrm>
    </dsp:sp>
    <dsp:sp modelId="{9F00211B-E831-4266-B567-20BF1B8098D0}">
      <dsp:nvSpPr>
        <dsp:cNvPr id="0" name=""/>
        <dsp:cNvSpPr/>
      </dsp:nvSpPr>
      <dsp:spPr>
        <a:xfrm>
          <a:off x="3599450" y="826980"/>
          <a:ext cx="2759999" cy="543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871"/>
              </a:lnTo>
              <a:lnTo>
                <a:pt x="2759999" y="271871"/>
              </a:lnTo>
              <a:lnTo>
                <a:pt x="2759999" y="5437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C1AC7-11D9-408B-BCD3-3C5E76CA47BD}">
      <dsp:nvSpPr>
        <dsp:cNvPr id="0" name=""/>
        <dsp:cNvSpPr/>
      </dsp:nvSpPr>
      <dsp:spPr>
        <a:xfrm>
          <a:off x="5767759" y="1370724"/>
          <a:ext cx="1183379" cy="368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ViewCustomers.html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78549" y="1381514"/>
        <a:ext cx="1161799" cy="346833"/>
      </dsp:txXfrm>
    </dsp:sp>
    <dsp:sp modelId="{02ECF46E-4EAE-4402-A593-B68F73C4A03F}">
      <dsp:nvSpPr>
        <dsp:cNvPr id="0" name=""/>
        <dsp:cNvSpPr/>
      </dsp:nvSpPr>
      <dsp:spPr>
        <a:xfrm>
          <a:off x="6037199" y="1739138"/>
          <a:ext cx="322250" cy="389747"/>
        </a:xfrm>
        <a:custGeom>
          <a:avLst/>
          <a:gdLst/>
          <a:ahLst/>
          <a:cxnLst/>
          <a:rect l="0" t="0" r="0" b="0"/>
          <a:pathLst>
            <a:path>
              <a:moveTo>
                <a:pt x="322250" y="0"/>
              </a:moveTo>
              <a:lnTo>
                <a:pt x="322250" y="194873"/>
              </a:lnTo>
              <a:lnTo>
                <a:pt x="0" y="194873"/>
              </a:lnTo>
              <a:lnTo>
                <a:pt x="0" y="3897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C7915-7662-4638-BCF4-92E23DC7A5BF}">
      <dsp:nvSpPr>
        <dsp:cNvPr id="0" name=""/>
        <dsp:cNvSpPr/>
      </dsp:nvSpPr>
      <dsp:spPr>
        <a:xfrm>
          <a:off x="5431452" y="2128885"/>
          <a:ext cx="1211493" cy="350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ViewCustomers.js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41723" y="2139156"/>
        <a:ext cx="1190951" cy="330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0C18C-21F6-4BAD-9B64-9F3657E7C271}">
      <dsp:nvSpPr>
        <dsp:cNvPr id="0" name=""/>
        <dsp:cNvSpPr/>
      </dsp:nvSpPr>
      <dsp:spPr>
        <a:xfrm>
          <a:off x="294367" y="2120069"/>
          <a:ext cx="6196095" cy="6925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Controller</a:t>
          </a:r>
          <a:endParaRPr lang="en-US" sz="1600" kern="1200" dirty="0"/>
        </a:p>
      </dsp:txBody>
      <dsp:txXfrm>
        <a:off x="294367" y="2120069"/>
        <a:ext cx="1858828" cy="692529"/>
      </dsp:txXfrm>
    </dsp:sp>
    <dsp:sp modelId="{D8E00C20-4751-4D27-AC7B-153019DB7E37}">
      <dsp:nvSpPr>
        <dsp:cNvPr id="0" name=""/>
        <dsp:cNvSpPr/>
      </dsp:nvSpPr>
      <dsp:spPr>
        <a:xfrm>
          <a:off x="357939" y="1151541"/>
          <a:ext cx="6196095" cy="6925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View</a:t>
          </a:r>
          <a:endParaRPr lang="en-US" sz="1600" kern="1200" dirty="0"/>
        </a:p>
      </dsp:txBody>
      <dsp:txXfrm>
        <a:off x="357939" y="1151541"/>
        <a:ext cx="1858828" cy="692529"/>
      </dsp:txXfrm>
    </dsp:sp>
    <dsp:sp modelId="{010BF257-9AC6-4B6C-BEC8-16E011944F6A}">
      <dsp:nvSpPr>
        <dsp:cNvPr id="0" name=""/>
        <dsp:cNvSpPr/>
      </dsp:nvSpPr>
      <dsp:spPr>
        <a:xfrm>
          <a:off x="291393" y="236608"/>
          <a:ext cx="6196095" cy="6925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Module</a:t>
          </a:r>
          <a:endParaRPr lang="en-US" sz="1600" kern="1200" dirty="0"/>
        </a:p>
      </dsp:txBody>
      <dsp:txXfrm>
        <a:off x="291393" y="236608"/>
        <a:ext cx="1858828" cy="692529"/>
      </dsp:txXfrm>
    </dsp:sp>
    <dsp:sp modelId="{1D83C0A2-9D71-4F98-A339-7053966EF2FF}">
      <dsp:nvSpPr>
        <dsp:cNvPr id="0" name=""/>
        <dsp:cNvSpPr/>
      </dsp:nvSpPr>
      <dsp:spPr>
        <a:xfrm>
          <a:off x="2662395" y="428235"/>
          <a:ext cx="1653379" cy="420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</a:t>
          </a:r>
          <a:endParaRPr lang="en-US" sz="1400" kern="1200" dirty="0"/>
        </a:p>
      </dsp:txBody>
      <dsp:txXfrm>
        <a:off x="2674698" y="440538"/>
        <a:ext cx="1628773" cy="395455"/>
      </dsp:txXfrm>
    </dsp:sp>
    <dsp:sp modelId="{ABAC4BE1-FA06-4859-B024-959322A221DC}">
      <dsp:nvSpPr>
        <dsp:cNvPr id="0" name=""/>
        <dsp:cNvSpPr/>
      </dsp:nvSpPr>
      <dsp:spPr>
        <a:xfrm>
          <a:off x="3443364" y="848296"/>
          <a:ext cx="91440" cy="563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906"/>
              </a:lnTo>
              <a:lnTo>
                <a:pt x="116185" y="281906"/>
              </a:lnTo>
              <a:lnTo>
                <a:pt x="116185" y="5638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72FB7-9386-4BC6-871F-0A4950CE53E8}">
      <dsp:nvSpPr>
        <dsp:cNvPr id="0" name=""/>
        <dsp:cNvSpPr/>
      </dsp:nvSpPr>
      <dsp:spPr>
        <a:xfrm>
          <a:off x="2725297" y="1412109"/>
          <a:ext cx="1668506" cy="335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BasicProfile.html</a:t>
          </a:r>
          <a:endParaRPr lang="en-US" sz="1400" kern="1200" dirty="0"/>
        </a:p>
      </dsp:txBody>
      <dsp:txXfrm>
        <a:off x="2735113" y="1421925"/>
        <a:ext cx="1648874" cy="315498"/>
      </dsp:txXfrm>
    </dsp:sp>
    <dsp:sp modelId="{7109349D-4EC6-440F-BF90-896DA921BB0F}">
      <dsp:nvSpPr>
        <dsp:cNvPr id="0" name=""/>
        <dsp:cNvSpPr/>
      </dsp:nvSpPr>
      <dsp:spPr>
        <a:xfrm>
          <a:off x="3513830" y="1747239"/>
          <a:ext cx="91440" cy="5289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483"/>
              </a:lnTo>
              <a:lnTo>
                <a:pt x="66593" y="264483"/>
              </a:lnTo>
              <a:lnTo>
                <a:pt x="66593" y="5289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D40E2-B943-47CE-A86F-093EF5874531}">
      <dsp:nvSpPr>
        <dsp:cNvPr id="0" name=""/>
        <dsp:cNvSpPr/>
      </dsp:nvSpPr>
      <dsp:spPr>
        <a:xfrm>
          <a:off x="2725297" y="2276206"/>
          <a:ext cx="1710253" cy="384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BasicProfile.js</a:t>
          </a:r>
          <a:endParaRPr lang="en-US" sz="1400" kern="1200" dirty="0"/>
        </a:p>
      </dsp:txBody>
      <dsp:txXfrm>
        <a:off x="2736565" y="2287474"/>
        <a:ext cx="1687717" cy="362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10389-1130-4DC0-B8A4-972F9CF726FB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13525-1570-4694-A779-B949B991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9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A42A2-BD3E-4D72-B8F7-D59F204019C2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86AA9-7312-477F-BBAA-796E75EB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886AA9-7312-477F-BBAA-796E75EB46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946" y="0"/>
            <a:ext cx="9144000" cy="352425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alpha val="78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rtyguard.herokuapp.com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516098@mail.nwmissouri.edu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1043608" y="987574"/>
            <a:ext cx="74888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PartyGuard Web Application</a:t>
            </a:r>
          </a:p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End term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8464" y="47534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27784" y="4835723"/>
            <a:ext cx="3948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Application-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PartyFreaks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832929830"/>
              </p:ext>
            </p:extLst>
          </p:nvPr>
        </p:nvGraphicFramePr>
        <p:xfrm>
          <a:off x="1990725" y="1663700"/>
          <a:ext cx="6911975" cy="299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67944" y="4755018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4448" y="46934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8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Stack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347613"/>
            <a:ext cx="6912768" cy="331236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10" y="1605510"/>
            <a:ext cx="1455114" cy="891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35" y="1640333"/>
            <a:ext cx="1191839" cy="11918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017" y="3113147"/>
            <a:ext cx="1557728" cy="12960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78" y="3610929"/>
            <a:ext cx="1483696" cy="8333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245" y="3413612"/>
            <a:ext cx="1191955" cy="9955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94" y="3113147"/>
            <a:ext cx="995565" cy="9955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97900"/>
            <a:ext cx="2010400" cy="804160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8137" y="4756639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30389" y="46950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1026" name="Picture 2" descr="Image result for atom editor"/>
          <p:cNvPicPr>
            <a:picLocks noGrp="1" noChangeAspect="1" noChangeArrowheads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97" y="156942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m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678" y="1532759"/>
            <a:ext cx="1483568" cy="148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len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49" y="3242584"/>
            <a:ext cx="1519584" cy="14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Stack 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0296" y="4783623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2440" y="47220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5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916464"/>
            <a:ext cx="6912768" cy="3815526"/>
          </a:xfrm>
        </p:spPr>
        <p:txBody>
          <a:bodyPr/>
          <a:lstStyle/>
          <a:p>
            <a:r>
              <a:rPr lang="en-US" dirty="0" smtClean="0"/>
              <a:t>Version Control 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Database         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217898"/>
            <a:ext cx="3681613" cy="1224136"/>
          </a:xfr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61544"/>
            <a:ext cx="2193052" cy="18024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Stack 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6702" y="4768690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3856" y="47071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7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7694"/>
            <a:ext cx="3069816" cy="1296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86828"/>
            <a:ext cx="3151642" cy="9770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Stack 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6036" y="4848476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4448" y="466381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8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551331"/>
            <a:ext cx="6912768" cy="31086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customer/fraternity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validations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740691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448" y="46791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4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done?(Contd..)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551331"/>
            <a:ext cx="6912768" cy="31086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user login (Using credentials given by 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guards to the created event (call back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members(guards)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740691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448" y="46791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3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done?(Contd..)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User and Basic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551331"/>
            <a:ext cx="6912768" cy="31086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guard user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user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 basic user profile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740691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448" y="46791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7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551331"/>
            <a:ext cx="6912768" cy="31086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740691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4448" y="46791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142456" y="1703731"/>
            <a:ext cx="6912768" cy="310865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functionality in Customer acknowledgement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updates dynamically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7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new? 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4752894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8556" y="46913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990056" y="1551331"/>
            <a:ext cx="6912768" cy="310865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all the APIs required for host user functionalities.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host user can edit/delete the created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created events are updated dynamically in View events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Guards can be assigned to the created events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411510"/>
            <a:ext cx="8738120" cy="50405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405880" y="663538"/>
            <a:ext cx="8496944" cy="38884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PartyGuard Web Application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and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4793545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08304" y="47319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821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new?(Contd..)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User and Basic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user registration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user change password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0296" y="4815912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98556" y="473199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990056" y="1059583"/>
            <a:ext cx="6912768" cy="3600400"/>
          </a:xfrm>
        </p:spPr>
        <p:txBody>
          <a:bodyPr/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https://partyguard.herokuapp.com/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0640" y="4533113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4637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9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55351" y="1059582"/>
            <a:ext cx="6912768" cy="29957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functionality is successful in  local host but due to     security issues it is not supported where the application is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hosted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5936" y="4587974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79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Tasks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127359" y="987574"/>
            <a:ext cx="6912768" cy="2995737"/>
          </a:xfrm>
        </p:spPr>
        <p:txBody>
          <a:bodyPr/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the site in Azure to make it available to everyone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project on client’s machine and making sure that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 works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production support to make application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Wrapping up and loading contents of team repository as     DVD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7944" y="4659982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384" y="46292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61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055351" y="1059582"/>
            <a:ext cx="6912768" cy="2995737"/>
          </a:xfrm>
        </p:spPr>
        <p:txBody>
          <a:bodyPr/>
          <a:lstStyle/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Nodejs, AngularJs,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Bootstrap, MDB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use atom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to deploy our web application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collaboration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587974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6376" y="46599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1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0"/>
            <a:ext cx="7524328" cy="748345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442" y="3000105"/>
            <a:ext cx="1461387" cy="1734371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86" y="780247"/>
            <a:ext cx="1696853" cy="181196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710" y="3000105"/>
            <a:ext cx="1642270" cy="1734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19" y="3000105"/>
            <a:ext cx="1366901" cy="1734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7" r="1870"/>
          <a:stretch/>
        </p:blipFill>
        <p:spPr>
          <a:xfrm>
            <a:off x="6907470" y="779773"/>
            <a:ext cx="1559130" cy="1788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290" b="15751"/>
          <a:stretch/>
        </p:blipFill>
        <p:spPr>
          <a:xfrm>
            <a:off x="6907470" y="2992911"/>
            <a:ext cx="1668671" cy="17343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10403" y="2579748"/>
            <a:ext cx="9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Abishai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65030" y="25993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Sindhuja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6721" y="47026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Srichaitanya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3573" y="47428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Spandana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26793" y="4734477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Lokesh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53197" y="46447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Gopinadh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t="9800" r="13307" b="35600"/>
          <a:stretch/>
        </p:blipFill>
        <p:spPr>
          <a:xfrm>
            <a:off x="4381687" y="738394"/>
            <a:ext cx="1728191" cy="18093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95870" y="25826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Nihitha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2969" y="4914924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20789" y="4774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294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Responsibilities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584980992"/>
              </p:ext>
            </p:extLst>
          </p:nvPr>
        </p:nvGraphicFramePr>
        <p:xfrm>
          <a:off x="1763688" y="1203598"/>
          <a:ext cx="7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29515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Contact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Prem Abishai Parise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Nihitha Reddy Bhimireddy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Lokesh Reddy Pothapu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Srichaitanya Peddinti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Sindhuja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Pannala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Testing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Spandana Velaga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Communications and Documentation Management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Gopinadh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Cherupally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44008" y="4835723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36036" y="47741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9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Information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7574"/>
            <a:ext cx="2376264" cy="2376264"/>
          </a:xfrm>
        </p:spPr>
      </p:pic>
      <p:sp>
        <p:nvSpPr>
          <p:cNvPr id="7" name="TextBox 6"/>
          <p:cNvSpPr txBox="1"/>
          <p:nvPr/>
        </p:nvSpPr>
        <p:spPr>
          <a:xfrm>
            <a:off x="1712448" y="3651870"/>
            <a:ext cx="37236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Jacob C Stansbury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S516098@mail.nwmissouri.edu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771550"/>
            <a:ext cx="4392488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mission: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application for users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will help them to prevent sexual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assaults and accidents happening within 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Greek life specifically fraternity houses.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4763689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78625" y="4702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339" y="339502"/>
            <a:ext cx="7524328" cy="884466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PartyGuard-Web Application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27339" y="1347614"/>
            <a:ext cx="7383097" cy="299573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which will be accessible to three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user, Host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user, Guard user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user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will offer service to subscribed fraternity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houses only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subscribed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fraternity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PartyGuard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their social gatherings to create a safe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artyGuard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works in coordination with     Android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iOS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952" y="4772640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95095" y="47378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210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3938967850"/>
              </p:ext>
            </p:extLst>
          </p:nvPr>
        </p:nvGraphicFramePr>
        <p:xfrm>
          <a:off x="1835696" y="1635646"/>
          <a:ext cx="705678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2682" y="4753371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6828" y="46976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1591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232341691"/>
              </p:ext>
            </p:extLst>
          </p:nvPr>
        </p:nvGraphicFramePr>
        <p:xfrm>
          <a:off x="1619672" y="1448222"/>
          <a:ext cx="7283028" cy="3455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19672" y="123478"/>
            <a:ext cx="7524328" cy="72008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835723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6828" y="4719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8607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Modules(Contd..)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 User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641820933"/>
              </p:ext>
            </p:extLst>
          </p:nvPr>
        </p:nvGraphicFramePr>
        <p:xfrm>
          <a:off x="1990725" y="1663700"/>
          <a:ext cx="6911975" cy="299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5976" y="4826712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52 - PartyGuard Web Application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2629" y="4765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0819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699</Words>
  <Application>Microsoft Office PowerPoint</Application>
  <PresentationFormat>On-screen Show (16:9)</PresentationFormat>
  <Paragraphs>226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Outline</vt:lpstr>
      <vt:lpstr>Team Members</vt:lpstr>
      <vt:lpstr>Team Member Responsibilities</vt:lpstr>
      <vt:lpstr>Client Information</vt:lpstr>
      <vt:lpstr>PartyGuard-Web Application</vt:lpstr>
      <vt:lpstr>Modules</vt:lpstr>
      <vt:lpstr>Modules(Contd..)</vt:lpstr>
      <vt:lpstr>Modules(Contd..)</vt:lpstr>
      <vt:lpstr>Modules(Contd..)</vt:lpstr>
      <vt:lpstr>Tools and Technologies Stack</vt:lpstr>
      <vt:lpstr>Tools and Technologies Stack (Contd..)</vt:lpstr>
      <vt:lpstr>Tools and Technologies Stack (Contd..)</vt:lpstr>
      <vt:lpstr>Tools and Technologies Stack (Contd..)</vt:lpstr>
      <vt:lpstr>What has been done?</vt:lpstr>
      <vt:lpstr>What has been done?(Contd..)</vt:lpstr>
      <vt:lpstr>What has been done?(Contd..)</vt:lpstr>
      <vt:lpstr>What’s new?</vt:lpstr>
      <vt:lpstr>What’s new? (Contd..)</vt:lpstr>
      <vt:lpstr>What’s new?(Contd..)</vt:lpstr>
      <vt:lpstr> Demo </vt:lpstr>
      <vt:lpstr>Challenges</vt:lpstr>
      <vt:lpstr>Future Tasks</vt:lpstr>
      <vt:lpstr>Lessons Learnt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Parise,Prem Abishai</cp:lastModifiedBy>
  <cp:revision>92</cp:revision>
  <dcterms:created xsi:type="dcterms:W3CDTF">2014-04-01T16:27:38Z</dcterms:created>
  <dcterms:modified xsi:type="dcterms:W3CDTF">2016-11-21T01:49:55Z</dcterms:modified>
</cp:coreProperties>
</file>