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C8B79-F878-4543-93C7-DBECA4313922}" v="1" dt="2023-10-06T00:25:59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ppeda, Anvesh" userId="06b03efe-61ac-428c-8f04-21f5fe3dd4d6" providerId="ADAL" clId="{199C8B79-F878-4543-93C7-DBECA4313922}"/>
    <pc:docChg chg="custSel modSld">
      <pc:chgData name="Muppeda, Anvesh" userId="06b03efe-61ac-428c-8f04-21f5fe3dd4d6" providerId="ADAL" clId="{199C8B79-F878-4543-93C7-DBECA4313922}" dt="2023-10-06T00:25:59.676" v="3"/>
      <pc:docMkLst>
        <pc:docMk/>
      </pc:docMkLst>
      <pc:sldChg chg="addSp modSp mod setBg">
        <pc:chgData name="Muppeda, Anvesh" userId="06b03efe-61ac-428c-8f04-21f5fe3dd4d6" providerId="ADAL" clId="{199C8B79-F878-4543-93C7-DBECA4313922}" dt="2023-10-06T00:25:59.676" v="3"/>
        <pc:sldMkLst>
          <pc:docMk/>
          <pc:sldMk cId="2579646193" sldId="256"/>
        </pc:sldMkLst>
        <pc:spChg chg="mod">
          <ac:chgData name="Muppeda, Anvesh" userId="06b03efe-61ac-428c-8f04-21f5fe3dd4d6" providerId="ADAL" clId="{199C8B79-F878-4543-93C7-DBECA4313922}" dt="2023-10-06T00:25:07.443" v="0" actId="26606"/>
          <ac:spMkLst>
            <pc:docMk/>
            <pc:sldMk cId="2579646193" sldId="256"/>
            <ac:spMk id="2" creationId="{4CEF77C4-BE36-2C61-0236-E95B3B1B3BA4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2579646193" sldId="256"/>
            <ac:spMk id="4" creationId="{D2A39623-15A5-B4A5-D0E5-2D8EE55A210B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2579646193" sldId="256"/>
            <ac:spMk id="5" creationId="{04C08358-B274-0717-E795-4A4499BAE9B5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2579646193" sldId="256"/>
            <ac:spMk id="6" creationId="{A8FC32DF-2288-50AE-1C8B-87D4746AC32F}"/>
          </ac:spMkLst>
        </pc:spChg>
        <pc:spChg chg="add">
          <ac:chgData name="Muppeda, Anvesh" userId="06b03efe-61ac-428c-8f04-21f5fe3dd4d6" providerId="ADAL" clId="{199C8B79-F878-4543-93C7-DBECA4313922}" dt="2023-10-06T00:25:07.443" v="0" actId="26606"/>
          <ac:spMkLst>
            <pc:docMk/>
            <pc:sldMk cId="2579646193" sldId="256"/>
            <ac:spMk id="7" creationId="{943CAA20-3569-4189-9E48-239A229A86CA}"/>
          </ac:spMkLst>
        </pc:spChg>
        <pc:spChg chg="add">
          <ac:chgData name="Muppeda, Anvesh" userId="06b03efe-61ac-428c-8f04-21f5fe3dd4d6" providerId="ADAL" clId="{199C8B79-F878-4543-93C7-DBECA4313922}" dt="2023-10-06T00:25:07.443" v="0" actId="26606"/>
          <ac:spMkLst>
            <pc:docMk/>
            <pc:sldMk cId="2579646193" sldId="256"/>
            <ac:spMk id="9" creationId="{DA542B6D-E775-4832-91DC-2D20F857813A}"/>
          </ac:spMkLst>
        </pc:spChg>
      </pc:sldChg>
      <pc:sldChg chg="addSp delSp modSp mod">
        <pc:chgData name="Muppeda, Anvesh" userId="06b03efe-61ac-428c-8f04-21f5fe3dd4d6" providerId="ADAL" clId="{199C8B79-F878-4543-93C7-DBECA4313922}" dt="2023-10-06T00:25:59.676" v="3"/>
        <pc:sldMkLst>
          <pc:docMk/>
          <pc:sldMk cId="983390760" sldId="257"/>
        </pc:sldMkLst>
        <pc:spChg chg="del">
          <ac:chgData name="Muppeda, Anvesh" userId="06b03efe-61ac-428c-8f04-21f5fe3dd4d6" providerId="ADAL" clId="{199C8B79-F878-4543-93C7-DBECA4313922}" dt="2023-10-06T00:25:19.077" v="1" actId="26606"/>
          <ac:spMkLst>
            <pc:docMk/>
            <pc:sldMk cId="983390760" sldId="257"/>
            <ac:spMk id="3" creationId="{D7246344-0846-B8DE-9DE6-50328B317713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983390760" sldId="257"/>
            <ac:spMk id="4" creationId="{E1933AC9-3571-45D4-31BC-287048A594F2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983390760" sldId="257"/>
            <ac:spMk id="6" creationId="{2CF0397D-A08B-9D07-35AD-EC88781DEF44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983390760" sldId="257"/>
            <ac:spMk id="7" creationId="{E3537DAC-86F1-F3B1-210B-65E6357C4B42}"/>
          </ac:spMkLst>
        </pc:spChg>
        <pc:graphicFrameChg chg="add">
          <ac:chgData name="Muppeda, Anvesh" userId="06b03efe-61ac-428c-8f04-21f5fe3dd4d6" providerId="ADAL" clId="{199C8B79-F878-4543-93C7-DBECA4313922}" dt="2023-10-06T00:25:19.077" v="1" actId="26606"/>
          <ac:graphicFrameMkLst>
            <pc:docMk/>
            <pc:sldMk cId="983390760" sldId="257"/>
            <ac:graphicFrameMk id="5" creationId="{956602AE-F5A7-450B-DF7F-965C57C3F817}"/>
          </ac:graphicFrameMkLst>
        </pc:graphicFrameChg>
      </pc:sldChg>
      <pc:sldChg chg="addSp delSp modSp mod">
        <pc:chgData name="Muppeda, Anvesh" userId="06b03efe-61ac-428c-8f04-21f5fe3dd4d6" providerId="ADAL" clId="{199C8B79-F878-4543-93C7-DBECA4313922}" dt="2023-10-06T00:25:59.676" v="3"/>
        <pc:sldMkLst>
          <pc:docMk/>
          <pc:sldMk cId="551168407" sldId="258"/>
        </pc:sldMkLst>
        <pc:spChg chg="del">
          <ac:chgData name="Muppeda, Anvesh" userId="06b03efe-61ac-428c-8f04-21f5fe3dd4d6" providerId="ADAL" clId="{199C8B79-F878-4543-93C7-DBECA4313922}" dt="2023-10-06T00:25:25.713" v="2" actId="26606"/>
          <ac:spMkLst>
            <pc:docMk/>
            <pc:sldMk cId="551168407" sldId="258"/>
            <ac:spMk id="3" creationId="{55CFBD41-52A2-3E15-51F1-B43845A5566F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551168407" sldId="258"/>
            <ac:spMk id="4" creationId="{6186B6B9-649F-6D00-8DFA-CB83BF698A06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551168407" sldId="258"/>
            <ac:spMk id="6" creationId="{E5026704-F17F-2816-E0BA-0F14890E1283}"/>
          </ac:spMkLst>
        </pc:spChg>
        <pc:spChg chg="add mod">
          <ac:chgData name="Muppeda, Anvesh" userId="06b03efe-61ac-428c-8f04-21f5fe3dd4d6" providerId="ADAL" clId="{199C8B79-F878-4543-93C7-DBECA4313922}" dt="2023-10-06T00:25:59.676" v="3"/>
          <ac:spMkLst>
            <pc:docMk/>
            <pc:sldMk cId="551168407" sldId="258"/>
            <ac:spMk id="7" creationId="{A9ACFC31-F063-86CB-8FA6-EC3BC5DA3897}"/>
          </ac:spMkLst>
        </pc:spChg>
        <pc:graphicFrameChg chg="add">
          <ac:chgData name="Muppeda, Anvesh" userId="06b03efe-61ac-428c-8f04-21f5fe3dd4d6" providerId="ADAL" clId="{199C8B79-F878-4543-93C7-DBECA4313922}" dt="2023-10-06T00:25:25.713" v="2" actId="26606"/>
          <ac:graphicFrameMkLst>
            <pc:docMk/>
            <pc:sldMk cId="551168407" sldId="258"/>
            <ac:graphicFrameMk id="5" creationId="{EF7BE2A0-698B-9BAE-AAF2-38868577B15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67E71-17A7-4F4E-9334-ED3466E642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801564-E90C-492D-B80E-0C2602ACBD96}">
      <dgm:prSet/>
      <dgm:spPr/>
      <dgm:t>
        <a:bodyPr/>
        <a:lstStyle/>
        <a:p>
          <a:r>
            <a:rPr lang="en-US"/>
            <a:t>Users</a:t>
          </a:r>
        </a:p>
      </dgm:t>
    </dgm:pt>
    <dgm:pt modelId="{B76363B2-152E-48F0-BCFF-A4E5A21C57BA}" type="parTrans" cxnId="{BAA8CF1D-21DD-4F28-8776-9A50F6F92F2C}">
      <dgm:prSet/>
      <dgm:spPr/>
      <dgm:t>
        <a:bodyPr/>
        <a:lstStyle/>
        <a:p>
          <a:endParaRPr lang="en-US"/>
        </a:p>
      </dgm:t>
    </dgm:pt>
    <dgm:pt modelId="{A5B08CAF-2BA4-4E3C-8443-AA6DECF6D45E}" type="sibTrans" cxnId="{BAA8CF1D-21DD-4F28-8776-9A50F6F92F2C}">
      <dgm:prSet/>
      <dgm:spPr/>
      <dgm:t>
        <a:bodyPr/>
        <a:lstStyle/>
        <a:p>
          <a:endParaRPr lang="en-US"/>
        </a:p>
      </dgm:t>
    </dgm:pt>
    <dgm:pt modelId="{34DD8A6F-DBF4-4156-BF40-1F7B16AD43F8}">
      <dgm:prSet/>
      <dgm:spPr/>
      <dgm:t>
        <a:bodyPr/>
        <a:lstStyle/>
        <a:p>
          <a:r>
            <a:rPr lang="en-US"/>
            <a:t>User Groups</a:t>
          </a:r>
        </a:p>
      </dgm:t>
    </dgm:pt>
    <dgm:pt modelId="{83B2BE6F-3326-480C-AC63-E2073CFD3B7C}" type="parTrans" cxnId="{A50658DF-4C4B-4742-80C7-3E1F666820FF}">
      <dgm:prSet/>
      <dgm:spPr/>
      <dgm:t>
        <a:bodyPr/>
        <a:lstStyle/>
        <a:p>
          <a:endParaRPr lang="en-US"/>
        </a:p>
      </dgm:t>
    </dgm:pt>
    <dgm:pt modelId="{06175B5B-68D9-4F4F-B9BA-687EDBE6D1E2}" type="sibTrans" cxnId="{A50658DF-4C4B-4742-80C7-3E1F666820FF}">
      <dgm:prSet/>
      <dgm:spPr/>
      <dgm:t>
        <a:bodyPr/>
        <a:lstStyle/>
        <a:p>
          <a:endParaRPr lang="en-US"/>
        </a:p>
      </dgm:t>
    </dgm:pt>
    <dgm:pt modelId="{F9ECC75D-AA43-4C05-9C1B-41198103B947}">
      <dgm:prSet/>
      <dgm:spPr/>
      <dgm:t>
        <a:bodyPr/>
        <a:lstStyle/>
        <a:p>
          <a:r>
            <a:rPr lang="en-US"/>
            <a:t>Roles</a:t>
          </a:r>
        </a:p>
      </dgm:t>
    </dgm:pt>
    <dgm:pt modelId="{0659D99A-6202-4CCC-B82F-D1ADEBDE47DE}" type="parTrans" cxnId="{6787BE05-AED3-4AE9-924F-31EB3E473F08}">
      <dgm:prSet/>
      <dgm:spPr/>
      <dgm:t>
        <a:bodyPr/>
        <a:lstStyle/>
        <a:p>
          <a:endParaRPr lang="en-US"/>
        </a:p>
      </dgm:t>
    </dgm:pt>
    <dgm:pt modelId="{07CEB51A-8160-4BD4-ADCB-6F6A7A9C224F}" type="sibTrans" cxnId="{6787BE05-AED3-4AE9-924F-31EB3E473F08}">
      <dgm:prSet/>
      <dgm:spPr/>
      <dgm:t>
        <a:bodyPr/>
        <a:lstStyle/>
        <a:p>
          <a:endParaRPr lang="en-US"/>
        </a:p>
      </dgm:t>
    </dgm:pt>
    <dgm:pt modelId="{4DCAA668-38A7-45D2-ACDC-0E77065F2743}">
      <dgm:prSet/>
      <dgm:spPr/>
      <dgm:t>
        <a:bodyPr/>
        <a:lstStyle/>
        <a:p>
          <a:r>
            <a:rPr lang="en-US"/>
            <a:t>Policies</a:t>
          </a:r>
        </a:p>
      </dgm:t>
    </dgm:pt>
    <dgm:pt modelId="{DAA1B430-5417-4909-94E3-E7155145C7B6}" type="parTrans" cxnId="{E72A4001-C697-4189-BB1A-0263381EC714}">
      <dgm:prSet/>
      <dgm:spPr/>
      <dgm:t>
        <a:bodyPr/>
        <a:lstStyle/>
        <a:p>
          <a:endParaRPr lang="en-US"/>
        </a:p>
      </dgm:t>
    </dgm:pt>
    <dgm:pt modelId="{FEA1269A-6971-4DE9-8DED-C79268E877F6}" type="sibTrans" cxnId="{E72A4001-C697-4189-BB1A-0263381EC714}">
      <dgm:prSet/>
      <dgm:spPr/>
      <dgm:t>
        <a:bodyPr/>
        <a:lstStyle/>
        <a:p>
          <a:endParaRPr lang="en-US"/>
        </a:p>
      </dgm:t>
    </dgm:pt>
    <dgm:pt modelId="{ABE27CF3-F3FB-4966-8880-589AA779AD29}">
      <dgm:prSet/>
      <dgm:spPr/>
      <dgm:t>
        <a:bodyPr/>
        <a:lstStyle/>
        <a:p>
          <a:r>
            <a:rPr lang="en-US"/>
            <a:t>Identity Providers</a:t>
          </a:r>
        </a:p>
      </dgm:t>
    </dgm:pt>
    <dgm:pt modelId="{B7797E1E-A163-40A4-A248-682CE91E7E16}" type="parTrans" cxnId="{0AFB2467-E415-4F75-89FF-E28F3AD3917A}">
      <dgm:prSet/>
      <dgm:spPr/>
      <dgm:t>
        <a:bodyPr/>
        <a:lstStyle/>
        <a:p>
          <a:endParaRPr lang="en-US"/>
        </a:p>
      </dgm:t>
    </dgm:pt>
    <dgm:pt modelId="{A2556106-76C5-4DE5-88A9-03B5BC3D887F}" type="sibTrans" cxnId="{0AFB2467-E415-4F75-89FF-E28F3AD3917A}">
      <dgm:prSet/>
      <dgm:spPr/>
      <dgm:t>
        <a:bodyPr/>
        <a:lstStyle/>
        <a:p>
          <a:endParaRPr lang="en-US"/>
        </a:p>
      </dgm:t>
    </dgm:pt>
    <dgm:pt modelId="{215FE892-7C08-A144-B107-ED49935B50CE}" type="pres">
      <dgm:prSet presAssocID="{A2E67E71-17A7-4F4E-9334-ED3466E6424B}" presName="linear" presStyleCnt="0">
        <dgm:presLayoutVars>
          <dgm:animLvl val="lvl"/>
          <dgm:resizeHandles val="exact"/>
        </dgm:presLayoutVars>
      </dgm:prSet>
      <dgm:spPr/>
    </dgm:pt>
    <dgm:pt modelId="{FE874D10-A0D5-7146-9826-2DF8A2A22707}" type="pres">
      <dgm:prSet presAssocID="{72801564-E90C-492D-B80E-0C2602ACBD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D1BB7E7-39AA-474F-A928-9B980F88CE54}" type="pres">
      <dgm:prSet presAssocID="{A5B08CAF-2BA4-4E3C-8443-AA6DECF6D45E}" presName="spacer" presStyleCnt="0"/>
      <dgm:spPr/>
    </dgm:pt>
    <dgm:pt modelId="{0EDF609A-8399-D844-9716-0F6AF84B32C2}" type="pres">
      <dgm:prSet presAssocID="{34DD8A6F-DBF4-4156-BF40-1F7B16AD43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1C4CF1-8FE3-FA46-8B3A-2B2E513B8704}" type="pres">
      <dgm:prSet presAssocID="{06175B5B-68D9-4F4F-B9BA-687EDBE6D1E2}" presName="spacer" presStyleCnt="0"/>
      <dgm:spPr/>
    </dgm:pt>
    <dgm:pt modelId="{DA159179-9F4A-5949-B2E0-E0308EC8EF2D}" type="pres">
      <dgm:prSet presAssocID="{F9ECC75D-AA43-4C05-9C1B-41198103B9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A3D390-40CE-DE4E-847A-ACEF87B8FEEF}" type="pres">
      <dgm:prSet presAssocID="{07CEB51A-8160-4BD4-ADCB-6F6A7A9C224F}" presName="spacer" presStyleCnt="0"/>
      <dgm:spPr/>
    </dgm:pt>
    <dgm:pt modelId="{1CBAA4D0-5690-2A4F-850E-7D173CF4D1AF}" type="pres">
      <dgm:prSet presAssocID="{4DCAA668-38A7-45D2-ACDC-0E77065F27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FF0075-FD95-2A49-A766-53048E532B56}" type="pres">
      <dgm:prSet presAssocID="{FEA1269A-6971-4DE9-8DED-C79268E877F6}" presName="spacer" presStyleCnt="0"/>
      <dgm:spPr/>
    </dgm:pt>
    <dgm:pt modelId="{AB79E0BB-476A-5D4C-99AA-667698BF4306}" type="pres">
      <dgm:prSet presAssocID="{ABE27CF3-F3FB-4966-8880-589AA779AD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2A4001-C697-4189-BB1A-0263381EC714}" srcId="{A2E67E71-17A7-4F4E-9334-ED3466E6424B}" destId="{4DCAA668-38A7-45D2-ACDC-0E77065F2743}" srcOrd="3" destOrd="0" parTransId="{DAA1B430-5417-4909-94E3-E7155145C7B6}" sibTransId="{FEA1269A-6971-4DE9-8DED-C79268E877F6}"/>
    <dgm:cxn modelId="{6787BE05-AED3-4AE9-924F-31EB3E473F08}" srcId="{A2E67E71-17A7-4F4E-9334-ED3466E6424B}" destId="{F9ECC75D-AA43-4C05-9C1B-41198103B947}" srcOrd="2" destOrd="0" parTransId="{0659D99A-6202-4CCC-B82F-D1ADEBDE47DE}" sibTransId="{07CEB51A-8160-4BD4-ADCB-6F6A7A9C224F}"/>
    <dgm:cxn modelId="{BAA8CF1D-21DD-4F28-8776-9A50F6F92F2C}" srcId="{A2E67E71-17A7-4F4E-9334-ED3466E6424B}" destId="{72801564-E90C-492D-B80E-0C2602ACBD96}" srcOrd="0" destOrd="0" parTransId="{B76363B2-152E-48F0-BCFF-A4E5A21C57BA}" sibTransId="{A5B08CAF-2BA4-4E3C-8443-AA6DECF6D45E}"/>
    <dgm:cxn modelId="{30018E39-9A39-6848-AD05-2FC83D200E81}" type="presOf" srcId="{72801564-E90C-492D-B80E-0C2602ACBD96}" destId="{FE874D10-A0D5-7146-9826-2DF8A2A22707}" srcOrd="0" destOrd="0" presId="urn:microsoft.com/office/officeart/2005/8/layout/vList2"/>
    <dgm:cxn modelId="{0AFB2467-E415-4F75-89FF-E28F3AD3917A}" srcId="{A2E67E71-17A7-4F4E-9334-ED3466E6424B}" destId="{ABE27CF3-F3FB-4966-8880-589AA779AD29}" srcOrd="4" destOrd="0" parTransId="{B7797E1E-A163-40A4-A248-682CE91E7E16}" sibTransId="{A2556106-76C5-4DE5-88A9-03B5BC3D887F}"/>
    <dgm:cxn modelId="{82D6F77C-874C-8F4A-8E83-204522591FCD}" type="presOf" srcId="{F9ECC75D-AA43-4C05-9C1B-41198103B947}" destId="{DA159179-9F4A-5949-B2E0-E0308EC8EF2D}" srcOrd="0" destOrd="0" presId="urn:microsoft.com/office/officeart/2005/8/layout/vList2"/>
    <dgm:cxn modelId="{2D9FBE84-FE3D-BC42-AD09-4536CDE048E4}" type="presOf" srcId="{34DD8A6F-DBF4-4156-BF40-1F7B16AD43F8}" destId="{0EDF609A-8399-D844-9716-0F6AF84B32C2}" srcOrd="0" destOrd="0" presId="urn:microsoft.com/office/officeart/2005/8/layout/vList2"/>
    <dgm:cxn modelId="{901DDAA0-5FC9-844F-983C-460B6AB87315}" type="presOf" srcId="{ABE27CF3-F3FB-4966-8880-589AA779AD29}" destId="{AB79E0BB-476A-5D4C-99AA-667698BF4306}" srcOrd="0" destOrd="0" presId="urn:microsoft.com/office/officeart/2005/8/layout/vList2"/>
    <dgm:cxn modelId="{F0907FA6-108B-5743-9ADF-9A0A6AE6B753}" type="presOf" srcId="{A2E67E71-17A7-4F4E-9334-ED3466E6424B}" destId="{215FE892-7C08-A144-B107-ED49935B50CE}" srcOrd="0" destOrd="0" presId="urn:microsoft.com/office/officeart/2005/8/layout/vList2"/>
    <dgm:cxn modelId="{82916ECD-515D-2A44-8A02-9365111610BC}" type="presOf" srcId="{4DCAA668-38A7-45D2-ACDC-0E77065F2743}" destId="{1CBAA4D0-5690-2A4F-850E-7D173CF4D1AF}" srcOrd="0" destOrd="0" presId="urn:microsoft.com/office/officeart/2005/8/layout/vList2"/>
    <dgm:cxn modelId="{A50658DF-4C4B-4742-80C7-3E1F666820FF}" srcId="{A2E67E71-17A7-4F4E-9334-ED3466E6424B}" destId="{34DD8A6F-DBF4-4156-BF40-1F7B16AD43F8}" srcOrd="1" destOrd="0" parTransId="{83B2BE6F-3326-480C-AC63-E2073CFD3B7C}" sibTransId="{06175B5B-68D9-4F4F-B9BA-687EDBE6D1E2}"/>
    <dgm:cxn modelId="{6B87E460-F43F-C64A-94AB-FE9ECFA64439}" type="presParOf" srcId="{215FE892-7C08-A144-B107-ED49935B50CE}" destId="{FE874D10-A0D5-7146-9826-2DF8A2A22707}" srcOrd="0" destOrd="0" presId="urn:microsoft.com/office/officeart/2005/8/layout/vList2"/>
    <dgm:cxn modelId="{D31203FA-703B-1441-BE41-AE4FFAE8E95E}" type="presParOf" srcId="{215FE892-7C08-A144-B107-ED49935B50CE}" destId="{7D1BB7E7-39AA-474F-A928-9B980F88CE54}" srcOrd="1" destOrd="0" presId="urn:microsoft.com/office/officeart/2005/8/layout/vList2"/>
    <dgm:cxn modelId="{023D3509-6D71-C74D-B834-8DAC8FE3268E}" type="presParOf" srcId="{215FE892-7C08-A144-B107-ED49935B50CE}" destId="{0EDF609A-8399-D844-9716-0F6AF84B32C2}" srcOrd="2" destOrd="0" presId="urn:microsoft.com/office/officeart/2005/8/layout/vList2"/>
    <dgm:cxn modelId="{B9D6022E-892D-B64B-886F-9B3DB6CCA372}" type="presParOf" srcId="{215FE892-7C08-A144-B107-ED49935B50CE}" destId="{1C1C4CF1-8FE3-FA46-8B3A-2B2E513B8704}" srcOrd="3" destOrd="0" presId="urn:microsoft.com/office/officeart/2005/8/layout/vList2"/>
    <dgm:cxn modelId="{10AC9C0F-E2A2-3B47-8AC5-65FB5B40F710}" type="presParOf" srcId="{215FE892-7C08-A144-B107-ED49935B50CE}" destId="{DA159179-9F4A-5949-B2E0-E0308EC8EF2D}" srcOrd="4" destOrd="0" presId="urn:microsoft.com/office/officeart/2005/8/layout/vList2"/>
    <dgm:cxn modelId="{A135F57D-5024-6A40-ACCC-6A7646E73460}" type="presParOf" srcId="{215FE892-7C08-A144-B107-ED49935B50CE}" destId="{CBA3D390-40CE-DE4E-847A-ACEF87B8FEEF}" srcOrd="5" destOrd="0" presId="urn:microsoft.com/office/officeart/2005/8/layout/vList2"/>
    <dgm:cxn modelId="{3F949A34-3298-3249-8012-9607974BFB7D}" type="presParOf" srcId="{215FE892-7C08-A144-B107-ED49935B50CE}" destId="{1CBAA4D0-5690-2A4F-850E-7D173CF4D1AF}" srcOrd="6" destOrd="0" presId="urn:microsoft.com/office/officeart/2005/8/layout/vList2"/>
    <dgm:cxn modelId="{FF89787D-0008-B74A-AB2D-483615DBBCC4}" type="presParOf" srcId="{215FE892-7C08-A144-B107-ED49935B50CE}" destId="{5AFF0075-FD95-2A49-A766-53048E532B56}" srcOrd="7" destOrd="0" presId="urn:microsoft.com/office/officeart/2005/8/layout/vList2"/>
    <dgm:cxn modelId="{1925EE35-38E0-014A-8C0D-71BC1DF05016}" type="presParOf" srcId="{215FE892-7C08-A144-B107-ED49935B50CE}" destId="{AB79E0BB-476A-5D4C-99AA-667698BF430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6E4B1-5EC8-46D2-8D97-D003BCE781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37B3E7-89FC-474B-8B53-8D5833F7A837}">
      <dgm:prSet/>
      <dgm:spPr/>
      <dgm:t>
        <a:bodyPr/>
        <a:lstStyle/>
        <a:p>
          <a:r>
            <a:rPr lang="en-US"/>
            <a:t>Launch Instance</a:t>
          </a:r>
        </a:p>
      </dgm:t>
    </dgm:pt>
    <dgm:pt modelId="{CE3F8C7F-874D-44F0-9F2D-EDF00B03486A}" type="parTrans" cxnId="{8CBE60C2-1A35-487B-8910-65FF3BAAEB75}">
      <dgm:prSet/>
      <dgm:spPr/>
      <dgm:t>
        <a:bodyPr/>
        <a:lstStyle/>
        <a:p>
          <a:endParaRPr lang="en-US"/>
        </a:p>
      </dgm:t>
    </dgm:pt>
    <dgm:pt modelId="{B14BDF4D-9D8E-4294-9395-9BCA045C5746}" type="sibTrans" cxnId="{8CBE60C2-1A35-487B-8910-65FF3BAAEB75}">
      <dgm:prSet/>
      <dgm:spPr/>
      <dgm:t>
        <a:bodyPr/>
        <a:lstStyle/>
        <a:p>
          <a:endParaRPr lang="en-US"/>
        </a:p>
      </dgm:t>
    </dgm:pt>
    <dgm:pt modelId="{42CE18B4-38EF-490B-8ED0-3A7A435B31EC}">
      <dgm:prSet/>
      <dgm:spPr/>
      <dgm:t>
        <a:bodyPr/>
        <a:lstStyle/>
        <a:p>
          <a:r>
            <a:rPr lang="en-US"/>
            <a:t>SSH to the server</a:t>
          </a:r>
        </a:p>
      </dgm:t>
    </dgm:pt>
    <dgm:pt modelId="{0E36A138-4F0B-44CA-BF46-F8A8F60CBCEB}" type="parTrans" cxnId="{71879DE1-9F4D-4919-B8B7-A51CDDAFE66F}">
      <dgm:prSet/>
      <dgm:spPr/>
      <dgm:t>
        <a:bodyPr/>
        <a:lstStyle/>
        <a:p>
          <a:endParaRPr lang="en-US"/>
        </a:p>
      </dgm:t>
    </dgm:pt>
    <dgm:pt modelId="{EFA6790A-3051-440E-BD3C-F7B762ED5681}" type="sibTrans" cxnId="{71879DE1-9F4D-4919-B8B7-A51CDDAFE66F}">
      <dgm:prSet/>
      <dgm:spPr/>
      <dgm:t>
        <a:bodyPr/>
        <a:lstStyle/>
        <a:p>
          <a:endParaRPr lang="en-US"/>
        </a:p>
      </dgm:t>
    </dgm:pt>
    <dgm:pt modelId="{D8DAD2AD-D1BA-4ABE-B582-117679DA2999}">
      <dgm:prSet/>
      <dgm:spPr/>
      <dgm:t>
        <a:bodyPr/>
        <a:lstStyle/>
        <a:p>
          <a:r>
            <a:rPr lang="en-US"/>
            <a:t>Debug Security Groups</a:t>
          </a:r>
        </a:p>
      </dgm:t>
    </dgm:pt>
    <dgm:pt modelId="{CC9A6F99-9B5E-45E5-B4A5-32E2402F82C9}" type="parTrans" cxnId="{4CA2C7A0-F523-4DA8-88CC-7FE6ACFD5467}">
      <dgm:prSet/>
      <dgm:spPr/>
      <dgm:t>
        <a:bodyPr/>
        <a:lstStyle/>
        <a:p>
          <a:endParaRPr lang="en-US"/>
        </a:p>
      </dgm:t>
    </dgm:pt>
    <dgm:pt modelId="{05F898B8-A387-47F4-A261-2D1226D5FD0E}" type="sibTrans" cxnId="{4CA2C7A0-F523-4DA8-88CC-7FE6ACFD5467}">
      <dgm:prSet/>
      <dgm:spPr/>
      <dgm:t>
        <a:bodyPr/>
        <a:lstStyle/>
        <a:p>
          <a:endParaRPr lang="en-US"/>
        </a:p>
      </dgm:t>
    </dgm:pt>
    <dgm:pt modelId="{99679B13-27D5-49B1-AD26-F6ADE698000E}">
      <dgm:prSet/>
      <dgm:spPr/>
      <dgm:t>
        <a:bodyPr/>
        <a:lstStyle/>
        <a:p>
          <a:r>
            <a:rPr lang="en-US"/>
            <a:t>Why we use Security Groups</a:t>
          </a:r>
        </a:p>
      </dgm:t>
    </dgm:pt>
    <dgm:pt modelId="{74B72AE8-E7E6-4E3A-B2DD-82989F1F8A94}" type="parTrans" cxnId="{B0432953-D3DA-4C3C-939D-0014CAAA8BBE}">
      <dgm:prSet/>
      <dgm:spPr/>
      <dgm:t>
        <a:bodyPr/>
        <a:lstStyle/>
        <a:p>
          <a:endParaRPr lang="en-US"/>
        </a:p>
      </dgm:t>
    </dgm:pt>
    <dgm:pt modelId="{538CEB82-E97A-4F71-A17F-1CBE017C3ACA}" type="sibTrans" cxnId="{B0432953-D3DA-4C3C-939D-0014CAAA8BBE}">
      <dgm:prSet/>
      <dgm:spPr/>
      <dgm:t>
        <a:bodyPr/>
        <a:lstStyle/>
        <a:p>
          <a:endParaRPr lang="en-US"/>
        </a:p>
      </dgm:t>
    </dgm:pt>
    <dgm:pt modelId="{1F9B117F-4349-44AB-856D-DBE8A54A9D0F}">
      <dgm:prSet/>
      <dgm:spPr/>
      <dgm:t>
        <a:bodyPr/>
        <a:lstStyle/>
        <a:p>
          <a:r>
            <a:rPr lang="en-US"/>
            <a:t>Allow SSH access</a:t>
          </a:r>
        </a:p>
      </dgm:t>
    </dgm:pt>
    <dgm:pt modelId="{80A9ECA1-60BA-4060-AAF4-6CD2EB2F9D6C}" type="parTrans" cxnId="{64EDBA52-B2AD-4621-B140-FE11DC522C51}">
      <dgm:prSet/>
      <dgm:spPr/>
      <dgm:t>
        <a:bodyPr/>
        <a:lstStyle/>
        <a:p>
          <a:endParaRPr lang="en-US"/>
        </a:p>
      </dgm:t>
    </dgm:pt>
    <dgm:pt modelId="{B02406D4-F2E3-44CA-A187-4A31540BF80B}" type="sibTrans" cxnId="{64EDBA52-B2AD-4621-B140-FE11DC522C51}">
      <dgm:prSet/>
      <dgm:spPr/>
      <dgm:t>
        <a:bodyPr/>
        <a:lstStyle/>
        <a:p>
          <a:endParaRPr lang="en-US"/>
        </a:p>
      </dgm:t>
    </dgm:pt>
    <dgm:pt modelId="{5237E088-A01F-400D-AE21-92D1AA473F02}">
      <dgm:prSet/>
      <dgm:spPr/>
      <dgm:t>
        <a:bodyPr/>
        <a:lstStyle/>
        <a:p>
          <a:r>
            <a:rPr lang="en-US"/>
            <a:t>Deploy Tomcat Application</a:t>
          </a:r>
        </a:p>
      </dgm:t>
    </dgm:pt>
    <dgm:pt modelId="{CE6ED9C4-7AD1-4AFC-9508-41467D693741}" type="parTrans" cxnId="{3D861147-666C-44E7-ADB5-F9344EAE32D4}">
      <dgm:prSet/>
      <dgm:spPr/>
      <dgm:t>
        <a:bodyPr/>
        <a:lstStyle/>
        <a:p>
          <a:endParaRPr lang="en-US"/>
        </a:p>
      </dgm:t>
    </dgm:pt>
    <dgm:pt modelId="{1B422C44-B0B1-4830-B79F-8D0D3259A882}" type="sibTrans" cxnId="{3D861147-666C-44E7-ADB5-F9344EAE32D4}">
      <dgm:prSet/>
      <dgm:spPr/>
      <dgm:t>
        <a:bodyPr/>
        <a:lstStyle/>
        <a:p>
          <a:endParaRPr lang="en-US"/>
        </a:p>
      </dgm:t>
    </dgm:pt>
    <dgm:pt modelId="{8D53389B-F256-4E99-90D3-A23FACE15B8D}">
      <dgm:prSet/>
      <dgm:spPr/>
      <dgm:t>
        <a:bodyPr/>
        <a:lstStyle/>
        <a:p>
          <a:r>
            <a:rPr lang="en-US"/>
            <a:t>What is Userdata</a:t>
          </a:r>
        </a:p>
      </dgm:t>
    </dgm:pt>
    <dgm:pt modelId="{3CE6C272-E322-4757-86D7-4E5D88FBA6A4}" type="parTrans" cxnId="{2C92484D-FEFD-451D-9A8E-FFE134BE3200}">
      <dgm:prSet/>
      <dgm:spPr/>
      <dgm:t>
        <a:bodyPr/>
        <a:lstStyle/>
        <a:p>
          <a:endParaRPr lang="en-US"/>
        </a:p>
      </dgm:t>
    </dgm:pt>
    <dgm:pt modelId="{5D736C52-E328-4430-8A50-F86DD5B6BB66}" type="sibTrans" cxnId="{2C92484D-FEFD-451D-9A8E-FFE134BE3200}">
      <dgm:prSet/>
      <dgm:spPr/>
      <dgm:t>
        <a:bodyPr/>
        <a:lstStyle/>
        <a:p>
          <a:endParaRPr lang="en-US"/>
        </a:p>
      </dgm:t>
    </dgm:pt>
    <dgm:pt modelId="{7CAF1D66-94F1-4998-90DB-AF164311FAF0}">
      <dgm:prSet/>
      <dgm:spPr/>
      <dgm:t>
        <a:bodyPr/>
        <a:lstStyle/>
        <a:p>
          <a:r>
            <a:rPr lang="en-US"/>
            <a:t>ASG</a:t>
          </a:r>
        </a:p>
      </dgm:t>
    </dgm:pt>
    <dgm:pt modelId="{6843D5A2-0DB1-4C74-AC40-60907631E982}" type="parTrans" cxnId="{BE652522-93B7-4D1E-992A-E24A8F048AE2}">
      <dgm:prSet/>
      <dgm:spPr/>
      <dgm:t>
        <a:bodyPr/>
        <a:lstStyle/>
        <a:p>
          <a:endParaRPr lang="en-US"/>
        </a:p>
      </dgm:t>
    </dgm:pt>
    <dgm:pt modelId="{8C18FF30-B723-47DC-AE59-4D9B5A2F732F}" type="sibTrans" cxnId="{BE652522-93B7-4D1E-992A-E24A8F048AE2}">
      <dgm:prSet/>
      <dgm:spPr/>
      <dgm:t>
        <a:bodyPr/>
        <a:lstStyle/>
        <a:p>
          <a:endParaRPr lang="en-US"/>
        </a:p>
      </dgm:t>
    </dgm:pt>
    <dgm:pt modelId="{F87FFE3F-636A-944D-9ACE-7DC68A7DF221}" type="pres">
      <dgm:prSet presAssocID="{D366E4B1-5EC8-46D2-8D97-D003BCE781A4}" presName="linear" presStyleCnt="0">
        <dgm:presLayoutVars>
          <dgm:animLvl val="lvl"/>
          <dgm:resizeHandles val="exact"/>
        </dgm:presLayoutVars>
      </dgm:prSet>
      <dgm:spPr/>
    </dgm:pt>
    <dgm:pt modelId="{429FD6E9-411E-4040-A079-AA2236A28B68}" type="pres">
      <dgm:prSet presAssocID="{5937B3E7-89FC-474B-8B53-8D5833F7A83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AF47665-2276-F843-83AC-109B2674CA40}" type="pres">
      <dgm:prSet presAssocID="{B14BDF4D-9D8E-4294-9395-9BCA045C5746}" presName="spacer" presStyleCnt="0"/>
      <dgm:spPr/>
    </dgm:pt>
    <dgm:pt modelId="{F8A04500-DCB0-FB46-AF8A-7D4C46EF240F}" type="pres">
      <dgm:prSet presAssocID="{42CE18B4-38EF-490B-8ED0-3A7A435B31E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66D9F5A-5AFE-3148-87BF-A3E9AF8FFC41}" type="pres">
      <dgm:prSet presAssocID="{EFA6790A-3051-440E-BD3C-F7B762ED5681}" presName="spacer" presStyleCnt="0"/>
      <dgm:spPr/>
    </dgm:pt>
    <dgm:pt modelId="{60119B39-3A05-564C-BB7A-98ACA1E5995F}" type="pres">
      <dgm:prSet presAssocID="{D8DAD2AD-D1BA-4ABE-B582-117679DA299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AE41BF7-3AB4-554D-9954-DA26164EF225}" type="pres">
      <dgm:prSet presAssocID="{05F898B8-A387-47F4-A261-2D1226D5FD0E}" presName="spacer" presStyleCnt="0"/>
      <dgm:spPr/>
    </dgm:pt>
    <dgm:pt modelId="{2376723A-14A2-BE4B-914E-C233599A6671}" type="pres">
      <dgm:prSet presAssocID="{99679B13-27D5-49B1-AD26-F6ADE698000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2885BA7-CA13-8A45-8236-A804AA0A77F0}" type="pres">
      <dgm:prSet presAssocID="{538CEB82-E97A-4F71-A17F-1CBE017C3ACA}" presName="spacer" presStyleCnt="0"/>
      <dgm:spPr/>
    </dgm:pt>
    <dgm:pt modelId="{C10112E8-493D-8A4A-8382-2FF6D6D9C0A1}" type="pres">
      <dgm:prSet presAssocID="{1F9B117F-4349-44AB-856D-DBE8A54A9D0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8BCF2E8-AE8A-F548-BADA-7CE68E539614}" type="pres">
      <dgm:prSet presAssocID="{B02406D4-F2E3-44CA-A187-4A31540BF80B}" presName="spacer" presStyleCnt="0"/>
      <dgm:spPr/>
    </dgm:pt>
    <dgm:pt modelId="{B7EB2293-D23E-3043-BF17-5D1B8F275CF0}" type="pres">
      <dgm:prSet presAssocID="{5237E088-A01F-400D-AE21-92D1AA473F0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DCBDBBA-8764-9B43-A797-B4CB235F3884}" type="pres">
      <dgm:prSet presAssocID="{1B422C44-B0B1-4830-B79F-8D0D3259A882}" presName="spacer" presStyleCnt="0"/>
      <dgm:spPr/>
    </dgm:pt>
    <dgm:pt modelId="{FAD438D0-FCB8-9F4D-9ABE-13786B9A6573}" type="pres">
      <dgm:prSet presAssocID="{8D53389B-F256-4E99-90D3-A23FACE15B8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8712F27-78DD-CB42-BACF-D47C7502DC7A}" type="pres">
      <dgm:prSet presAssocID="{5D736C52-E328-4430-8A50-F86DD5B6BB66}" presName="spacer" presStyleCnt="0"/>
      <dgm:spPr/>
    </dgm:pt>
    <dgm:pt modelId="{71D4225C-B04C-2944-9B7D-7AF49B4956CE}" type="pres">
      <dgm:prSet presAssocID="{7CAF1D66-94F1-4998-90DB-AF164311FAF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73AB910-E067-DF4A-939A-0546131D79A4}" type="presOf" srcId="{7CAF1D66-94F1-4998-90DB-AF164311FAF0}" destId="{71D4225C-B04C-2944-9B7D-7AF49B4956CE}" srcOrd="0" destOrd="0" presId="urn:microsoft.com/office/officeart/2005/8/layout/vList2"/>
    <dgm:cxn modelId="{BE652522-93B7-4D1E-992A-E24A8F048AE2}" srcId="{D366E4B1-5EC8-46D2-8D97-D003BCE781A4}" destId="{7CAF1D66-94F1-4998-90DB-AF164311FAF0}" srcOrd="7" destOrd="0" parTransId="{6843D5A2-0DB1-4C74-AC40-60907631E982}" sibTransId="{8C18FF30-B723-47DC-AE59-4D9B5A2F732F}"/>
    <dgm:cxn modelId="{0111DB2D-7BE9-6F40-AD61-28CB91C21BB1}" type="presOf" srcId="{42CE18B4-38EF-490B-8ED0-3A7A435B31EC}" destId="{F8A04500-DCB0-FB46-AF8A-7D4C46EF240F}" srcOrd="0" destOrd="0" presId="urn:microsoft.com/office/officeart/2005/8/layout/vList2"/>
    <dgm:cxn modelId="{467A6A30-27E4-6741-A80F-019F45F2ED24}" type="presOf" srcId="{D366E4B1-5EC8-46D2-8D97-D003BCE781A4}" destId="{F87FFE3F-636A-944D-9ACE-7DC68A7DF221}" srcOrd="0" destOrd="0" presId="urn:microsoft.com/office/officeart/2005/8/layout/vList2"/>
    <dgm:cxn modelId="{5F52E239-B97B-F844-9E8D-4E925BD06237}" type="presOf" srcId="{8D53389B-F256-4E99-90D3-A23FACE15B8D}" destId="{FAD438D0-FCB8-9F4D-9ABE-13786B9A6573}" srcOrd="0" destOrd="0" presId="urn:microsoft.com/office/officeart/2005/8/layout/vList2"/>
    <dgm:cxn modelId="{3D861147-666C-44E7-ADB5-F9344EAE32D4}" srcId="{D366E4B1-5EC8-46D2-8D97-D003BCE781A4}" destId="{5237E088-A01F-400D-AE21-92D1AA473F02}" srcOrd="5" destOrd="0" parTransId="{CE6ED9C4-7AD1-4AFC-9508-41467D693741}" sibTransId="{1B422C44-B0B1-4830-B79F-8D0D3259A882}"/>
    <dgm:cxn modelId="{2C92484D-FEFD-451D-9A8E-FFE134BE3200}" srcId="{D366E4B1-5EC8-46D2-8D97-D003BCE781A4}" destId="{8D53389B-F256-4E99-90D3-A23FACE15B8D}" srcOrd="6" destOrd="0" parTransId="{3CE6C272-E322-4757-86D7-4E5D88FBA6A4}" sibTransId="{5D736C52-E328-4430-8A50-F86DD5B6BB66}"/>
    <dgm:cxn modelId="{B0253A50-CC3B-A840-B093-9A83F2C578F4}" type="presOf" srcId="{5937B3E7-89FC-474B-8B53-8D5833F7A837}" destId="{429FD6E9-411E-4040-A079-AA2236A28B68}" srcOrd="0" destOrd="0" presId="urn:microsoft.com/office/officeart/2005/8/layout/vList2"/>
    <dgm:cxn modelId="{64EDBA52-B2AD-4621-B140-FE11DC522C51}" srcId="{D366E4B1-5EC8-46D2-8D97-D003BCE781A4}" destId="{1F9B117F-4349-44AB-856D-DBE8A54A9D0F}" srcOrd="4" destOrd="0" parTransId="{80A9ECA1-60BA-4060-AAF4-6CD2EB2F9D6C}" sibTransId="{B02406D4-F2E3-44CA-A187-4A31540BF80B}"/>
    <dgm:cxn modelId="{B0432953-D3DA-4C3C-939D-0014CAAA8BBE}" srcId="{D366E4B1-5EC8-46D2-8D97-D003BCE781A4}" destId="{99679B13-27D5-49B1-AD26-F6ADE698000E}" srcOrd="3" destOrd="0" parTransId="{74B72AE8-E7E6-4E3A-B2DD-82989F1F8A94}" sibTransId="{538CEB82-E97A-4F71-A17F-1CBE017C3ACA}"/>
    <dgm:cxn modelId="{093A4A5C-025E-AF46-A392-0019CD523518}" type="presOf" srcId="{99679B13-27D5-49B1-AD26-F6ADE698000E}" destId="{2376723A-14A2-BE4B-914E-C233599A6671}" srcOrd="0" destOrd="0" presId="urn:microsoft.com/office/officeart/2005/8/layout/vList2"/>
    <dgm:cxn modelId="{22DE4E5F-A707-9D49-96A5-BD7D66B3897F}" type="presOf" srcId="{1F9B117F-4349-44AB-856D-DBE8A54A9D0F}" destId="{C10112E8-493D-8A4A-8382-2FF6D6D9C0A1}" srcOrd="0" destOrd="0" presId="urn:microsoft.com/office/officeart/2005/8/layout/vList2"/>
    <dgm:cxn modelId="{4B09F183-7EB0-CA4E-93DB-DAC43D53DFE4}" type="presOf" srcId="{5237E088-A01F-400D-AE21-92D1AA473F02}" destId="{B7EB2293-D23E-3043-BF17-5D1B8F275CF0}" srcOrd="0" destOrd="0" presId="urn:microsoft.com/office/officeart/2005/8/layout/vList2"/>
    <dgm:cxn modelId="{4CA2C7A0-F523-4DA8-88CC-7FE6ACFD5467}" srcId="{D366E4B1-5EC8-46D2-8D97-D003BCE781A4}" destId="{D8DAD2AD-D1BA-4ABE-B582-117679DA2999}" srcOrd="2" destOrd="0" parTransId="{CC9A6F99-9B5E-45E5-B4A5-32E2402F82C9}" sibTransId="{05F898B8-A387-47F4-A261-2D1226D5FD0E}"/>
    <dgm:cxn modelId="{8CBE60C2-1A35-487B-8910-65FF3BAAEB75}" srcId="{D366E4B1-5EC8-46D2-8D97-D003BCE781A4}" destId="{5937B3E7-89FC-474B-8B53-8D5833F7A837}" srcOrd="0" destOrd="0" parTransId="{CE3F8C7F-874D-44F0-9F2D-EDF00B03486A}" sibTransId="{B14BDF4D-9D8E-4294-9395-9BCA045C5746}"/>
    <dgm:cxn modelId="{C0CF42CB-6CA3-0D49-A57B-DEBEFD25647F}" type="presOf" srcId="{D8DAD2AD-D1BA-4ABE-B582-117679DA2999}" destId="{60119B39-3A05-564C-BB7A-98ACA1E5995F}" srcOrd="0" destOrd="0" presId="urn:microsoft.com/office/officeart/2005/8/layout/vList2"/>
    <dgm:cxn modelId="{71879DE1-9F4D-4919-B8B7-A51CDDAFE66F}" srcId="{D366E4B1-5EC8-46D2-8D97-D003BCE781A4}" destId="{42CE18B4-38EF-490B-8ED0-3A7A435B31EC}" srcOrd="1" destOrd="0" parTransId="{0E36A138-4F0B-44CA-BF46-F8A8F60CBCEB}" sibTransId="{EFA6790A-3051-440E-BD3C-F7B762ED5681}"/>
    <dgm:cxn modelId="{5016D449-BCF5-8246-A97A-A312C94EFEB3}" type="presParOf" srcId="{F87FFE3F-636A-944D-9ACE-7DC68A7DF221}" destId="{429FD6E9-411E-4040-A079-AA2236A28B68}" srcOrd="0" destOrd="0" presId="urn:microsoft.com/office/officeart/2005/8/layout/vList2"/>
    <dgm:cxn modelId="{636EDC73-1CC4-B74B-A993-4C3BAF32EDE7}" type="presParOf" srcId="{F87FFE3F-636A-944D-9ACE-7DC68A7DF221}" destId="{3AF47665-2276-F843-83AC-109B2674CA40}" srcOrd="1" destOrd="0" presId="urn:microsoft.com/office/officeart/2005/8/layout/vList2"/>
    <dgm:cxn modelId="{2266FCB3-66AC-F447-B471-E5E188ADF942}" type="presParOf" srcId="{F87FFE3F-636A-944D-9ACE-7DC68A7DF221}" destId="{F8A04500-DCB0-FB46-AF8A-7D4C46EF240F}" srcOrd="2" destOrd="0" presId="urn:microsoft.com/office/officeart/2005/8/layout/vList2"/>
    <dgm:cxn modelId="{6A00FD32-A1C7-EE49-BA4B-C42BA29DD836}" type="presParOf" srcId="{F87FFE3F-636A-944D-9ACE-7DC68A7DF221}" destId="{C66D9F5A-5AFE-3148-87BF-A3E9AF8FFC41}" srcOrd="3" destOrd="0" presId="urn:microsoft.com/office/officeart/2005/8/layout/vList2"/>
    <dgm:cxn modelId="{1AAD1066-A6BC-BE4D-B1A7-0B5E22521BCA}" type="presParOf" srcId="{F87FFE3F-636A-944D-9ACE-7DC68A7DF221}" destId="{60119B39-3A05-564C-BB7A-98ACA1E5995F}" srcOrd="4" destOrd="0" presId="urn:microsoft.com/office/officeart/2005/8/layout/vList2"/>
    <dgm:cxn modelId="{C7FAB5FC-FC88-6F43-A152-3CE5FE2DAB82}" type="presParOf" srcId="{F87FFE3F-636A-944D-9ACE-7DC68A7DF221}" destId="{5AE41BF7-3AB4-554D-9954-DA26164EF225}" srcOrd="5" destOrd="0" presId="urn:microsoft.com/office/officeart/2005/8/layout/vList2"/>
    <dgm:cxn modelId="{0A72F1FC-DE33-144A-AC06-C44FE09D86C2}" type="presParOf" srcId="{F87FFE3F-636A-944D-9ACE-7DC68A7DF221}" destId="{2376723A-14A2-BE4B-914E-C233599A6671}" srcOrd="6" destOrd="0" presId="urn:microsoft.com/office/officeart/2005/8/layout/vList2"/>
    <dgm:cxn modelId="{A4A498C6-7828-7142-860D-BDF00DCB0BB0}" type="presParOf" srcId="{F87FFE3F-636A-944D-9ACE-7DC68A7DF221}" destId="{02885BA7-CA13-8A45-8236-A804AA0A77F0}" srcOrd="7" destOrd="0" presId="urn:microsoft.com/office/officeart/2005/8/layout/vList2"/>
    <dgm:cxn modelId="{A26F0C1F-0F6F-DB48-AC96-C6757CD5BB47}" type="presParOf" srcId="{F87FFE3F-636A-944D-9ACE-7DC68A7DF221}" destId="{C10112E8-493D-8A4A-8382-2FF6D6D9C0A1}" srcOrd="8" destOrd="0" presId="urn:microsoft.com/office/officeart/2005/8/layout/vList2"/>
    <dgm:cxn modelId="{41A62D77-8699-B241-B50D-35AB3181BBA7}" type="presParOf" srcId="{F87FFE3F-636A-944D-9ACE-7DC68A7DF221}" destId="{68BCF2E8-AE8A-F548-BADA-7CE68E539614}" srcOrd="9" destOrd="0" presId="urn:microsoft.com/office/officeart/2005/8/layout/vList2"/>
    <dgm:cxn modelId="{C57DC60F-16A5-F24C-A5EF-6BEC98A0B2E3}" type="presParOf" srcId="{F87FFE3F-636A-944D-9ACE-7DC68A7DF221}" destId="{B7EB2293-D23E-3043-BF17-5D1B8F275CF0}" srcOrd="10" destOrd="0" presId="urn:microsoft.com/office/officeart/2005/8/layout/vList2"/>
    <dgm:cxn modelId="{623930D0-6AA7-BA4A-AFA8-BB39E2447B92}" type="presParOf" srcId="{F87FFE3F-636A-944D-9ACE-7DC68A7DF221}" destId="{6DCBDBBA-8764-9B43-A797-B4CB235F3884}" srcOrd="11" destOrd="0" presId="urn:microsoft.com/office/officeart/2005/8/layout/vList2"/>
    <dgm:cxn modelId="{7710DBE0-0990-104D-8EB7-01EDAC76E6BC}" type="presParOf" srcId="{F87FFE3F-636A-944D-9ACE-7DC68A7DF221}" destId="{FAD438D0-FCB8-9F4D-9ABE-13786B9A6573}" srcOrd="12" destOrd="0" presId="urn:microsoft.com/office/officeart/2005/8/layout/vList2"/>
    <dgm:cxn modelId="{99C8CEA3-F3D3-A949-AA72-6FAF620641B3}" type="presParOf" srcId="{F87FFE3F-636A-944D-9ACE-7DC68A7DF221}" destId="{D8712F27-78DD-CB42-BACF-D47C7502DC7A}" srcOrd="13" destOrd="0" presId="urn:microsoft.com/office/officeart/2005/8/layout/vList2"/>
    <dgm:cxn modelId="{5B1EE267-5C7A-D548-BFB1-7DC105AB3EF6}" type="presParOf" srcId="{F87FFE3F-636A-944D-9ACE-7DC68A7DF221}" destId="{71D4225C-B04C-2944-9B7D-7AF49B4956C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74D10-A0D5-7146-9826-2DF8A2A22707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Users</a:t>
          </a:r>
        </a:p>
      </dsp:txBody>
      <dsp:txXfrm>
        <a:off x="38638" y="45464"/>
        <a:ext cx="10438324" cy="714229"/>
      </dsp:txXfrm>
    </dsp:sp>
    <dsp:sp modelId="{0EDF609A-8399-D844-9716-0F6AF84B32C2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Groups</a:t>
          </a:r>
        </a:p>
      </dsp:txBody>
      <dsp:txXfrm>
        <a:off x="38638" y="932009"/>
        <a:ext cx="10438324" cy="714229"/>
      </dsp:txXfrm>
    </dsp:sp>
    <dsp:sp modelId="{DA159179-9F4A-5949-B2E0-E0308EC8EF2D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Roles</a:t>
          </a:r>
        </a:p>
      </dsp:txBody>
      <dsp:txXfrm>
        <a:off x="38638" y="1818554"/>
        <a:ext cx="10438324" cy="714229"/>
      </dsp:txXfrm>
    </dsp:sp>
    <dsp:sp modelId="{1CBAA4D0-5690-2A4F-850E-7D173CF4D1AF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Policies</a:t>
          </a:r>
        </a:p>
      </dsp:txBody>
      <dsp:txXfrm>
        <a:off x="38638" y="2705099"/>
        <a:ext cx="10438324" cy="714229"/>
      </dsp:txXfrm>
    </dsp:sp>
    <dsp:sp modelId="{AB79E0BB-476A-5D4C-99AA-667698BF4306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Identity Providers</a:t>
          </a:r>
        </a:p>
      </dsp:txBody>
      <dsp:txXfrm>
        <a:off x="38638" y="3591644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FD6E9-411E-4040-A079-AA2236A28B68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Launch Instance</a:t>
          </a:r>
        </a:p>
      </dsp:txBody>
      <dsp:txXfrm>
        <a:off x="23417" y="78685"/>
        <a:ext cx="10468766" cy="432866"/>
      </dsp:txXfrm>
    </dsp:sp>
    <dsp:sp modelId="{F8A04500-DCB0-FB46-AF8A-7D4C46EF240F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SSH to the server</a:t>
          </a:r>
        </a:p>
      </dsp:txBody>
      <dsp:txXfrm>
        <a:off x="23417" y="615986"/>
        <a:ext cx="10468766" cy="432866"/>
      </dsp:txXfrm>
    </dsp:sp>
    <dsp:sp modelId="{60119B39-3A05-564C-BB7A-98ACA1E5995F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Debug Security Groups</a:t>
          </a:r>
        </a:p>
      </dsp:txBody>
      <dsp:txXfrm>
        <a:off x="23417" y="1153286"/>
        <a:ext cx="10468766" cy="432866"/>
      </dsp:txXfrm>
    </dsp:sp>
    <dsp:sp modelId="{2376723A-14A2-BE4B-914E-C233599A6671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Why we use Security Groups</a:t>
          </a:r>
        </a:p>
      </dsp:txBody>
      <dsp:txXfrm>
        <a:off x="23417" y="1690586"/>
        <a:ext cx="10468766" cy="432866"/>
      </dsp:txXfrm>
    </dsp:sp>
    <dsp:sp modelId="{C10112E8-493D-8A4A-8382-2FF6D6D9C0A1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Allow SSH access</a:t>
          </a:r>
        </a:p>
      </dsp:txBody>
      <dsp:txXfrm>
        <a:off x="23417" y="2227886"/>
        <a:ext cx="10468766" cy="432866"/>
      </dsp:txXfrm>
    </dsp:sp>
    <dsp:sp modelId="{B7EB2293-D23E-3043-BF17-5D1B8F275CF0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 Tomcat Application</a:t>
          </a:r>
        </a:p>
      </dsp:txBody>
      <dsp:txXfrm>
        <a:off x="23417" y="2765186"/>
        <a:ext cx="10468766" cy="432866"/>
      </dsp:txXfrm>
    </dsp:sp>
    <dsp:sp modelId="{FAD438D0-FCB8-9F4D-9ABE-13786B9A6573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Userdata</a:t>
          </a:r>
        </a:p>
      </dsp:txBody>
      <dsp:txXfrm>
        <a:off x="23417" y="3302486"/>
        <a:ext cx="10468766" cy="432866"/>
      </dsp:txXfrm>
    </dsp:sp>
    <dsp:sp modelId="{71D4225C-B04C-2944-9B7D-7AF49B4956CE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ASG</a:t>
          </a:r>
        </a:p>
      </dsp:txBody>
      <dsp:txXfrm>
        <a:off x="23417" y="3839786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18DC5-F002-784B-A8D0-E899C220A614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6B47B-0050-DE4A-AD96-BD1F0AC7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9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D7DB-9276-AF18-00E2-AD8F30E1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BCDB1-1ADD-5B3B-DDBC-7A692754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C3E9-6AA2-D8A4-424C-359F7793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F8EE-7304-FC9B-A755-FFD8B8C9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ADC7-9BEC-6EB8-1E7A-9BD2806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6D23-847B-CA17-B181-D3228E97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6E04-1943-9B49-6F78-E47476B83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EF8D-8CF6-5135-21D5-6A727B14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2E4A-DB99-442F-1562-F5DD8DD2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5C73-DDC0-A386-C808-EDDD0E92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422EB-692A-FEAB-F794-F879FB88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DEE6C-D7CF-1393-81C2-B667EBD3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6693-5AE7-6B64-0864-7D1AF04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9591-40DA-51E8-648A-665F42C3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966E-04FF-8ABA-4CD3-2ABFA88D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FE9-3C2C-8969-528A-DAAD4DE3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1C4F-313C-0B0A-B9ED-6976366F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676D-B17A-80AF-3CA0-33E75C23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4E50-55F6-D679-2299-C7D01B1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338E-FE10-BC18-49A5-CB83C6D8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4CBB-5961-069C-BD89-54C020B4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4FCC3-C66C-2732-47D0-0505ECAD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D115-7936-DDE4-C84A-68EF14E6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AAD3-2DCE-507E-60EE-1635FBC9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B4E6-4198-C193-113D-BD4D48E3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F6D3-6A7A-2B11-80BF-30C4B8CB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F0BA-55C1-528C-B47E-C991F1BAB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674C-B707-1350-AA5F-2C26726B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03939-C0F2-3B1C-4354-B5FD00F0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021CD-85C2-3CAF-D5E1-CDD91C8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A83C9-6A5C-72B9-20A2-2AB48C57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FD14-7EC0-EDBD-308D-196EBBD4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5621-8284-080D-34F7-061D5A3C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B3097-CD58-4631-6A97-451B2745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23A3-0963-AB4E-CBED-999AA6303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2A9FB-CB73-8CB1-3601-05570F88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05FBC-4DC0-AB8E-81E9-A0FA2F64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C9F81-AAC5-1BEF-0632-71D350E1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AD7C-CA98-FA35-2A8B-84A6A263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707-462C-040F-88B9-5631A42B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1B25-823D-142E-7A6B-27E64114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ADD5E-46F6-9BBF-17CD-ADB85D7F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01D8-7737-3A7F-7064-3E60FF5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28974-84BF-6182-1621-6D77B714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0CF90-7050-6D29-D587-D50228D7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35AE0-09C7-38CE-54AD-53F4D324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B067-A1E0-04A6-4782-D2FC4040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5D53-0617-86CF-907D-7D9ADDC5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F10B-6FFE-E8E0-446A-08755C39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4A84E-C261-955F-F9DA-7F953487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343F6-FC2F-9ADA-D9AA-5E2E70DC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1140-DBE0-0A14-F33A-1B1C5E5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FD13-510E-10F9-2E48-83F33F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44C7C-6EA7-1145-D369-915F68B5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A8E96-8B7C-3438-4393-87F4AC0BC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C88FC-504B-50CE-DC45-5C05D138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CEC09-EB3D-CCE4-52EA-4E82B16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A73E8-BB95-021C-95C4-62DE6826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56E7D-4F39-387E-4FA4-E4E96F1F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8726-BFE2-AB79-E23D-E5D6FE2E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F5-08DF-0B7B-7A79-9543751B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93A9-A65D-9BF0-C014-E20D48016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Day-2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0545-FA57-FB55-7E1B-2CCA78225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FA5F-C3D5-2142-A7A4-10C01CB1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F77C4-BE36-2C61-0236-E95B3B1B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DevOps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9623-15A5-B4A5-D0E5-2D8EE55A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8358-B274-0717-E795-4A4499BA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32DF-2288-50AE-1C8B-87D4746A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12BB-F506-529A-3560-277DB145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6602AE-F5A7-450B-DF7F-965C57C3F8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33AC9-3571-45D4-31BC-287048A5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397D-A08B-9D07-35AD-EC88781D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7DAC-86F1-F3B1-210B-65E6357C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236E-71AB-01E8-CA8F-C7FB613B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7BE2A0-698B-9BAE-AAF2-38868577B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B6B9-649F-6D00-8DFA-CB83BF69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6704-F17F-2816-E0BA-0F14890E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FC31-F063-86CB-8FA6-EC3BC5DA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A5F-C3D5-2142-A7A4-10C01CB10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DevOps</vt:lpstr>
      <vt:lpstr>IAM</vt:lpstr>
      <vt:lpstr>EC2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Muppeda, Anvesh</dc:creator>
  <cp:lastModifiedBy>Muppeda, Anvesh</cp:lastModifiedBy>
  <cp:revision>1</cp:revision>
  <dcterms:created xsi:type="dcterms:W3CDTF">2023-10-05T23:51:10Z</dcterms:created>
  <dcterms:modified xsi:type="dcterms:W3CDTF">2023-10-06T00:26:09Z</dcterms:modified>
</cp:coreProperties>
</file>