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5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61852-00A4-4193-BABE-DB8EE0F168A7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BB9C-F5D1-4097-BD7A-CFBD81311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9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61852-00A4-4193-BABE-DB8EE0F168A7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BB9C-F5D1-4097-BD7A-CFBD81311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395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61852-00A4-4193-BABE-DB8EE0F168A7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BB9C-F5D1-4097-BD7A-CFBD81311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02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61852-00A4-4193-BABE-DB8EE0F168A7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BB9C-F5D1-4097-BD7A-CFBD81311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525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61852-00A4-4193-BABE-DB8EE0F168A7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BB9C-F5D1-4097-BD7A-CFBD81311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0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61852-00A4-4193-BABE-DB8EE0F168A7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BB9C-F5D1-4097-BD7A-CFBD81311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67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61852-00A4-4193-BABE-DB8EE0F168A7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BB9C-F5D1-4097-BD7A-CFBD81311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972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61852-00A4-4193-BABE-DB8EE0F168A7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BB9C-F5D1-4097-BD7A-CFBD81311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240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61852-00A4-4193-BABE-DB8EE0F168A7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BB9C-F5D1-4097-BD7A-CFBD81311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114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61852-00A4-4193-BABE-DB8EE0F168A7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BB9C-F5D1-4097-BD7A-CFBD81311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230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61852-00A4-4193-BABE-DB8EE0F168A7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BB9C-F5D1-4097-BD7A-CFBD81311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88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61852-00A4-4193-BABE-DB8EE0F168A7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DBB9C-F5D1-4097-BD7A-CFBD81311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767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err="1" smtClean="0"/>
              <a:t>Ansible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361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0267"/>
            <a:ext cx="10515600" cy="5736696"/>
          </a:xfrm>
        </p:spPr>
        <p:txBody>
          <a:bodyPr/>
          <a:lstStyle/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r>
              <a:rPr lang="en-IN" sz="6600" b="1" dirty="0" smtClean="0"/>
              <a:t>DEMO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21283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487" y="2139156"/>
            <a:ext cx="7439025" cy="3724275"/>
          </a:xfrm>
        </p:spPr>
      </p:pic>
    </p:spTree>
    <p:extLst>
      <p:ext uri="{BB962C8B-B14F-4D97-AF65-F5344CB8AC3E}">
        <p14:creationId xmlns:p14="http://schemas.microsoft.com/office/powerpoint/2010/main" val="225851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Architecture</a:t>
            </a:r>
            <a:endParaRPr lang="en-IN" dirty="0"/>
          </a:p>
        </p:txBody>
      </p:sp>
      <p:pic>
        <p:nvPicPr>
          <p:cNvPr id="1026" name="Picture 2" descr="Understanding Ansible Architecture using diagram - DevOpsSchool.co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589" y="1825625"/>
            <a:ext cx="611882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45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Configuration setup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Install </a:t>
            </a:r>
            <a:r>
              <a:rPr lang="en-IN" dirty="0" err="1" smtClean="0"/>
              <a:t>ansible</a:t>
            </a:r>
            <a:r>
              <a:rPr lang="en-IN" dirty="0" smtClean="0"/>
              <a:t> on master node using yum repo.</a:t>
            </a:r>
          </a:p>
          <a:p>
            <a:pPr marL="0" indent="0">
              <a:buNone/>
            </a:pPr>
            <a:r>
              <a:rPr lang="en-IN" dirty="0" smtClean="0"/>
              <a:t>     </a:t>
            </a:r>
            <a:r>
              <a:rPr lang="en-IN" sz="2000" dirty="0" smtClean="0"/>
              <a:t>$yum </a:t>
            </a:r>
            <a:r>
              <a:rPr lang="en-IN" sz="2000" dirty="0"/>
              <a:t>install </a:t>
            </a:r>
            <a:r>
              <a:rPr lang="en-IN" sz="2000" dirty="0" err="1"/>
              <a:t>ansible</a:t>
            </a:r>
            <a:r>
              <a:rPr lang="en-IN" sz="2000" dirty="0"/>
              <a:t> -y </a:t>
            </a:r>
            <a:endParaRPr lang="en-IN" sz="2000" dirty="0" smtClean="0"/>
          </a:p>
          <a:p>
            <a:r>
              <a:rPr lang="en-IN" dirty="0" smtClean="0"/>
              <a:t>Add common user on all servers.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</a:t>
            </a:r>
            <a:r>
              <a:rPr lang="en-IN" sz="2000" dirty="0" smtClean="0"/>
              <a:t>$</a:t>
            </a:r>
            <a:r>
              <a:rPr lang="en-IN" sz="2000" dirty="0" err="1" smtClean="0"/>
              <a:t>adduser</a:t>
            </a:r>
            <a:r>
              <a:rPr lang="en-IN" sz="2000" dirty="0" smtClean="0"/>
              <a:t> </a:t>
            </a:r>
            <a:r>
              <a:rPr lang="en-IN" sz="2000" dirty="0" err="1" smtClean="0"/>
              <a:t>common_user</a:t>
            </a:r>
            <a:r>
              <a:rPr lang="en-IN" sz="2000" dirty="0"/>
              <a:t> #</a:t>
            </a:r>
            <a:r>
              <a:rPr lang="en-IN" sz="2000" dirty="0" err="1"/>
              <a:t>compgen</a:t>
            </a:r>
            <a:r>
              <a:rPr lang="en-IN" sz="2000" dirty="0"/>
              <a:t> -u</a:t>
            </a:r>
            <a:endParaRPr lang="en-IN" sz="2000" dirty="0" smtClean="0"/>
          </a:p>
          <a:p>
            <a:r>
              <a:rPr lang="en-IN" dirty="0" smtClean="0"/>
              <a:t>Provide the required permissions to the common user to perform the desired tasks.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</a:t>
            </a:r>
            <a:r>
              <a:rPr lang="en-IN" sz="2000" dirty="0" smtClean="0"/>
              <a:t>$</a:t>
            </a:r>
            <a:r>
              <a:rPr lang="en-IN" sz="2000" dirty="0" err="1" smtClean="0"/>
              <a:t>visudo</a:t>
            </a:r>
            <a:r>
              <a:rPr lang="en-IN" sz="2000" dirty="0"/>
              <a:t> </a:t>
            </a:r>
            <a:r>
              <a:rPr lang="en-IN" sz="2000" dirty="0" smtClean="0"/>
              <a:t> #under this file we need to add the common user same as root.</a:t>
            </a:r>
          </a:p>
          <a:p>
            <a:r>
              <a:rPr lang="en-IN" dirty="0" smtClean="0"/>
              <a:t>Enable the password authentication to connect to the instance as the common user.</a:t>
            </a:r>
          </a:p>
          <a:p>
            <a:pPr marL="0" indent="0">
              <a:buNone/>
            </a:pPr>
            <a:r>
              <a:rPr lang="en-IN" dirty="0" smtClean="0"/>
              <a:t>     </a:t>
            </a:r>
            <a:r>
              <a:rPr lang="en-IN" sz="2200" dirty="0" smtClean="0"/>
              <a:t>$vi </a:t>
            </a:r>
            <a:r>
              <a:rPr lang="en-IN" sz="2200" dirty="0"/>
              <a:t>/</a:t>
            </a:r>
            <a:r>
              <a:rPr lang="en-IN" sz="2200" dirty="0" err="1" smtClean="0"/>
              <a:t>etc</a:t>
            </a:r>
            <a:r>
              <a:rPr lang="en-IN" sz="2200" dirty="0" smtClean="0"/>
              <a:t>/</a:t>
            </a:r>
            <a:r>
              <a:rPr lang="en-IN" sz="2200" dirty="0" err="1" smtClean="0"/>
              <a:t>ssh</a:t>
            </a:r>
            <a:r>
              <a:rPr lang="en-IN" sz="2200" dirty="0" smtClean="0"/>
              <a:t>/</a:t>
            </a:r>
            <a:r>
              <a:rPr lang="en-IN" sz="2200" dirty="0" err="1" smtClean="0"/>
              <a:t>sshd_config</a:t>
            </a:r>
            <a:r>
              <a:rPr lang="en-IN" sz="2200" dirty="0" smtClean="0"/>
              <a:t>   #under this file we need to enable </a:t>
            </a:r>
            <a:r>
              <a:rPr lang="en-IN" sz="2200" dirty="0" err="1" smtClean="0"/>
              <a:t>PasswordAuthentication</a:t>
            </a:r>
            <a:endParaRPr lang="en-IN" sz="22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623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Configuration setup  Cont..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Generate a key using the common user from the master node in order to communicate with the slave nodes.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</a:t>
            </a:r>
            <a:r>
              <a:rPr lang="en-IN" sz="2000" dirty="0" smtClean="0"/>
              <a:t>$</a:t>
            </a:r>
            <a:r>
              <a:rPr lang="en-IN" sz="2000" dirty="0" err="1"/>
              <a:t>ssh-keygen</a:t>
            </a:r>
            <a:endParaRPr lang="en-IN" sz="2000" dirty="0" smtClean="0"/>
          </a:p>
          <a:p>
            <a:r>
              <a:rPr lang="en-IN" dirty="0" smtClean="0"/>
              <a:t>Copy the above key to the slave nodes.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</a:t>
            </a:r>
            <a:r>
              <a:rPr lang="en-IN" sz="2000" dirty="0" smtClean="0"/>
              <a:t>$</a:t>
            </a:r>
            <a:r>
              <a:rPr lang="en-IN" sz="2000" dirty="0" err="1"/>
              <a:t>ssh</a:t>
            </a:r>
            <a:r>
              <a:rPr lang="en-IN" sz="2000" dirty="0"/>
              <a:t>-copy-id </a:t>
            </a:r>
            <a:r>
              <a:rPr lang="en-IN" sz="2000" dirty="0" err="1" smtClean="0"/>
              <a:t>slave_node_private_ip</a:t>
            </a:r>
            <a:endParaRPr lang="en-IN" sz="2000" dirty="0" smtClean="0"/>
          </a:p>
          <a:p>
            <a:r>
              <a:rPr lang="en-IN" dirty="0" smtClean="0"/>
              <a:t>Add all the nodes IP’s to the inventory of the master node.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</a:t>
            </a:r>
            <a:r>
              <a:rPr lang="en-IN" sz="2000" dirty="0" smtClean="0"/>
              <a:t>$vi </a:t>
            </a:r>
            <a:r>
              <a:rPr lang="en-IN" sz="2000" dirty="0"/>
              <a:t>/</a:t>
            </a:r>
            <a:r>
              <a:rPr lang="en-IN" sz="2000" dirty="0" err="1" smtClean="0"/>
              <a:t>etc</a:t>
            </a:r>
            <a:r>
              <a:rPr lang="en-IN" sz="2000" dirty="0" smtClean="0"/>
              <a:t>/</a:t>
            </a:r>
            <a:r>
              <a:rPr lang="en-IN" sz="2000" dirty="0" err="1" smtClean="0"/>
              <a:t>ansible</a:t>
            </a:r>
            <a:r>
              <a:rPr lang="en-IN" sz="2000" dirty="0" smtClean="0"/>
              <a:t>/hosts</a:t>
            </a:r>
          </a:p>
          <a:p>
            <a:r>
              <a:rPr lang="en-IN" dirty="0" smtClean="0"/>
              <a:t>Then check the connection of all nodes in the master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sz="2000" dirty="0" smtClean="0"/>
              <a:t>$</a:t>
            </a:r>
            <a:r>
              <a:rPr lang="en-IN" sz="2000" dirty="0" err="1" smtClean="0"/>
              <a:t>ansible</a:t>
            </a:r>
            <a:r>
              <a:rPr lang="en-IN" sz="2000" dirty="0" smtClean="0"/>
              <a:t> </a:t>
            </a:r>
            <a:r>
              <a:rPr lang="en-IN" sz="2000" dirty="0"/>
              <a:t>-m ping all</a:t>
            </a:r>
          </a:p>
        </p:txBody>
      </p:sp>
    </p:spTree>
    <p:extLst>
      <p:ext uri="{BB962C8B-B14F-4D97-AF65-F5344CB8AC3E}">
        <p14:creationId xmlns:p14="http://schemas.microsoft.com/office/powerpoint/2010/main" val="414066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	Predefined </a:t>
            </a:r>
            <a:r>
              <a:rPr lang="en-IN" dirty="0"/>
              <a:t>set of programs which are responsible to perform any task and are written in python. Need to pass arguments/attributes for any module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Syntax: </a:t>
            </a:r>
            <a:r>
              <a:rPr lang="en-IN" dirty="0" smtClean="0"/>
              <a:t> </a:t>
            </a:r>
            <a:br>
              <a:rPr lang="en-IN" dirty="0" smtClean="0"/>
            </a:br>
            <a:r>
              <a:rPr lang="en-IN" sz="2000" dirty="0" smtClean="0"/>
              <a:t>$</a:t>
            </a:r>
            <a:r>
              <a:rPr lang="en-IN" sz="2000" dirty="0" err="1" smtClean="0"/>
              <a:t>ansible</a:t>
            </a:r>
            <a:r>
              <a:rPr lang="en-IN" sz="2000" dirty="0" smtClean="0"/>
              <a:t> </a:t>
            </a:r>
            <a:r>
              <a:rPr lang="en-IN" sz="2000" dirty="0"/>
              <a:t>[-</a:t>
            </a:r>
            <a:r>
              <a:rPr lang="en-IN" sz="2000" dirty="0" err="1"/>
              <a:t>i</a:t>
            </a:r>
            <a:r>
              <a:rPr lang="en-IN" sz="2000" dirty="0"/>
              <a:t> </a:t>
            </a:r>
            <a:r>
              <a:rPr lang="en-IN" sz="2000" dirty="0" err="1"/>
              <a:t>inventory_name</a:t>
            </a:r>
            <a:r>
              <a:rPr lang="en-IN" sz="2000" dirty="0"/>
              <a:t>] {</a:t>
            </a:r>
            <a:r>
              <a:rPr lang="en-IN" sz="2000" dirty="0" err="1"/>
              <a:t>group_name</a:t>
            </a:r>
            <a:r>
              <a:rPr lang="en-IN" sz="2000" dirty="0"/>
              <a:t> or </a:t>
            </a:r>
            <a:r>
              <a:rPr lang="en-IN" sz="2000" dirty="0" err="1"/>
              <a:t>server_name</a:t>
            </a:r>
            <a:r>
              <a:rPr lang="en-IN" sz="2000" dirty="0"/>
              <a:t> or both} -m [module] -a "</a:t>
            </a:r>
            <a:r>
              <a:rPr lang="en-IN" sz="2000" dirty="0" smtClean="0"/>
              <a:t>arguments“</a:t>
            </a:r>
          </a:p>
          <a:p>
            <a:pPr marL="0" indent="0">
              <a:buNone/>
            </a:pPr>
            <a:r>
              <a:rPr lang="en-IN" sz="2000" dirty="0" smtClean="0"/>
              <a:t>Here </a:t>
            </a:r>
            <a:r>
              <a:rPr lang="en-IN" sz="2000" dirty="0" err="1" smtClean="0"/>
              <a:t>inventory_name</a:t>
            </a:r>
            <a:r>
              <a:rPr lang="en-IN" sz="2000" dirty="0" smtClean="0"/>
              <a:t> is optional</a:t>
            </a:r>
            <a:r>
              <a:rPr lang="en-IN" sz="2000" dirty="0" smtClean="0"/>
              <a:t>.</a:t>
            </a:r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Ex: $</a:t>
            </a:r>
            <a:r>
              <a:rPr lang="en-US" sz="2000" dirty="0" err="1" smtClean="0"/>
              <a:t>ansible</a:t>
            </a:r>
            <a:r>
              <a:rPr lang="en-US" sz="2000" dirty="0" smtClean="0"/>
              <a:t> </a:t>
            </a:r>
            <a:r>
              <a:rPr lang="en-US" sz="2000" dirty="0"/>
              <a:t>-</a:t>
            </a:r>
            <a:r>
              <a:rPr lang="en-US" sz="2000" dirty="0" err="1"/>
              <a:t>i</a:t>
            </a:r>
            <a:r>
              <a:rPr lang="en-US" sz="2000" dirty="0"/>
              <a:t> /</a:t>
            </a:r>
            <a:r>
              <a:rPr lang="en-US" sz="2000" dirty="0" err="1"/>
              <a:t>etc</a:t>
            </a:r>
            <a:r>
              <a:rPr lang="en-US" sz="2000" dirty="0"/>
              <a:t>/</a:t>
            </a:r>
            <a:r>
              <a:rPr lang="en-US" sz="2000" dirty="0" err="1"/>
              <a:t>ansible</a:t>
            </a:r>
            <a:r>
              <a:rPr lang="en-US" sz="2000" dirty="0"/>
              <a:t>/hosts -m ping all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8422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Play Vs Playbook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 </a:t>
            </a:r>
            <a:r>
              <a:rPr lang="en-US" b="1" dirty="0" smtClean="0"/>
              <a:t>play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is </a:t>
            </a:r>
            <a:r>
              <a:rPr lang="en-US" dirty="0"/>
              <a:t>an ordered set of tasks which should be run against hosts selected from your </a:t>
            </a:r>
            <a:r>
              <a:rPr lang="en-US" dirty="0" smtClean="0"/>
              <a:t>inventory.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Every </a:t>
            </a:r>
            <a:r>
              <a:rPr lang="en-US" dirty="0"/>
              <a:t>Play must </a:t>
            </a:r>
            <a:r>
              <a:rPr lang="en-US" dirty="0" smtClean="0"/>
              <a:t>contain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set of hosts to </a:t>
            </a:r>
            <a:r>
              <a:rPr lang="en-US" dirty="0" smtClean="0"/>
              <a:t>configure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list of tasks to be executed on those hosts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A playbook</a:t>
            </a:r>
            <a:r>
              <a:rPr lang="en-US" dirty="0"/>
              <a:t> 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is </a:t>
            </a:r>
            <a:r>
              <a:rPr lang="en-US" dirty="0"/>
              <a:t>a text file that contains a list of one or more plays to run in order.</a:t>
            </a:r>
          </a:p>
        </p:txBody>
      </p:sp>
    </p:spTree>
    <p:extLst>
      <p:ext uri="{BB962C8B-B14F-4D97-AF65-F5344CB8AC3E}">
        <p14:creationId xmlns:p14="http://schemas.microsoft.com/office/powerpoint/2010/main" val="217558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</a:t>
            </a:r>
            <a:r>
              <a:rPr lang="en-IN" dirty="0" smtClean="0"/>
              <a:t>laybook fields: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47" y="1825625"/>
            <a:ext cx="10261905" cy="4351338"/>
          </a:xfrm>
        </p:spPr>
      </p:pic>
    </p:spTree>
    <p:extLst>
      <p:ext uri="{BB962C8B-B14F-4D97-AF65-F5344CB8AC3E}">
        <p14:creationId xmlns:p14="http://schemas.microsoft.com/office/powerpoint/2010/main" val="57562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Useful commands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To list all the available modules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</a:t>
            </a:r>
            <a:r>
              <a:rPr lang="en-IN" sz="2200" dirty="0" smtClean="0"/>
              <a:t>$</a:t>
            </a:r>
            <a:r>
              <a:rPr lang="en-IN" sz="2200" dirty="0" err="1" smtClean="0"/>
              <a:t>ansible</a:t>
            </a:r>
            <a:r>
              <a:rPr lang="en-IN" sz="2200" dirty="0" smtClean="0"/>
              <a:t>-doc –l</a:t>
            </a:r>
          </a:p>
          <a:p>
            <a:r>
              <a:rPr lang="en-IN" dirty="0" smtClean="0"/>
              <a:t>To run a play book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</a:t>
            </a:r>
            <a:r>
              <a:rPr lang="en-IN" sz="2200" dirty="0" smtClean="0"/>
              <a:t>$</a:t>
            </a:r>
            <a:r>
              <a:rPr lang="en-IN" sz="2200" dirty="0" err="1" smtClean="0"/>
              <a:t>ansible</a:t>
            </a:r>
            <a:r>
              <a:rPr lang="en-IN" sz="2200" dirty="0" smtClean="0"/>
              <a:t>-playbook </a:t>
            </a:r>
            <a:r>
              <a:rPr lang="en-IN" sz="2200" dirty="0" err="1" smtClean="0"/>
              <a:t>sampleplaybook.yml</a:t>
            </a:r>
            <a:endParaRPr lang="en-IN" sz="2200" dirty="0" smtClean="0"/>
          </a:p>
          <a:p>
            <a:r>
              <a:rPr lang="en-IN" dirty="0" smtClean="0"/>
              <a:t>To run a playbook in dry run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</a:t>
            </a:r>
            <a:r>
              <a:rPr lang="en-IN" sz="2200" dirty="0" smtClean="0"/>
              <a:t>$</a:t>
            </a:r>
            <a:r>
              <a:rPr lang="en-US" sz="2200" dirty="0" err="1" smtClean="0"/>
              <a:t>ansible</a:t>
            </a:r>
            <a:r>
              <a:rPr lang="en-US" sz="2200" dirty="0" smtClean="0"/>
              <a:t>-playbook -C </a:t>
            </a:r>
            <a:r>
              <a:rPr lang="en-US" sz="2200" dirty="0" err="1" smtClean="0"/>
              <a:t>sampleplaybook.yml</a:t>
            </a:r>
            <a:endParaRPr lang="en-IN" sz="2200" dirty="0" smtClean="0"/>
          </a:p>
          <a:p>
            <a:r>
              <a:rPr lang="en-IN" dirty="0" smtClean="0"/>
              <a:t>Syntax check on the playbook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sz="2200" dirty="0" smtClean="0"/>
              <a:t>$</a:t>
            </a:r>
            <a:r>
              <a:rPr lang="en-IN" sz="2200" dirty="0" err="1" smtClean="0"/>
              <a:t>ansible</a:t>
            </a:r>
            <a:r>
              <a:rPr lang="en-IN" sz="2200" dirty="0" smtClean="0"/>
              <a:t>-playbook --syntax-check </a:t>
            </a:r>
            <a:r>
              <a:rPr lang="en-IN" sz="2200" dirty="0" err="1" smtClean="0"/>
              <a:t>sampleplaybook.yml</a:t>
            </a:r>
            <a:endParaRPr lang="en-IN" sz="2200" dirty="0" smtClean="0"/>
          </a:p>
          <a:p>
            <a:endParaRPr lang="en-IN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56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266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Ansible</vt:lpstr>
      <vt:lpstr>Uses</vt:lpstr>
      <vt:lpstr>Architecture</vt:lpstr>
      <vt:lpstr>Configuration setup</vt:lpstr>
      <vt:lpstr>Configuration setup  Cont..</vt:lpstr>
      <vt:lpstr>Modules</vt:lpstr>
      <vt:lpstr>Play Vs Playbook</vt:lpstr>
      <vt:lpstr>Playbook fields:</vt:lpstr>
      <vt:lpstr>Useful commands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15</cp:revision>
  <dcterms:created xsi:type="dcterms:W3CDTF">2022-09-29T02:23:00Z</dcterms:created>
  <dcterms:modified xsi:type="dcterms:W3CDTF">2022-09-29T14:50:05Z</dcterms:modified>
</cp:coreProperties>
</file>