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65" r:id="rId4"/>
    <p:sldId id="267" r:id="rId5"/>
    <p:sldId id="299" r:id="rId6"/>
    <p:sldId id="280" r:id="rId7"/>
    <p:sldId id="276" r:id="rId8"/>
    <p:sldId id="282" r:id="rId9"/>
    <p:sldId id="284" r:id="rId10"/>
    <p:sldId id="286" r:id="rId11"/>
    <p:sldId id="287" r:id="rId12"/>
    <p:sldId id="288" r:id="rId13"/>
    <p:sldId id="292" r:id="rId14"/>
    <p:sldId id="293" r:id="rId15"/>
    <p:sldId id="294" r:id="rId16"/>
    <p:sldId id="296" r:id="rId17"/>
    <p:sldId id="279" r:id="rId18"/>
    <p:sldId id="291" r:id="rId19"/>
    <p:sldId id="289" r:id="rId20"/>
    <p:sldId id="290" r:id="rId21"/>
    <p:sldId id="274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A29F1-80B0-9942-CC9F-077B2D52BABB}" v="211" dt="2024-04-15T04:28:37.433"/>
    <p1510:client id="{3FDB8242-B838-18DB-F506-DB093DBD3431}" v="299" dt="2024-04-15T06:23:37.629"/>
    <p1510:client id="{640F3153-A303-87CA-A2C9-87D0104428ED}" v="754" dt="2024-04-15T18:28:13.272"/>
    <p1510:client id="{6ECEC3FB-11C0-C1B3-77C6-8E37B779BA95}" v="854" dt="2024-04-15T07:05:45.162"/>
    <p1510:client id="{82349436-3B0D-E70F-02D5-1BC15ACAF175}" v="836" dt="2024-04-15T05:49:51.203"/>
    <p1510:client id="{87B6BE43-D535-0740-DC53-C243604705A8}" v="149" dt="2024-04-15T07:06:32.146"/>
    <p1510:client id="{8EF95428-90D1-4E41-B0F3-F56CADBB41EB}" v="1040" dt="2024-04-15T20:48:27.490"/>
    <p1510:client id="{A1DC9CED-6F69-52D8-DBA5-26FBF9BDF94F}" v="79" dt="2024-04-15T06:32:03.353"/>
    <p1510:client id="{C495EF3B-A2AD-201D-807D-38BD9C27D1F1}" v="1" dt="2024-04-15T20:44:25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3" d="100"/>
          <a:sy n="103" d="100"/>
        </p:scale>
        <p:origin x="1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a, Sai Manasa" userId="S::saikota@ttu.edu::715c304d-ad4d-4c80-b3f3-b5d321fc7a5e" providerId="AD" clId="Web-{19FA29F1-80B0-9942-CC9F-077B2D52BABB}"/>
    <pc:docChg chg="modSld">
      <pc:chgData name="Kota, Sai Manasa" userId="S::saikota@ttu.edu::715c304d-ad4d-4c80-b3f3-b5d321fc7a5e" providerId="AD" clId="Web-{19FA29F1-80B0-9942-CC9F-077B2D52BABB}" dt="2024-04-15T04:28:37.433" v="210" actId="20577"/>
      <pc:docMkLst>
        <pc:docMk/>
      </pc:docMkLst>
      <pc:sldChg chg="modSp">
        <pc:chgData name="Kota, Sai Manasa" userId="S::saikota@ttu.edu::715c304d-ad4d-4c80-b3f3-b5d321fc7a5e" providerId="AD" clId="Web-{19FA29F1-80B0-9942-CC9F-077B2D52BABB}" dt="2024-04-15T04:28:37.433" v="210" actId="20577"/>
        <pc:sldMkLst>
          <pc:docMk/>
          <pc:sldMk cId="1265313174" sldId="257"/>
        </pc:sldMkLst>
        <pc:spChg chg="mod">
          <ac:chgData name="Kota, Sai Manasa" userId="S::saikota@ttu.edu::715c304d-ad4d-4c80-b3f3-b5d321fc7a5e" providerId="AD" clId="Web-{19FA29F1-80B0-9942-CC9F-077B2D52BABB}" dt="2024-04-15T04:28:37.433" v="210" actId="20577"/>
          <ac:spMkLst>
            <pc:docMk/>
            <pc:sldMk cId="1265313174" sldId="257"/>
            <ac:spMk id="3" creationId="{8A6FAB95-E6BF-74C2-FAE4-679554FF024D}"/>
          </ac:spMkLst>
        </pc:spChg>
      </pc:sldChg>
    </pc:docChg>
  </pc:docChgLst>
  <pc:docChgLst>
    <pc:chgData name="Kota, Sai Manasa" userId="S::saikota@ttu.edu::715c304d-ad4d-4c80-b3f3-b5d321fc7a5e" providerId="AD" clId="Web-{640F3153-A303-87CA-A2C9-87D0104428ED}"/>
    <pc:docChg chg="addSld delSld modSld addMainMaster delMainMaster">
      <pc:chgData name="Kota, Sai Manasa" userId="S::saikota@ttu.edu::715c304d-ad4d-4c80-b3f3-b5d321fc7a5e" providerId="AD" clId="Web-{640F3153-A303-87CA-A2C9-87D0104428ED}" dt="2024-04-15T18:28:13.272" v="658"/>
      <pc:docMkLst>
        <pc:docMk/>
      </pc:docMkLst>
      <pc:sldChg chg="addSp delSp modSp mod setBg modClrScheme setClrOvrMap delDesignElem chgLayout">
        <pc:chgData name="Kota, Sai Manasa" userId="S::saikota@ttu.edu::715c304d-ad4d-4c80-b3f3-b5d321fc7a5e" providerId="AD" clId="Web-{640F3153-A303-87CA-A2C9-87D0104428ED}" dt="2024-04-15T18:27:59.006" v="657" actId="20577"/>
        <pc:sldMkLst>
          <pc:docMk/>
          <pc:sldMk cId="405800070" sldId="256"/>
        </pc:sldMkLst>
        <pc:spChg chg="mod ord">
          <ac:chgData name="Kota, Sai Manasa" userId="S::saikota@ttu.edu::715c304d-ad4d-4c80-b3f3-b5d321fc7a5e" providerId="AD" clId="Web-{640F3153-A303-87CA-A2C9-87D0104428ED}" dt="2024-04-15T18:27:59.006" v="657" actId="20577"/>
          <ac:spMkLst>
            <pc:docMk/>
            <pc:sldMk cId="405800070" sldId="256"/>
            <ac:spMk id="2" creationId="{4FB43518-CA13-92FE-42AA-55D884598F1F}"/>
          </ac:spMkLst>
        </pc:spChg>
        <pc:spChg chg="mod ord">
          <ac:chgData name="Kota, Sai Manasa" userId="S::saikota@ttu.edu::715c304d-ad4d-4c80-b3f3-b5d321fc7a5e" providerId="AD" clId="Web-{640F3153-A303-87CA-A2C9-87D0104428ED}" dt="2024-04-15T18:07:36.303" v="640" actId="14100"/>
          <ac:spMkLst>
            <pc:docMk/>
            <pc:sldMk cId="405800070" sldId="256"/>
            <ac:spMk id="3" creationId="{6CCDCBE0-15C3-8A3E-37AC-D1059FECB47B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24.498" v="540"/>
          <ac:spMkLst>
            <pc:docMk/>
            <pc:sldMk cId="405800070" sldId="256"/>
            <ac:spMk id="8" creationId="{C2554CA6-288E-4202-BC52-2E5A8F0C0AED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11.591" v="534"/>
          <ac:spMkLst>
            <pc:docMk/>
            <pc:sldMk cId="405800070" sldId="256"/>
            <ac:spMk id="9" creationId="{71B2258F-86CA-4D4D-8270-BC05FCDEBFB3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24.498" v="540"/>
          <ac:spMkLst>
            <pc:docMk/>
            <pc:sldMk cId="405800070" sldId="256"/>
            <ac:spMk id="10" creationId="{B10BB131-AC8E-4A8E-A5D1-36260F720C3B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13.388" v="536"/>
          <ac:spMkLst>
            <pc:docMk/>
            <pc:sldMk cId="405800070" sldId="256"/>
            <ac:spMk id="11" creationId="{68CD2EFB-78C2-4C6E-A6B9-4ED12FAD5B99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13.388" v="536"/>
          <ac:spMkLst>
            <pc:docMk/>
            <pc:sldMk cId="405800070" sldId="256"/>
            <ac:spMk id="12" creationId="{C8320351-9FA2-4A26-885B-BB8F3E4902D2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24.498" v="540"/>
          <ac:spMkLst>
            <pc:docMk/>
            <pc:sldMk cId="405800070" sldId="256"/>
            <ac:spMk id="14" creationId="{FA23A907-97FB-4A8F-880A-DD77401C4296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23.326" v="538"/>
          <ac:spMkLst>
            <pc:docMk/>
            <pc:sldMk cId="405800070" sldId="256"/>
            <ac:spMk id="15" creationId="{71B2258F-86CA-4D4D-8270-BC05FCDEBFB3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24.498" v="540"/>
          <ac:spMkLst>
            <pc:docMk/>
            <pc:sldMk cId="405800070" sldId="256"/>
            <ac:spMk id="18" creationId="{5B7778FC-632E-4DCA-A7CB-0D7731CCF970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9.031" v="551"/>
          <ac:spMkLst>
            <pc:docMk/>
            <pc:sldMk cId="405800070" sldId="256"/>
            <ac:spMk id="20" creationId="{2D2964BB-484D-45AE-AD66-D407D0629652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9.031" v="551"/>
          <ac:spMkLst>
            <pc:docMk/>
            <pc:sldMk cId="405800070" sldId="256"/>
            <ac:spMk id="21" creationId="{1709F1D5-B0F1-4714-A239-E5B61C161915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9.031" v="551"/>
          <ac:spMkLst>
            <pc:docMk/>
            <pc:sldMk cId="405800070" sldId="256"/>
            <ac:spMk id="22" creationId="{6691AC69-A76E-4DAB-B565-468B6B87ACF3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9.031" v="551"/>
          <ac:spMkLst>
            <pc:docMk/>
            <pc:sldMk cId="405800070" sldId="256"/>
            <ac:spMk id="23" creationId="{228FB460-D3FF-4440-A020-05982A09E517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9.031" v="551"/>
          <ac:spMkLst>
            <pc:docMk/>
            <pc:sldMk cId="405800070" sldId="256"/>
            <ac:spMk id="24" creationId="{14847E93-7DC1-4D4B-8829-B19AA7137C50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9.031" v="551"/>
          <ac:spMkLst>
            <pc:docMk/>
            <pc:sldMk cId="405800070" sldId="256"/>
            <ac:spMk id="25" creationId="{5566D6E1-03A1-4D73-A4E0-35D74D568A04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9.031" v="551"/>
          <ac:spMkLst>
            <pc:docMk/>
            <pc:sldMk cId="405800070" sldId="256"/>
            <ac:spMk id="26" creationId="{9F835A99-04AC-494A-A572-AFE8413CC938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9.031" v="551"/>
          <ac:spMkLst>
            <pc:docMk/>
            <pc:sldMk cId="405800070" sldId="256"/>
            <ac:spMk id="27" creationId="{7B786209-1B0B-4CA9-9BDD-F7327066A84D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7.500" v="557"/>
          <ac:spMkLst>
            <pc:docMk/>
            <pc:sldMk cId="405800070" sldId="256"/>
            <ac:spMk id="32" creationId="{907EF6B7-1338-4443-8C46-6A318D952DFD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45.390" v="544"/>
          <ac:spMkLst>
            <pc:docMk/>
            <pc:sldMk cId="405800070" sldId="256"/>
            <ac:spMk id="33" creationId="{9B7AD9F6-8CE7-4299-8FC6-328F4DCD3FF9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7.500" v="557"/>
          <ac:spMkLst>
            <pc:docMk/>
            <pc:sldMk cId="405800070" sldId="256"/>
            <ac:spMk id="34" creationId="{DAAE4CDD-124C-4DCF-9584-B6033B545DD5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45.390" v="544"/>
          <ac:spMkLst>
            <pc:docMk/>
            <pc:sldMk cId="405800070" sldId="256"/>
            <ac:spMk id="35" creationId="{F49775AF-8896-43EE-92C6-83497D6DC56F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7.500" v="557"/>
          <ac:spMkLst>
            <pc:docMk/>
            <pc:sldMk cId="405800070" sldId="256"/>
            <ac:spMk id="36" creationId="{081E4A58-353D-44AE-B2FC-2A74E2E400F7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48.765" v="546"/>
          <ac:spMkLst>
            <pc:docMk/>
            <pc:sldMk cId="405800070" sldId="256"/>
            <ac:spMk id="39" creationId="{EB0222B5-B739-82A9-5CCC-C5585AE12A69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48.765" v="546"/>
          <ac:spMkLst>
            <pc:docMk/>
            <pc:sldMk cId="405800070" sldId="256"/>
            <ac:spMk id="40" creationId="{5BE23E75-E7E9-4D9F-6D25-5512363F8621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0.093" v="548"/>
          <ac:spMkLst>
            <pc:docMk/>
            <pc:sldMk cId="405800070" sldId="256"/>
            <ac:spMk id="42" creationId="{E0AE394F-AFF1-4485-AF1F-7387A2F041AA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0.093" v="548"/>
          <ac:spMkLst>
            <pc:docMk/>
            <pc:sldMk cId="405800070" sldId="256"/>
            <ac:spMk id="44" creationId="{5683D043-25BB-4AC9-8130-641179672614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0.093" v="548"/>
          <ac:spMkLst>
            <pc:docMk/>
            <pc:sldMk cId="405800070" sldId="256"/>
            <ac:spMk id="45" creationId="{AA61CCAC-6875-474C-8E9E-F57ABF078C2B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9.031" v="550"/>
          <ac:spMkLst>
            <pc:docMk/>
            <pc:sldMk cId="405800070" sldId="256"/>
            <ac:spMk id="48" creationId="{EB0222B5-B739-82A9-5CCC-C5585AE12A69}"/>
          </ac:spMkLst>
        </pc:spChg>
        <pc:spChg chg="add del">
          <ac:chgData name="Kota, Sai Manasa" userId="S::saikota@ttu.edu::715c304d-ad4d-4c80-b3f3-b5d321fc7a5e" providerId="AD" clId="Web-{640F3153-A303-87CA-A2C9-87D0104428ED}" dt="2024-04-15T07:08:59.031" v="550"/>
          <ac:spMkLst>
            <pc:docMk/>
            <pc:sldMk cId="405800070" sldId="256"/>
            <ac:spMk id="49" creationId="{5BE23E75-E7E9-4D9F-6D25-5512363F8621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4.172" v="554"/>
          <ac:spMkLst>
            <pc:docMk/>
            <pc:sldMk cId="405800070" sldId="256"/>
            <ac:spMk id="51" creationId="{EB0222B5-B739-82A9-5CCC-C5585AE12A69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4.172" v="554"/>
          <ac:spMkLst>
            <pc:docMk/>
            <pc:sldMk cId="405800070" sldId="256"/>
            <ac:spMk id="52" creationId="{5BE23E75-E7E9-4D9F-6D25-5512363F8621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7.485" v="556"/>
          <ac:spMkLst>
            <pc:docMk/>
            <pc:sldMk cId="405800070" sldId="256"/>
            <ac:spMk id="54" creationId="{DEE2AD96-B495-4E06-9291-B71706F728CB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7.485" v="556"/>
          <ac:spMkLst>
            <pc:docMk/>
            <pc:sldMk cId="405800070" sldId="256"/>
            <ac:spMk id="55" creationId="{53CF6D67-C5A8-4ADD-9E8E-1E38CA1D3166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7.485" v="556"/>
          <ac:spMkLst>
            <pc:docMk/>
            <pc:sldMk cId="405800070" sldId="256"/>
            <ac:spMk id="56" creationId="{86909FA0-B515-4681-B7A8-FA281D133B94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7.485" v="556"/>
          <ac:spMkLst>
            <pc:docMk/>
            <pc:sldMk cId="405800070" sldId="256"/>
            <ac:spMk id="57" creationId="{21C9FE86-FCC3-4A31-AA1C-C882262B7FE7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7.485" v="556"/>
          <ac:spMkLst>
            <pc:docMk/>
            <pc:sldMk cId="405800070" sldId="256"/>
            <ac:spMk id="58" creationId="{7D96243B-ECED-4B71-8E06-AE9A285EAD20}"/>
          </ac:spMkLst>
        </pc:spChg>
        <pc:spChg chg="add del">
          <ac:chgData name="Kota, Sai Manasa" userId="S::saikota@ttu.edu::715c304d-ad4d-4c80-b3f3-b5d321fc7a5e" providerId="AD" clId="Web-{640F3153-A303-87CA-A2C9-87D0104428ED}" dt="2024-04-15T07:09:17.485" v="556"/>
          <ac:spMkLst>
            <pc:docMk/>
            <pc:sldMk cId="405800070" sldId="256"/>
            <ac:spMk id="59" creationId="{A09989E4-EFDC-4A90-A633-E0525FB4139E}"/>
          </ac:spMkLst>
        </pc:spChg>
        <pc:spChg chg="add del">
          <ac:chgData name="Kota, Sai Manasa" userId="S::saikota@ttu.edu::715c304d-ad4d-4c80-b3f3-b5d321fc7a5e" providerId="AD" clId="Web-{640F3153-A303-87CA-A2C9-87D0104428ED}" dt="2024-04-15T18:05:26.326" v="633"/>
          <ac:spMkLst>
            <pc:docMk/>
            <pc:sldMk cId="405800070" sldId="256"/>
            <ac:spMk id="61" creationId="{907EF6B7-1338-4443-8C46-6A318D952DFD}"/>
          </ac:spMkLst>
        </pc:spChg>
        <pc:spChg chg="add del">
          <ac:chgData name="Kota, Sai Manasa" userId="S::saikota@ttu.edu::715c304d-ad4d-4c80-b3f3-b5d321fc7a5e" providerId="AD" clId="Web-{640F3153-A303-87CA-A2C9-87D0104428ED}" dt="2024-04-15T18:05:26.326" v="633"/>
          <ac:spMkLst>
            <pc:docMk/>
            <pc:sldMk cId="405800070" sldId="256"/>
            <ac:spMk id="62" creationId="{DAAE4CDD-124C-4DCF-9584-B6033B545DD5}"/>
          </ac:spMkLst>
        </pc:spChg>
        <pc:spChg chg="add del">
          <ac:chgData name="Kota, Sai Manasa" userId="S::saikota@ttu.edu::715c304d-ad4d-4c80-b3f3-b5d321fc7a5e" providerId="AD" clId="Web-{640F3153-A303-87CA-A2C9-87D0104428ED}" dt="2024-04-15T18:05:26.326" v="633"/>
          <ac:spMkLst>
            <pc:docMk/>
            <pc:sldMk cId="405800070" sldId="256"/>
            <ac:spMk id="63" creationId="{081E4A58-353D-44AE-B2FC-2A74E2E400F7}"/>
          </ac:spMkLst>
        </pc:spChg>
        <pc:spChg chg="add del">
          <ac:chgData name="Kota, Sai Manasa" userId="S::saikota@ttu.edu::715c304d-ad4d-4c80-b3f3-b5d321fc7a5e" providerId="AD" clId="Web-{640F3153-A303-87CA-A2C9-87D0104428ED}" dt="2024-04-15T18:07:23.615" v="639"/>
          <ac:spMkLst>
            <pc:docMk/>
            <pc:sldMk cId="405800070" sldId="256"/>
            <ac:spMk id="69" creationId="{A34066D6-1B59-4642-A86D-39464CEE971B}"/>
          </ac:spMkLst>
        </pc:spChg>
        <pc:spChg chg="add del">
          <ac:chgData name="Kota, Sai Manasa" userId="S::saikota@ttu.edu::715c304d-ad4d-4c80-b3f3-b5d321fc7a5e" providerId="AD" clId="Web-{640F3153-A303-87CA-A2C9-87D0104428ED}" dt="2024-04-15T18:07:23.615" v="639"/>
          <ac:spMkLst>
            <pc:docMk/>
            <pc:sldMk cId="405800070" sldId="256"/>
            <ac:spMk id="71" creationId="{18E928D9-3091-4385-B979-265D55AD02CE}"/>
          </ac:spMkLst>
        </pc:spChg>
        <pc:spChg chg="add del">
          <ac:chgData name="Kota, Sai Manasa" userId="S::saikota@ttu.edu::715c304d-ad4d-4c80-b3f3-b5d321fc7a5e" providerId="AD" clId="Web-{640F3153-A303-87CA-A2C9-87D0104428ED}" dt="2024-04-15T18:07:23.615" v="639"/>
          <ac:spMkLst>
            <pc:docMk/>
            <pc:sldMk cId="405800070" sldId="256"/>
            <ac:spMk id="73" creationId="{7D602432-D774-4CF5-94E8-7D52D01059D2}"/>
          </ac:spMkLst>
        </pc:spChg>
        <pc:spChg chg="add del">
          <ac:chgData name="Kota, Sai Manasa" userId="S::saikota@ttu.edu::715c304d-ad4d-4c80-b3f3-b5d321fc7a5e" providerId="AD" clId="Web-{640F3153-A303-87CA-A2C9-87D0104428ED}" dt="2024-04-15T18:07:23.615" v="639"/>
          <ac:spMkLst>
            <pc:docMk/>
            <pc:sldMk cId="405800070" sldId="256"/>
            <ac:spMk id="75" creationId="{CBF9EBB4-5078-47B2-AAA0-DF4A88D8182A}"/>
          </ac:spMkLst>
        </pc:spChg>
        <pc:spChg chg="add">
          <ac:chgData name="Kota, Sai Manasa" userId="S::saikota@ttu.edu::715c304d-ad4d-4c80-b3f3-b5d321fc7a5e" providerId="AD" clId="Web-{640F3153-A303-87CA-A2C9-87D0104428ED}" dt="2024-04-15T18:07:23.615" v="639"/>
          <ac:spMkLst>
            <pc:docMk/>
            <pc:sldMk cId="405800070" sldId="256"/>
            <ac:spMk id="80" creationId="{63F5877B-98C7-49DD-83AB-0F6F57CB6543}"/>
          </ac:spMkLst>
        </pc:spChg>
        <pc:spChg chg="add">
          <ac:chgData name="Kota, Sai Manasa" userId="S::saikota@ttu.edu::715c304d-ad4d-4c80-b3f3-b5d321fc7a5e" providerId="AD" clId="Web-{640F3153-A303-87CA-A2C9-87D0104428ED}" dt="2024-04-15T18:07:23.615" v="639"/>
          <ac:spMkLst>
            <pc:docMk/>
            <pc:sldMk cId="405800070" sldId="256"/>
            <ac:spMk id="82" creationId="{4EA91930-66BC-4C41-B4F5-C31EB216F64B}"/>
          </ac:spMkLst>
        </pc:spChg>
        <pc:spChg chg="add">
          <ac:chgData name="Kota, Sai Manasa" userId="S::saikota@ttu.edu::715c304d-ad4d-4c80-b3f3-b5d321fc7a5e" providerId="AD" clId="Web-{640F3153-A303-87CA-A2C9-87D0104428ED}" dt="2024-04-15T18:07:23.615" v="639"/>
          <ac:spMkLst>
            <pc:docMk/>
            <pc:sldMk cId="405800070" sldId="256"/>
            <ac:spMk id="84" creationId="{6313CF8F-B436-401E-9575-DE0F8E8B5B17}"/>
          </ac:spMkLst>
        </pc:spChg>
        <pc:spChg chg="add">
          <ac:chgData name="Kota, Sai Manasa" userId="S::saikota@ttu.edu::715c304d-ad4d-4c80-b3f3-b5d321fc7a5e" providerId="AD" clId="Web-{640F3153-A303-87CA-A2C9-87D0104428ED}" dt="2024-04-15T18:07:23.615" v="639"/>
          <ac:spMkLst>
            <pc:docMk/>
            <pc:sldMk cId="405800070" sldId="256"/>
            <ac:spMk id="86" creationId="{2A38CFE9-C30A-4551-ACCB-D5808FBC39CD}"/>
          </ac:spMkLst>
        </pc:spChg>
        <pc:spChg chg="add del">
          <ac:chgData name="Kota, Sai Manasa" userId="S::saikota@ttu.edu::715c304d-ad4d-4c80-b3f3-b5d321fc7a5e" providerId="AD" clId="Web-{640F3153-A303-87CA-A2C9-87D0104428ED}" dt="2024-04-15T18:07:47.960" v="643"/>
          <ac:spMkLst>
            <pc:docMk/>
            <pc:sldMk cId="405800070" sldId="256"/>
            <ac:spMk id="88" creationId="{67EF550F-47CE-4FB2-9DAC-12AD835C833D}"/>
          </ac:spMkLst>
        </pc:spChg>
        <pc:picChg chg="add mod ord">
          <ac:chgData name="Kota, Sai Manasa" userId="S::saikota@ttu.edu::715c304d-ad4d-4c80-b3f3-b5d321fc7a5e" providerId="AD" clId="Web-{640F3153-A303-87CA-A2C9-87D0104428ED}" dt="2024-04-15T18:07:23.615" v="639"/>
          <ac:picMkLst>
            <pc:docMk/>
            <pc:sldMk cId="405800070" sldId="256"/>
            <ac:picMk id="4" creationId="{4D9B4356-A838-94D9-AF71-87E030F8F73C}"/>
          </ac:picMkLst>
        </pc:picChg>
        <pc:picChg chg="add del">
          <ac:chgData name="Kota, Sai Manasa" userId="S::saikota@ttu.edu::715c304d-ad4d-4c80-b3f3-b5d321fc7a5e" providerId="AD" clId="Web-{640F3153-A303-87CA-A2C9-87D0104428ED}" dt="2024-04-15T07:08:11.591" v="534"/>
          <ac:picMkLst>
            <pc:docMk/>
            <pc:sldMk cId="405800070" sldId="256"/>
            <ac:picMk id="5" creationId="{9BF4687D-0389-B965-C834-E8C34E9EA470}"/>
          </ac:picMkLst>
        </pc:picChg>
        <pc:picChg chg="add del">
          <ac:chgData name="Kota, Sai Manasa" userId="S::saikota@ttu.edu::715c304d-ad4d-4c80-b3f3-b5d321fc7a5e" providerId="AD" clId="Web-{640F3153-A303-87CA-A2C9-87D0104428ED}" dt="2024-04-15T07:08:13.388" v="536"/>
          <ac:picMkLst>
            <pc:docMk/>
            <pc:sldMk cId="405800070" sldId="256"/>
            <ac:picMk id="13" creationId="{E2129176-9845-86AA-4AF1-BBFFD1578F51}"/>
          </ac:picMkLst>
        </pc:picChg>
        <pc:picChg chg="add del">
          <ac:chgData name="Kota, Sai Manasa" userId="S::saikota@ttu.edu::715c304d-ad4d-4c80-b3f3-b5d321fc7a5e" providerId="AD" clId="Web-{640F3153-A303-87CA-A2C9-87D0104428ED}" dt="2024-04-15T07:08:23.326" v="538"/>
          <ac:picMkLst>
            <pc:docMk/>
            <pc:sldMk cId="405800070" sldId="256"/>
            <ac:picMk id="16" creationId="{9BF4687D-0389-B965-C834-E8C34E9EA470}"/>
          </ac:picMkLst>
        </pc:picChg>
        <pc:picChg chg="add del">
          <ac:chgData name="Kota, Sai Manasa" userId="S::saikota@ttu.edu::715c304d-ad4d-4c80-b3f3-b5d321fc7a5e" providerId="AD" clId="Web-{640F3153-A303-87CA-A2C9-87D0104428ED}" dt="2024-04-15T07:08:45.390" v="544"/>
          <ac:picMkLst>
            <pc:docMk/>
            <pc:sldMk cId="405800070" sldId="256"/>
            <ac:picMk id="29" creationId="{95967A9A-4FE2-F03E-D3DB-567755535C62}"/>
          </ac:picMkLst>
        </pc:picChg>
        <pc:picChg chg="add del">
          <ac:chgData name="Kota, Sai Manasa" userId="S::saikota@ttu.edu::715c304d-ad4d-4c80-b3f3-b5d321fc7a5e" providerId="AD" clId="Web-{640F3153-A303-87CA-A2C9-87D0104428ED}" dt="2024-04-15T07:08:48.765" v="546"/>
          <ac:picMkLst>
            <pc:docMk/>
            <pc:sldMk cId="405800070" sldId="256"/>
            <ac:picMk id="38" creationId="{23DF0F1E-07F9-2046-1627-86D22F7242C7}"/>
          </ac:picMkLst>
        </pc:picChg>
        <pc:picChg chg="add del">
          <ac:chgData name="Kota, Sai Manasa" userId="S::saikota@ttu.edu::715c304d-ad4d-4c80-b3f3-b5d321fc7a5e" providerId="AD" clId="Web-{640F3153-A303-87CA-A2C9-87D0104428ED}" dt="2024-04-15T07:09:14.172" v="554"/>
          <ac:picMkLst>
            <pc:docMk/>
            <pc:sldMk cId="405800070" sldId="256"/>
            <ac:picMk id="41" creationId="{DEE8473E-2645-8091-193D-F4140B8A006A}"/>
          </ac:picMkLst>
        </pc:picChg>
        <pc:picChg chg="add del">
          <ac:chgData name="Kota, Sai Manasa" userId="S::saikota@ttu.edu::715c304d-ad4d-4c80-b3f3-b5d321fc7a5e" providerId="AD" clId="Web-{640F3153-A303-87CA-A2C9-87D0104428ED}" dt="2024-04-15T07:08:50.093" v="548"/>
          <ac:picMkLst>
            <pc:docMk/>
            <pc:sldMk cId="405800070" sldId="256"/>
            <ac:picMk id="43" creationId="{E6D0C735-C3F2-AB2B-44B4-B45574D7F94A}"/>
          </ac:picMkLst>
        </pc:picChg>
        <pc:picChg chg="add del">
          <ac:chgData name="Kota, Sai Manasa" userId="S::saikota@ttu.edu::715c304d-ad4d-4c80-b3f3-b5d321fc7a5e" providerId="AD" clId="Web-{640F3153-A303-87CA-A2C9-87D0104428ED}" dt="2024-04-15T07:08:59.031" v="550"/>
          <ac:picMkLst>
            <pc:docMk/>
            <pc:sldMk cId="405800070" sldId="256"/>
            <ac:picMk id="47" creationId="{23DF0F1E-07F9-2046-1627-86D22F7242C7}"/>
          </ac:picMkLst>
        </pc:picChg>
        <pc:picChg chg="add mod">
          <ac:chgData name="Kota, Sai Manasa" userId="S::saikota@ttu.edu::715c304d-ad4d-4c80-b3f3-b5d321fc7a5e" providerId="AD" clId="Web-{640F3153-A303-87CA-A2C9-87D0104428ED}" dt="2024-04-15T18:07:23.615" v="639"/>
          <ac:picMkLst>
            <pc:docMk/>
            <pc:sldMk cId="405800070" sldId="256"/>
            <ac:picMk id="65" creationId="{FA4078C0-224C-F039-AFF2-2BD212841560}"/>
          </ac:picMkLst>
        </pc:picChg>
        <pc:cxnChg chg="add del">
          <ac:chgData name="Kota, Sai Manasa" userId="S::saikota@ttu.edu::715c304d-ad4d-4c80-b3f3-b5d321fc7a5e" providerId="AD" clId="Web-{640F3153-A303-87CA-A2C9-87D0104428ED}" dt="2024-04-15T07:08:48.765" v="546"/>
          <ac:cxnSpMkLst>
            <pc:docMk/>
            <pc:sldMk cId="405800070" sldId="256"/>
            <ac:cxnSpMk id="37" creationId="{61B115DB-65EB-3FC3-7284-CFDF4ADC60B6}"/>
          </ac:cxnSpMkLst>
        </pc:cxnChg>
        <pc:cxnChg chg="add del">
          <ac:chgData name="Kota, Sai Manasa" userId="S::saikota@ttu.edu::715c304d-ad4d-4c80-b3f3-b5d321fc7a5e" providerId="AD" clId="Web-{640F3153-A303-87CA-A2C9-87D0104428ED}" dt="2024-04-15T07:09:14.172" v="554"/>
          <ac:cxnSpMkLst>
            <pc:docMk/>
            <pc:sldMk cId="405800070" sldId="256"/>
            <ac:cxnSpMk id="46" creationId="{61B115DB-65EB-3FC3-7284-CFDF4ADC60B6}"/>
          </ac:cxnSpMkLst>
        </pc:cxnChg>
        <pc:cxnChg chg="add del">
          <ac:chgData name="Kota, Sai Manasa" userId="S::saikota@ttu.edu::715c304d-ad4d-4c80-b3f3-b5d321fc7a5e" providerId="AD" clId="Web-{640F3153-A303-87CA-A2C9-87D0104428ED}" dt="2024-04-15T07:08:59.031" v="550"/>
          <ac:cxnSpMkLst>
            <pc:docMk/>
            <pc:sldMk cId="405800070" sldId="256"/>
            <ac:cxnSpMk id="50" creationId="{61B115DB-65EB-3FC3-7284-CFDF4ADC60B6}"/>
          </ac:cxnSpMkLst>
        </pc:cxn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7:58:42.472" v="578"/>
        <pc:sldMkLst>
          <pc:docMk/>
          <pc:sldMk cId="4162570933" sldId="265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162570933" sldId="265"/>
            <ac:spMk id="2" creationId="{20961E3E-6A4F-8180-8A3E-D24134D144F8}"/>
          </ac:spMkLst>
        </pc:spChg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162570933" sldId="265"/>
            <ac:spMk id="3" creationId="{8A6FAB95-E6BF-74C2-FAE4-679554FF024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162570933" sldId="265"/>
            <ac:spMk id="5" creationId="{70DFC902-7D23-471A-B557-B6B6917D7A0D}"/>
          </ac:spMkLst>
        </pc:spChg>
        <pc:picChg chg="add">
          <ac:chgData name="Kota, Sai Manasa" userId="S::saikota@ttu.edu::715c304d-ad4d-4c80-b3f3-b5d321fc7a5e" providerId="AD" clId="Web-{640F3153-A303-87CA-A2C9-87D0104428ED}" dt="2024-04-15T17:58:42.472" v="578"/>
          <ac:picMkLst>
            <pc:docMk/>
            <pc:sldMk cId="4162570933" sldId="265"/>
            <ac:picMk id="6" creationId="{C2CE4E30-DC51-6686-447E-8FE05E1FE0D8}"/>
          </ac:picMkLst>
        </pc:picChg>
      </pc:sldChg>
      <pc:sldChg chg="add del">
        <pc:chgData name="Kota, Sai Manasa" userId="S::saikota@ttu.edu::715c304d-ad4d-4c80-b3f3-b5d321fc7a5e" providerId="AD" clId="Web-{640F3153-A303-87CA-A2C9-87D0104428ED}" dt="2024-04-15T06:05:04.322" v="2"/>
        <pc:sldMkLst>
          <pc:docMk/>
          <pc:sldMk cId="1608243333" sldId="266"/>
        </pc:sldMkLst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7:58:45.957" v="579"/>
        <pc:sldMkLst>
          <pc:docMk/>
          <pc:sldMk cId="1420215351" sldId="267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1420215351" sldId="267"/>
            <ac:spMk id="2" creationId="{20961E3E-6A4F-8180-8A3E-D24134D144F8}"/>
          </ac:spMkLst>
        </pc:spChg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1420215351" sldId="267"/>
            <ac:spMk id="3" creationId="{8A6FAB95-E6BF-74C2-FAE4-679554FF024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1420215351" sldId="267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1420215351" sldId="267"/>
            <ac:spMk id="6" creationId="{A55D5633-D557-4DCA-982C-FF36EB7A1C00}"/>
          </ac:spMkLst>
        </pc:spChg>
        <pc:picChg chg="add">
          <ac:chgData name="Kota, Sai Manasa" userId="S::saikota@ttu.edu::715c304d-ad4d-4c80-b3f3-b5d321fc7a5e" providerId="AD" clId="Web-{640F3153-A303-87CA-A2C9-87D0104428ED}" dt="2024-04-15T17:58:45.957" v="579"/>
          <ac:picMkLst>
            <pc:docMk/>
            <pc:sldMk cId="1420215351" sldId="267"/>
            <ac:picMk id="7" creationId="{25EFF230-CCB5-7E05-2925-91A0AEEE316C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7:59:54.164" v="592"/>
        <pc:sldMkLst>
          <pc:docMk/>
          <pc:sldMk cId="3303847758" sldId="271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303847758" sldId="271"/>
            <ac:spMk id="2" creationId="{20961E3E-6A4F-8180-8A3E-D24134D144F8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303847758" sldId="271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303847758" sldId="271"/>
            <ac:spMk id="6" creationId="{A55D5633-D557-4DCA-982C-FF36EB7A1C00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303847758" sldId="271"/>
            <ac:spMk id="12" creationId="{450D3AD2-FA80-415F-A9CE-54D884561CD7}"/>
          </ac:spMkLst>
        </pc:spChg>
        <pc:picChg chg="add">
          <ac:chgData name="Kota, Sai Manasa" userId="S::saikota@ttu.edu::715c304d-ad4d-4c80-b3f3-b5d321fc7a5e" providerId="AD" clId="Web-{640F3153-A303-87CA-A2C9-87D0104428ED}" dt="2024-04-15T17:59:54.164" v="592"/>
          <ac:picMkLst>
            <pc:docMk/>
            <pc:sldMk cId="3303847758" sldId="271"/>
            <ac:picMk id="9" creationId="{26E1DCC5-7044-D989-94AC-800FE5DD3DD0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8:03:30.803" v="598"/>
        <pc:sldMkLst>
          <pc:docMk/>
          <pc:sldMk cId="439111826" sldId="274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39111826" sldId="274"/>
            <ac:spMk id="2" creationId="{20961E3E-6A4F-8180-8A3E-D24134D144F8}"/>
          </ac:spMkLst>
        </pc:spChg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39111826" sldId="274"/>
            <ac:spMk id="3" creationId="{8A6FAB95-E6BF-74C2-FAE4-679554FF024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39111826" sldId="274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39111826" sldId="274"/>
            <ac:spMk id="6" creationId="{A55D5633-D557-4DCA-982C-FF36EB7A1C00}"/>
          </ac:spMkLst>
        </pc:spChg>
        <pc:picChg chg="add">
          <ac:chgData name="Kota, Sai Manasa" userId="S::saikota@ttu.edu::715c304d-ad4d-4c80-b3f3-b5d321fc7a5e" providerId="AD" clId="Web-{640F3153-A303-87CA-A2C9-87D0104428ED}" dt="2024-04-15T18:03:30.803" v="598"/>
          <ac:picMkLst>
            <pc:docMk/>
            <pc:sldMk cId="439111826" sldId="274"/>
            <ac:picMk id="8" creationId="{24EC29DF-F491-59DA-67A9-21321A179CD7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6:58:50.606" v="574"/>
        <pc:sldMkLst>
          <pc:docMk/>
          <pc:sldMk cId="3241118954" sldId="275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241118954" sldId="275"/>
            <ac:spMk id="2" creationId="{20961E3E-6A4F-8180-8A3E-D24134D144F8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241118954" sldId="275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241118954" sldId="275"/>
            <ac:spMk id="6" creationId="{A55D5633-D557-4DCA-982C-FF36EB7A1C00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241118954" sldId="275"/>
            <ac:spMk id="12" creationId="{450D3AD2-FA80-415F-A9CE-54D884561CD7}"/>
          </ac:spMkLst>
        </pc:spChg>
        <pc:picChg chg="mod ord">
          <ac:chgData name="Kota, Sai Manasa" userId="S::saikota@ttu.edu::715c304d-ad4d-4c80-b3f3-b5d321fc7a5e" providerId="AD" clId="Web-{640F3153-A303-87CA-A2C9-87D0104428ED}" dt="2024-04-15T16:58:50.606" v="574"/>
          <ac:picMkLst>
            <pc:docMk/>
            <pc:sldMk cId="3241118954" sldId="275"/>
            <ac:picMk id="14" creationId="{7E6663E5-7E4C-3BEA-8BF5-9F26BC1CDB3C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7:59:00.848" v="582" actId="1076"/>
        <pc:sldMkLst>
          <pc:docMk/>
          <pc:sldMk cId="652117771" sldId="276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652117771" sldId="276"/>
            <ac:spMk id="2" creationId="{20961E3E-6A4F-8180-8A3E-D24134D144F8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652117771" sldId="276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652117771" sldId="276"/>
            <ac:spMk id="6" creationId="{A55D5633-D557-4DCA-982C-FF36EB7A1C00}"/>
          </ac:spMkLst>
        </pc:spChg>
        <pc:picChg chg="add">
          <ac:chgData name="Kota, Sai Manasa" userId="S::saikota@ttu.edu::715c304d-ad4d-4c80-b3f3-b5d321fc7a5e" providerId="AD" clId="Web-{640F3153-A303-87CA-A2C9-87D0104428ED}" dt="2024-04-15T17:58:52.801" v="581"/>
          <ac:picMkLst>
            <pc:docMk/>
            <pc:sldMk cId="652117771" sldId="276"/>
            <ac:picMk id="4" creationId="{100BB5C2-7D22-DF90-0D5F-660498D1BC4A}"/>
          </ac:picMkLst>
        </pc:picChg>
        <pc:picChg chg="mod">
          <ac:chgData name="Kota, Sai Manasa" userId="S::saikota@ttu.edu::715c304d-ad4d-4c80-b3f3-b5d321fc7a5e" providerId="AD" clId="Web-{640F3153-A303-87CA-A2C9-87D0104428ED}" dt="2024-04-15T17:59:00.848" v="582" actId="1076"/>
          <ac:picMkLst>
            <pc:docMk/>
            <pc:sldMk cId="652117771" sldId="276"/>
            <ac:picMk id="9" creationId="{30B32B88-9F90-44EE-8405-96D2B7C9EB28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8:03:11.411" v="594"/>
        <pc:sldMkLst>
          <pc:docMk/>
          <pc:sldMk cId="1023215323" sldId="279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1023215323" sldId="279"/>
            <ac:spMk id="2" creationId="{20961E3E-6A4F-8180-8A3E-D24134D144F8}"/>
          </ac:spMkLst>
        </pc:spChg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1023215323" sldId="279"/>
            <ac:spMk id="3" creationId="{8A6FAB95-E6BF-74C2-FAE4-679554FF024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1023215323" sldId="279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1023215323" sldId="279"/>
            <ac:spMk id="6" creationId="{A55D5633-D557-4DCA-982C-FF36EB7A1C00}"/>
          </ac:spMkLst>
        </pc:spChg>
        <pc:picChg chg="add">
          <ac:chgData name="Kota, Sai Manasa" userId="S::saikota@ttu.edu::715c304d-ad4d-4c80-b3f3-b5d321fc7a5e" providerId="AD" clId="Web-{640F3153-A303-87CA-A2C9-87D0104428ED}" dt="2024-04-15T18:03:11.411" v="594"/>
          <ac:picMkLst>
            <pc:docMk/>
            <pc:sldMk cId="1023215323" sldId="279"/>
            <ac:picMk id="9" creationId="{20041D36-C508-33A5-9C1D-FD6704A683CD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7:58:49.629" v="580"/>
        <pc:sldMkLst>
          <pc:docMk/>
          <pc:sldMk cId="2370457365" sldId="280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2370457365" sldId="280"/>
            <ac:spMk id="2" creationId="{20961E3E-6A4F-8180-8A3E-D24134D144F8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2370457365" sldId="280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2370457365" sldId="280"/>
            <ac:spMk id="6" creationId="{A55D5633-D557-4DCA-982C-FF36EB7A1C00}"/>
          </ac:spMkLst>
        </pc:spChg>
        <pc:picChg chg="add">
          <ac:chgData name="Kota, Sai Manasa" userId="S::saikota@ttu.edu::715c304d-ad4d-4c80-b3f3-b5d321fc7a5e" providerId="AD" clId="Web-{640F3153-A303-87CA-A2C9-87D0104428ED}" dt="2024-04-15T17:58:49.629" v="580"/>
          <ac:picMkLst>
            <pc:docMk/>
            <pc:sldMk cId="2370457365" sldId="280"/>
            <ac:picMk id="7" creationId="{14F1C2E1-CD11-912C-E165-007063F5AA4B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7:58:34.362" v="577" actId="1076"/>
        <pc:sldMkLst>
          <pc:docMk/>
          <pc:sldMk cId="844091799" sldId="281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844091799" sldId="281"/>
            <ac:spMk id="2" creationId="{20961E3E-6A4F-8180-8A3E-D24134D144F8}"/>
          </ac:spMkLst>
        </pc:spChg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844091799" sldId="281"/>
            <ac:spMk id="3" creationId="{8A6FAB95-E6BF-74C2-FAE4-679554FF024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844091799" sldId="281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844091799" sldId="281"/>
            <ac:spMk id="6" creationId="{A55D5633-D557-4DCA-982C-FF36EB7A1C00}"/>
          </ac:spMkLst>
        </pc:spChg>
        <pc:picChg chg="add mod">
          <ac:chgData name="Kota, Sai Manasa" userId="S::saikota@ttu.edu::715c304d-ad4d-4c80-b3f3-b5d321fc7a5e" providerId="AD" clId="Web-{640F3153-A303-87CA-A2C9-87D0104428ED}" dt="2024-04-15T17:58:34.362" v="577" actId="1076"/>
          <ac:picMkLst>
            <pc:docMk/>
            <pc:sldMk cId="844091799" sldId="281"/>
            <ac:picMk id="4" creationId="{ABBEAED1-19C2-5369-8C30-C53A3121ECE4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7:59:06.770" v="583"/>
        <pc:sldMkLst>
          <pc:docMk/>
          <pc:sldMk cId="218229879" sldId="282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218229879" sldId="282"/>
            <ac:spMk id="2" creationId="{20961E3E-6A4F-8180-8A3E-D24134D144F8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218229879" sldId="282"/>
            <ac:spMk id="5" creationId="{70DFC902-7D23-471A-B557-B6B6917D7A0D}"/>
          </ac:spMkLst>
        </pc:spChg>
        <pc:picChg chg="add">
          <ac:chgData name="Kota, Sai Manasa" userId="S::saikota@ttu.edu::715c304d-ad4d-4c80-b3f3-b5d321fc7a5e" providerId="AD" clId="Web-{640F3153-A303-87CA-A2C9-87D0104428ED}" dt="2024-04-15T17:59:06.770" v="583"/>
          <ac:picMkLst>
            <pc:docMk/>
            <pc:sldMk cId="218229879" sldId="282"/>
            <ac:picMk id="6" creationId="{09FBB44E-A930-8363-7A2D-4370967E7DA1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8:28:13.272" v="658"/>
        <pc:sldMkLst>
          <pc:docMk/>
          <pc:sldMk cId="1368124468" sldId="284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1368124468" sldId="284"/>
            <ac:spMk id="2" creationId="{20961E3E-6A4F-8180-8A3E-D24134D144F8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1368124468" sldId="284"/>
            <ac:spMk id="5" creationId="{70DFC902-7D23-471A-B557-B6B6917D7A0D}"/>
          </ac:spMkLst>
        </pc:spChg>
        <pc:picChg chg="add mod ord">
          <ac:chgData name="Kota, Sai Manasa" userId="S::saikota@ttu.edu::715c304d-ad4d-4c80-b3f3-b5d321fc7a5e" providerId="AD" clId="Web-{640F3153-A303-87CA-A2C9-87D0104428ED}" dt="2024-04-15T18:28:13.272" v="658"/>
          <ac:picMkLst>
            <pc:docMk/>
            <pc:sldMk cId="1368124468" sldId="284"/>
            <ac:picMk id="11" creationId="{A8353B18-B197-1CAA-A18D-35D5A100440C}"/>
          </ac:picMkLst>
        </pc:picChg>
      </pc:sldChg>
      <pc:sldChg chg="delSp modSp add del">
        <pc:chgData name="Kota, Sai Manasa" userId="S::saikota@ttu.edu::715c304d-ad4d-4c80-b3f3-b5d321fc7a5e" providerId="AD" clId="Web-{640F3153-A303-87CA-A2C9-87D0104428ED}" dt="2024-04-15T07:03:33.454" v="507"/>
        <pc:sldMkLst>
          <pc:docMk/>
          <pc:sldMk cId="234464761" sldId="285"/>
        </pc:sldMkLst>
        <pc:spChg chg="mod">
          <ac:chgData name="Kota, Sai Manasa" userId="S::saikota@ttu.edu::715c304d-ad4d-4c80-b3f3-b5d321fc7a5e" providerId="AD" clId="Web-{640F3153-A303-87CA-A2C9-87D0104428ED}" dt="2024-04-15T06:58:04.676" v="443"/>
          <ac:spMkLst>
            <pc:docMk/>
            <pc:sldMk cId="234464761" sldId="285"/>
            <ac:spMk id="16" creationId="{62A45B08-2CCB-746D-7B15-78197CA85F14}"/>
          </ac:spMkLst>
        </pc:spChg>
        <pc:picChg chg="del">
          <ac:chgData name="Kota, Sai Manasa" userId="S::saikota@ttu.edu::715c304d-ad4d-4c80-b3f3-b5d321fc7a5e" providerId="AD" clId="Web-{640F3153-A303-87CA-A2C9-87D0104428ED}" dt="2024-04-15T06:58:40.708" v="453"/>
          <ac:picMkLst>
            <pc:docMk/>
            <pc:sldMk cId="234464761" sldId="285"/>
            <ac:picMk id="4" creationId="{BD1A99BC-8906-FBB8-CE63-5223C1520A06}"/>
          </ac:picMkLst>
        </pc:picChg>
        <pc:picChg chg="del mod">
          <ac:chgData name="Kota, Sai Manasa" userId="S::saikota@ttu.edu::715c304d-ad4d-4c80-b3f3-b5d321fc7a5e" providerId="AD" clId="Web-{640F3153-A303-87CA-A2C9-87D0104428ED}" dt="2024-04-15T07:00:01.243" v="470"/>
          <ac:picMkLst>
            <pc:docMk/>
            <pc:sldMk cId="234464761" sldId="285"/>
            <ac:picMk id="5" creationId="{340D4B1A-E99E-0554-D2AA-F48473157F3A}"/>
          </ac:picMkLst>
        </pc:picChg>
        <pc:picChg chg="del mod">
          <ac:chgData name="Kota, Sai Manasa" userId="S::saikota@ttu.edu::715c304d-ad4d-4c80-b3f3-b5d321fc7a5e" providerId="AD" clId="Web-{640F3153-A303-87CA-A2C9-87D0104428ED}" dt="2024-04-15T06:58:57.334" v="457"/>
          <ac:picMkLst>
            <pc:docMk/>
            <pc:sldMk cId="234464761" sldId="285"/>
            <ac:picMk id="6" creationId="{7F4E5F81-A5C9-6985-89AF-DE42F8EE93C1}"/>
          </ac:picMkLst>
        </pc:picChg>
        <pc:picChg chg="del mod">
          <ac:chgData name="Kota, Sai Manasa" userId="S::saikota@ttu.edu::715c304d-ad4d-4c80-b3f3-b5d321fc7a5e" providerId="AD" clId="Web-{640F3153-A303-87CA-A2C9-87D0104428ED}" dt="2024-04-15T06:59:48.289" v="467"/>
          <ac:picMkLst>
            <pc:docMk/>
            <pc:sldMk cId="234464761" sldId="285"/>
            <ac:picMk id="7" creationId="{350C0C6F-9A65-E9E0-D780-A89169693ECE}"/>
          </ac:picMkLst>
        </pc:picChg>
        <pc:picChg chg="del mod">
          <ac:chgData name="Kota, Sai Manasa" userId="S::saikota@ttu.edu::715c304d-ad4d-4c80-b3f3-b5d321fc7a5e" providerId="AD" clId="Web-{640F3153-A303-87CA-A2C9-87D0104428ED}" dt="2024-04-15T06:59:11.397" v="460"/>
          <ac:picMkLst>
            <pc:docMk/>
            <pc:sldMk cId="234464761" sldId="285"/>
            <ac:picMk id="8" creationId="{6664EEB8-642B-B304-D23F-F749C8404FD6}"/>
          </ac:picMkLst>
        </pc:picChg>
        <pc:picChg chg="del mod">
          <ac:chgData name="Kota, Sai Manasa" userId="S::saikota@ttu.edu::715c304d-ad4d-4c80-b3f3-b5d321fc7a5e" providerId="AD" clId="Web-{640F3153-A303-87CA-A2C9-87D0104428ED}" dt="2024-04-15T07:00:44.682" v="480"/>
          <ac:picMkLst>
            <pc:docMk/>
            <pc:sldMk cId="234464761" sldId="285"/>
            <ac:picMk id="9" creationId="{D12D8567-B876-2B1C-41D5-716E713CFCB4}"/>
          </ac:picMkLst>
        </pc:picChg>
        <pc:picChg chg="del mod">
          <ac:chgData name="Kota, Sai Manasa" userId="S::saikota@ttu.edu::715c304d-ad4d-4c80-b3f3-b5d321fc7a5e" providerId="AD" clId="Web-{640F3153-A303-87CA-A2C9-87D0104428ED}" dt="2024-04-15T07:01:08.027" v="486"/>
          <ac:picMkLst>
            <pc:docMk/>
            <pc:sldMk cId="234464761" sldId="285"/>
            <ac:picMk id="10" creationId="{8D294235-EA36-78AF-7BF2-1AF6A39C033C}"/>
          </ac:picMkLst>
        </pc:picChg>
        <pc:picChg chg="del mod">
          <ac:chgData name="Kota, Sai Manasa" userId="S::saikota@ttu.edu::715c304d-ad4d-4c80-b3f3-b5d321fc7a5e" providerId="AD" clId="Web-{640F3153-A303-87CA-A2C9-87D0104428ED}" dt="2024-04-15T06:59:24.288" v="463"/>
          <ac:picMkLst>
            <pc:docMk/>
            <pc:sldMk cId="234464761" sldId="285"/>
            <ac:picMk id="11" creationId="{E1E17457-C8CF-DFC0-3D24-622B24BDB9E6}"/>
          </ac:picMkLst>
        </pc:picChg>
        <pc:picChg chg="del mod">
          <ac:chgData name="Kota, Sai Manasa" userId="S::saikota@ttu.edu::715c304d-ad4d-4c80-b3f3-b5d321fc7a5e" providerId="AD" clId="Web-{640F3153-A303-87CA-A2C9-87D0104428ED}" dt="2024-04-15T07:00:31.041" v="477"/>
          <ac:picMkLst>
            <pc:docMk/>
            <pc:sldMk cId="234464761" sldId="285"/>
            <ac:picMk id="12" creationId="{AF302DEB-18C5-4545-5420-D538B8EE8148}"/>
          </ac:picMkLst>
        </pc:picChg>
        <pc:picChg chg="del mod">
          <ac:chgData name="Kota, Sai Manasa" userId="S::saikota@ttu.edu::715c304d-ad4d-4c80-b3f3-b5d321fc7a5e" providerId="AD" clId="Web-{640F3153-A303-87CA-A2C9-87D0104428ED}" dt="2024-04-15T07:00:56.417" v="483"/>
          <ac:picMkLst>
            <pc:docMk/>
            <pc:sldMk cId="234464761" sldId="285"/>
            <ac:picMk id="13" creationId="{5F6410E9-F18F-A840-75EE-D2560F05798B}"/>
          </ac:picMkLst>
        </pc:picChg>
        <pc:picChg chg="del mod">
          <ac:chgData name="Kota, Sai Manasa" userId="S::saikota@ttu.edu::715c304d-ad4d-4c80-b3f3-b5d321fc7a5e" providerId="AD" clId="Web-{640F3153-A303-87CA-A2C9-87D0104428ED}" dt="2024-04-15T07:00:18.962" v="474"/>
          <ac:picMkLst>
            <pc:docMk/>
            <pc:sldMk cId="234464761" sldId="285"/>
            <ac:picMk id="14" creationId="{AFA1FD9F-7F19-09B1-138A-8C6223196FE5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7:59:28.428" v="586" actId="1076"/>
        <pc:sldMkLst>
          <pc:docMk/>
          <pc:sldMk cId="3671113998" sldId="286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671113998" sldId="286"/>
            <ac:spMk id="2" creationId="{20961E3E-6A4F-8180-8A3E-D24134D144F8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671113998" sldId="286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671113998" sldId="286"/>
            <ac:spMk id="6" creationId="{A55D5633-D557-4DCA-982C-FF36EB7A1C00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671113998" sldId="286"/>
            <ac:spMk id="12" creationId="{450D3AD2-FA80-415F-A9CE-54D884561CD7}"/>
          </ac:spMkLst>
        </pc:spChg>
        <pc:picChg chg="mod">
          <ac:chgData name="Kota, Sai Manasa" userId="S::saikota@ttu.edu::715c304d-ad4d-4c80-b3f3-b5d321fc7a5e" providerId="AD" clId="Web-{640F3153-A303-87CA-A2C9-87D0104428ED}" dt="2024-04-15T17:59:28.428" v="586" actId="1076"/>
          <ac:picMkLst>
            <pc:docMk/>
            <pc:sldMk cId="3671113998" sldId="286"/>
            <ac:picMk id="4" creationId="{F1AFB249-1FF8-B3F3-20BD-003588093D07}"/>
          </ac:picMkLst>
        </pc:picChg>
        <pc:picChg chg="add">
          <ac:chgData name="Kota, Sai Manasa" userId="S::saikota@ttu.edu::715c304d-ad4d-4c80-b3f3-b5d321fc7a5e" providerId="AD" clId="Web-{640F3153-A303-87CA-A2C9-87D0104428ED}" dt="2024-04-15T17:59:23.521" v="585"/>
          <ac:picMkLst>
            <pc:docMk/>
            <pc:sldMk cId="3671113998" sldId="286"/>
            <ac:picMk id="7" creationId="{4B3FCE31-8E1B-B092-684E-3F5D90F92B43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7:59:33.522" v="587"/>
        <pc:sldMkLst>
          <pc:docMk/>
          <pc:sldMk cId="4226407103" sldId="287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226407103" sldId="287"/>
            <ac:spMk id="2" creationId="{20961E3E-6A4F-8180-8A3E-D24134D144F8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226407103" sldId="287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226407103" sldId="287"/>
            <ac:spMk id="6" creationId="{A55D5633-D557-4DCA-982C-FF36EB7A1C00}"/>
          </ac:spMkLst>
        </pc:spChg>
        <pc:picChg chg="add">
          <ac:chgData name="Kota, Sai Manasa" userId="S::saikota@ttu.edu::715c304d-ad4d-4c80-b3f3-b5d321fc7a5e" providerId="AD" clId="Web-{640F3153-A303-87CA-A2C9-87D0104428ED}" dt="2024-04-15T17:59:33.522" v="587"/>
          <ac:picMkLst>
            <pc:docMk/>
            <pc:sldMk cId="4226407103" sldId="287"/>
            <ac:picMk id="7" creationId="{DE720978-4B14-D85B-1632-33A21A5827A1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7:59:38.460" v="588"/>
        <pc:sldMkLst>
          <pc:docMk/>
          <pc:sldMk cId="3383016943" sldId="288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383016943" sldId="288"/>
            <ac:spMk id="2" creationId="{20961E3E-6A4F-8180-8A3E-D24134D144F8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383016943" sldId="288"/>
            <ac:spMk id="5" creationId="{70DFC902-7D23-471A-B557-B6B6917D7A0D}"/>
          </ac:spMkLst>
        </pc:spChg>
        <pc:picChg chg="add">
          <ac:chgData name="Kota, Sai Manasa" userId="S::saikota@ttu.edu::715c304d-ad4d-4c80-b3f3-b5d321fc7a5e" providerId="AD" clId="Web-{640F3153-A303-87CA-A2C9-87D0104428ED}" dt="2024-04-15T17:59:38.460" v="588"/>
          <ac:picMkLst>
            <pc:docMk/>
            <pc:sldMk cId="3383016943" sldId="288"/>
            <ac:picMk id="4" creationId="{DC723CFF-6904-6BA8-7CA7-FD7F814FE663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8:03:22.146" v="596"/>
        <pc:sldMkLst>
          <pc:docMk/>
          <pc:sldMk cId="4051955141" sldId="289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051955141" sldId="289"/>
            <ac:spMk id="2" creationId="{20961E3E-6A4F-8180-8A3E-D24134D144F8}"/>
          </ac:spMkLst>
        </pc:spChg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051955141" sldId="289"/>
            <ac:spMk id="3" creationId="{8A6FAB95-E6BF-74C2-FAE4-679554FF024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051955141" sldId="289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4051955141" sldId="289"/>
            <ac:spMk id="6" creationId="{A55D5633-D557-4DCA-982C-FF36EB7A1C00}"/>
          </ac:spMkLst>
        </pc:spChg>
        <pc:picChg chg="add">
          <ac:chgData name="Kota, Sai Manasa" userId="S::saikota@ttu.edu::715c304d-ad4d-4c80-b3f3-b5d321fc7a5e" providerId="AD" clId="Web-{640F3153-A303-87CA-A2C9-87D0104428ED}" dt="2024-04-15T18:03:22.146" v="596"/>
          <ac:picMkLst>
            <pc:docMk/>
            <pc:sldMk cId="4051955141" sldId="289"/>
            <ac:picMk id="8" creationId="{CFFF0DB0-D95E-3DD5-A3E1-CB1565B0EDFE}"/>
          </ac:picMkLst>
        </pc:picChg>
      </pc:sldChg>
      <pc:sldChg chg="addSp delSp modSp add mod replId modClrScheme delDesignElem chgLayout">
        <pc:chgData name="Kota, Sai Manasa" userId="S::saikota@ttu.edu::715c304d-ad4d-4c80-b3f3-b5d321fc7a5e" providerId="AD" clId="Web-{640F3153-A303-87CA-A2C9-87D0104428ED}" dt="2024-04-15T18:03:25.146" v="597"/>
        <pc:sldMkLst>
          <pc:docMk/>
          <pc:sldMk cId="3223218989" sldId="290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223218989" sldId="290"/>
            <ac:spMk id="2" creationId="{20961E3E-6A4F-8180-8A3E-D24134D144F8}"/>
          </ac:spMkLst>
        </pc:spChg>
        <pc:spChg chg="del mod">
          <ac:chgData name="Kota, Sai Manasa" userId="S::saikota@ttu.edu::715c304d-ad4d-4c80-b3f3-b5d321fc7a5e" providerId="AD" clId="Web-{640F3153-A303-87CA-A2C9-87D0104428ED}" dt="2024-04-15T06:58:44.052" v="454"/>
          <ac:spMkLst>
            <pc:docMk/>
            <pc:sldMk cId="3223218989" sldId="290"/>
            <ac:spMk id="3" creationId="{8A6FAB95-E6BF-74C2-FAE4-679554FF024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223218989" sldId="290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223218989" sldId="290"/>
            <ac:spMk id="6" creationId="{A55D5633-D557-4DCA-982C-FF36EB7A1C00}"/>
          </ac:spMkLst>
        </pc:spChg>
        <pc:picChg chg="add mod ord">
          <ac:chgData name="Kota, Sai Manasa" userId="S::saikota@ttu.edu::715c304d-ad4d-4c80-b3f3-b5d321fc7a5e" providerId="AD" clId="Web-{640F3153-A303-87CA-A2C9-87D0104428ED}" dt="2024-04-15T16:58:50.606" v="574"/>
          <ac:picMkLst>
            <pc:docMk/>
            <pc:sldMk cId="3223218989" sldId="290"/>
            <ac:picMk id="4" creationId="{F7DB27AD-7D1D-A1CB-7A28-1033DE79CADA}"/>
          </ac:picMkLst>
        </pc:picChg>
        <pc:picChg chg="add mod">
          <ac:chgData name="Kota, Sai Manasa" userId="S::saikota@ttu.edu::715c304d-ad4d-4c80-b3f3-b5d321fc7a5e" providerId="AD" clId="Web-{640F3153-A303-87CA-A2C9-87D0104428ED}" dt="2024-04-15T06:59:07.678" v="459" actId="1076"/>
          <ac:picMkLst>
            <pc:docMk/>
            <pc:sldMk cId="3223218989" sldId="290"/>
            <ac:picMk id="8" creationId="{280374FF-0533-BD61-26DB-A6A9ED14AED0}"/>
          </ac:picMkLst>
        </pc:picChg>
        <pc:picChg chg="add mod">
          <ac:chgData name="Kota, Sai Manasa" userId="S::saikota@ttu.edu::715c304d-ad4d-4c80-b3f3-b5d321fc7a5e" providerId="AD" clId="Web-{640F3153-A303-87CA-A2C9-87D0104428ED}" dt="2024-04-15T06:59:19.304" v="462" actId="1076"/>
          <ac:picMkLst>
            <pc:docMk/>
            <pc:sldMk cId="3223218989" sldId="290"/>
            <ac:picMk id="9" creationId="{FFFC8391-01CC-556B-E45C-AA9C1D1560C6}"/>
          </ac:picMkLst>
        </pc:picChg>
        <pc:picChg chg="add mod">
          <ac:chgData name="Kota, Sai Manasa" userId="S::saikota@ttu.edu::715c304d-ad4d-4c80-b3f3-b5d321fc7a5e" providerId="AD" clId="Web-{640F3153-A303-87CA-A2C9-87D0104428ED}" dt="2024-04-15T06:59:35.023" v="466" actId="14100"/>
          <ac:picMkLst>
            <pc:docMk/>
            <pc:sldMk cId="3223218989" sldId="290"/>
            <ac:picMk id="10" creationId="{576DA64C-0CB3-AE98-721C-DDF12C11472C}"/>
          </ac:picMkLst>
        </pc:picChg>
        <pc:picChg chg="add mod">
          <ac:chgData name="Kota, Sai Manasa" userId="S::saikota@ttu.edu::715c304d-ad4d-4c80-b3f3-b5d321fc7a5e" providerId="AD" clId="Web-{640F3153-A303-87CA-A2C9-87D0104428ED}" dt="2024-04-15T07:03:04.922" v="501" actId="14100"/>
          <ac:picMkLst>
            <pc:docMk/>
            <pc:sldMk cId="3223218989" sldId="290"/>
            <ac:picMk id="11" creationId="{122E7C3C-B271-3842-8599-1063DAB408C4}"/>
          </ac:picMkLst>
        </pc:picChg>
        <pc:picChg chg="add mod">
          <ac:chgData name="Kota, Sai Manasa" userId="S::saikota@ttu.edu::715c304d-ad4d-4c80-b3f3-b5d321fc7a5e" providerId="AD" clId="Web-{640F3153-A303-87CA-A2C9-87D0104428ED}" dt="2024-04-15T07:03:05.547" v="502" actId="1076"/>
          <ac:picMkLst>
            <pc:docMk/>
            <pc:sldMk cId="3223218989" sldId="290"/>
            <ac:picMk id="12" creationId="{448F61FC-E985-A31A-B6A8-FE9E3C3390F8}"/>
          </ac:picMkLst>
        </pc:picChg>
        <pc:picChg chg="add mod">
          <ac:chgData name="Kota, Sai Manasa" userId="S::saikota@ttu.edu::715c304d-ad4d-4c80-b3f3-b5d321fc7a5e" providerId="AD" clId="Web-{640F3153-A303-87CA-A2C9-87D0104428ED}" dt="2024-04-15T07:03:22.063" v="506" actId="1076"/>
          <ac:picMkLst>
            <pc:docMk/>
            <pc:sldMk cId="3223218989" sldId="290"/>
            <ac:picMk id="13" creationId="{2B30EECC-3841-1E0F-21BF-743024DEC38F}"/>
          </ac:picMkLst>
        </pc:picChg>
        <pc:picChg chg="add mod">
          <ac:chgData name="Kota, Sai Manasa" userId="S::saikota@ttu.edu::715c304d-ad4d-4c80-b3f3-b5d321fc7a5e" providerId="AD" clId="Web-{640F3153-A303-87CA-A2C9-87D0104428ED}" dt="2024-04-15T07:00:39.807" v="479" actId="1076"/>
          <ac:picMkLst>
            <pc:docMk/>
            <pc:sldMk cId="3223218989" sldId="290"/>
            <ac:picMk id="14" creationId="{5D4233CA-9A28-847A-27B3-9E686B84F661}"/>
          </ac:picMkLst>
        </pc:picChg>
        <pc:picChg chg="add mod">
          <ac:chgData name="Kota, Sai Manasa" userId="S::saikota@ttu.edu::715c304d-ad4d-4c80-b3f3-b5d321fc7a5e" providerId="AD" clId="Web-{640F3153-A303-87CA-A2C9-87D0104428ED}" dt="2024-04-15T07:00:53.276" v="482" actId="1076"/>
          <ac:picMkLst>
            <pc:docMk/>
            <pc:sldMk cId="3223218989" sldId="290"/>
            <ac:picMk id="15" creationId="{3D24ACC8-556F-CE0C-026F-72BEB7DA45EB}"/>
          </ac:picMkLst>
        </pc:picChg>
        <pc:picChg chg="add mod">
          <ac:chgData name="Kota, Sai Manasa" userId="S::saikota@ttu.edu::715c304d-ad4d-4c80-b3f3-b5d321fc7a5e" providerId="AD" clId="Web-{640F3153-A303-87CA-A2C9-87D0104428ED}" dt="2024-04-15T07:01:04.495" v="485" actId="1076"/>
          <ac:picMkLst>
            <pc:docMk/>
            <pc:sldMk cId="3223218989" sldId="290"/>
            <ac:picMk id="16" creationId="{4D6E1A0E-81C2-C6C7-E766-23322C178AB1}"/>
          </ac:picMkLst>
        </pc:picChg>
        <pc:picChg chg="add mod">
          <ac:chgData name="Kota, Sai Manasa" userId="S::saikota@ttu.edu::715c304d-ad4d-4c80-b3f3-b5d321fc7a5e" providerId="AD" clId="Web-{640F3153-A303-87CA-A2C9-87D0104428ED}" dt="2024-04-15T07:03:06.703" v="504" actId="14100"/>
          <ac:picMkLst>
            <pc:docMk/>
            <pc:sldMk cId="3223218989" sldId="290"/>
            <ac:picMk id="17" creationId="{2363CB84-4C2C-65FF-E458-63FD560A4224}"/>
          </ac:picMkLst>
        </pc:picChg>
        <pc:picChg chg="add">
          <ac:chgData name="Kota, Sai Manasa" userId="S::saikota@ttu.edu::715c304d-ad4d-4c80-b3f3-b5d321fc7a5e" providerId="AD" clId="Web-{640F3153-A303-87CA-A2C9-87D0104428ED}" dt="2024-04-15T18:03:25.146" v="597"/>
          <ac:picMkLst>
            <pc:docMk/>
            <pc:sldMk cId="3223218989" sldId="290"/>
            <ac:picMk id="18" creationId="{311C2DEF-1D25-B599-CFE1-AF23FCEC8250}"/>
          </ac:picMkLst>
        </pc:picChg>
      </pc:sldChg>
      <pc:sldChg chg="addSp delSp modSp mod modClrScheme delDesignElem chgLayout">
        <pc:chgData name="Kota, Sai Manasa" userId="S::saikota@ttu.edu::715c304d-ad4d-4c80-b3f3-b5d321fc7a5e" providerId="AD" clId="Web-{640F3153-A303-87CA-A2C9-87D0104428ED}" dt="2024-04-15T18:03:14.849" v="595"/>
        <pc:sldMkLst>
          <pc:docMk/>
          <pc:sldMk cId="3047528087" sldId="291"/>
        </pc:sldMkLst>
        <pc:spChg chg="mod ord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047528087" sldId="291"/>
            <ac:spMk id="2" creationId="{20961E3E-6A4F-8180-8A3E-D24134D144F8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047528087" sldId="291"/>
            <ac:spMk id="5" creationId="{70DFC902-7D23-471A-B557-B6B6917D7A0D}"/>
          </ac:spMkLst>
        </pc:spChg>
        <pc:spChg chg="add del">
          <ac:chgData name="Kota, Sai Manasa" userId="S::saikota@ttu.edu::715c304d-ad4d-4c80-b3f3-b5d321fc7a5e" providerId="AD" clId="Web-{640F3153-A303-87CA-A2C9-87D0104428ED}" dt="2024-04-15T16:58:50.606" v="574"/>
          <ac:spMkLst>
            <pc:docMk/>
            <pc:sldMk cId="3047528087" sldId="291"/>
            <ac:spMk id="6" creationId="{A55D5633-D557-4DCA-982C-FF36EB7A1C00}"/>
          </ac:spMkLst>
        </pc:spChg>
        <pc:picChg chg="add">
          <ac:chgData name="Kota, Sai Manasa" userId="S::saikota@ttu.edu::715c304d-ad4d-4c80-b3f3-b5d321fc7a5e" providerId="AD" clId="Web-{640F3153-A303-87CA-A2C9-87D0104428ED}" dt="2024-04-15T18:03:14.849" v="595"/>
          <ac:picMkLst>
            <pc:docMk/>
            <pc:sldMk cId="3047528087" sldId="291"/>
            <ac:picMk id="4" creationId="{5F1A7D04-3C59-CC2E-CD08-99E547701606}"/>
          </ac:picMkLst>
        </pc:picChg>
      </pc:sldChg>
      <pc:sldChg chg="addSp">
        <pc:chgData name="Kota, Sai Manasa" userId="S::saikota@ttu.edu::715c304d-ad4d-4c80-b3f3-b5d321fc7a5e" providerId="AD" clId="Web-{640F3153-A303-87CA-A2C9-87D0104428ED}" dt="2024-04-15T17:59:43.914" v="589"/>
        <pc:sldMkLst>
          <pc:docMk/>
          <pc:sldMk cId="3839741285" sldId="292"/>
        </pc:sldMkLst>
        <pc:picChg chg="add">
          <ac:chgData name="Kota, Sai Manasa" userId="S::saikota@ttu.edu::715c304d-ad4d-4c80-b3f3-b5d321fc7a5e" providerId="AD" clId="Web-{640F3153-A303-87CA-A2C9-87D0104428ED}" dt="2024-04-15T17:59:43.914" v="589"/>
          <ac:picMkLst>
            <pc:docMk/>
            <pc:sldMk cId="3839741285" sldId="292"/>
            <ac:picMk id="8" creationId="{9E9EE312-FD5A-B5F4-6662-390F74F33247}"/>
          </ac:picMkLst>
        </pc:picChg>
      </pc:sldChg>
      <pc:sldChg chg="addSp">
        <pc:chgData name="Kota, Sai Manasa" userId="S::saikota@ttu.edu::715c304d-ad4d-4c80-b3f3-b5d321fc7a5e" providerId="AD" clId="Web-{640F3153-A303-87CA-A2C9-87D0104428ED}" dt="2024-04-15T17:59:48.023" v="590"/>
        <pc:sldMkLst>
          <pc:docMk/>
          <pc:sldMk cId="3137494317" sldId="293"/>
        </pc:sldMkLst>
        <pc:picChg chg="add">
          <ac:chgData name="Kota, Sai Manasa" userId="S::saikota@ttu.edu::715c304d-ad4d-4c80-b3f3-b5d321fc7a5e" providerId="AD" clId="Web-{640F3153-A303-87CA-A2C9-87D0104428ED}" dt="2024-04-15T17:59:48.023" v="590"/>
          <ac:picMkLst>
            <pc:docMk/>
            <pc:sldMk cId="3137494317" sldId="293"/>
            <ac:picMk id="6" creationId="{0078749A-02E2-3F06-7197-B8408B88B423}"/>
          </ac:picMkLst>
        </pc:picChg>
      </pc:sldChg>
      <pc:sldChg chg="addSp">
        <pc:chgData name="Kota, Sai Manasa" userId="S::saikota@ttu.edu::715c304d-ad4d-4c80-b3f3-b5d321fc7a5e" providerId="AD" clId="Web-{640F3153-A303-87CA-A2C9-87D0104428ED}" dt="2024-04-15T17:59:50.914" v="591"/>
        <pc:sldMkLst>
          <pc:docMk/>
          <pc:sldMk cId="3242694883" sldId="294"/>
        </pc:sldMkLst>
        <pc:picChg chg="add">
          <ac:chgData name="Kota, Sai Manasa" userId="S::saikota@ttu.edu::715c304d-ad4d-4c80-b3f3-b5d321fc7a5e" providerId="AD" clId="Web-{640F3153-A303-87CA-A2C9-87D0104428ED}" dt="2024-04-15T17:59:50.914" v="591"/>
          <ac:picMkLst>
            <pc:docMk/>
            <pc:sldMk cId="3242694883" sldId="294"/>
            <ac:picMk id="4" creationId="{867913E6-061E-AF3C-7589-BF668B4AC053}"/>
          </ac:picMkLst>
        </pc:picChg>
      </pc:sldChg>
      <pc:sldChg chg="addSp">
        <pc:chgData name="Kota, Sai Manasa" userId="S::saikota@ttu.edu::715c304d-ad4d-4c80-b3f3-b5d321fc7a5e" providerId="AD" clId="Web-{640F3153-A303-87CA-A2C9-87D0104428ED}" dt="2024-04-15T18:02:56.613" v="593"/>
        <pc:sldMkLst>
          <pc:docMk/>
          <pc:sldMk cId="2550359424" sldId="296"/>
        </pc:sldMkLst>
        <pc:picChg chg="add">
          <ac:chgData name="Kota, Sai Manasa" userId="S::saikota@ttu.edu::715c304d-ad4d-4c80-b3f3-b5d321fc7a5e" providerId="AD" clId="Web-{640F3153-A303-87CA-A2C9-87D0104428ED}" dt="2024-04-15T18:02:56.613" v="593"/>
          <ac:picMkLst>
            <pc:docMk/>
            <pc:sldMk cId="2550359424" sldId="296"/>
            <ac:picMk id="9" creationId="{5FA5E7C6-D3D9-4E85-09F8-8FCE375D9714}"/>
          </ac:picMkLst>
        </pc:picChg>
      </pc:sldChg>
      <pc:sldChg chg="modSp add del replId">
        <pc:chgData name="Kota, Sai Manasa" userId="S::saikota@ttu.edu::715c304d-ad4d-4c80-b3f3-b5d321fc7a5e" providerId="AD" clId="Web-{640F3153-A303-87CA-A2C9-87D0104428ED}" dt="2024-04-15T18:05:18.576" v="631"/>
        <pc:sldMkLst>
          <pc:docMk/>
          <pc:sldMk cId="513079989" sldId="297"/>
        </pc:sldMkLst>
        <pc:spChg chg="mod">
          <ac:chgData name="Kota, Sai Manasa" userId="S::saikota@ttu.edu::715c304d-ad4d-4c80-b3f3-b5d321fc7a5e" providerId="AD" clId="Web-{640F3153-A303-87CA-A2C9-87D0104428ED}" dt="2024-04-15T18:03:49.945" v="603" actId="20577"/>
          <ac:spMkLst>
            <pc:docMk/>
            <pc:sldMk cId="513079989" sldId="297"/>
            <ac:spMk id="2" creationId="{20961E3E-6A4F-8180-8A3E-D24134D144F8}"/>
          </ac:spMkLst>
        </pc:spChg>
        <pc:spChg chg="mod">
          <ac:chgData name="Kota, Sai Manasa" userId="S::saikota@ttu.edu::715c304d-ad4d-4c80-b3f3-b5d321fc7a5e" providerId="AD" clId="Web-{640F3153-A303-87CA-A2C9-87D0104428ED}" dt="2024-04-15T18:03:46.273" v="600" actId="20577"/>
          <ac:spMkLst>
            <pc:docMk/>
            <pc:sldMk cId="513079989" sldId="297"/>
            <ac:spMk id="3" creationId="{8A6FAB95-E6BF-74C2-FAE4-679554FF024D}"/>
          </ac:spMkLst>
        </pc:spChg>
      </pc:sldChg>
      <pc:sldChg chg="addSp delSp modSp new mod setBg">
        <pc:chgData name="Kota, Sai Manasa" userId="S::saikota@ttu.edu::715c304d-ad4d-4c80-b3f3-b5d321fc7a5e" providerId="AD" clId="Web-{640F3153-A303-87CA-A2C9-87D0104428ED}" dt="2024-04-15T18:05:18.638" v="632" actId="14100"/>
        <pc:sldMkLst>
          <pc:docMk/>
          <pc:sldMk cId="3826710769" sldId="298"/>
        </pc:sldMkLst>
        <pc:spChg chg="mod">
          <ac:chgData name="Kota, Sai Manasa" userId="S::saikota@ttu.edu::715c304d-ad4d-4c80-b3f3-b5d321fc7a5e" providerId="AD" clId="Web-{640F3153-A303-87CA-A2C9-87D0104428ED}" dt="2024-04-15T18:05:18.638" v="632" actId="14100"/>
          <ac:spMkLst>
            <pc:docMk/>
            <pc:sldMk cId="3826710769" sldId="298"/>
            <ac:spMk id="2" creationId="{A19312B0-C0BB-D5D9-8287-5BCCD30A5C01}"/>
          </ac:spMkLst>
        </pc:spChg>
        <pc:spChg chg="del mod">
          <ac:chgData name="Kota, Sai Manasa" userId="S::saikota@ttu.edu::715c304d-ad4d-4c80-b3f3-b5d321fc7a5e" providerId="AD" clId="Web-{640F3153-A303-87CA-A2C9-87D0104428ED}" dt="2024-04-15T18:04:48.714" v="628"/>
          <ac:spMkLst>
            <pc:docMk/>
            <pc:sldMk cId="3826710769" sldId="298"/>
            <ac:spMk id="3" creationId="{A2937E9C-89BB-B378-6BF4-D2BE46434E89}"/>
          </ac:spMkLst>
        </pc:spChg>
        <pc:spChg chg="add">
          <ac:chgData name="Kota, Sai Manasa" userId="S::saikota@ttu.edu::715c304d-ad4d-4c80-b3f3-b5d321fc7a5e" providerId="AD" clId="Web-{640F3153-A303-87CA-A2C9-87D0104428ED}" dt="2024-04-15T18:04:48.714" v="628"/>
          <ac:spMkLst>
            <pc:docMk/>
            <pc:sldMk cId="3826710769" sldId="298"/>
            <ac:spMk id="8" creationId="{1A3C89F8-0D2F-47FF-B903-151248265F47}"/>
          </ac:spMkLst>
        </pc:spChg>
        <pc:spChg chg="add">
          <ac:chgData name="Kota, Sai Manasa" userId="S::saikota@ttu.edu::715c304d-ad4d-4c80-b3f3-b5d321fc7a5e" providerId="AD" clId="Web-{640F3153-A303-87CA-A2C9-87D0104428ED}" dt="2024-04-15T18:04:48.714" v="628"/>
          <ac:spMkLst>
            <pc:docMk/>
            <pc:sldMk cId="3826710769" sldId="298"/>
            <ac:spMk id="10" creationId="{C5CB530E-515E-412C-9DF1-5F8FFBD6F383}"/>
          </ac:spMkLst>
        </pc:spChg>
        <pc:spChg chg="add">
          <ac:chgData name="Kota, Sai Manasa" userId="S::saikota@ttu.edu::715c304d-ad4d-4c80-b3f3-b5d321fc7a5e" providerId="AD" clId="Web-{640F3153-A303-87CA-A2C9-87D0104428ED}" dt="2024-04-15T18:04:48.714" v="628"/>
          <ac:spMkLst>
            <pc:docMk/>
            <pc:sldMk cId="3826710769" sldId="298"/>
            <ac:spMk id="12" creationId="{712D4376-A578-4FF1-94FC-245E7A6A489F}"/>
          </ac:spMkLst>
        </pc:spChg>
        <pc:spChg chg="add">
          <ac:chgData name="Kota, Sai Manasa" userId="S::saikota@ttu.edu::715c304d-ad4d-4c80-b3f3-b5d321fc7a5e" providerId="AD" clId="Web-{640F3153-A303-87CA-A2C9-87D0104428ED}" dt="2024-04-15T18:04:48.714" v="628"/>
          <ac:spMkLst>
            <pc:docMk/>
            <pc:sldMk cId="3826710769" sldId="298"/>
            <ac:spMk id="14" creationId="{AEA7509D-F04F-40CB-A0B3-EEF16499CC9F}"/>
          </ac:spMkLst>
        </pc:spChg>
        <pc:spChg chg="add">
          <ac:chgData name="Kota, Sai Manasa" userId="S::saikota@ttu.edu::715c304d-ad4d-4c80-b3f3-b5d321fc7a5e" providerId="AD" clId="Web-{640F3153-A303-87CA-A2C9-87D0104428ED}" dt="2024-04-15T18:04:48.714" v="628"/>
          <ac:spMkLst>
            <pc:docMk/>
            <pc:sldMk cId="3826710769" sldId="298"/>
            <ac:spMk id="18" creationId="{508BEF50-7B1E-49A4-BC19-5F4F1D755E64}"/>
          </ac:spMkLst>
        </pc:spChg>
        <pc:spChg chg="add">
          <ac:chgData name="Kota, Sai Manasa" userId="S::saikota@ttu.edu::715c304d-ad4d-4c80-b3f3-b5d321fc7a5e" providerId="AD" clId="Web-{640F3153-A303-87CA-A2C9-87D0104428ED}" dt="2024-04-15T18:04:48.714" v="628"/>
          <ac:spMkLst>
            <pc:docMk/>
            <pc:sldMk cId="3826710769" sldId="298"/>
            <ac:spMk id="20" creationId="{3FBAD350-5664-4811-A208-657FB882D350}"/>
          </ac:spMkLst>
        </pc:spChg>
        <pc:spChg chg="add">
          <ac:chgData name="Kota, Sai Manasa" userId="S::saikota@ttu.edu::715c304d-ad4d-4c80-b3f3-b5d321fc7a5e" providerId="AD" clId="Web-{640F3153-A303-87CA-A2C9-87D0104428ED}" dt="2024-04-15T18:04:48.714" v="628"/>
          <ac:spMkLst>
            <pc:docMk/>
            <pc:sldMk cId="3826710769" sldId="298"/>
            <ac:spMk id="22" creationId="{C39ADB8F-D187-49D7-BDCF-C1B6DC727068}"/>
          </ac:spMkLst>
        </pc:spChg>
        <pc:cxnChg chg="add">
          <ac:chgData name="Kota, Sai Manasa" userId="S::saikota@ttu.edu::715c304d-ad4d-4c80-b3f3-b5d321fc7a5e" providerId="AD" clId="Web-{640F3153-A303-87CA-A2C9-87D0104428ED}" dt="2024-04-15T18:04:48.714" v="628"/>
          <ac:cxnSpMkLst>
            <pc:docMk/>
            <pc:sldMk cId="3826710769" sldId="298"/>
            <ac:cxnSpMk id="16" creationId="{56020367-4FD5-4596-8E10-C5F095CD8DBF}"/>
          </ac:cxnSpMkLst>
        </pc:cxnChg>
      </pc:sldChg>
      <pc:sldMasterChg chg="add del addSldLayout delSldLayout">
        <pc:chgData name="Kota, Sai Manasa" userId="S::saikota@ttu.edu::715c304d-ad4d-4c80-b3f3-b5d321fc7a5e" providerId="AD" clId="Web-{640F3153-A303-87CA-A2C9-87D0104428ED}" dt="2024-04-15T16:58:50.606" v="574"/>
        <pc:sldMasterMkLst>
          <pc:docMk/>
          <pc:sldMasterMk cId="2576662173" sldId="2147483648"/>
        </pc:sldMasterMkLst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1387020506" sldId="2147483649"/>
          </pc:sldLayoutMkLst>
        </pc:sldLayoutChg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2150086927" sldId="2147483650"/>
          </pc:sldLayoutMkLst>
        </pc:sldLayoutChg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842746596" sldId="2147483651"/>
          </pc:sldLayoutMkLst>
        </pc:sldLayoutChg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332799411" sldId="2147483652"/>
          </pc:sldLayoutMkLst>
        </pc:sldLayoutChg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2016193152" sldId="2147483653"/>
          </pc:sldLayoutMkLst>
        </pc:sldLayoutChg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524709299" sldId="2147483654"/>
          </pc:sldLayoutMkLst>
        </pc:sldLayoutChg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3228547907" sldId="2147483655"/>
          </pc:sldLayoutMkLst>
        </pc:sldLayoutChg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3076858954" sldId="2147483656"/>
          </pc:sldLayoutMkLst>
        </pc:sldLayoutChg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724924578" sldId="2147483657"/>
          </pc:sldLayoutMkLst>
        </pc:sldLayoutChg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2249074131" sldId="2147483658"/>
          </pc:sldLayoutMkLst>
        </pc:sldLayoutChg>
        <pc:sldLayoutChg chg="add del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2576662173" sldId="2147483648"/>
            <pc:sldLayoutMk cId="2044747622" sldId="2147483659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21.714" v="529"/>
        <pc:sldMasterMkLst>
          <pc:docMk/>
          <pc:sldMasterMk cId="1437763668" sldId="2147483660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743700904" sldId="214748366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3806184884" sldId="214748366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2493137518" sldId="214748366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988261539" sldId="214748366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2854390399" sldId="214748366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2240631383" sldId="214748366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2580030016" sldId="214748366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2075115219" sldId="214748366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2826441453" sldId="214748366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2360666227" sldId="214748367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4159893406" sldId="214748367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2672736275" sldId="214748367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1349281716" sldId="214748367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876528546" sldId="214748367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47780985" sldId="214748367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2889710047" sldId="214748367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1.714" v="529"/>
          <pc:sldLayoutMkLst>
            <pc:docMk/>
            <pc:sldMasterMk cId="1437763668" sldId="2147483660"/>
            <pc:sldLayoutMk cId="835144578" sldId="2147483677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16:58:32.762" v="566"/>
        <pc:sldMasterMkLst>
          <pc:docMk/>
          <pc:sldMasterMk cId="2332112833" sldId="2147483660"/>
        </pc:sldMasterMkLst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1742246952" sldId="214748366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746425639" sldId="214748366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360557609" sldId="214748366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1861819716" sldId="214748366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704037661" sldId="214748366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2586283411" sldId="214748366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1259665822" sldId="214748366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1547050547" sldId="214748366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2383967391" sldId="214748366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1347670953" sldId="214748367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32.762" v="566"/>
          <pc:sldLayoutMkLst>
            <pc:docMk/>
            <pc:sldMasterMk cId="2332112833" sldId="2147483660"/>
            <pc:sldLayoutMk cId="1256785327" sldId="2147483671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16:58:50.606" v="574"/>
        <pc:sldMasterMkLst>
          <pc:docMk/>
          <pc:sldMasterMk cId="3579826258" sldId="2147483660"/>
        </pc:sldMasterMkLst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1444233667" sldId="214748366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553037522" sldId="214748366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4262868322" sldId="214748366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4232107102" sldId="214748366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1030729016" sldId="214748366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636693716" sldId="214748366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2084359674" sldId="214748366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2534875423" sldId="214748366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1213528502" sldId="214748366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2795779616" sldId="214748367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50.606" v="574"/>
          <pc:sldLayoutMkLst>
            <pc:docMk/>
            <pc:sldMasterMk cId="3579826258" sldId="2147483660"/>
            <pc:sldLayoutMk cId="133661207" sldId="2147483671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16:58:47.293" v="573"/>
        <pc:sldMasterMkLst>
          <pc:docMk/>
          <pc:sldMasterMk cId="1435996373" sldId="2147483672"/>
        </pc:sldMasterMkLst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1906432423" sldId="214748367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2910571997" sldId="214748367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2382326461" sldId="214748367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4024885676" sldId="214748367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3887879740" sldId="214748367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2601375760" sldId="214748367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3914094226" sldId="214748367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3496865313" sldId="214748368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2560931328" sldId="214748368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124450680" sldId="214748368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7.293" v="573"/>
          <pc:sldLayoutMkLst>
            <pc:docMk/>
            <pc:sldMasterMk cId="1435996373" sldId="2147483672"/>
            <pc:sldLayoutMk cId="142062959" sldId="2147483683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20.214" v="528"/>
        <pc:sldMasterMkLst>
          <pc:docMk/>
          <pc:sldMasterMk cId="1276759349" sldId="2147483678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3189905797" sldId="214748367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1972019748" sldId="214748368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85982752" sldId="214748368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920885759" sldId="214748368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2761796232" sldId="214748368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3701852266" sldId="214748368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2117711298" sldId="214748368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4004588695" sldId="214748368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369926951" sldId="214748368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3986388045" sldId="214748368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20.214" v="528"/>
          <pc:sldLayoutMkLst>
            <pc:docMk/>
            <pc:sldMasterMk cId="1276759349" sldId="2147483678"/>
            <pc:sldLayoutMk cId="3118115058" sldId="2147483689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16:58:46.418" v="572"/>
        <pc:sldMasterMkLst>
          <pc:docMk/>
          <pc:sldMasterMk cId="2190416579" sldId="2147483684"/>
        </pc:sldMasterMkLst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3285153820" sldId="214748368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4286720580" sldId="214748368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2694477584" sldId="214748368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3112574264" sldId="214748368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902611127" sldId="214748368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321283402" sldId="214748369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2465497479" sldId="214748369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2773557600" sldId="214748369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3938298760" sldId="214748369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3245612535" sldId="214748369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6.418" v="572"/>
          <pc:sldLayoutMkLst>
            <pc:docMk/>
            <pc:sldMasterMk cId="2190416579" sldId="2147483684"/>
            <pc:sldLayoutMk cId="163364370" sldId="2147483695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18.745" v="527"/>
        <pc:sldMasterMkLst>
          <pc:docMk/>
          <pc:sldMasterMk cId="3681312530" sldId="2147483690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2535586143" sldId="214748369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3127021012" sldId="214748369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3793092204" sldId="214748369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470734504" sldId="214748369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2537694323" sldId="214748369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3601509414" sldId="214748369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3449628151" sldId="214748369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2190923841" sldId="214748369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3659086383" sldId="214748369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3706295279" sldId="214748370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8.745" v="527"/>
          <pc:sldLayoutMkLst>
            <pc:docMk/>
            <pc:sldMasterMk cId="3681312530" sldId="2147483690"/>
            <pc:sldLayoutMk cId="3034061119" sldId="2147483701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16:58:45.590" v="571"/>
        <pc:sldMasterMkLst>
          <pc:docMk/>
          <pc:sldMasterMk cId="1169572915" sldId="2147483696"/>
        </pc:sldMasterMkLst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2947785256" sldId="214748369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2233192303" sldId="214748369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3497797873" sldId="214748369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4199976781" sldId="214748370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2830834132" sldId="214748370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322220022" sldId="214748370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3958521553" sldId="214748370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539074967" sldId="214748370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3400168412" sldId="214748370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2943964358" sldId="214748370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16:58:45.590" v="571"/>
          <pc:sldLayoutMkLst>
            <pc:docMk/>
            <pc:sldMasterMk cId="1169572915" sldId="2147483696"/>
            <pc:sldLayoutMk cId="1129607615" sldId="2147483707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17.464" v="526"/>
        <pc:sldMasterMkLst>
          <pc:docMk/>
          <pc:sldMasterMk cId="2920423955" sldId="2147483702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2556987960" sldId="214748370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564557032" sldId="214748370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1867291952" sldId="214748370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2755463884" sldId="214748370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4227168049" sldId="214748370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3519691386" sldId="214748370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2585818063" sldId="214748370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4246889638" sldId="214748371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1349958025" sldId="214748371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534076444" sldId="214748371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2363898971" sldId="214748371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3880572363" sldId="214748371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106739268" sldId="214748371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809747088" sldId="214748371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3996304023" sldId="214748371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7.464" v="526"/>
          <pc:sldLayoutMkLst>
            <pc:docMk/>
            <pc:sldMasterMk cId="2920423955" sldId="2147483702"/>
            <pc:sldLayoutMk cId="41208908" sldId="2147483718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16.104" v="525"/>
        <pc:sldMasterMkLst>
          <pc:docMk/>
          <pc:sldMasterMk cId="3349963719" sldId="2147483719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3079051538" sldId="214748372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938849231" sldId="214748372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3574252368" sldId="214748372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3141288387" sldId="214748372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4203292426" sldId="214748372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599892408" sldId="214748372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3809466018" sldId="214748372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2808722614" sldId="214748372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3508777631" sldId="214748372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856144417" sldId="214748372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2489023618" sldId="214748373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2349862681" sldId="214748373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3770957827" sldId="214748373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3122714424" sldId="214748373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4093769175" sldId="214748373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475861617" sldId="214748373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6.104" v="525"/>
          <pc:sldLayoutMkLst>
            <pc:docMk/>
            <pc:sldMasterMk cId="3349963719" sldId="2147483719"/>
            <pc:sldLayoutMk cId="168284967" sldId="2147483736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13.963" v="524"/>
        <pc:sldMasterMkLst>
          <pc:docMk/>
          <pc:sldMasterMk cId="3146903895" sldId="2147483737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786948154" sldId="214748373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852033403" sldId="214748373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4032614089" sldId="214748374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1046090859" sldId="214748374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1852639236" sldId="214748374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1996198785" sldId="214748374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1877052122" sldId="214748374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2938441633" sldId="214748374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2138266706" sldId="214748374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3589164178" sldId="214748374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3.963" v="524"/>
          <pc:sldLayoutMkLst>
            <pc:docMk/>
            <pc:sldMasterMk cId="3146903895" sldId="2147483737"/>
            <pc:sldLayoutMk cId="822975315" sldId="2147483748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12.838" v="523"/>
        <pc:sldMasterMkLst>
          <pc:docMk/>
          <pc:sldMasterMk cId="1993449189" sldId="2147483749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3004939493" sldId="214748375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1910690831" sldId="214748375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3592854125" sldId="214748375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1162423830" sldId="214748375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2388734830" sldId="214748375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1447854361" sldId="214748375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181661124" sldId="214748375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1172202860" sldId="214748375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3966215036" sldId="214748375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3479269763" sldId="214748375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2.838" v="523"/>
          <pc:sldLayoutMkLst>
            <pc:docMk/>
            <pc:sldMasterMk cId="1993449189" sldId="2147483749"/>
            <pc:sldLayoutMk cId="2908744234" sldId="2147483760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11.729" v="522"/>
        <pc:sldMasterMkLst>
          <pc:docMk/>
          <pc:sldMasterMk cId="2006973915" sldId="2147483761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3284863653" sldId="214748376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4024107350" sldId="214748376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1648900113" sldId="214748376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3409010892" sldId="214748376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2965130948" sldId="214748376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3453883055" sldId="214748376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3616921989" sldId="214748376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4129669533" sldId="214748376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2443186189" sldId="214748377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1430405475" sldId="214748377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3530638303" sldId="214748377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3760172838" sldId="214748377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2588122860" sldId="214748377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3315352588" sldId="214748377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3114611181" sldId="214748377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1924224243" sldId="214748377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1.729" v="522"/>
          <pc:sldLayoutMkLst>
            <pc:docMk/>
            <pc:sldMasterMk cId="2006973915" sldId="2147483761"/>
            <pc:sldLayoutMk cId="3808899490" sldId="2147483778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10.291" v="521"/>
        <pc:sldMasterMkLst>
          <pc:docMk/>
          <pc:sldMasterMk cId="713155635" sldId="2147483779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2120025682" sldId="214748378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367623788" sldId="214748378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38921163" sldId="214748378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1909584638" sldId="214748378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2440650961" sldId="214748378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187230587" sldId="214748378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1371710249" sldId="214748378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2480449947" sldId="214748378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2991408223" sldId="214748378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4287224433" sldId="214748378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10.291" v="521"/>
          <pc:sldLayoutMkLst>
            <pc:docMk/>
            <pc:sldMasterMk cId="713155635" sldId="2147483779"/>
            <pc:sldLayoutMk cId="3323697853" sldId="2147483790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09.307" v="520"/>
        <pc:sldMasterMkLst>
          <pc:docMk/>
          <pc:sldMasterMk cId="2690762421" sldId="2147483791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61757043" sldId="214748379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3582409856" sldId="214748379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2978401130" sldId="214748379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793807786" sldId="214748379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2285055095" sldId="214748379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3733503399" sldId="214748379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559824977" sldId="214748379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2452887239" sldId="214748379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943622657" sldId="214748380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1656150617" sldId="214748380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9.307" v="520"/>
          <pc:sldLayoutMkLst>
            <pc:docMk/>
            <pc:sldMasterMk cId="2690762421" sldId="2147483791"/>
            <pc:sldLayoutMk cId="2135914483" sldId="2147483802"/>
          </pc:sldLayoutMkLst>
        </pc:sldLayoutChg>
      </pc:sldMasterChg>
      <pc:sldMasterChg chg="add del addSldLayout delSldLayout modSldLayout">
        <pc:chgData name="Kota, Sai Manasa" userId="S::saikota@ttu.edu::715c304d-ad4d-4c80-b3f3-b5d321fc7a5e" providerId="AD" clId="Web-{640F3153-A303-87CA-A2C9-87D0104428ED}" dt="2024-04-15T07:07:08.197" v="519"/>
        <pc:sldMasterMkLst>
          <pc:docMk/>
          <pc:sldMasterMk cId="1763877865" sldId="2147483803"/>
        </pc:sldMasterMkLst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2344670697" sldId="2147483804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2895671409" sldId="2147483805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59647780" sldId="2147483806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3014765077" sldId="2147483807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3213382994" sldId="2147483808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1968863714" sldId="2147483809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3969265741" sldId="2147483810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2206621652" sldId="2147483811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2533729789" sldId="2147483812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2151067601" sldId="2147483813"/>
          </pc:sldLayoutMkLst>
        </pc:sldLayoutChg>
        <pc:sldLayoutChg chg="add del mod replId">
          <pc:chgData name="Kota, Sai Manasa" userId="S::saikota@ttu.edu::715c304d-ad4d-4c80-b3f3-b5d321fc7a5e" providerId="AD" clId="Web-{640F3153-A303-87CA-A2C9-87D0104428ED}" dt="2024-04-15T07:07:08.197" v="519"/>
          <pc:sldLayoutMkLst>
            <pc:docMk/>
            <pc:sldMasterMk cId="1763877865" sldId="2147483803"/>
            <pc:sldLayoutMk cId="1378684489" sldId="2147483814"/>
          </pc:sldLayoutMkLst>
        </pc:sldLayoutChg>
      </pc:sldMasterChg>
    </pc:docChg>
  </pc:docChgLst>
  <pc:docChgLst>
    <pc:chgData name="Pathapati, Vinith Varma" userId="S::vpathapa@ttu.edu::bdea076d-e86a-4d46-8669-fd3f4fcb034b" providerId="AD" clId="Web-{87B6BE43-D535-0740-DC53-C243604705A8}"/>
    <pc:docChg chg="modSld sldOrd">
      <pc:chgData name="Pathapati, Vinith Varma" userId="S::vpathapa@ttu.edu::bdea076d-e86a-4d46-8669-fd3f4fcb034b" providerId="AD" clId="Web-{87B6BE43-D535-0740-DC53-C243604705A8}" dt="2024-04-15T07:06:32.146" v="118" actId="14100"/>
      <pc:docMkLst>
        <pc:docMk/>
      </pc:docMkLst>
      <pc:sldChg chg="modSp">
        <pc:chgData name="Pathapati, Vinith Varma" userId="S::vpathapa@ttu.edu::bdea076d-e86a-4d46-8669-fd3f4fcb034b" providerId="AD" clId="Web-{87B6BE43-D535-0740-DC53-C243604705A8}" dt="2024-04-15T06:55:19.304" v="83" actId="1076"/>
        <pc:sldMkLst>
          <pc:docMk/>
          <pc:sldMk cId="405800070" sldId="256"/>
        </pc:sldMkLst>
        <pc:spChg chg="mod">
          <ac:chgData name="Pathapati, Vinith Varma" userId="S::vpathapa@ttu.edu::bdea076d-e86a-4d46-8669-fd3f4fcb034b" providerId="AD" clId="Web-{87B6BE43-D535-0740-DC53-C243604705A8}" dt="2024-04-15T06:55:19.304" v="83" actId="1076"/>
          <ac:spMkLst>
            <pc:docMk/>
            <pc:sldMk cId="405800070" sldId="256"/>
            <ac:spMk id="3" creationId="{6CCDCBE0-15C3-8A3E-37AC-D1059FECB47B}"/>
          </ac:spMkLst>
        </pc:spChg>
      </pc:sldChg>
      <pc:sldChg chg="delSp">
        <pc:chgData name="Pathapati, Vinith Varma" userId="S::vpathapa@ttu.edu::bdea076d-e86a-4d46-8669-fd3f4fcb034b" providerId="AD" clId="Web-{87B6BE43-D535-0740-DC53-C243604705A8}" dt="2024-04-15T06:56:28.432" v="86"/>
        <pc:sldMkLst>
          <pc:docMk/>
          <pc:sldMk cId="4162570933" sldId="265"/>
        </pc:sldMkLst>
        <pc:spChg chg="del">
          <ac:chgData name="Pathapati, Vinith Varma" userId="S::vpathapa@ttu.edu::bdea076d-e86a-4d46-8669-fd3f4fcb034b" providerId="AD" clId="Web-{87B6BE43-D535-0740-DC53-C243604705A8}" dt="2024-04-15T06:56:22.666" v="85"/>
          <ac:spMkLst>
            <pc:docMk/>
            <pc:sldMk cId="4162570933" sldId="265"/>
            <ac:spMk id="6" creationId="{A55D5633-D557-4DCA-982C-FF36EB7A1C00}"/>
          </ac:spMkLst>
        </pc:spChg>
        <pc:spChg chg="del">
          <ac:chgData name="Pathapati, Vinith Varma" userId="S::vpathapa@ttu.edu::bdea076d-e86a-4d46-8669-fd3f4fcb034b" providerId="AD" clId="Web-{87B6BE43-D535-0740-DC53-C243604705A8}" dt="2024-04-15T06:56:28.432" v="86"/>
          <ac:spMkLst>
            <pc:docMk/>
            <pc:sldMk cId="4162570933" sldId="265"/>
            <ac:spMk id="12" creationId="{450D3AD2-FA80-415F-A9CE-54D884561CD7}"/>
          </ac:spMkLst>
        </pc:spChg>
      </pc:sldChg>
      <pc:sldChg chg="delSp">
        <pc:chgData name="Pathapati, Vinith Varma" userId="S::vpathapa@ttu.edu::bdea076d-e86a-4d46-8669-fd3f4fcb034b" providerId="AD" clId="Web-{87B6BE43-D535-0740-DC53-C243604705A8}" dt="2024-04-15T06:56:32.932" v="87"/>
        <pc:sldMkLst>
          <pc:docMk/>
          <pc:sldMk cId="1420215351" sldId="267"/>
        </pc:sldMkLst>
        <pc:spChg chg="del">
          <ac:chgData name="Pathapati, Vinith Varma" userId="S::vpathapa@ttu.edu::bdea076d-e86a-4d46-8669-fd3f4fcb034b" providerId="AD" clId="Web-{87B6BE43-D535-0740-DC53-C243604705A8}" dt="2024-04-15T06:56:32.932" v="87"/>
          <ac:spMkLst>
            <pc:docMk/>
            <pc:sldMk cId="1420215351" sldId="267"/>
            <ac:spMk id="12" creationId="{450D3AD2-FA80-415F-A9CE-54D884561CD7}"/>
          </ac:spMkLst>
        </pc:spChg>
      </pc:sldChg>
      <pc:sldChg chg="ord">
        <pc:chgData name="Pathapati, Vinith Varma" userId="S::vpathapa@ttu.edu::bdea076d-e86a-4d46-8669-fd3f4fcb034b" providerId="AD" clId="Web-{87B6BE43-D535-0740-DC53-C243604705A8}" dt="2024-04-15T06:51:13.624" v="64"/>
        <pc:sldMkLst>
          <pc:docMk/>
          <pc:sldMk cId="3303847758" sldId="271"/>
        </pc:sldMkLst>
      </pc:sldChg>
      <pc:sldChg chg="addSp delSp modSp">
        <pc:chgData name="Pathapati, Vinith Varma" userId="S::vpathapa@ttu.edu::bdea076d-e86a-4d46-8669-fd3f4fcb034b" providerId="AD" clId="Web-{87B6BE43-D535-0740-DC53-C243604705A8}" dt="2024-04-15T06:33:04.098" v="7" actId="1076"/>
        <pc:sldMkLst>
          <pc:docMk/>
          <pc:sldMk cId="439111826" sldId="274"/>
        </pc:sldMkLst>
        <pc:spChg chg="mod">
          <ac:chgData name="Pathapati, Vinith Varma" userId="S::vpathapa@ttu.edu::bdea076d-e86a-4d46-8669-fd3f4fcb034b" providerId="AD" clId="Web-{87B6BE43-D535-0740-DC53-C243604705A8}" dt="2024-04-15T06:33:04.098" v="7" actId="1076"/>
          <ac:spMkLst>
            <pc:docMk/>
            <pc:sldMk cId="439111826" sldId="274"/>
            <ac:spMk id="3" creationId="{8A6FAB95-E6BF-74C2-FAE4-679554FF024D}"/>
          </ac:spMkLst>
        </pc:spChg>
        <pc:spChg chg="add del">
          <ac:chgData name="Pathapati, Vinith Varma" userId="S::vpathapa@ttu.edu::bdea076d-e86a-4d46-8669-fd3f4fcb034b" providerId="AD" clId="Web-{87B6BE43-D535-0740-DC53-C243604705A8}" dt="2024-04-15T06:32:44.238" v="5"/>
          <ac:spMkLst>
            <pc:docMk/>
            <pc:sldMk cId="439111826" sldId="274"/>
            <ac:spMk id="12" creationId="{450D3AD2-FA80-415F-A9CE-54D884561CD7}"/>
          </ac:spMkLst>
        </pc:spChg>
      </pc:sldChg>
      <pc:sldChg chg="ord">
        <pc:chgData name="Pathapati, Vinith Varma" userId="S::vpathapa@ttu.edu::bdea076d-e86a-4d46-8669-fd3f4fcb034b" providerId="AD" clId="Web-{87B6BE43-D535-0740-DC53-C243604705A8}" dt="2024-04-15T06:48:49.057" v="62"/>
        <pc:sldMkLst>
          <pc:docMk/>
          <pc:sldMk cId="3241118954" sldId="275"/>
        </pc:sldMkLst>
      </pc:sldChg>
      <pc:sldChg chg="delSp">
        <pc:chgData name="Pathapati, Vinith Varma" userId="S::vpathapa@ttu.edu::bdea076d-e86a-4d46-8669-fd3f4fcb034b" providerId="AD" clId="Web-{87B6BE43-D535-0740-DC53-C243604705A8}" dt="2024-04-15T06:56:55.057" v="89"/>
        <pc:sldMkLst>
          <pc:docMk/>
          <pc:sldMk cId="652117771" sldId="276"/>
        </pc:sldMkLst>
        <pc:spChg chg="del">
          <ac:chgData name="Pathapati, Vinith Varma" userId="S::vpathapa@ttu.edu::bdea076d-e86a-4d46-8669-fd3f4fcb034b" providerId="AD" clId="Web-{87B6BE43-D535-0740-DC53-C243604705A8}" dt="2024-04-15T06:56:55.057" v="89"/>
          <ac:spMkLst>
            <pc:docMk/>
            <pc:sldMk cId="652117771" sldId="276"/>
            <ac:spMk id="12" creationId="{450D3AD2-FA80-415F-A9CE-54D884561CD7}"/>
          </ac:spMkLst>
        </pc:spChg>
      </pc:sldChg>
      <pc:sldChg chg="delSp modSp">
        <pc:chgData name="Pathapati, Vinith Varma" userId="S::vpathapa@ttu.edu::bdea076d-e86a-4d46-8669-fd3f4fcb034b" providerId="AD" clId="Web-{87B6BE43-D535-0740-DC53-C243604705A8}" dt="2024-04-15T06:34:13.272" v="15" actId="20577"/>
        <pc:sldMkLst>
          <pc:docMk/>
          <pc:sldMk cId="1023215323" sldId="279"/>
        </pc:sldMkLst>
        <pc:spChg chg="mod">
          <ac:chgData name="Pathapati, Vinith Varma" userId="S::vpathapa@ttu.edu::bdea076d-e86a-4d46-8669-fd3f4fcb034b" providerId="AD" clId="Web-{87B6BE43-D535-0740-DC53-C243604705A8}" dt="2024-04-15T06:34:13.272" v="15" actId="20577"/>
          <ac:spMkLst>
            <pc:docMk/>
            <pc:sldMk cId="1023215323" sldId="279"/>
            <ac:spMk id="3" creationId="{8A6FAB95-E6BF-74C2-FAE4-679554FF024D}"/>
          </ac:spMkLst>
        </pc:spChg>
        <pc:spChg chg="del">
          <ac:chgData name="Pathapati, Vinith Varma" userId="S::vpathapa@ttu.edu::bdea076d-e86a-4d46-8669-fd3f4fcb034b" providerId="AD" clId="Web-{87B6BE43-D535-0740-DC53-C243604705A8}" dt="2024-04-15T06:33:30.880" v="9"/>
          <ac:spMkLst>
            <pc:docMk/>
            <pc:sldMk cId="1023215323" sldId="279"/>
            <ac:spMk id="12" creationId="{450D3AD2-FA80-415F-A9CE-54D884561CD7}"/>
          </ac:spMkLst>
        </pc:spChg>
      </pc:sldChg>
      <pc:sldChg chg="delSp">
        <pc:chgData name="Pathapati, Vinith Varma" userId="S::vpathapa@ttu.edu::bdea076d-e86a-4d46-8669-fd3f4fcb034b" providerId="AD" clId="Web-{87B6BE43-D535-0740-DC53-C243604705A8}" dt="2024-04-15T06:56:37.510" v="88"/>
        <pc:sldMkLst>
          <pc:docMk/>
          <pc:sldMk cId="2370457365" sldId="280"/>
        </pc:sldMkLst>
        <pc:spChg chg="del">
          <ac:chgData name="Pathapati, Vinith Varma" userId="S::vpathapa@ttu.edu::bdea076d-e86a-4d46-8669-fd3f4fcb034b" providerId="AD" clId="Web-{87B6BE43-D535-0740-DC53-C243604705A8}" dt="2024-04-15T06:56:37.510" v="88"/>
          <ac:spMkLst>
            <pc:docMk/>
            <pc:sldMk cId="2370457365" sldId="280"/>
            <ac:spMk id="12" creationId="{450D3AD2-FA80-415F-A9CE-54D884561CD7}"/>
          </ac:spMkLst>
        </pc:spChg>
      </pc:sldChg>
      <pc:sldChg chg="delSp">
        <pc:chgData name="Pathapati, Vinith Varma" userId="S::vpathapa@ttu.edu::bdea076d-e86a-4d46-8669-fd3f4fcb034b" providerId="AD" clId="Web-{87B6BE43-D535-0740-DC53-C243604705A8}" dt="2024-04-15T06:55:38.633" v="84"/>
        <pc:sldMkLst>
          <pc:docMk/>
          <pc:sldMk cId="844091799" sldId="281"/>
        </pc:sldMkLst>
        <pc:spChg chg="del">
          <ac:chgData name="Pathapati, Vinith Varma" userId="S::vpathapa@ttu.edu::bdea076d-e86a-4d46-8669-fd3f4fcb034b" providerId="AD" clId="Web-{87B6BE43-D535-0740-DC53-C243604705A8}" dt="2024-04-15T06:55:38.633" v="84"/>
          <ac:spMkLst>
            <pc:docMk/>
            <pc:sldMk cId="844091799" sldId="281"/>
            <ac:spMk id="12" creationId="{450D3AD2-FA80-415F-A9CE-54D884561CD7}"/>
          </ac:spMkLst>
        </pc:spChg>
      </pc:sldChg>
      <pc:sldChg chg="addSp delSp modSp">
        <pc:chgData name="Pathapati, Vinith Varma" userId="S::vpathapa@ttu.edu::bdea076d-e86a-4d46-8669-fd3f4fcb034b" providerId="AD" clId="Web-{87B6BE43-D535-0740-DC53-C243604705A8}" dt="2024-04-15T06:48:33.775" v="60" actId="20577"/>
        <pc:sldMkLst>
          <pc:docMk/>
          <pc:sldMk cId="218229879" sldId="282"/>
        </pc:sldMkLst>
        <pc:spChg chg="add mod">
          <ac:chgData name="Pathapati, Vinith Varma" userId="S::vpathapa@ttu.edu::bdea076d-e86a-4d46-8669-fd3f4fcb034b" providerId="AD" clId="Web-{87B6BE43-D535-0740-DC53-C243604705A8}" dt="2024-04-15T06:48:33.775" v="60" actId="20577"/>
          <ac:spMkLst>
            <pc:docMk/>
            <pc:sldMk cId="218229879" sldId="282"/>
            <ac:spMk id="4" creationId="{94D56C95-984D-3D80-3C5F-C59FD18701F4}"/>
          </ac:spMkLst>
        </pc:spChg>
        <pc:spChg chg="del mod">
          <ac:chgData name="Pathapati, Vinith Varma" userId="S::vpathapa@ttu.edu::bdea076d-e86a-4d46-8669-fd3f4fcb034b" providerId="AD" clId="Web-{87B6BE43-D535-0740-DC53-C243604705A8}" dt="2024-04-15T06:47:35.351" v="49"/>
          <ac:spMkLst>
            <pc:docMk/>
            <pc:sldMk cId="218229879" sldId="282"/>
            <ac:spMk id="7" creationId="{2D6053DE-E8B2-821B-F4DA-CF9619A91270}"/>
          </ac:spMkLst>
        </pc:spChg>
      </pc:sldChg>
      <pc:sldChg chg="modSp">
        <pc:chgData name="Pathapati, Vinith Varma" userId="S::vpathapa@ttu.edu::bdea076d-e86a-4d46-8669-fd3f4fcb034b" providerId="AD" clId="Web-{87B6BE43-D535-0740-DC53-C243604705A8}" dt="2024-04-15T06:54:08.474" v="65" actId="14100"/>
        <pc:sldMkLst>
          <pc:docMk/>
          <pc:sldMk cId="234464761" sldId="285"/>
        </pc:sldMkLst>
        <pc:picChg chg="mod">
          <ac:chgData name="Pathapati, Vinith Varma" userId="S::vpathapa@ttu.edu::bdea076d-e86a-4d46-8669-fd3f4fcb034b" providerId="AD" clId="Web-{87B6BE43-D535-0740-DC53-C243604705A8}" dt="2024-04-15T06:54:08.474" v="65" actId="14100"/>
          <ac:picMkLst>
            <pc:docMk/>
            <pc:sldMk cId="234464761" sldId="285"/>
            <ac:picMk id="11" creationId="{E1E17457-C8CF-DFC0-3D24-622B24BDB9E6}"/>
          </ac:picMkLst>
        </pc:picChg>
      </pc:sldChg>
      <pc:sldChg chg="delSp modSp">
        <pc:chgData name="Pathapati, Vinith Varma" userId="S::vpathapa@ttu.edu::bdea076d-e86a-4d46-8669-fd3f4fcb034b" providerId="AD" clId="Web-{87B6BE43-D535-0740-DC53-C243604705A8}" dt="2024-04-15T06:36:36.558" v="18" actId="20577"/>
        <pc:sldMkLst>
          <pc:docMk/>
          <pc:sldMk cId="4226407103" sldId="287"/>
        </pc:sldMkLst>
        <pc:spChg chg="mod">
          <ac:chgData name="Pathapati, Vinith Varma" userId="S::vpathapa@ttu.edu::bdea076d-e86a-4d46-8669-fd3f4fcb034b" providerId="AD" clId="Web-{87B6BE43-D535-0740-DC53-C243604705A8}" dt="2024-04-15T06:36:36.558" v="18" actId="20577"/>
          <ac:spMkLst>
            <pc:docMk/>
            <pc:sldMk cId="4226407103" sldId="287"/>
            <ac:spMk id="3" creationId="{E15CDE32-DD67-B6C8-4634-4DA520D8F06B}"/>
          </ac:spMkLst>
        </pc:spChg>
        <pc:spChg chg="del">
          <ac:chgData name="Pathapati, Vinith Varma" userId="S::vpathapa@ttu.edu::bdea076d-e86a-4d46-8669-fd3f4fcb034b" providerId="AD" clId="Web-{87B6BE43-D535-0740-DC53-C243604705A8}" dt="2024-04-15T06:34:17.241" v="16"/>
          <ac:spMkLst>
            <pc:docMk/>
            <pc:sldMk cId="4226407103" sldId="287"/>
            <ac:spMk id="12" creationId="{450D3AD2-FA80-415F-A9CE-54D884561CD7}"/>
          </ac:spMkLst>
        </pc:spChg>
      </pc:sldChg>
      <pc:sldChg chg="modSp">
        <pc:chgData name="Pathapati, Vinith Varma" userId="S::vpathapa@ttu.edu::bdea076d-e86a-4d46-8669-fd3f4fcb034b" providerId="AD" clId="Web-{87B6BE43-D535-0740-DC53-C243604705A8}" dt="2024-04-15T06:54:28.537" v="68" actId="20577"/>
        <pc:sldMkLst>
          <pc:docMk/>
          <pc:sldMk cId="4051955141" sldId="289"/>
        </pc:sldMkLst>
        <pc:spChg chg="mod">
          <ac:chgData name="Pathapati, Vinith Varma" userId="S::vpathapa@ttu.edu::bdea076d-e86a-4d46-8669-fd3f4fcb034b" providerId="AD" clId="Web-{87B6BE43-D535-0740-DC53-C243604705A8}" dt="2024-04-15T06:54:28.537" v="68" actId="20577"/>
          <ac:spMkLst>
            <pc:docMk/>
            <pc:sldMk cId="4051955141" sldId="289"/>
            <ac:spMk id="3" creationId="{8A6FAB95-E6BF-74C2-FAE4-679554FF024D}"/>
          </ac:spMkLst>
        </pc:spChg>
      </pc:sldChg>
      <pc:sldChg chg="modSp">
        <pc:chgData name="Pathapati, Vinith Varma" userId="S::vpathapa@ttu.edu::bdea076d-e86a-4d46-8669-fd3f4fcb034b" providerId="AD" clId="Web-{87B6BE43-D535-0740-DC53-C243604705A8}" dt="2024-04-15T07:06:32.146" v="118" actId="14100"/>
        <pc:sldMkLst>
          <pc:docMk/>
          <pc:sldMk cId="3223218989" sldId="290"/>
        </pc:sldMkLst>
        <pc:picChg chg="mod">
          <ac:chgData name="Pathapati, Vinith Varma" userId="S::vpathapa@ttu.edu::bdea076d-e86a-4d46-8669-fd3f4fcb034b" providerId="AD" clId="Web-{87B6BE43-D535-0740-DC53-C243604705A8}" dt="2024-04-15T07:02:45.591" v="94" actId="14100"/>
          <ac:picMkLst>
            <pc:docMk/>
            <pc:sldMk cId="3223218989" sldId="290"/>
            <ac:picMk id="8" creationId="{280374FF-0533-BD61-26DB-A6A9ED14AED0}"/>
          </ac:picMkLst>
        </pc:picChg>
        <pc:picChg chg="mod">
          <ac:chgData name="Pathapati, Vinith Varma" userId="S::vpathapa@ttu.edu::bdea076d-e86a-4d46-8669-fd3f4fcb034b" providerId="AD" clId="Web-{87B6BE43-D535-0740-DC53-C243604705A8}" dt="2024-04-15T07:04:42.111" v="104" actId="14100"/>
          <ac:picMkLst>
            <pc:docMk/>
            <pc:sldMk cId="3223218989" sldId="290"/>
            <ac:picMk id="9" creationId="{FFFC8391-01CC-556B-E45C-AA9C1D1560C6}"/>
          </ac:picMkLst>
        </pc:picChg>
        <pc:picChg chg="mod">
          <ac:chgData name="Pathapati, Vinith Varma" userId="S::vpathapa@ttu.edu::bdea076d-e86a-4d46-8669-fd3f4fcb034b" providerId="AD" clId="Web-{87B6BE43-D535-0740-DC53-C243604705A8}" dt="2024-04-15T07:05:06.033" v="107" actId="14100"/>
          <ac:picMkLst>
            <pc:docMk/>
            <pc:sldMk cId="3223218989" sldId="290"/>
            <ac:picMk id="10" creationId="{576DA64C-0CB3-AE98-721C-DDF12C11472C}"/>
          </ac:picMkLst>
        </pc:picChg>
        <pc:picChg chg="mod">
          <ac:chgData name="Pathapati, Vinith Varma" userId="S::vpathapa@ttu.edu::bdea076d-e86a-4d46-8669-fd3f4fcb034b" providerId="AD" clId="Web-{87B6BE43-D535-0740-DC53-C243604705A8}" dt="2024-04-15T07:03:45.031" v="100" actId="14100"/>
          <ac:picMkLst>
            <pc:docMk/>
            <pc:sldMk cId="3223218989" sldId="290"/>
            <ac:picMk id="11" creationId="{122E7C3C-B271-3842-8599-1063DAB408C4}"/>
          </ac:picMkLst>
        </pc:picChg>
        <pc:picChg chg="mod">
          <ac:chgData name="Pathapati, Vinith Varma" userId="S::vpathapa@ttu.edu::bdea076d-e86a-4d46-8669-fd3f4fcb034b" providerId="AD" clId="Web-{87B6BE43-D535-0740-DC53-C243604705A8}" dt="2024-04-15T07:05:12.377" v="108" actId="14100"/>
          <ac:picMkLst>
            <pc:docMk/>
            <pc:sldMk cId="3223218989" sldId="290"/>
            <ac:picMk id="12" creationId="{448F61FC-E985-A31A-B6A8-FE9E3C3390F8}"/>
          </ac:picMkLst>
        </pc:picChg>
        <pc:picChg chg="mod">
          <ac:chgData name="Pathapati, Vinith Varma" userId="S::vpathapa@ttu.edu::bdea076d-e86a-4d46-8669-fd3f4fcb034b" providerId="AD" clId="Web-{87B6BE43-D535-0740-DC53-C243604705A8}" dt="2024-04-15T07:06:17.225" v="117" actId="14100"/>
          <ac:picMkLst>
            <pc:docMk/>
            <pc:sldMk cId="3223218989" sldId="290"/>
            <ac:picMk id="13" creationId="{2B30EECC-3841-1E0F-21BF-743024DEC38F}"/>
          </ac:picMkLst>
        </pc:picChg>
        <pc:picChg chg="mod">
          <ac:chgData name="Pathapati, Vinith Varma" userId="S::vpathapa@ttu.edu::bdea076d-e86a-4d46-8669-fd3f4fcb034b" providerId="AD" clId="Web-{87B6BE43-D535-0740-DC53-C243604705A8}" dt="2024-04-15T07:06:00.270" v="115" actId="14100"/>
          <ac:picMkLst>
            <pc:docMk/>
            <pc:sldMk cId="3223218989" sldId="290"/>
            <ac:picMk id="14" creationId="{5D4233CA-9A28-847A-27B3-9E686B84F661}"/>
          </ac:picMkLst>
        </pc:picChg>
        <pc:picChg chg="mod">
          <ac:chgData name="Pathapati, Vinith Varma" userId="S::vpathapa@ttu.edu::bdea076d-e86a-4d46-8669-fd3f4fcb034b" providerId="AD" clId="Web-{87B6BE43-D535-0740-DC53-C243604705A8}" dt="2024-04-15T07:06:03.270" v="116" actId="14100"/>
          <ac:picMkLst>
            <pc:docMk/>
            <pc:sldMk cId="3223218989" sldId="290"/>
            <ac:picMk id="15" creationId="{3D24ACC8-556F-CE0C-026F-72BEB7DA45EB}"/>
          </ac:picMkLst>
        </pc:picChg>
        <pc:picChg chg="mod">
          <ac:chgData name="Pathapati, Vinith Varma" userId="S::vpathapa@ttu.edu::bdea076d-e86a-4d46-8669-fd3f4fcb034b" providerId="AD" clId="Web-{87B6BE43-D535-0740-DC53-C243604705A8}" dt="2024-04-15T07:06:32.146" v="118" actId="14100"/>
          <ac:picMkLst>
            <pc:docMk/>
            <pc:sldMk cId="3223218989" sldId="290"/>
            <ac:picMk id="16" creationId="{4D6E1A0E-81C2-C6C7-E766-23322C178AB1}"/>
          </ac:picMkLst>
        </pc:picChg>
        <pc:picChg chg="mod">
          <ac:chgData name="Pathapati, Vinith Varma" userId="S::vpathapa@ttu.edu::bdea076d-e86a-4d46-8669-fd3f4fcb034b" providerId="AD" clId="Web-{87B6BE43-D535-0740-DC53-C243604705A8}" dt="2024-04-15T07:05:54.082" v="114" actId="1076"/>
          <ac:picMkLst>
            <pc:docMk/>
            <pc:sldMk cId="3223218989" sldId="290"/>
            <ac:picMk id="17" creationId="{2363CB84-4C2C-65FF-E458-63FD560A4224}"/>
          </ac:picMkLst>
        </pc:picChg>
      </pc:sldChg>
    </pc:docChg>
  </pc:docChgLst>
  <pc:docChgLst>
    <pc:chgData name="Kombathula, Abhishek" userId="S::akombath@ttu.edu::b6901038-bab3-4e9e-b201-bfba2e8f662c" providerId="AD" clId="Web-{3FDB8242-B838-18DB-F506-DB093DBD3431}"/>
    <pc:docChg chg="addSld delSld modSld sldOrd">
      <pc:chgData name="Kombathula, Abhishek" userId="S::akombath@ttu.edu::b6901038-bab3-4e9e-b201-bfba2e8f662c" providerId="AD" clId="Web-{3FDB8242-B838-18DB-F506-DB093DBD3431}" dt="2024-04-15T06:23:36.988" v="266" actId="20577"/>
      <pc:docMkLst>
        <pc:docMk/>
      </pc:docMkLst>
      <pc:sldChg chg="new ord">
        <pc:chgData name="Kombathula, Abhishek" userId="S::akombath@ttu.edu::b6901038-bab3-4e9e-b201-bfba2e8f662c" providerId="AD" clId="Web-{3FDB8242-B838-18DB-F506-DB093DBD3431}" dt="2024-04-15T04:46:25.481" v="1"/>
        <pc:sldMkLst>
          <pc:docMk/>
          <pc:sldMk cId="65799988" sldId="259"/>
        </pc:sldMkLst>
      </pc:sldChg>
      <pc:sldChg chg="addSp delSp modSp new del ord">
        <pc:chgData name="Kombathula, Abhishek" userId="S::akombath@ttu.edu::b6901038-bab3-4e9e-b201-bfba2e8f662c" providerId="AD" clId="Web-{3FDB8242-B838-18DB-F506-DB093DBD3431}" dt="2024-04-15T04:58:58.647" v="26"/>
        <pc:sldMkLst>
          <pc:docMk/>
          <pc:sldMk cId="3394664292" sldId="260"/>
        </pc:sldMkLst>
        <pc:spChg chg="del">
          <ac:chgData name="Kombathula, Abhishek" userId="S::akombath@ttu.edu::b6901038-bab3-4e9e-b201-bfba2e8f662c" providerId="AD" clId="Web-{3FDB8242-B838-18DB-F506-DB093DBD3431}" dt="2024-04-15T04:50:25.427" v="3"/>
          <ac:spMkLst>
            <pc:docMk/>
            <pc:sldMk cId="3394664292" sldId="260"/>
            <ac:spMk id="3" creationId="{EF50A348-25FD-985D-89CB-E379B329BE96}"/>
          </ac:spMkLst>
        </pc:spChg>
        <pc:spChg chg="add del mod">
          <ac:chgData name="Kombathula, Abhishek" userId="S::akombath@ttu.edu::b6901038-bab3-4e9e-b201-bfba2e8f662c" providerId="AD" clId="Web-{3FDB8242-B838-18DB-F506-DB093DBD3431}" dt="2024-04-15T04:51:05.225" v="9"/>
          <ac:spMkLst>
            <pc:docMk/>
            <pc:sldMk cId="3394664292" sldId="260"/>
            <ac:spMk id="6" creationId="{87B9686B-4F64-E14B-90F5-29F162011D14}"/>
          </ac:spMkLst>
        </pc:spChg>
        <pc:spChg chg="add del mod">
          <ac:chgData name="Kombathula, Abhishek" userId="S::akombath@ttu.edu::b6901038-bab3-4e9e-b201-bfba2e8f662c" providerId="AD" clId="Web-{3FDB8242-B838-18DB-F506-DB093DBD3431}" dt="2024-04-15T04:52:32.259" v="14"/>
          <ac:spMkLst>
            <pc:docMk/>
            <pc:sldMk cId="3394664292" sldId="260"/>
            <ac:spMk id="9" creationId="{C1C6AA61-0845-7E8F-739D-1CB0FC4F4A5E}"/>
          </ac:spMkLst>
        </pc:spChg>
        <pc:spChg chg="add del mod">
          <ac:chgData name="Kombathula, Abhishek" userId="S::akombath@ttu.edu::b6901038-bab3-4e9e-b201-bfba2e8f662c" providerId="AD" clId="Web-{3FDB8242-B838-18DB-F506-DB093DBD3431}" dt="2024-04-15T04:54:55.920" v="20"/>
          <ac:spMkLst>
            <pc:docMk/>
            <pc:sldMk cId="3394664292" sldId="260"/>
            <ac:spMk id="11" creationId="{78E2AE39-DBA2-7188-9A15-3372C46EA834}"/>
          </ac:spMkLst>
        </pc:spChg>
        <pc:spChg chg="add mod">
          <ac:chgData name="Kombathula, Abhishek" userId="S::akombath@ttu.edu::b6901038-bab3-4e9e-b201-bfba2e8f662c" providerId="AD" clId="Web-{3FDB8242-B838-18DB-F506-DB093DBD3431}" dt="2024-04-15T04:55:19.171" v="25" actId="14100"/>
          <ac:spMkLst>
            <pc:docMk/>
            <pc:sldMk cId="3394664292" sldId="260"/>
            <ac:spMk id="12" creationId="{932C12CD-082F-3834-2CBE-95C7FD82C0CD}"/>
          </ac:spMkLst>
        </pc:spChg>
        <pc:picChg chg="add del mod ord">
          <ac:chgData name="Kombathula, Abhishek" userId="S::akombath@ttu.edu::b6901038-bab3-4e9e-b201-bfba2e8f662c" providerId="AD" clId="Web-{3FDB8242-B838-18DB-F506-DB093DBD3431}" dt="2024-04-15T04:50:52.521" v="8"/>
          <ac:picMkLst>
            <pc:docMk/>
            <pc:sldMk cId="3394664292" sldId="260"/>
            <ac:picMk id="4" creationId="{A7CED8B4-4F88-46F6-4F15-7239ACA73EB7}"/>
          </ac:picMkLst>
        </pc:picChg>
        <pc:picChg chg="add del mod ord">
          <ac:chgData name="Kombathula, Abhishek" userId="S::akombath@ttu.edu::b6901038-bab3-4e9e-b201-bfba2e8f662c" providerId="AD" clId="Web-{3FDB8242-B838-18DB-F506-DB093DBD3431}" dt="2024-04-15T04:51:51.492" v="12"/>
          <ac:picMkLst>
            <pc:docMk/>
            <pc:sldMk cId="3394664292" sldId="260"/>
            <ac:picMk id="7" creationId="{F53B7702-1DB9-A408-B0D6-7F1E57565E83}"/>
          </ac:picMkLst>
        </pc:picChg>
        <pc:picChg chg="add mod ord">
          <ac:chgData name="Kombathula, Abhishek" userId="S::akombath@ttu.edu::b6901038-bab3-4e9e-b201-bfba2e8f662c" providerId="AD" clId="Web-{3FDB8242-B838-18DB-F506-DB093DBD3431}" dt="2024-04-15T04:53:04.057" v="17" actId="14100"/>
          <ac:picMkLst>
            <pc:docMk/>
            <pc:sldMk cId="3394664292" sldId="260"/>
            <ac:picMk id="10" creationId="{0DCA0F35-9B6F-B5D5-83BA-0AE58D34FC94}"/>
          </ac:picMkLst>
        </pc:picChg>
      </pc:sldChg>
      <pc:sldChg chg="addSp delSp modSp new del">
        <pc:chgData name="Kombathula, Abhishek" userId="S::akombath@ttu.edu::b6901038-bab3-4e9e-b201-bfba2e8f662c" providerId="AD" clId="Web-{3FDB8242-B838-18DB-F506-DB093DBD3431}" dt="2024-04-15T05:42:07.959" v="114"/>
        <pc:sldMkLst>
          <pc:docMk/>
          <pc:sldMk cId="4096259449" sldId="263"/>
        </pc:sldMkLst>
        <pc:spChg chg="del">
          <ac:chgData name="Kombathula, Abhishek" userId="S::akombath@ttu.edu::b6901038-bab3-4e9e-b201-bfba2e8f662c" providerId="AD" clId="Web-{3FDB8242-B838-18DB-F506-DB093DBD3431}" dt="2024-04-15T04:59:19.648" v="28"/>
          <ac:spMkLst>
            <pc:docMk/>
            <pc:sldMk cId="4096259449" sldId="263"/>
            <ac:spMk id="3" creationId="{B6EFD615-0D7B-9AB4-56E7-12B6071A738F}"/>
          </ac:spMkLst>
        </pc:spChg>
        <pc:spChg chg="add del mod">
          <ac:chgData name="Kombathula, Abhishek" userId="S::akombath@ttu.edu::b6901038-bab3-4e9e-b201-bfba2e8f662c" providerId="AD" clId="Web-{3FDB8242-B838-18DB-F506-DB093DBD3431}" dt="2024-04-15T05:17:42.861" v="30"/>
          <ac:spMkLst>
            <pc:docMk/>
            <pc:sldMk cId="4096259449" sldId="263"/>
            <ac:spMk id="6" creationId="{00F435CB-E613-80D1-D378-49DCFE2E466A}"/>
          </ac:spMkLst>
        </pc:spChg>
        <pc:picChg chg="add del mod ord">
          <ac:chgData name="Kombathula, Abhishek" userId="S::akombath@ttu.edu::b6901038-bab3-4e9e-b201-bfba2e8f662c" providerId="AD" clId="Web-{3FDB8242-B838-18DB-F506-DB093DBD3431}" dt="2024-04-15T05:11:36.207" v="29"/>
          <ac:picMkLst>
            <pc:docMk/>
            <pc:sldMk cId="4096259449" sldId="263"/>
            <ac:picMk id="4" creationId="{B8FBB740-8BF8-D6A5-2D3E-38C0F270F9AB}"/>
          </ac:picMkLst>
        </pc:picChg>
        <pc:picChg chg="add mod ord">
          <ac:chgData name="Kombathula, Abhishek" userId="S::akombath@ttu.edu::b6901038-bab3-4e9e-b201-bfba2e8f662c" providerId="AD" clId="Web-{3FDB8242-B838-18DB-F506-DB093DBD3431}" dt="2024-04-15T05:18:17.752" v="34" actId="14100"/>
          <ac:picMkLst>
            <pc:docMk/>
            <pc:sldMk cId="4096259449" sldId="263"/>
            <ac:picMk id="7" creationId="{CFAD533B-08D7-F952-2B06-70547D2C8D28}"/>
          </ac:picMkLst>
        </pc:picChg>
      </pc:sldChg>
      <pc:sldChg chg="addSp delSp modSp new del">
        <pc:chgData name="Kombathula, Abhishek" userId="S::akombath@ttu.edu::b6901038-bab3-4e9e-b201-bfba2e8f662c" providerId="AD" clId="Web-{3FDB8242-B838-18DB-F506-DB093DBD3431}" dt="2024-04-15T05:42:10.225" v="115"/>
        <pc:sldMkLst>
          <pc:docMk/>
          <pc:sldMk cId="2302573542" sldId="268"/>
        </pc:sldMkLst>
        <pc:spChg chg="del">
          <ac:chgData name="Kombathula, Abhishek" userId="S::akombath@ttu.edu::b6901038-bab3-4e9e-b201-bfba2e8f662c" providerId="AD" clId="Web-{3FDB8242-B838-18DB-F506-DB093DBD3431}" dt="2024-04-15T05:19:52.084" v="36"/>
          <ac:spMkLst>
            <pc:docMk/>
            <pc:sldMk cId="2302573542" sldId="268"/>
            <ac:spMk id="3" creationId="{40D16755-EAFB-54FD-B7CD-363E7E543166}"/>
          </ac:spMkLst>
        </pc:spChg>
        <pc:picChg chg="add mod ord">
          <ac:chgData name="Kombathula, Abhishek" userId="S::akombath@ttu.edu::b6901038-bab3-4e9e-b201-bfba2e8f662c" providerId="AD" clId="Web-{3FDB8242-B838-18DB-F506-DB093DBD3431}" dt="2024-04-15T05:19:59.771" v="38" actId="14100"/>
          <ac:picMkLst>
            <pc:docMk/>
            <pc:sldMk cId="2302573542" sldId="268"/>
            <ac:picMk id="4" creationId="{9E948DC0-7994-BE3A-A2BC-3A4B3258B381}"/>
          </ac:picMkLst>
        </pc:picChg>
      </pc:sldChg>
      <pc:sldChg chg="modSp new del ord">
        <pc:chgData name="Kombathula, Abhishek" userId="S::akombath@ttu.edu::b6901038-bab3-4e9e-b201-bfba2e8f662c" providerId="AD" clId="Web-{3FDB8242-B838-18DB-F506-DB093DBD3431}" dt="2024-04-15T05:28:17.805" v="44"/>
        <pc:sldMkLst>
          <pc:docMk/>
          <pc:sldMk cId="2411684119" sldId="270"/>
        </pc:sldMkLst>
        <pc:spChg chg="mod">
          <ac:chgData name="Kombathula, Abhishek" userId="S::akombath@ttu.edu::b6901038-bab3-4e9e-b201-bfba2e8f662c" providerId="AD" clId="Web-{3FDB8242-B838-18DB-F506-DB093DBD3431}" dt="2024-04-15T05:28:03.742" v="42" actId="20577"/>
          <ac:spMkLst>
            <pc:docMk/>
            <pc:sldMk cId="2411684119" sldId="270"/>
            <ac:spMk id="2" creationId="{EFAAB301-2CAD-F6A0-7E7C-5D05B4FA379A}"/>
          </ac:spMkLst>
        </pc:spChg>
      </pc:sldChg>
      <pc:sldChg chg="modSp add replId">
        <pc:chgData name="Kombathula, Abhishek" userId="S::akombath@ttu.edu::b6901038-bab3-4e9e-b201-bfba2e8f662c" providerId="AD" clId="Web-{3FDB8242-B838-18DB-F506-DB093DBD3431}" dt="2024-04-15T05:35:21.023" v="113" actId="20577"/>
        <pc:sldMkLst>
          <pc:docMk/>
          <pc:sldMk cId="3303847758" sldId="271"/>
        </pc:sldMkLst>
        <pc:spChg chg="mod">
          <ac:chgData name="Kombathula, Abhishek" userId="S::akombath@ttu.edu::b6901038-bab3-4e9e-b201-bfba2e8f662c" providerId="AD" clId="Web-{3FDB8242-B838-18DB-F506-DB093DBD3431}" dt="2024-04-15T05:28:25.649" v="51" actId="20577"/>
          <ac:spMkLst>
            <pc:docMk/>
            <pc:sldMk cId="3303847758" sldId="271"/>
            <ac:spMk id="2" creationId="{20961E3E-6A4F-8180-8A3E-D24134D144F8}"/>
          </ac:spMkLst>
        </pc:spChg>
        <pc:spChg chg="mod">
          <ac:chgData name="Kombathula, Abhishek" userId="S::akombath@ttu.edu::b6901038-bab3-4e9e-b201-bfba2e8f662c" providerId="AD" clId="Web-{3FDB8242-B838-18DB-F506-DB093DBD3431}" dt="2024-04-15T05:35:21.023" v="113" actId="20577"/>
          <ac:spMkLst>
            <pc:docMk/>
            <pc:sldMk cId="3303847758" sldId="271"/>
            <ac:spMk id="3" creationId="{8A6FAB95-E6BF-74C2-FAE4-679554FF024D}"/>
          </ac:spMkLst>
        </pc:spChg>
      </pc:sldChg>
      <pc:sldChg chg="del ord">
        <pc:chgData name="Kombathula, Abhishek" userId="S::akombath@ttu.edu::b6901038-bab3-4e9e-b201-bfba2e8f662c" providerId="AD" clId="Web-{3FDB8242-B838-18DB-F506-DB093DBD3431}" dt="2024-04-15T05:42:23.944" v="118"/>
        <pc:sldMkLst>
          <pc:docMk/>
          <pc:sldMk cId="476281052" sldId="273"/>
        </pc:sldMkLst>
      </pc:sldChg>
      <pc:sldChg chg="modSp new del">
        <pc:chgData name="Kombathula, Abhishek" userId="S::akombath@ttu.edu::b6901038-bab3-4e9e-b201-bfba2e8f662c" providerId="AD" clId="Web-{3FDB8242-B838-18DB-F506-DB093DBD3431}" dt="2024-04-15T05:43:09.648" v="127"/>
        <pc:sldMkLst>
          <pc:docMk/>
          <pc:sldMk cId="493144317" sldId="278"/>
        </pc:sldMkLst>
        <pc:spChg chg="mod">
          <ac:chgData name="Kombathula, Abhishek" userId="S::akombath@ttu.edu::b6901038-bab3-4e9e-b201-bfba2e8f662c" providerId="AD" clId="Web-{3FDB8242-B838-18DB-F506-DB093DBD3431}" dt="2024-04-15T05:43:01.961" v="125" actId="20577"/>
          <ac:spMkLst>
            <pc:docMk/>
            <pc:sldMk cId="493144317" sldId="278"/>
            <ac:spMk id="2" creationId="{5948726D-0152-58FF-5A0E-5F6108AFEB79}"/>
          </ac:spMkLst>
        </pc:spChg>
      </pc:sldChg>
      <pc:sldChg chg="modSp add replId">
        <pc:chgData name="Kombathula, Abhishek" userId="S::akombath@ttu.edu::b6901038-bab3-4e9e-b201-bfba2e8f662c" providerId="AD" clId="Web-{3FDB8242-B838-18DB-F506-DB093DBD3431}" dt="2024-04-15T05:42:30.850" v="120" actId="20577"/>
        <pc:sldMkLst>
          <pc:docMk/>
          <pc:sldMk cId="3300329461" sldId="278"/>
        </pc:sldMkLst>
        <pc:spChg chg="mod">
          <ac:chgData name="Kombathula, Abhishek" userId="S::akombath@ttu.edu::b6901038-bab3-4e9e-b201-bfba2e8f662c" providerId="AD" clId="Web-{3FDB8242-B838-18DB-F506-DB093DBD3431}" dt="2024-04-15T05:42:27.944" v="119" actId="20577"/>
          <ac:spMkLst>
            <pc:docMk/>
            <pc:sldMk cId="3300329461" sldId="278"/>
            <ac:spMk id="2" creationId="{20961E3E-6A4F-8180-8A3E-D24134D144F8}"/>
          </ac:spMkLst>
        </pc:spChg>
        <pc:spChg chg="mod">
          <ac:chgData name="Kombathula, Abhishek" userId="S::akombath@ttu.edu::b6901038-bab3-4e9e-b201-bfba2e8f662c" providerId="AD" clId="Web-{3FDB8242-B838-18DB-F506-DB093DBD3431}" dt="2024-04-15T05:42:30.850" v="120" actId="20577"/>
          <ac:spMkLst>
            <pc:docMk/>
            <pc:sldMk cId="3300329461" sldId="278"/>
            <ac:spMk id="3" creationId="{8A6FAB95-E6BF-74C2-FAE4-679554FF024D}"/>
          </ac:spMkLst>
        </pc:spChg>
      </pc:sldChg>
      <pc:sldChg chg="modSp add ord replId">
        <pc:chgData name="Kombathula, Abhishek" userId="S::akombath@ttu.edu::b6901038-bab3-4e9e-b201-bfba2e8f662c" providerId="AD" clId="Web-{3FDB8242-B838-18DB-F506-DB093DBD3431}" dt="2024-04-15T06:10:45.239" v="205" actId="20577"/>
        <pc:sldMkLst>
          <pc:docMk/>
          <pc:sldMk cId="1023215323" sldId="279"/>
        </pc:sldMkLst>
        <pc:spChg chg="mod">
          <ac:chgData name="Kombathula, Abhishek" userId="S::akombath@ttu.edu::b6901038-bab3-4e9e-b201-bfba2e8f662c" providerId="AD" clId="Web-{3FDB8242-B838-18DB-F506-DB093DBD3431}" dt="2024-04-15T05:43:44.072" v="132" actId="20577"/>
          <ac:spMkLst>
            <pc:docMk/>
            <pc:sldMk cId="1023215323" sldId="279"/>
            <ac:spMk id="2" creationId="{20961E3E-6A4F-8180-8A3E-D24134D144F8}"/>
          </ac:spMkLst>
        </pc:spChg>
        <pc:spChg chg="mod">
          <ac:chgData name="Kombathula, Abhishek" userId="S::akombath@ttu.edu::b6901038-bab3-4e9e-b201-bfba2e8f662c" providerId="AD" clId="Web-{3FDB8242-B838-18DB-F506-DB093DBD3431}" dt="2024-04-15T06:10:45.239" v="205" actId="20577"/>
          <ac:spMkLst>
            <pc:docMk/>
            <pc:sldMk cId="1023215323" sldId="279"/>
            <ac:spMk id="3" creationId="{8A6FAB95-E6BF-74C2-FAE4-679554FF024D}"/>
          </ac:spMkLst>
        </pc:spChg>
      </pc:sldChg>
      <pc:sldChg chg="addSp delSp modSp new ord">
        <pc:chgData name="Kombathula, Abhishek" userId="S::akombath@ttu.edu::b6901038-bab3-4e9e-b201-bfba2e8f662c" providerId="AD" clId="Web-{3FDB8242-B838-18DB-F506-DB093DBD3431}" dt="2024-04-15T06:23:36.988" v="266" actId="20577"/>
        <pc:sldMkLst>
          <pc:docMk/>
          <pc:sldMk cId="234464761" sldId="285"/>
        </pc:sldMkLst>
        <pc:spChg chg="del">
          <ac:chgData name="Kombathula, Abhishek" userId="S::akombath@ttu.edu::b6901038-bab3-4e9e-b201-bfba2e8f662c" providerId="AD" clId="Web-{3FDB8242-B838-18DB-F506-DB093DBD3431}" dt="2024-04-15T06:11:03.568" v="208"/>
          <ac:spMkLst>
            <pc:docMk/>
            <pc:sldMk cId="234464761" sldId="285"/>
            <ac:spMk id="2" creationId="{7133CAC3-FD48-68CE-7E4A-D38F0EC3C70C}"/>
          </ac:spMkLst>
        </pc:spChg>
        <pc:spChg chg="del">
          <ac:chgData name="Kombathula, Abhishek" userId="S::akombath@ttu.edu::b6901038-bab3-4e9e-b201-bfba2e8f662c" providerId="AD" clId="Web-{3FDB8242-B838-18DB-F506-DB093DBD3431}" dt="2024-04-15T06:10:59.037" v="207"/>
          <ac:spMkLst>
            <pc:docMk/>
            <pc:sldMk cId="234464761" sldId="285"/>
            <ac:spMk id="3" creationId="{07073609-A65D-5FD1-031B-C29028BDE558}"/>
          </ac:spMkLst>
        </pc:spChg>
        <pc:spChg chg="add mod">
          <ac:chgData name="Kombathula, Abhishek" userId="S::akombath@ttu.edu::b6901038-bab3-4e9e-b201-bfba2e8f662c" providerId="AD" clId="Web-{3FDB8242-B838-18DB-F506-DB093DBD3431}" dt="2024-04-15T06:23:36.988" v="266" actId="20577"/>
          <ac:spMkLst>
            <pc:docMk/>
            <pc:sldMk cId="234464761" sldId="285"/>
            <ac:spMk id="16" creationId="{62A45B08-2CCB-746D-7B15-78197CA85F14}"/>
          </ac:spMkLst>
        </pc:spChg>
        <pc:picChg chg="add mod modCrop">
          <ac:chgData name="Kombathula, Abhishek" userId="S::akombath@ttu.edu::b6901038-bab3-4e9e-b201-bfba2e8f662c" providerId="AD" clId="Web-{3FDB8242-B838-18DB-F506-DB093DBD3431}" dt="2024-04-15T06:22:35.093" v="248" actId="1076"/>
          <ac:picMkLst>
            <pc:docMk/>
            <pc:sldMk cId="234464761" sldId="285"/>
            <ac:picMk id="4" creationId="{BD1A99BC-8906-FBB8-CE63-5223C1520A06}"/>
          </ac:picMkLst>
        </pc:picChg>
        <pc:picChg chg="add mod">
          <ac:chgData name="Kombathula, Abhishek" userId="S::akombath@ttu.edu::b6901038-bab3-4e9e-b201-bfba2e8f662c" providerId="AD" clId="Web-{3FDB8242-B838-18DB-F506-DB093DBD3431}" dt="2024-04-15T06:19:07.445" v="238" actId="1076"/>
          <ac:picMkLst>
            <pc:docMk/>
            <pc:sldMk cId="234464761" sldId="285"/>
            <ac:picMk id="5" creationId="{340D4B1A-E99E-0554-D2AA-F48473157F3A}"/>
          </ac:picMkLst>
        </pc:picChg>
        <pc:picChg chg="add mod">
          <ac:chgData name="Kombathula, Abhishek" userId="S::akombath@ttu.edu::b6901038-bab3-4e9e-b201-bfba2e8f662c" providerId="AD" clId="Web-{3FDB8242-B838-18DB-F506-DB093DBD3431}" dt="2024-04-15T06:19:20.415" v="244" actId="1076"/>
          <ac:picMkLst>
            <pc:docMk/>
            <pc:sldMk cId="234464761" sldId="285"/>
            <ac:picMk id="6" creationId="{7F4E5F81-A5C9-6985-89AF-DE42F8EE93C1}"/>
          </ac:picMkLst>
        </pc:picChg>
        <pc:picChg chg="add mod">
          <ac:chgData name="Kombathula, Abhishek" userId="S::akombath@ttu.edu::b6901038-bab3-4e9e-b201-bfba2e8f662c" providerId="AD" clId="Web-{3FDB8242-B838-18DB-F506-DB093DBD3431}" dt="2024-04-15T06:19:09.539" v="239" actId="1076"/>
          <ac:picMkLst>
            <pc:docMk/>
            <pc:sldMk cId="234464761" sldId="285"/>
            <ac:picMk id="7" creationId="{350C0C6F-9A65-E9E0-D780-A89169693ECE}"/>
          </ac:picMkLst>
        </pc:picChg>
        <pc:picChg chg="add mod">
          <ac:chgData name="Kombathula, Abhishek" userId="S::akombath@ttu.edu::b6901038-bab3-4e9e-b201-bfba2e8f662c" providerId="AD" clId="Web-{3FDB8242-B838-18DB-F506-DB093DBD3431}" dt="2024-04-15T06:19:13.243" v="241" actId="1076"/>
          <ac:picMkLst>
            <pc:docMk/>
            <pc:sldMk cId="234464761" sldId="285"/>
            <ac:picMk id="8" creationId="{6664EEB8-642B-B304-D23F-F749C8404FD6}"/>
          </ac:picMkLst>
        </pc:picChg>
        <pc:picChg chg="add mod">
          <ac:chgData name="Kombathula, Abhishek" userId="S::akombath@ttu.edu::b6901038-bab3-4e9e-b201-bfba2e8f662c" providerId="AD" clId="Web-{3FDB8242-B838-18DB-F506-DB093DBD3431}" dt="2024-04-15T06:19:11.242" v="240" actId="1076"/>
          <ac:picMkLst>
            <pc:docMk/>
            <pc:sldMk cId="234464761" sldId="285"/>
            <ac:picMk id="9" creationId="{D12D8567-B876-2B1C-41D5-716E713CFCB4}"/>
          </ac:picMkLst>
        </pc:picChg>
        <pc:picChg chg="add mod">
          <ac:chgData name="Kombathula, Abhishek" userId="S::akombath@ttu.edu::b6901038-bab3-4e9e-b201-bfba2e8f662c" providerId="AD" clId="Web-{3FDB8242-B838-18DB-F506-DB093DBD3431}" dt="2024-04-15T06:19:05.664" v="237" actId="1076"/>
          <ac:picMkLst>
            <pc:docMk/>
            <pc:sldMk cId="234464761" sldId="285"/>
            <ac:picMk id="10" creationId="{8D294235-EA36-78AF-7BF2-1AF6A39C033C}"/>
          </ac:picMkLst>
        </pc:picChg>
        <pc:picChg chg="add mod">
          <ac:chgData name="Kombathula, Abhishek" userId="S::akombath@ttu.edu::b6901038-bab3-4e9e-b201-bfba2e8f662c" providerId="AD" clId="Web-{3FDB8242-B838-18DB-F506-DB093DBD3431}" dt="2024-04-15T06:22:38.187" v="249" actId="1076"/>
          <ac:picMkLst>
            <pc:docMk/>
            <pc:sldMk cId="234464761" sldId="285"/>
            <ac:picMk id="11" creationId="{E1E17457-C8CF-DFC0-3D24-622B24BDB9E6}"/>
          </ac:picMkLst>
        </pc:picChg>
        <pc:picChg chg="add mod">
          <ac:chgData name="Kombathula, Abhishek" userId="S::akombath@ttu.edu::b6901038-bab3-4e9e-b201-bfba2e8f662c" providerId="AD" clId="Web-{3FDB8242-B838-18DB-F506-DB093DBD3431}" dt="2024-04-15T06:18:56.273" v="234" actId="1076"/>
          <ac:picMkLst>
            <pc:docMk/>
            <pc:sldMk cId="234464761" sldId="285"/>
            <ac:picMk id="12" creationId="{AF302DEB-18C5-4545-5420-D538B8EE8148}"/>
          </ac:picMkLst>
        </pc:picChg>
        <pc:picChg chg="add mod">
          <ac:chgData name="Kombathula, Abhishek" userId="S::akombath@ttu.edu::b6901038-bab3-4e9e-b201-bfba2e8f662c" providerId="AD" clId="Web-{3FDB8242-B838-18DB-F506-DB093DBD3431}" dt="2024-04-15T06:18:34.960" v="224" actId="1076"/>
          <ac:picMkLst>
            <pc:docMk/>
            <pc:sldMk cId="234464761" sldId="285"/>
            <ac:picMk id="13" creationId="{5F6410E9-F18F-A840-75EE-D2560F05798B}"/>
          </ac:picMkLst>
        </pc:picChg>
        <pc:picChg chg="add mod">
          <ac:chgData name="Kombathula, Abhishek" userId="S::akombath@ttu.edu::b6901038-bab3-4e9e-b201-bfba2e8f662c" providerId="AD" clId="Web-{3FDB8242-B838-18DB-F506-DB093DBD3431}" dt="2024-04-15T06:19:02.211" v="236" actId="1076"/>
          <ac:picMkLst>
            <pc:docMk/>
            <pc:sldMk cId="234464761" sldId="285"/>
            <ac:picMk id="14" creationId="{AFA1FD9F-7F19-09B1-138A-8C6223196FE5}"/>
          </ac:picMkLst>
        </pc:picChg>
        <pc:picChg chg="add del mod">
          <ac:chgData name="Kombathula, Abhishek" userId="S::akombath@ttu.edu::b6901038-bab3-4e9e-b201-bfba2e8f662c" providerId="AD" clId="Web-{3FDB8242-B838-18DB-F506-DB093DBD3431}" dt="2024-04-15T06:18:28.772" v="222"/>
          <ac:picMkLst>
            <pc:docMk/>
            <pc:sldMk cId="234464761" sldId="285"/>
            <ac:picMk id="15" creationId="{84591DDF-55F6-FC2B-1F62-5D6BD27D84D2}"/>
          </ac:picMkLst>
        </pc:picChg>
      </pc:sldChg>
    </pc:docChg>
  </pc:docChgLst>
  <pc:docChgLst>
    <pc:chgData name="Kota, Sai Manasa" userId="S::saikota@ttu.edu::715c304d-ad4d-4c80-b3f3-b5d321fc7a5e" providerId="AD" clId="Web-{C495EF3B-A2AD-201D-807D-38BD9C27D1F1}"/>
    <pc:docChg chg="modSld">
      <pc:chgData name="Kota, Sai Manasa" userId="S::saikota@ttu.edu::715c304d-ad4d-4c80-b3f3-b5d321fc7a5e" providerId="AD" clId="Web-{C495EF3B-A2AD-201D-807D-38BD9C27D1F1}" dt="2024-04-15T20:44:25.743" v="0" actId="14100"/>
      <pc:docMkLst>
        <pc:docMk/>
      </pc:docMkLst>
      <pc:sldChg chg="modSp">
        <pc:chgData name="Kota, Sai Manasa" userId="S::saikota@ttu.edu::715c304d-ad4d-4c80-b3f3-b5d321fc7a5e" providerId="AD" clId="Web-{C495EF3B-A2AD-201D-807D-38BD9C27D1F1}" dt="2024-04-15T20:44:25.743" v="0" actId="14100"/>
        <pc:sldMkLst>
          <pc:docMk/>
          <pc:sldMk cId="1103377693" sldId="299"/>
        </pc:sldMkLst>
        <pc:picChg chg="mod">
          <ac:chgData name="Kota, Sai Manasa" userId="S::saikota@ttu.edu::715c304d-ad4d-4c80-b3f3-b5d321fc7a5e" providerId="AD" clId="Web-{C495EF3B-A2AD-201D-807D-38BD9C27D1F1}" dt="2024-04-15T20:44:25.743" v="0" actId="14100"/>
          <ac:picMkLst>
            <pc:docMk/>
            <pc:sldMk cId="1103377693" sldId="299"/>
            <ac:picMk id="8" creationId="{1400499A-2BD6-1579-4279-223B9A0BF527}"/>
          </ac:picMkLst>
        </pc:picChg>
      </pc:sldChg>
    </pc:docChg>
  </pc:docChgLst>
  <pc:docChgLst>
    <pc:chgData name="Kamandula, Sarat Kumar" userId="S::sakamand@ttu.edu::ed232b88-ca60-4e98-9195-4c60d8112871" providerId="AD" clId="Web-{6ECEC3FB-11C0-C1B3-77C6-8E37B779BA95}"/>
    <pc:docChg chg="addSld delSld modSld sldOrd">
      <pc:chgData name="Kamandula, Sarat Kumar" userId="S::sakamand@ttu.edu::ed232b88-ca60-4e98-9195-4c60d8112871" providerId="AD" clId="Web-{6ECEC3FB-11C0-C1B3-77C6-8E37B779BA95}" dt="2024-04-15T07:05:45.162" v="793" actId="20577"/>
      <pc:docMkLst>
        <pc:docMk/>
      </pc:docMkLst>
      <pc:sldChg chg="modSp del">
        <pc:chgData name="Kamandula, Sarat Kumar" userId="S::sakamand@ttu.edu::ed232b88-ca60-4e98-9195-4c60d8112871" providerId="AD" clId="Web-{6ECEC3FB-11C0-C1B3-77C6-8E37B779BA95}" dt="2024-04-15T05:51:37.148" v="417"/>
        <pc:sldMkLst>
          <pc:docMk/>
          <pc:sldMk cId="1265313174" sldId="257"/>
        </pc:sldMkLst>
        <pc:spChg chg="mod">
          <ac:chgData name="Kamandula, Sarat Kumar" userId="S::sakamand@ttu.edu::ed232b88-ca60-4e98-9195-4c60d8112871" providerId="AD" clId="Web-{6ECEC3FB-11C0-C1B3-77C6-8E37B779BA95}" dt="2024-04-15T05:51:13.397" v="416" actId="14100"/>
          <ac:spMkLst>
            <pc:docMk/>
            <pc:sldMk cId="1265313174" sldId="257"/>
            <ac:spMk id="2" creationId="{20961E3E-6A4F-8180-8A3E-D24134D144F8}"/>
          </ac:spMkLst>
        </pc:spChg>
        <pc:spChg chg="mod">
          <ac:chgData name="Kamandula, Sarat Kumar" userId="S::sakamand@ttu.edu::ed232b88-ca60-4e98-9195-4c60d8112871" providerId="AD" clId="Web-{6ECEC3FB-11C0-C1B3-77C6-8E37B779BA95}" dt="2024-04-15T05:50:22.911" v="409" actId="20577"/>
          <ac:spMkLst>
            <pc:docMk/>
            <pc:sldMk cId="1265313174" sldId="257"/>
            <ac:spMk id="3" creationId="{8A6FAB95-E6BF-74C2-FAE4-679554FF024D}"/>
          </ac:spMkLst>
        </pc:spChg>
      </pc:sldChg>
      <pc:sldChg chg="modSp new">
        <pc:chgData name="Kamandula, Sarat Kumar" userId="S::sakamand@ttu.edu::ed232b88-ca60-4e98-9195-4c60d8112871" providerId="AD" clId="Web-{6ECEC3FB-11C0-C1B3-77C6-8E37B779BA95}" dt="2024-04-15T05:12:07.671" v="65" actId="20577"/>
        <pc:sldMkLst>
          <pc:docMk/>
          <pc:sldMk cId="3757802416" sldId="261"/>
        </pc:sldMkLst>
        <pc:spChg chg="mod">
          <ac:chgData name="Kamandula, Sarat Kumar" userId="S::sakamand@ttu.edu::ed232b88-ca60-4e98-9195-4c60d8112871" providerId="AD" clId="Web-{6ECEC3FB-11C0-C1B3-77C6-8E37B779BA95}" dt="2024-04-15T05:12:07.671" v="65" actId="20577"/>
          <ac:spMkLst>
            <pc:docMk/>
            <pc:sldMk cId="3757802416" sldId="261"/>
            <ac:spMk id="2" creationId="{8289290D-3367-73CE-2ADB-35DFDDB91B46}"/>
          </ac:spMkLst>
        </pc:spChg>
        <pc:spChg chg="mod">
          <ac:chgData name="Kamandula, Sarat Kumar" userId="S::sakamand@ttu.edu::ed232b88-ca60-4e98-9195-4c60d8112871" providerId="AD" clId="Web-{6ECEC3FB-11C0-C1B3-77C6-8E37B779BA95}" dt="2024-04-15T05:12:04.827" v="64" actId="20577"/>
          <ac:spMkLst>
            <pc:docMk/>
            <pc:sldMk cId="3757802416" sldId="261"/>
            <ac:spMk id="3" creationId="{D5C99063-0C5C-4BD2-1FD8-219A25BAA3A2}"/>
          </ac:spMkLst>
        </pc:spChg>
      </pc:sldChg>
      <pc:sldChg chg="modSp new del">
        <pc:chgData name="Kamandula, Sarat Kumar" userId="S::sakamand@ttu.edu::ed232b88-ca60-4e98-9195-4c60d8112871" providerId="AD" clId="Web-{6ECEC3FB-11C0-C1B3-77C6-8E37B779BA95}" dt="2024-04-15T06:03:59.816" v="461"/>
        <pc:sldMkLst>
          <pc:docMk/>
          <pc:sldMk cId="3315702108" sldId="264"/>
        </pc:sldMkLst>
        <pc:spChg chg="mod">
          <ac:chgData name="Kamandula, Sarat Kumar" userId="S::sakamand@ttu.edu::ed232b88-ca60-4e98-9195-4c60d8112871" providerId="AD" clId="Web-{6ECEC3FB-11C0-C1B3-77C6-8E37B779BA95}" dt="2024-04-15T05:05:30.499" v="62" actId="20577"/>
          <ac:spMkLst>
            <pc:docMk/>
            <pc:sldMk cId="3315702108" sldId="264"/>
            <ac:spMk id="2" creationId="{F2BD1269-F165-4890-BDC6-7893495D9D87}"/>
          </ac:spMkLst>
        </pc:spChg>
        <pc:spChg chg="mod">
          <ac:chgData name="Kamandula, Sarat Kumar" userId="S::sakamand@ttu.edu::ed232b88-ca60-4e98-9195-4c60d8112871" providerId="AD" clId="Web-{6ECEC3FB-11C0-C1B3-77C6-8E37B779BA95}" dt="2024-04-15T05:05:18.890" v="61" actId="1076"/>
          <ac:spMkLst>
            <pc:docMk/>
            <pc:sldMk cId="3315702108" sldId="264"/>
            <ac:spMk id="3" creationId="{06DDF477-E472-B88C-7A0D-1B557BF7D636}"/>
          </ac:spMkLst>
        </pc:spChg>
      </pc:sldChg>
      <pc:sldChg chg="modSp">
        <pc:chgData name="Kamandula, Sarat Kumar" userId="S::sakamand@ttu.edu::ed232b88-ca60-4e98-9195-4c60d8112871" providerId="AD" clId="Web-{6ECEC3FB-11C0-C1B3-77C6-8E37B779BA95}" dt="2024-04-15T07:05:20.941" v="791" actId="20577"/>
        <pc:sldMkLst>
          <pc:docMk/>
          <pc:sldMk cId="4162570933" sldId="265"/>
        </pc:sldMkLst>
        <pc:spChg chg="mod">
          <ac:chgData name="Kamandula, Sarat Kumar" userId="S::sakamand@ttu.edu::ed232b88-ca60-4e98-9195-4c60d8112871" providerId="AD" clId="Web-{6ECEC3FB-11C0-C1B3-77C6-8E37B779BA95}" dt="2024-04-15T07:05:20.941" v="791" actId="20577"/>
          <ac:spMkLst>
            <pc:docMk/>
            <pc:sldMk cId="4162570933" sldId="265"/>
            <ac:spMk id="3" creationId="{8A6FAB95-E6BF-74C2-FAE4-679554FF024D}"/>
          </ac:spMkLst>
        </pc:spChg>
      </pc:sldChg>
      <pc:sldChg chg="modSp">
        <pc:chgData name="Kamandula, Sarat Kumar" userId="S::sakamand@ttu.edu::ed232b88-ca60-4e98-9195-4c60d8112871" providerId="AD" clId="Web-{6ECEC3FB-11C0-C1B3-77C6-8E37B779BA95}" dt="2024-04-15T07:04:59.550" v="789" actId="20577"/>
        <pc:sldMkLst>
          <pc:docMk/>
          <pc:sldMk cId="1420215351" sldId="267"/>
        </pc:sldMkLst>
        <pc:spChg chg="mod">
          <ac:chgData name="Kamandula, Sarat Kumar" userId="S::sakamand@ttu.edu::ed232b88-ca60-4e98-9195-4c60d8112871" providerId="AD" clId="Web-{6ECEC3FB-11C0-C1B3-77C6-8E37B779BA95}" dt="2024-04-15T07:04:59.550" v="789" actId="20577"/>
          <ac:spMkLst>
            <pc:docMk/>
            <pc:sldMk cId="1420215351" sldId="267"/>
            <ac:spMk id="3" creationId="{8A6FAB95-E6BF-74C2-FAE4-679554FF024D}"/>
          </ac:spMkLst>
        </pc:spChg>
      </pc:sldChg>
      <pc:sldChg chg="addSp delSp modSp new del">
        <pc:chgData name="Kamandula, Sarat Kumar" userId="S::sakamand@ttu.edu::ed232b88-ca60-4e98-9195-4c60d8112871" providerId="AD" clId="Web-{6ECEC3FB-11C0-C1B3-77C6-8E37B779BA95}" dt="2024-04-15T05:42:50.123" v="348"/>
        <pc:sldMkLst>
          <pc:docMk/>
          <pc:sldMk cId="3701361150" sldId="269"/>
        </pc:sldMkLst>
        <pc:spChg chg="mod">
          <ac:chgData name="Kamandula, Sarat Kumar" userId="S::sakamand@ttu.edu::ed232b88-ca60-4e98-9195-4c60d8112871" providerId="AD" clId="Web-{6ECEC3FB-11C0-C1B3-77C6-8E37B779BA95}" dt="2024-04-15T05:27:59.865" v="243" actId="20577"/>
          <ac:spMkLst>
            <pc:docMk/>
            <pc:sldMk cId="3701361150" sldId="269"/>
            <ac:spMk id="2" creationId="{4FA40754-E0ED-F6EB-2483-846C58F756FC}"/>
          </ac:spMkLst>
        </pc:spChg>
        <pc:spChg chg="del">
          <ac:chgData name="Kamandula, Sarat Kumar" userId="S::sakamand@ttu.edu::ed232b88-ca60-4e98-9195-4c60d8112871" providerId="AD" clId="Web-{6ECEC3FB-11C0-C1B3-77C6-8E37B779BA95}" dt="2024-04-15T05:22:04.835" v="69"/>
          <ac:spMkLst>
            <pc:docMk/>
            <pc:sldMk cId="3701361150" sldId="269"/>
            <ac:spMk id="3" creationId="{324DD9FD-EA45-513B-3570-73508EF655B0}"/>
          </ac:spMkLst>
        </pc:spChg>
        <pc:picChg chg="add mod ord">
          <ac:chgData name="Kamandula, Sarat Kumar" userId="S::sakamand@ttu.edu::ed232b88-ca60-4e98-9195-4c60d8112871" providerId="AD" clId="Web-{6ECEC3FB-11C0-C1B3-77C6-8E37B779BA95}" dt="2024-04-15T05:27:26.817" v="202" actId="14100"/>
          <ac:picMkLst>
            <pc:docMk/>
            <pc:sldMk cId="3701361150" sldId="269"/>
            <ac:picMk id="4" creationId="{33B12750-4D85-F2E2-D838-5378A7FE55FB}"/>
          </ac:picMkLst>
        </pc:picChg>
        <pc:picChg chg="add mod">
          <ac:chgData name="Kamandula, Sarat Kumar" userId="S::sakamand@ttu.edu::ed232b88-ca60-4e98-9195-4c60d8112871" providerId="AD" clId="Web-{6ECEC3FB-11C0-C1B3-77C6-8E37B779BA95}" dt="2024-04-15T05:27:21.410" v="201" actId="14100"/>
          <ac:picMkLst>
            <pc:docMk/>
            <pc:sldMk cId="3701361150" sldId="269"/>
            <ac:picMk id="5" creationId="{59DB1DCA-27A0-6D8A-6D24-7F387C0F1A71}"/>
          </ac:picMkLst>
        </pc:picChg>
      </pc:sldChg>
      <pc:sldChg chg="addSp delSp modSp ord">
        <pc:chgData name="Kamandula, Sarat Kumar" userId="S::sakamand@ttu.edu::ed232b88-ca60-4e98-9195-4c60d8112871" providerId="AD" clId="Web-{6ECEC3FB-11C0-C1B3-77C6-8E37B779BA95}" dt="2024-04-15T06:50:50.915" v="654"/>
        <pc:sldMkLst>
          <pc:docMk/>
          <pc:sldMk cId="3303847758" sldId="271"/>
        </pc:sldMkLst>
        <pc:spChg chg="mod">
          <ac:chgData name="Kamandula, Sarat Kumar" userId="S::sakamand@ttu.edu::ed232b88-ca60-4e98-9195-4c60d8112871" providerId="AD" clId="Web-{6ECEC3FB-11C0-C1B3-77C6-8E37B779BA95}" dt="2024-04-15T05:44:31.878" v="370" actId="20577"/>
          <ac:spMkLst>
            <pc:docMk/>
            <pc:sldMk cId="3303847758" sldId="271"/>
            <ac:spMk id="2" creationId="{20961E3E-6A4F-8180-8A3E-D24134D144F8}"/>
          </ac:spMkLst>
        </pc:spChg>
        <pc:spChg chg="del mod">
          <ac:chgData name="Kamandula, Sarat Kumar" userId="S::sakamand@ttu.edu::ed232b88-ca60-4e98-9195-4c60d8112871" providerId="AD" clId="Web-{6ECEC3FB-11C0-C1B3-77C6-8E37B779BA95}" dt="2024-04-15T05:40:28.852" v="314"/>
          <ac:spMkLst>
            <pc:docMk/>
            <pc:sldMk cId="3303847758" sldId="271"/>
            <ac:spMk id="3" creationId="{8A6FAB95-E6BF-74C2-FAE4-679554FF024D}"/>
          </ac:spMkLst>
        </pc:spChg>
        <pc:picChg chg="add mod">
          <ac:chgData name="Kamandula, Sarat Kumar" userId="S::sakamand@ttu.edu::ed232b88-ca60-4e98-9195-4c60d8112871" providerId="AD" clId="Web-{6ECEC3FB-11C0-C1B3-77C6-8E37B779BA95}" dt="2024-04-15T05:40:36.587" v="316" actId="1076"/>
          <ac:picMkLst>
            <pc:docMk/>
            <pc:sldMk cId="3303847758" sldId="271"/>
            <ac:picMk id="8" creationId="{A2C0EF8E-5F3E-290F-E88F-F45FA03315A1}"/>
          </ac:picMkLst>
        </pc:picChg>
        <pc:picChg chg="add mod">
          <ac:chgData name="Kamandula, Sarat Kumar" userId="S::sakamand@ttu.edu::ed232b88-ca60-4e98-9195-4c60d8112871" providerId="AD" clId="Web-{6ECEC3FB-11C0-C1B3-77C6-8E37B779BA95}" dt="2024-04-15T05:40:33.774" v="315" actId="1076"/>
          <ac:picMkLst>
            <pc:docMk/>
            <pc:sldMk cId="3303847758" sldId="271"/>
            <ac:picMk id="10" creationId="{6A4294D1-BBFA-BCFE-5506-19D0807E53E7}"/>
          </ac:picMkLst>
        </pc:picChg>
      </pc:sldChg>
      <pc:sldChg chg="addSp delSp modSp new add del">
        <pc:chgData name="Kamandula, Sarat Kumar" userId="S::sakamand@ttu.edu::ed232b88-ca60-4e98-9195-4c60d8112871" providerId="AD" clId="Web-{6ECEC3FB-11C0-C1B3-77C6-8E37B779BA95}" dt="2024-04-15T05:42:52.264" v="349"/>
        <pc:sldMkLst>
          <pc:docMk/>
          <pc:sldMk cId="503001054" sldId="272"/>
        </pc:sldMkLst>
        <pc:spChg chg="mod">
          <ac:chgData name="Kamandula, Sarat Kumar" userId="S::sakamand@ttu.edu::ed232b88-ca60-4e98-9195-4c60d8112871" providerId="AD" clId="Web-{6ECEC3FB-11C0-C1B3-77C6-8E37B779BA95}" dt="2024-04-15T05:33:20.256" v="286" actId="20577"/>
          <ac:spMkLst>
            <pc:docMk/>
            <pc:sldMk cId="503001054" sldId="272"/>
            <ac:spMk id="2" creationId="{CB20A198-1B6D-AD12-9AC3-76687C650F00}"/>
          </ac:spMkLst>
        </pc:spChg>
        <pc:spChg chg="del">
          <ac:chgData name="Kamandula, Sarat Kumar" userId="S::sakamand@ttu.edu::ed232b88-ca60-4e98-9195-4c60d8112871" providerId="AD" clId="Web-{6ECEC3FB-11C0-C1B3-77C6-8E37B779BA95}" dt="2024-04-15T05:34:03.727" v="287"/>
          <ac:spMkLst>
            <pc:docMk/>
            <pc:sldMk cId="503001054" sldId="272"/>
            <ac:spMk id="3" creationId="{1F0E359B-982A-9811-BA5C-2C72585ED92F}"/>
          </ac:spMkLst>
        </pc:spChg>
        <pc:picChg chg="add mod ord">
          <ac:chgData name="Kamandula, Sarat Kumar" userId="S::sakamand@ttu.edu::ed232b88-ca60-4e98-9195-4c60d8112871" providerId="AD" clId="Web-{6ECEC3FB-11C0-C1B3-77C6-8E37B779BA95}" dt="2024-04-15T05:34:52.604" v="295" actId="14100"/>
          <ac:picMkLst>
            <pc:docMk/>
            <pc:sldMk cId="503001054" sldId="272"/>
            <ac:picMk id="4" creationId="{1CA35C44-0F30-14AE-D10F-7B856DAE35F9}"/>
          </ac:picMkLst>
        </pc:picChg>
        <pc:picChg chg="add mod">
          <ac:chgData name="Kamandula, Sarat Kumar" userId="S::sakamand@ttu.edu::ed232b88-ca60-4e98-9195-4c60d8112871" providerId="AD" clId="Web-{6ECEC3FB-11C0-C1B3-77C6-8E37B779BA95}" dt="2024-04-15T05:34:57.338" v="296" actId="1076"/>
          <ac:picMkLst>
            <pc:docMk/>
            <pc:sldMk cId="503001054" sldId="272"/>
            <ac:picMk id="5" creationId="{F26DC4F4-052C-0A91-3D19-5D3E94FA8454}"/>
          </ac:picMkLst>
        </pc:picChg>
      </pc:sldChg>
      <pc:sldChg chg="new">
        <pc:chgData name="Kamandula, Sarat Kumar" userId="S::sakamand@ttu.edu::ed232b88-ca60-4e98-9195-4c60d8112871" providerId="AD" clId="Web-{6ECEC3FB-11C0-C1B3-77C6-8E37B779BA95}" dt="2024-04-15T05:37:30.611" v="297"/>
        <pc:sldMkLst>
          <pc:docMk/>
          <pc:sldMk cId="476281052" sldId="273"/>
        </pc:sldMkLst>
      </pc:sldChg>
      <pc:sldChg chg="modSp add replId">
        <pc:chgData name="Kamandula, Sarat Kumar" userId="S::sakamand@ttu.edu::ed232b88-ca60-4e98-9195-4c60d8112871" providerId="AD" clId="Web-{6ECEC3FB-11C0-C1B3-77C6-8E37B779BA95}" dt="2024-04-15T07:00:48.711" v="750"/>
        <pc:sldMkLst>
          <pc:docMk/>
          <pc:sldMk cId="439111826" sldId="274"/>
        </pc:sldMkLst>
        <pc:spChg chg="mod">
          <ac:chgData name="Kamandula, Sarat Kumar" userId="S::sakamand@ttu.edu::ed232b88-ca60-4e98-9195-4c60d8112871" providerId="AD" clId="Web-{6ECEC3FB-11C0-C1B3-77C6-8E37B779BA95}" dt="2024-04-15T07:00:48.711" v="750"/>
          <ac:spMkLst>
            <pc:docMk/>
            <pc:sldMk cId="439111826" sldId="274"/>
            <ac:spMk id="2" creationId="{20961E3E-6A4F-8180-8A3E-D24134D144F8}"/>
          </ac:spMkLst>
        </pc:spChg>
      </pc:sldChg>
      <pc:sldChg chg="addSp delSp modSp add replId">
        <pc:chgData name="Kamandula, Sarat Kumar" userId="S::sakamand@ttu.edu::ed232b88-ca60-4e98-9195-4c60d8112871" providerId="AD" clId="Web-{6ECEC3FB-11C0-C1B3-77C6-8E37B779BA95}" dt="2024-04-15T05:45:43.838" v="407" actId="14100"/>
        <pc:sldMkLst>
          <pc:docMk/>
          <pc:sldMk cId="3241118954" sldId="275"/>
        </pc:sldMkLst>
        <pc:spChg chg="mod">
          <ac:chgData name="Kamandula, Sarat Kumar" userId="S::sakamand@ttu.edu::ed232b88-ca60-4e98-9195-4c60d8112871" providerId="AD" clId="Web-{6ECEC3FB-11C0-C1B3-77C6-8E37B779BA95}" dt="2024-04-15T05:45:43.838" v="407" actId="14100"/>
          <ac:spMkLst>
            <pc:docMk/>
            <pc:sldMk cId="3241118954" sldId="275"/>
            <ac:spMk id="2" creationId="{20961E3E-6A4F-8180-8A3E-D24134D144F8}"/>
          </ac:spMkLst>
        </pc:spChg>
        <pc:picChg chg="add del mod">
          <ac:chgData name="Kamandula, Sarat Kumar" userId="S::sakamand@ttu.edu::ed232b88-ca60-4e98-9195-4c60d8112871" providerId="AD" clId="Web-{6ECEC3FB-11C0-C1B3-77C6-8E37B779BA95}" dt="2024-04-15T05:41:43.933" v="342"/>
          <ac:picMkLst>
            <pc:docMk/>
            <pc:sldMk cId="3241118954" sldId="275"/>
            <ac:picMk id="4" creationId="{33B9677B-9C5C-985C-600A-5706D8D7CE36}"/>
          </ac:picMkLst>
        </pc:picChg>
        <pc:picChg chg="del">
          <ac:chgData name="Kamandula, Sarat Kumar" userId="S::sakamand@ttu.edu::ed232b88-ca60-4e98-9195-4c60d8112871" providerId="AD" clId="Web-{6ECEC3FB-11C0-C1B3-77C6-8E37B779BA95}" dt="2024-04-15T05:41:20.385" v="337"/>
          <ac:picMkLst>
            <pc:docMk/>
            <pc:sldMk cId="3241118954" sldId="275"/>
            <ac:picMk id="8" creationId="{A2C0EF8E-5F3E-290F-E88F-F45FA03315A1}"/>
          </ac:picMkLst>
        </pc:picChg>
        <pc:picChg chg="del">
          <ac:chgData name="Kamandula, Sarat Kumar" userId="S::sakamand@ttu.edu::ed232b88-ca60-4e98-9195-4c60d8112871" providerId="AD" clId="Web-{6ECEC3FB-11C0-C1B3-77C6-8E37B779BA95}" dt="2024-04-15T05:41:22.182" v="338"/>
          <ac:picMkLst>
            <pc:docMk/>
            <pc:sldMk cId="3241118954" sldId="275"/>
            <ac:picMk id="10" creationId="{6A4294D1-BBFA-BCFE-5506-19D0807E53E7}"/>
          </ac:picMkLst>
        </pc:picChg>
        <pc:picChg chg="add del">
          <ac:chgData name="Kamandula, Sarat Kumar" userId="S::sakamand@ttu.edu::ed232b88-ca60-4e98-9195-4c60d8112871" providerId="AD" clId="Web-{6ECEC3FB-11C0-C1B3-77C6-8E37B779BA95}" dt="2024-04-15T05:41:43.933" v="341"/>
          <ac:picMkLst>
            <pc:docMk/>
            <pc:sldMk cId="3241118954" sldId="275"/>
            <ac:picMk id="11" creationId="{581D32A6-9E07-AB7E-6205-B300056EB73A}"/>
          </ac:picMkLst>
        </pc:picChg>
        <pc:picChg chg="add mod">
          <ac:chgData name="Kamandula, Sarat Kumar" userId="S::sakamand@ttu.edu::ed232b88-ca60-4e98-9195-4c60d8112871" providerId="AD" clId="Web-{6ECEC3FB-11C0-C1B3-77C6-8E37B779BA95}" dt="2024-04-15T05:41:44.746" v="343"/>
          <ac:picMkLst>
            <pc:docMk/>
            <pc:sldMk cId="3241118954" sldId="275"/>
            <ac:picMk id="14" creationId="{7E6663E5-7E4C-3BEA-8BF5-9F26BC1CDB3C}"/>
          </ac:picMkLst>
        </pc:picChg>
        <pc:picChg chg="add">
          <ac:chgData name="Kamandula, Sarat Kumar" userId="S::sakamand@ttu.edu::ed232b88-ca60-4e98-9195-4c60d8112871" providerId="AD" clId="Web-{6ECEC3FB-11C0-C1B3-77C6-8E37B779BA95}" dt="2024-04-15T05:41:44.793" v="344"/>
          <ac:picMkLst>
            <pc:docMk/>
            <pc:sldMk cId="3241118954" sldId="275"/>
            <ac:picMk id="16" creationId="{2CEBE57F-0FC9-9ABA-0F2C-9EE7F44D16D5}"/>
          </ac:picMkLst>
        </pc:picChg>
      </pc:sldChg>
      <pc:sldChg chg="del">
        <pc:chgData name="Kamandula, Sarat Kumar" userId="S::sakamand@ttu.edu::ed232b88-ca60-4e98-9195-4c60d8112871" providerId="AD" clId="Web-{6ECEC3FB-11C0-C1B3-77C6-8E37B779BA95}" dt="2024-04-15T05:42:41.685" v="347"/>
        <pc:sldMkLst>
          <pc:docMk/>
          <pc:sldMk cId="3300329461" sldId="278"/>
        </pc:sldMkLst>
      </pc:sldChg>
      <pc:sldChg chg="modSp">
        <pc:chgData name="Kamandula, Sarat Kumar" userId="S::sakamand@ttu.edu::ed232b88-ca60-4e98-9195-4c60d8112871" providerId="AD" clId="Web-{6ECEC3FB-11C0-C1B3-77C6-8E37B779BA95}" dt="2024-04-15T05:56:02.954" v="455" actId="14100"/>
        <pc:sldMkLst>
          <pc:docMk/>
          <pc:sldMk cId="1023215323" sldId="279"/>
        </pc:sldMkLst>
        <pc:spChg chg="mod">
          <ac:chgData name="Kamandula, Sarat Kumar" userId="S::sakamand@ttu.edu::ed232b88-ca60-4e98-9195-4c60d8112871" providerId="AD" clId="Web-{6ECEC3FB-11C0-C1B3-77C6-8E37B779BA95}" dt="2024-04-15T05:53:03.245" v="424" actId="20577"/>
          <ac:spMkLst>
            <pc:docMk/>
            <pc:sldMk cId="1023215323" sldId="279"/>
            <ac:spMk id="2" creationId="{20961E3E-6A4F-8180-8A3E-D24134D144F8}"/>
          </ac:spMkLst>
        </pc:spChg>
        <pc:spChg chg="mod">
          <ac:chgData name="Kamandula, Sarat Kumar" userId="S::sakamand@ttu.edu::ed232b88-ca60-4e98-9195-4c60d8112871" providerId="AD" clId="Web-{6ECEC3FB-11C0-C1B3-77C6-8E37B779BA95}" dt="2024-04-15T05:56:02.954" v="455" actId="14100"/>
          <ac:spMkLst>
            <pc:docMk/>
            <pc:sldMk cId="1023215323" sldId="279"/>
            <ac:spMk id="3" creationId="{8A6FAB95-E6BF-74C2-FAE4-679554FF024D}"/>
          </ac:spMkLst>
        </pc:spChg>
      </pc:sldChg>
      <pc:sldChg chg="modSp">
        <pc:chgData name="Kamandula, Sarat Kumar" userId="S::sakamand@ttu.edu::ed232b88-ca60-4e98-9195-4c60d8112871" providerId="AD" clId="Web-{6ECEC3FB-11C0-C1B3-77C6-8E37B779BA95}" dt="2024-04-15T07:03:18.937" v="769" actId="20577"/>
        <pc:sldMkLst>
          <pc:docMk/>
          <pc:sldMk cId="2370457365" sldId="280"/>
        </pc:sldMkLst>
        <pc:spChg chg="mod">
          <ac:chgData name="Kamandula, Sarat Kumar" userId="S::sakamand@ttu.edu::ed232b88-ca60-4e98-9195-4c60d8112871" providerId="AD" clId="Web-{6ECEC3FB-11C0-C1B3-77C6-8E37B779BA95}" dt="2024-04-15T07:03:18.937" v="769" actId="20577"/>
          <ac:spMkLst>
            <pc:docMk/>
            <pc:sldMk cId="2370457365" sldId="280"/>
            <ac:spMk id="3" creationId="{3CF6F096-1453-6A13-7670-18D1E869F085}"/>
          </ac:spMkLst>
        </pc:spChg>
      </pc:sldChg>
      <pc:sldChg chg="modSp add replId">
        <pc:chgData name="Kamandula, Sarat Kumar" userId="S::sakamand@ttu.edu::ed232b88-ca60-4e98-9195-4c60d8112871" providerId="AD" clId="Web-{6ECEC3FB-11C0-C1B3-77C6-8E37B779BA95}" dt="2024-04-15T07:05:45.162" v="793" actId="20577"/>
        <pc:sldMkLst>
          <pc:docMk/>
          <pc:sldMk cId="844091799" sldId="281"/>
        </pc:sldMkLst>
        <pc:spChg chg="mod">
          <ac:chgData name="Kamandula, Sarat Kumar" userId="S::sakamand@ttu.edu::ed232b88-ca60-4e98-9195-4c60d8112871" providerId="AD" clId="Web-{6ECEC3FB-11C0-C1B3-77C6-8E37B779BA95}" dt="2024-04-15T07:00:15.819" v="748" actId="20577"/>
          <ac:spMkLst>
            <pc:docMk/>
            <pc:sldMk cId="844091799" sldId="281"/>
            <ac:spMk id="2" creationId="{20961E3E-6A4F-8180-8A3E-D24134D144F8}"/>
          </ac:spMkLst>
        </pc:spChg>
        <pc:spChg chg="mod">
          <ac:chgData name="Kamandula, Sarat Kumar" userId="S::sakamand@ttu.edu::ed232b88-ca60-4e98-9195-4c60d8112871" providerId="AD" clId="Web-{6ECEC3FB-11C0-C1B3-77C6-8E37B779BA95}" dt="2024-04-15T07:05:45.162" v="793" actId="20577"/>
          <ac:spMkLst>
            <pc:docMk/>
            <pc:sldMk cId="844091799" sldId="281"/>
            <ac:spMk id="3" creationId="{8A6FAB95-E6BF-74C2-FAE4-679554FF024D}"/>
          </ac:spMkLst>
        </pc:spChg>
      </pc:sldChg>
      <pc:sldChg chg="addSp delSp modSp add replId">
        <pc:chgData name="Kamandula, Sarat Kumar" userId="S::sakamand@ttu.edu::ed232b88-ca60-4e98-9195-4c60d8112871" providerId="AD" clId="Web-{6ECEC3FB-11C0-C1B3-77C6-8E37B779BA95}" dt="2024-04-15T07:03:32" v="773" actId="20577"/>
        <pc:sldMkLst>
          <pc:docMk/>
          <pc:sldMk cId="218229879" sldId="282"/>
        </pc:sldMkLst>
        <pc:spChg chg="mod">
          <ac:chgData name="Kamandula, Sarat Kumar" userId="S::sakamand@ttu.edu::ed232b88-ca60-4e98-9195-4c60d8112871" providerId="AD" clId="Web-{6ECEC3FB-11C0-C1B3-77C6-8E37B779BA95}" dt="2024-04-15T05:55:15.109" v="449" actId="20577"/>
          <ac:spMkLst>
            <pc:docMk/>
            <pc:sldMk cId="218229879" sldId="282"/>
            <ac:spMk id="2" creationId="{20961E3E-6A4F-8180-8A3E-D24134D144F8}"/>
          </ac:spMkLst>
        </pc:spChg>
        <pc:spChg chg="del mod">
          <ac:chgData name="Kamandula, Sarat Kumar" userId="S::sakamand@ttu.edu::ed232b88-ca60-4e98-9195-4c60d8112871" providerId="AD" clId="Web-{6ECEC3FB-11C0-C1B3-77C6-8E37B779BA95}" dt="2024-04-15T05:53:24.574" v="428"/>
          <ac:spMkLst>
            <pc:docMk/>
            <pc:sldMk cId="218229879" sldId="282"/>
            <ac:spMk id="3" creationId="{3CF6F096-1453-6A13-7670-18D1E869F085}"/>
          </ac:spMkLst>
        </pc:spChg>
        <pc:spChg chg="mod">
          <ac:chgData name="Kamandula, Sarat Kumar" userId="S::sakamand@ttu.edu::ed232b88-ca60-4e98-9195-4c60d8112871" providerId="AD" clId="Web-{6ECEC3FB-11C0-C1B3-77C6-8E37B779BA95}" dt="2024-04-15T07:03:32" v="773" actId="20577"/>
          <ac:spMkLst>
            <pc:docMk/>
            <pc:sldMk cId="218229879" sldId="282"/>
            <ac:spMk id="4" creationId="{94D56C95-984D-3D80-3C5F-C59FD18701F4}"/>
          </ac:spMkLst>
        </pc:spChg>
        <pc:spChg chg="add del mod">
          <ac:chgData name="Kamandula, Sarat Kumar" userId="S::sakamand@ttu.edu::ed232b88-ca60-4e98-9195-4c60d8112871" providerId="AD" clId="Web-{6ECEC3FB-11C0-C1B3-77C6-8E37B779BA95}" dt="2024-04-15T05:53:39.246" v="432"/>
          <ac:spMkLst>
            <pc:docMk/>
            <pc:sldMk cId="218229879" sldId="282"/>
            <ac:spMk id="4" creationId="{F72585BC-B8F1-7337-1037-C3AA9D186923}"/>
          </ac:spMkLst>
        </pc:spChg>
        <pc:spChg chg="del">
          <ac:chgData name="Kamandula, Sarat Kumar" userId="S::sakamand@ttu.edu::ed232b88-ca60-4e98-9195-4c60d8112871" providerId="AD" clId="Web-{6ECEC3FB-11C0-C1B3-77C6-8E37B779BA95}" dt="2024-04-15T05:53:56.981" v="433"/>
          <ac:spMkLst>
            <pc:docMk/>
            <pc:sldMk cId="218229879" sldId="282"/>
            <ac:spMk id="6" creationId="{A55D5633-D557-4DCA-982C-FF36EB7A1C00}"/>
          </ac:spMkLst>
        </pc:spChg>
        <pc:spChg chg="add mod">
          <ac:chgData name="Kamandula, Sarat Kumar" userId="S::sakamand@ttu.edu::ed232b88-ca60-4e98-9195-4c60d8112871" providerId="AD" clId="Web-{6ECEC3FB-11C0-C1B3-77C6-8E37B779BA95}" dt="2024-04-15T05:54:48.467" v="447" actId="20577"/>
          <ac:spMkLst>
            <pc:docMk/>
            <pc:sldMk cId="218229879" sldId="282"/>
            <ac:spMk id="7" creationId="{2D6053DE-E8B2-821B-F4DA-CF9619A91270}"/>
          </ac:spMkLst>
        </pc:spChg>
        <pc:spChg chg="del">
          <ac:chgData name="Kamandula, Sarat Kumar" userId="S::sakamand@ttu.edu::ed232b88-ca60-4e98-9195-4c60d8112871" providerId="AD" clId="Web-{6ECEC3FB-11C0-C1B3-77C6-8E37B779BA95}" dt="2024-04-15T05:55:37.610" v="450"/>
          <ac:spMkLst>
            <pc:docMk/>
            <pc:sldMk cId="218229879" sldId="282"/>
            <ac:spMk id="12" creationId="{450D3AD2-FA80-415F-A9CE-54D884561CD7}"/>
          </ac:spMkLst>
        </pc:spChg>
      </pc:sldChg>
      <pc:sldChg chg="modSp add del replId">
        <pc:chgData name="Kamandula, Sarat Kumar" userId="S::sakamand@ttu.edu::ed232b88-ca60-4e98-9195-4c60d8112871" providerId="AD" clId="Web-{6ECEC3FB-11C0-C1B3-77C6-8E37B779BA95}" dt="2024-04-15T06:04:17.520" v="466"/>
        <pc:sldMkLst>
          <pc:docMk/>
          <pc:sldMk cId="578820647" sldId="283"/>
        </pc:sldMkLst>
        <pc:spChg chg="mod">
          <ac:chgData name="Kamandula, Sarat Kumar" userId="S::sakamand@ttu.edu::ed232b88-ca60-4e98-9195-4c60d8112871" providerId="AD" clId="Web-{6ECEC3FB-11C0-C1B3-77C6-8E37B779BA95}" dt="2024-04-15T06:03:11.392" v="460" actId="20577"/>
          <ac:spMkLst>
            <pc:docMk/>
            <pc:sldMk cId="578820647" sldId="283"/>
            <ac:spMk id="3" creationId="{8A6FAB95-E6BF-74C2-FAE4-679554FF024D}"/>
          </ac:spMkLst>
        </pc:spChg>
      </pc:sldChg>
      <pc:sldChg chg="addSp delSp modSp add ord replId">
        <pc:chgData name="Kamandula, Sarat Kumar" userId="S::sakamand@ttu.edu::ed232b88-ca60-4e98-9195-4c60d8112871" providerId="AD" clId="Web-{6ECEC3FB-11C0-C1B3-77C6-8E37B779BA95}" dt="2024-04-15T06:49:42.504" v="652"/>
        <pc:sldMkLst>
          <pc:docMk/>
          <pc:sldMk cId="1368124468" sldId="284"/>
        </pc:sldMkLst>
        <pc:spChg chg="mod">
          <ac:chgData name="Kamandula, Sarat Kumar" userId="S::sakamand@ttu.edu::ed232b88-ca60-4e98-9195-4c60d8112871" providerId="AD" clId="Web-{6ECEC3FB-11C0-C1B3-77C6-8E37B779BA95}" dt="2024-04-15T06:11:55.410" v="584" actId="20577"/>
          <ac:spMkLst>
            <pc:docMk/>
            <pc:sldMk cId="1368124468" sldId="284"/>
            <ac:spMk id="2" creationId="{20961E3E-6A4F-8180-8A3E-D24134D144F8}"/>
          </ac:spMkLst>
        </pc:spChg>
        <pc:spChg chg="add mod">
          <ac:chgData name="Kamandula, Sarat Kumar" userId="S::sakamand@ttu.edu::ed232b88-ca60-4e98-9195-4c60d8112871" providerId="AD" clId="Web-{6ECEC3FB-11C0-C1B3-77C6-8E37B779BA95}" dt="2024-04-15T06:14:17.837" v="600"/>
          <ac:spMkLst>
            <pc:docMk/>
            <pc:sldMk cId="1368124468" sldId="284"/>
            <ac:spMk id="6" creationId="{25AA1B62-B488-4193-42B6-85F273DEC37F}"/>
          </ac:spMkLst>
        </pc:spChg>
        <pc:spChg chg="del mod">
          <ac:chgData name="Kamandula, Sarat Kumar" userId="S::sakamand@ttu.edu::ed232b88-ca60-4e98-9195-4c60d8112871" providerId="AD" clId="Web-{6ECEC3FB-11C0-C1B3-77C6-8E37B779BA95}" dt="2024-04-15T06:04:20.207" v="467"/>
          <ac:spMkLst>
            <pc:docMk/>
            <pc:sldMk cId="1368124468" sldId="284"/>
            <ac:spMk id="7" creationId="{2D6053DE-E8B2-821B-F4DA-CF9619A91270}"/>
          </ac:spMkLst>
        </pc:spChg>
        <pc:spChg chg="add mod">
          <ac:chgData name="Kamandula, Sarat Kumar" userId="S::sakamand@ttu.edu::ed232b88-ca60-4e98-9195-4c60d8112871" providerId="AD" clId="Web-{6ECEC3FB-11C0-C1B3-77C6-8E37B779BA95}" dt="2024-04-15T06:47:13.311" v="650" actId="1076"/>
          <ac:spMkLst>
            <pc:docMk/>
            <pc:sldMk cId="1368124468" sldId="284"/>
            <ac:spMk id="7" creationId="{60A7516A-912C-C5C9-973B-9CED85492BCA}"/>
          </ac:spMkLst>
        </pc:spChg>
        <pc:picChg chg="add del mod">
          <ac:chgData name="Kamandula, Sarat Kumar" userId="S::sakamand@ttu.edu::ed232b88-ca60-4e98-9195-4c60d8112871" providerId="AD" clId="Web-{6ECEC3FB-11C0-C1B3-77C6-8E37B779BA95}" dt="2024-04-15T06:14:34.776" v="601" actId="14100"/>
          <ac:picMkLst>
            <pc:docMk/>
            <pc:sldMk cId="1368124468" sldId="284"/>
            <ac:picMk id="3" creationId="{BD445D2C-72E2-6EE0-7822-5B7D3A15B971}"/>
          </ac:picMkLst>
        </pc:picChg>
        <pc:picChg chg="add mod">
          <ac:chgData name="Kamandula, Sarat Kumar" userId="S::sakamand@ttu.edu::ed232b88-ca60-4e98-9195-4c60d8112871" providerId="AD" clId="Web-{6ECEC3FB-11C0-C1B3-77C6-8E37B779BA95}" dt="2024-04-15T06:13:49.914" v="598" actId="14100"/>
          <ac:picMkLst>
            <pc:docMk/>
            <pc:sldMk cId="1368124468" sldId="284"/>
            <ac:picMk id="4" creationId="{0D3BFE3C-AB42-0E6D-6599-D4068DEE3233}"/>
          </ac:picMkLst>
        </pc:picChg>
        <pc:picChg chg="add mod">
          <ac:chgData name="Kamandula, Sarat Kumar" userId="S::sakamand@ttu.edu::ed232b88-ca60-4e98-9195-4c60d8112871" providerId="AD" clId="Web-{6ECEC3FB-11C0-C1B3-77C6-8E37B779BA95}" dt="2024-04-15T06:17:00.640" v="603" actId="1076"/>
          <ac:picMkLst>
            <pc:docMk/>
            <pc:sldMk cId="1368124468" sldId="284"/>
            <ac:picMk id="8" creationId="{1758F7B0-7459-CE8C-96AC-4A3834CFC369}"/>
          </ac:picMkLst>
        </pc:picChg>
        <pc:picChg chg="add mod">
          <ac:chgData name="Kamandula, Sarat Kumar" userId="S::sakamand@ttu.edu::ed232b88-ca60-4e98-9195-4c60d8112871" providerId="AD" clId="Web-{6ECEC3FB-11C0-C1B3-77C6-8E37B779BA95}" dt="2024-04-15T06:17:50.908" v="605" actId="1076"/>
          <ac:picMkLst>
            <pc:docMk/>
            <pc:sldMk cId="1368124468" sldId="284"/>
            <ac:picMk id="9" creationId="{5A157D46-3E8D-02A2-AB37-51050FC0AFF1}"/>
          </ac:picMkLst>
        </pc:picChg>
      </pc:sldChg>
      <pc:sldChg chg="modSp">
        <pc:chgData name="Kamandula, Sarat Kumar" userId="S::sakamand@ttu.edu::ed232b88-ca60-4e98-9195-4c60d8112871" providerId="AD" clId="Web-{6ECEC3FB-11C0-C1B3-77C6-8E37B779BA95}" dt="2024-04-15T06:52:36.356" v="670" actId="14100"/>
        <pc:sldMkLst>
          <pc:docMk/>
          <pc:sldMk cId="234464761" sldId="285"/>
        </pc:sldMkLst>
        <pc:picChg chg="mod">
          <ac:chgData name="Kamandula, Sarat Kumar" userId="S::sakamand@ttu.edu::ed232b88-ca60-4e98-9195-4c60d8112871" providerId="AD" clId="Web-{6ECEC3FB-11C0-C1B3-77C6-8E37B779BA95}" dt="2024-04-15T06:52:36.356" v="670" actId="14100"/>
          <ac:picMkLst>
            <pc:docMk/>
            <pc:sldMk cId="234464761" sldId="285"/>
            <ac:picMk id="5" creationId="{340D4B1A-E99E-0554-D2AA-F48473157F3A}"/>
          </ac:picMkLst>
        </pc:picChg>
        <pc:picChg chg="mod">
          <ac:chgData name="Kamandula, Sarat Kumar" userId="S::sakamand@ttu.edu::ed232b88-ca60-4e98-9195-4c60d8112871" providerId="AD" clId="Web-{6ECEC3FB-11C0-C1B3-77C6-8E37B779BA95}" dt="2024-04-15T06:51:35.151" v="655" actId="1076"/>
          <ac:picMkLst>
            <pc:docMk/>
            <pc:sldMk cId="234464761" sldId="285"/>
            <ac:picMk id="6" creationId="{7F4E5F81-A5C9-6985-89AF-DE42F8EE93C1}"/>
          </ac:picMkLst>
        </pc:picChg>
        <pc:picChg chg="mod">
          <ac:chgData name="Kamandula, Sarat Kumar" userId="S::sakamand@ttu.edu::ed232b88-ca60-4e98-9195-4c60d8112871" providerId="AD" clId="Web-{6ECEC3FB-11C0-C1B3-77C6-8E37B779BA95}" dt="2024-04-15T06:51:51.636" v="661" actId="14100"/>
          <ac:picMkLst>
            <pc:docMk/>
            <pc:sldMk cId="234464761" sldId="285"/>
            <ac:picMk id="7" creationId="{350C0C6F-9A65-E9E0-D780-A89169693ECE}"/>
          </ac:picMkLst>
        </pc:picChg>
        <pc:picChg chg="mod">
          <ac:chgData name="Kamandula, Sarat Kumar" userId="S::sakamand@ttu.edu::ed232b88-ca60-4e98-9195-4c60d8112871" providerId="AD" clId="Web-{6ECEC3FB-11C0-C1B3-77C6-8E37B779BA95}" dt="2024-04-15T06:52:17.871" v="666" actId="1076"/>
          <ac:picMkLst>
            <pc:docMk/>
            <pc:sldMk cId="234464761" sldId="285"/>
            <ac:picMk id="8" creationId="{6664EEB8-642B-B304-D23F-F749C8404FD6}"/>
          </ac:picMkLst>
        </pc:picChg>
        <pc:picChg chg="mod">
          <ac:chgData name="Kamandula, Sarat Kumar" userId="S::sakamand@ttu.edu::ed232b88-ca60-4e98-9195-4c60d8112871" providerId="AD" clId="Web-{6ECEC3FB-11C0-C1B3-77C6-8E37B779BA95}" dt="2024-04-15T06:51:57.855" v="663" actId="14100"/>
          <ac:picMkLst>
            <pc:docMk/>
            <pc:sldMk cId="234464761" sldId="285"/>
            <ac:picMk id="9" creationId="{D12D8567-B876-2B1C-41D5-716E713CFCB4}"/>
          </ac:picMkLst>
        </pc:picChg>
        <pc:picChg chg="mod">
          <ac:chgData name="Kamandula, Sarat Kumar" userId="S::sakamand@ttu.edu::ed232b88-ca60-4e98-9195-4c60d8112871" providerId="AD" clId="Web-{6ECEC3FB-11C0-C1B3-77C6-8E37B779BA95}" dt="2024-04-15T06:51:39.745" v="657" actId="1076"/>
          <ac:picMkLst>
            <pc:docMk/>
            <pc:sldMk cId="234464761" sldId="285"/>
            <ac:picMk id="10" creationId="{8D294235-EA36-78AF-7BF2-1AF6A39C033C}"/>
          </ac:picMkLst>
        </pc:picChg>
        <pc:picChg chg="mod">
          <ac:chgData name="Kamandula, Sarat Kumar" userId="S::sakamand@ttu.edu::ed232b88-ca60-4e98-9195-4c60d8112871" providerId="AD" clId="Web-{6ECEC3FB-11C0-C1B3-77C6-8E37B779BA95}" dt="2024-04-15T06:52:03.886" v="664" actId="1076"/>
          <ac:picMkLst>
            <pc:docMk/>
            <pc:sldMk cId="234464761" sldId="285"/>
            <ac:picMk id="12" creationId="{AF302DEB-18C5-4545-5420-D538B8EE8148}"/>
          </ac:picMkLst>
        </pc:picChg>
        <pc:picChg chg="mod">
          <ac:chgData name="Kamandula, Sarat Kumar" userId="S::sakamand@ttu.edu::ed232b88-ca60-4e98-9195-4c60d8112871" providerId="AD" clId="Web-{6ECEC3FB-11C0-C1B3-77C6-8E37B779BA95}" dt="2024-04-15T06:52:08.558" v="665" actId="14100"/>
          <ac:picMkLst>
            <pc:docMk/>
            <pc:sldMk cId="234464761" sldId="285"/>
            <ac:picMk id="13" creationId="{5F6410E9-F18F-A840-75EE-D2560F05798B}"/>
          </ac:picMkLst>
        </pc:picChg>
      </pc:sldChg>
      <pc:sldChg chg="addSp delSp modSp add ord replId">
        <pc:chgData name="Kamandula, Sarat Kumar" userId="S::sakamand@ttu.edu::ed232b88-ca60-4e98-9195-4c60d8112871" providerId="AD" clId="Web-{6ECEC3FB-11C0-C1B3-77C6-8E37B779BA95}" dt="2024-04-15T06:50:20.460" v="653"/>
        <pc:sldMkLst>
          <pc:docMk/>
          <pc:sldMk cId="3383016943" sldId="288"/>
        </pc:sldMkLst>
        <pc:spChg chg="mod">
          <ac:chgData name="Kamandula, Sarat Kumar" userId="S::sakamand@ttu.edu::ed232b88-ca60-4e98-9195-4c60d8112871" providerId="AD" clId="Web-{6ECEC3FB-11C0-C1B3-77C6-8E37B779BA95}" dt="2024-04-15T06:36:43.409" v="608" actId="20577"/>
          <ac:spMkLst>
            <pc:docMk/>
            <pc:sldMk cId="3383016943" sldId="288"/>
            <ac:spMk id="2" creationId="{20961E3E-6A4F-8180-8A3E-D24134D144F8}"/>
          </ac:spMkLst>
        </pc:spChg>
        <pc:spChg chg="mod">
          <ac:chgData name="Kamandula, Sarat Kumar" userId="S::sakamand@ttu.edu::ed232b88-ca60-4e98-9195-4c60d8112871" providerId="AD" clId="Web-{6ECEC3FB-11C0-C1B3-77C6-8E37B779BA95}" dt="2024-04-15T06:46:03.871" v="647" actId="1076"/>
          <ac:spMkLst>
            <pc:docMk/>
            <pc:sldMk cId="3383016943" sldId="288"/>
            <ac:spMk id="7" creationId="{60A7516A-912C-C5C9-973B-9CED85492BCA}"/>
          </ac:spMkLst>
        </pc:spChg>
        <pc:picChg chg="del">
          <ac:chgData name="Kamandula, Sarat Kumar" userId="S::sakamand@ttu.edu::ed232b88-ca60-4e98-9195-4c60d8112871" providerId="AD" clId="Web-{6ECEC3FB-11C0-C1B3-77C6-8E37B779BA95}" dt="2024-04-15T06:36:48.878" v="609"/>
          <ac:picMkLst>
            <pc:docMk/>
            <pc:sldMk cId="3383016943" sldId="288"/>
            <ac:picMk id="3" creationId="{BD445D2C-72E2-6EE0-7822-5B7D3A15B971}"/>
          </ac:picMkLst>
        </pc:picChg>
        <pc:picChg chg="del">
          <ac:chgData name="Kamandula, Sarat Kumar" userId="S::sakamand@ttu.edu::ed232b88-ca60-4e98-9195-4c60d8112871" providerId="AD" clId="Web-{6ECEC3FB-11C0-C1B3-77C6-8E37B779BA95}" dt="2024-04-15T06:38:24.600" v="616"/>
          <ac:picMkLst>
            <pc:docMk/>
            <pc:sldMk cId="3383016943" sldId="288"/>
            <ac:picMk id="4" creationId="{0D3BFE3C-AB42-0E6D-6599-D4068DEE3233}"/>
          </ac:picMkLst>
        </pc:picChg>
        <pc:picChg chg="del">
          <ac:chgData name="Kamandula, Sarat Kumar" userId="S::sakamand@ttu.edu::ed232b88-ca60-4e98-9195-4c60d8112871" providerId="AD" clId="Web-{6ECEC3FB-11C0-C1B3-77C6-8E37B779BA95}" dt="2024-04-15T06:42:48.801" v="626"/>
          <ac:picMkLst>
            <pc:docMk/>
            <pc:sldMk cId="3383016943" sldId="288"/>
            <ac:picMk id="8" creationId="{1758F7B0-7459-CE8C-96AC-4A3834CFC369}"/>
          </ac:picMkLst>
        </pc:picChg>
        <pc:picChg chg="del">
          <ac:chgData name="Kamandula, Sarat Kumar" userId="S::sakamand@ttu.edu::ed232b88-ca60-4e98-9195-4c60d8112871" providerId="AD" clId="Web-{6ECEC3FB-11C0-C1B3-77C6-8E37B779BA95}" dt="2024-04-15T06:42:51.113" v="627"/>
          <ac:picMkLst>
            <pc:docMk/>
            <pc:sldMk cId="3383016943" sldId="288"/>
            <ac:picMk id="9" creationId="{5A157D46-3E8D-02A2-AB37-51050FC0AFF1}"/>
          </ac:picMkLst>
        </pc:picChg>
        <pc:picChg chg="add mod">
          <ac:chgData name="Kamandula, Sarat Kumar" userId="S::sakamand@ttu.edu::ed232b88-ca60-4e98-9195-4c60d8112871" providerId="AD" clId="Web-{6ECEC3FB-11C0-C1B3-77C6-8E37B779BA95}" dt="2024-04-15T06:45:55.120" v="646" actId="1076"/>
          <ac:picMkLst>
            <pc:docMk/>
            <pc:sldMk cId="3383016943" sldId="288"/>
            <ac:picMk id="10" creationId="{009445AA-CDC3-ABCB-4903-B61A7001C691}"/>
          </ac:picMkLst>
        </pc:picChg>
        <pc:picChg chg="add mod">
          <ac:chgData name="Kamandula, Sarat Kumar" userId="S::sakamand@ttu.edu::ed232b88-ca60-4e98-9195-4c60d8112871" providerId="AD" clId="Web-{6ECEC3FB-11C0-C1B3-77C6-8E37B779BA95}" dt="2024-04-15T06:46:09.214" v="648" actId="14100"/>
          <ac:picMkLst>
            <pc:docMk/>
            <pc:sldMk cId="3383016943" sldId="288"/>
            <ac:picMk id="11" creationId="{1F32D047-F9FD-52EA-3A28-696288A4C0DD}"/>
          </ac:picMkLst>
        </pc:picChg>
        <pc:picChg chg="add mod">
          <ac:chgData name="Kamandula, Sarat Kumar" userId="S::sakamand@ttu.edu::ed232b88-ca60-4e98-9195-4c60d8112871" providerId="AD" clId="Web-{6ECEC3FB-11C0-C1B3-77C6-8E37B779BA95}" dt="2024-04-15T06:43:12.005" v="632" actId="14100"/>
          <ac:picMkLst>
            <pc:docMk/>
            <pc:sldMk cId="3383016943" sldId="288"/>
            <ac:picMk id="12" creationId="{DB3FC1F3-08A9-6493-96BB-E359DFD45C43}"/>
          </ac:picMkLst>
        </pc:picChg>
      </pc:sldChg>
      <pc:sldChg chg="modSp">
        <pc:chgData name="Kamandula, Sarat Kumar" userId="S::sakamand@ttu.edu::ed232b88-ca60-4e98-9195-4c60d8112871" providerId="AD" clId="Web-{6ECEC3FB-11C0-C1B3-77C6-8E37B779BA95}" dt="2024-04-15T07:00:36.461" v="749"/>
        <pc:sldMkLst>
          <pc:docMk/>
          <pc:sldMk cId="4051955141" sldId="289"/>
        </pc:sldMkLst>
        <pc:spChg chg="mod">
          <ac:chgData name="Kamandula, Sarat Kumar" userId="S::sakamand@ttu.edu::ed232b88-ca60-4e98-9195-4c60d8112871" providerId="AD" clId="Web-{6ECEC3FB-11C0-C1B3-77C6-8E37B779BA95}" dt="2024-04-15T07:00:36.461" v="749"/>
          <ac:spMkLst>
            <pc:docMk/>
            <pc:sldMk cId="4051955141" sldId="289"/>
            <ac:spMk id="2" creationId="{20961E3E-6A4F-8180-8A3E-D24134D144F8}"/>
          </ac:spMkLst>
        </pc:spChg>
        <pc:spChg chg="mod">
          <ac:chgData name="Kamandula, Sarat Kumar" userId="S::sakamand@ttu.edu::ed232b88-ca60-4e98-9195-4c60d8112871" providerId="AD" clId="Web-{6ECEC3FB-11C0-C1B3-77C6-8E37B779BA95}" dt="2024-04-15T06:59:55.678" v="747" actId="20577"/>
          <ac:spMkLst>
            <pc:docMk/>
            <pc:sldMk cId="4051955141" sldId="289"/>
            <ac:spMk id="3" creationId="{8A6FAB95-E6BF-74C2-FAE4-679554FF024D}"/>
          </ac:spMkLst>
        </pc:spChg>
      </pc:sldChg>
    </pc:docChg>
  </pc:docChgLst>
  <pc:docChgLst>
    <pc:chgData name="Kota, Sai Manasa" userId="S::saikota@ttu.edu::715c304d-ad4d-4c80-b3f3-b5d321fc7a5e" providerId="AD" clId="Web-{82349436-3B0D-E70F-02D5-1BC15ACAF175}"/>
    <pc:docChg chg="addSld delSld modSld">
      <pc:chgData name="Kota, Sai Manasa" userId="S::saikota@ttu.edu::715c304d-ad4d-4c80-b3f3-b5d321fc7a5e" providerId="AD" clId="Web-{82349436-3B0D-E70F-02D5-1BC15ACAF175}" dt="2024-04-15T05:49:51.203" v="818"/>
      <pc:docMkLst>
        <pc:docMk/>
      </pc:docMkLst>
      <pc:sldChg chg="modSp">
        <pc:chgData name="Kota, Sai Manasa" userId="S::saikota@ttu.edu::715c304d-ad4d-4c80-b3f3-b5d321fc7a5e" providerId="AD" clId="Web-{82349436-3B0D-E70F-02D5-1BC15ACAF175}" dt="2024-04-15T04:59:13.514" v="732" actId="20577"/>
        <pc:sldMkLst>
          <pc:docMk/>
          <pc:sldMk cId="405800070" sldId="256"/>
        </pc:sldMkLst>
        <pc:spChg chg="mod">
          <ac:chgData name="Kota, Sai Manasa" userId="S::saikota@ttu.edu::715c304d-ad4d-4c80-b3f3-b5d321fc7a5e" providerId="AD" clId="Web-{82349436-3B0D-E70F-02D5-1BC15ACAF175}" dt="2024-04-15T04:59:13.514" v="732" actId="20577"/>
          <ac:spMkLst>
            <pc:docMk/>
            <pc:sldMk cId="405800070" sldId="256"/>
            <ac:spMk id="2" creationId="{4FB43518-CA13-92FE-42AA-55D884598F1F}"/>
          </ac:spMkLst>
        </pc:spChg>
      </pc:sldChg>
      <pc:sldChg chg="modSp">
        <pc:chgData name="Kota, Sai Manasa" userId="S::saikota@ttu.edu::715c304d-ad4d-4c80-b3f3-b5d321fc7a5e" providerId="AD" clId="Web-{82349436-3B0D-E70F-02D5-1BC15ACAF175}" dt="2024-04-15T05:00:17.954" v="736" actId="20577"/>
        <pc:sldMkLst>
          <pc:docMk/>
          <pc:sldMk cId="1265313174" sldId="257"/>
        </pc:sldMkLst>
        <pc:spChg chg="mod">
          <ac:chgData name="Kota, Sai Manasa" userId="S::saikota@ttu.edu::715c304d-ad4d-4c80-b3f3-b5d321fc7a5e" providerId="AD" clId="Web-{82349436-3B0D-E70F-02D5-1BC15ACAF175}" dt="2024-04-15T05:00:17.954" v="736" actId="20577"/>
          <ac:spMkLst>
            <pc:docMk/>
            <pc:sldMk cId="1265313174" sldId="257"/>
            <ac:spMk id="3" creationId="{8A6FAB95-E6BF-74C2-FAE4-679554FF024D}"/>
          </ac:spMkLst>
        </pc:spChg>
        <pc:spChg chg="mod">
          <ac:chgData name="Kota, Sai Manasa" userId="S::saikota@ttu.edu::715c304d-ad4d-4c80-b3f3-b5d321fc7a5e" providerId="AD" clId="Web-{82349436-3B0D-E70F-02D5-1BC15ACAF175}" dt="2024-04-15T04:58:16.324" v="727"/>
          <ac:spMkLst>
            <pc:docMk/>
            <pc:sldMk cId="1265313174" sldId="257"/>
            <ac:spMk id="5" creationId="{70DFC902-7D23-471A-B557-B6B6917D7A0D}"/>
          </ac:spMkLst>
        </pc:spChg>
      </pc:sldChg>
      <pc:sldChg chg="modSp del">
        <pc:chgData name="Kota, Sai Manasa" userId="S::saikota@ttu.edu::715c304d-ad4d-4c80-b3f3-b5d321fc7a5e" providerId="AD" clId="Web-{82349436-3B0D-E70F-02D5-1BC15ACAF175}" dt="2024-04-15T05:19:13.054" v="815"/>
        <pc:sldMkLst>
          <pc:docMk/>
          <pc:sldMk cId="3700626922" sldId="258"/>
        </pc:sldMkLst>
        <pc:spChg chg="mod">
          <ac:chgData name="Kota, Sai Manasa" userId="S::saikota@ttu.edu::715c304d-ad4d-4c80-b3f3-b5d321fc7a5e" providerId="AD" clId="Web-{82349436-3B0D-E70F-02D5-1BC15ACAF175}" dt="2024-04-15T05:12:23.910" v="746"/>
          <ac:spMkLst>
            <pc:docMk/>
            <pc:sldMk cId="3700626922" sldId="258"/>
            <ac:spMk id="2" creationId="{ABD7F3F8-A0B8-DD2E-BE5F-DE6A1226BDE0}"/>
          </ac:spMkLst>
        </pc:spChg>
        <pc:spChg chg="mod">
          <ac:chgData name="Kota, Sai Manasa" userId="S::saikota@ttu.edu::715c304d-ad4d-4c80-b3f3-b5d321fc7a5e" providerId="AD" clId="Web-{82349436-3B0D-E70F-02D5-1BC15ACAF175}" dt="2024-04-15T05:01:53.334" v="737" actId="20577"/>
          <ac:spMkLst>
            <pc:docMk/>
            <pc:sldMk cId="3700626922" sldId="258"/>
            <ac:spMk id="3" creationId="{D65D5EFB-B495-40B0-38E8-9EC79B47B669}"/>
          </ac:spMkLst>
        </pc:spChg>
      </pc:sldChg>
      <pc:sldChg chg="modSp del">
        <pc:chgData name="Kota, Sai Manasa" userId="S::saikota@ttu.edu::715c304d-ad4d-4c80-b3f3-b5d321fc7a5e" providerId="AD" clId="Web-{82349436-3B0D-E70F-02D5-1BC15ACAF175}" dt="2024-04-15T05:19:14.851" v="816"/>
        <pc:sldMkLst>
          <pc:docMk/>
          <pc:sldMk cId="65799988" sldId="259"/>
        </pc:sldMkLst>
        <pc:spChg chg="mod">
          <ac:chgData name="Kota, Sai Manasa" userId="S::saikota@ttu.edu::715c304d-ad4d-4c80-b3f3-b5d321fc7a5e" providerId="AD" clId="Web-{82349436-3B0D-E70F-02D5-1BC15ACAF175}" dt="2024-04-15T04:48:07.151" v="353" actId="20577"/>
          <ac:spMkLst>
            <pc:docMk/>
            <pc:sldMk cId="65799988" sldId="259"/>
            <ac:spMk id="2" creationId="{AF9745D4-4E47-225E-80F9-A0CDE6082F5C}"/>
          </ac:spMkLst>
        </pc:spChg>
        <pc:spChg chg="mod">
          <ac:chgData name="Kota, Sai Manasa" userId="S::saikota@ttu.edu::715c304d-ad4d-4c80-b3f3-b5d321fc7a5e" providerId="AD" clId="Web-{82349436-3B0D-E70F-02D5-1BC15ACAF175}" dt="2024-04-15T04:55:04.877" v="523" actId="20577"/>
          <ac:spMkLst>
            <pc:docMk/>
            <pc:sldMk cId="65799988" sldId="259"/>
            <ac:spMk id="3" creationId="{BF12B736-FFBE-920B-7869-E1F36C0B893A}"/>
          </ac:spMkLst>
        </pc:spChg>
      </pc:sldChg>
      <pc:sldChg chg="del">
        <pc:chgData name="Kota, Sai Manasa" userId="S::saikota@ttu.edu::715c304d-ad4d-4c80-b3f3-b5d321fc7a5e" providerId="AD" clId="Web-{82349436-3B0D-E70F-02D5-1BC15ACAF175}" dt="2024-04-15T05:12:15.129" v="745"/>
        <pc:sldMkLst>
          <pc:docMk/>
          <pc:sldMk cId="3757802416" sldId="261"/>
        </pc:sldMkLst>
      </pc:sldChg>
      <pc:sldChg chg="modSp new del">
        <pc:chgData name="Kota, Sai Manasa" userId="S::saikota@ttu.edu::715c304d-ad4d-4c80-b3f3-b5d321fc7a5e" providerId="AD" clId="Web-{82349436-3B0D-E70F-02D5-1BC15ACAF175}" dt="2024-04-15T05:19:16.976" v="817"/>
        <pc:sldMkLst>
          <pc:docMk/>
          <pc:sldMk cId="116732810" sldId="262"/>
        </pc:sldMkLst>
        <pc:spChg chg="mod">
          <ac:chgData name="Kota, Sai Manasa" userId="S::saikota@ttu.edu::715c304d-ad4d-4c80-b3f3-b5d321fc7a5e" providerId="AD" clId="Web-{82349436-3B0D-E70F-02D5-1BC15ACAF175}" dt="2024-04-15T04:55:20.800" v="537" actId="20577"/>
          <ac:spMkLst>
            <pc:docMk/>
            <pc:sldMk cId="116732810" sldId="262"/>
            <ac:spMk id="2" creationId="{B4125E2D-D11F-8611-B381-408D1F26ABE5}"/>
          </ac:spMkLst>
        </pc:spChg>
        <pc:spChg chg="mod">
          <ac:chgData name="Kota, Sai Manasa" userId="S::saikota@ttu.edu::715c304d-ad4d-4c80-b3f3-b5d321fc7a5e" providerId="AD" clId="Web-{82349436-3B0D-E70F-02D5-1BC15ACAF175}" dt="2024-04-15T04:58:02.229" v="726" actId="20577"/>
          <ac:spMkLst>
            <pc:docMk/>
            <pc:sldMk cId="116732810" sldId="262"/>
            <ac:spMk id="3" creationId="{65FC0FAF-E895-A3BC-68DD-8C0C0F0E4669}"/>
          </ac:spMkLst>
        </pc:spChg>
      </pc:sldChg>
      <pc:sldChg chg="modSp">
        <pc:chgData name="Kota, Sai Manasa" userId="S::saikota@ttu.edu::715c304d-ad4d-4c80-b3f3-b5d321fc7a5e" providerId="AD" clId="Web-{82349436-3B0D-E70F-02D5-1BC15ACAF175}" dt="2024-04-15T05:12:14.301" v="744" actId="20577"/>
        <pc:sldMkLst>
          <pc:docMk/>
          <pc:sldMk cId="3315702108" sldId="264"/>
        </pc:sldMkLst>
        <pc:spChg chg="mod">
          <ac:chgData name="Kota, Sai Manasa" userId="S::saikota@ttu.edu::715c304d-ad4d-4c80-b3f3-b5d321fc7a5e" providerId="AD" clId="Web-{82349436-3B0D-E70F-02D5-1BC15ACAF175}" dt="2024-04-15T05:12:14.301" v="744" actId="20577"/>
          <ac:spMkLst>
            <pc:docMk/>
            <pc:sldMk cId="3315702108" sldId="264"/>
            <ac:spMk id="2" creationId="{F2BD1269-F165-4890-BDC6-7893495D9D87}"/>
          </ac:spMkLst>
        </pc:spChg>
      </pc:sldChg>
      <pc:sldChg chg="modSp add replId">
        <pc:chgData name="Kota, Sai Manasa" userId="S::saikota@ttu.edu::715c304d-ad4d-4c80-b3f3-b5d321fc7a5e" providerId="AD" clId="Web-{82349436-3B0D-E70F-02D5-1BC15ACAF175}" dt="2024-04-15T05:12:56.959" v="763" actId="20577"/>
        <pc:sldMkLst>
          <pc:docMk/>
          <pc:sldMk cId="4162570933" sldId="265"/>
        </pc:sldMkLst>
        <pc:spChg chg="mod">
          <ac:chgData name="Kota, Sai Manasa" userId="S::saikota@ttu.edu::715c304d-ad4d-4c80-b3f3-b5d321fc7a5e" providerId="AD" clId="Web-{82349436-3B0D-E70F-02D5-1BC15ACAF175}" dt="2024-04-15T05:12:56.959" v="763" actId="20577"/>
          <ac:spMkLst>
            <pc:docMk/>
            <pc:sldMk cId="4162570933" sldId="265"/>
            <ac:spMk id="2" creationId="{20961E3E-6A4F-8180-8A3E-D24134D144F8}"/>
          </ac:spMkLst>
        </pc:spChg>
        <pc:spChg chg="mod">
          <ac:chgData name="Kota, Sai Manasa" userId="S::saikota@ttu.edu::715c304d-ad4d-4c80-b3f3-b5d321fc7a5e" providerId="AD" clId="Web-{82349436-3B0D-E70F-02D5-1BC15ACAF175}" dt="2024-04-15T05:12:49.115" v="749" actId="20577"/>
          <ac:spMkLst>
            <pc:docMk/>
            <pc:sldMk cId="4162570933" sldId="265"/>
            <ac:spMk id="3" creationId="{8A6FAB95-E6BF-74C2-FAE4-679554FF024D}"/>
          </ac:spMkLst>
        </pc:spChg>
      </pc:sldChg>
      <pc:sldChg chg="modSp add replId">
        <pc:chgData name="Kota, Sai Manasa" userId="S::saikota@ttu.edu::715c304d-ad4d-4c80-b3f3-b5d321fc7a5e" providerId="AD" clId="Web-{82349436-3B0D-E70F-02D5-1BC15ACAF175}" dt="2024-04-15T05:13:25.663" v="777" actId="20577"/>
        <pc:sldMkLst>
          <pc:docMk/>
          <pc:sldMk cId="1608243333" sldId="266"/>
        </pc:sldMkLst>
        <pc:spChg chg="mod">
          <ac:chgData name="Kota, Sai Manasa" userId="S::saikota@ttu.edu::715c304d-ad4d-4c80-b3f3-b5d321fc7a5e" providerId="AD" clId="Web-{82349436-3B0D-E70F-02D5-1BC15ACAF175}" dt="2024-04-15T05:13:19.335" v="774" actId="20577"/>
          <ac:spMkLst>
            <pc:docMk/>
            <pc:sldMk cId="1608243333" sldId="266"/>
            <ac:spMk id="2" creationId="{20961E3E-6A4F-8180-8A3E-D24134D144F8}"/>
          </ac:spMkLst>
        </pc:spChg>
        <pc:spChg chg="mod">
          <ac:chgData name="Kota, Sai Manasa" userId="S::saikota@ttu.edu::715c304d-ad4d-4c80-b3f3-b5d321fc7a5e" providerId="AD" clId="Web-{82349436-3B0D-E70F-02D5-1BC15ACAF175}" dt="2024-04-15T05:13:25.663" v="777" actId="20577"/>
          <ac:spMkLst>
            <pc:docMk/>
            <pc:sldMk cId="1608243333" sldId="266"/>
            <ac:spMk id="3" creationId="{8A6FAB95-E6BF-74C2-FAE4-679554FF024D}"/>
          </ac:spMkLst>
        </pc:spChg>
      </pc:sldChg>
      <pc:sldChg chg="modSp add replId">
        <pc:chgData name="Kota, Sai Manasa" userId="S::saikota@ttu.edu::715c304d-ad4d-4c80-b3f3-b5d321fc7a5e" providerId="AD" clId="Web-{82349436-3B0D-E70F-02D5-1BC15ACAF175}" dt="2024-04-15T05:19:11.304" v="814" actId="20577"/>
        <pc:sldMkLst>
          <pc:docMk/>
          <pc:sldMk cId="1420215351" sldId="267"/>
        </pc:sldMkLst>
        <pc:spChg chg="mod">
          <ac:chgData name="Kota, Sai Manasa" userId="S::saikota@ttu.edu::715c304d-ad4d-4c80-b3f3-b5d321fc7a5e" providerId="AD" clId="Web-{82349436-3B0D-E70F-02D5-1BC15ACAF175}" dt="2024-04-15T05:19:11.304" v="814" actId="20577"/>
          <ac:spMkLst>
            <pc:docMk/>
            <pc:sldMk cId="1420215351" sldId="267"/>
            <ac:spMk id="2" creationId="{20961E3E-6A4F-8180-8A3E-D24134D144F8}"/>
          </ac:spMkLst>
        </pc:spChg>
        <pc:spChg chg="mod">
          <ac:chgData name="Kota, Sai Manasa" userId="S::saikota@ttu.edu::715c304d-ad4d-4c80-b3f3-b5d321fc7a5e" providerId="AD" clId="Web-{82349436-3B0D-E70F-02D5-1BC15ACAF175}" dt="2024-04-15T05:18:58.866" v="796" actId="20577"/>
          <ac:spMkLst>
            <pc:docMk/>
            <pc:sldMk cId="1420215351" sldId="267"/>
            <ac:spMk id="3" creationId="{8A6FAB95-E6BF-74C2-FAE4-679554FF024D}"/>
          </ac:spMkLst>
        </pc:spChg>
      </pc:sldChg>
      <pc:sldChg chg="del">
        <pc:chgData name="Kota, Sai Manasa" userId="S::saikota@ttu.edu::715c304d-ad4d-4c80-b3f3-b5d321fc7a5e" providerId="AD" clId="Web-{82349436-3B0D-E70F-02D5-1BC15ACAF175}" dt="2024-04-15T05:49:51.203" v="818"/>
        <pc:sldMkLst>
          <pc:docMk/>
          <pc:sldMk cId="1197422466" sldId="277"/>
        </pc:sldMkLst>
      </pc:sldChg>
    </pc:docChg>
  </pc:docChgLst>
  <pc:docChgLst>
    <pc:chgData name="Kombathula, Abhishek" userId="S::akombath@ttu.edu::b6901038-bab3-4e9e-b201-bfba2e8f662c" providerId="AD" clId="Web-{A1DC9CED-6F69-52D8-DBA5-26FBF9BDF94F}"/>
    <pc:docChg chg="modSld">
      <pc:chgData name="Kombathula, Abhishek" userId="S::akombath@ttu.edu::b6901038-bab3-4e9e-b201-bfba2e8f662c" providerId="AD" clId="Web-{A1DC9CED-6F69-52D8-DBA5-26FBF9BDF94F}" dt="2024-04-15T06:32:03.353" v="60" actId="20577"/>
      <pc:docMkLst>
        <pc:docMk/>
      </pc:docMkLst>
      <pc:sldChg chg="modSp">
        <pc:chgData name="Kombathula, Abhishek" userId="S::akombath@ttu.edu::b6901038-bab3-4e9e-b201-bfba2e8f662c" providerId="AD" clId="Web-{A1DC9CED-6F69-52D8-DBA5-26FBF9BDF94F}" dt="2024-04-15T06:32:03.353" v="60" actId="20577"/>
        <pc:sldMkLst>
          <pc:docMk/>
          <pc:sldMk cId="1023215323" sldId="279"/>
        </pc:sldMkLst>
        <pc:spChg chg="mod">
          <ac:chgData name="Kombathula, Abhishek" userId="S::akombath@ttu.edu::b6901038-bab3-4e9e-b201-bfba2e8f662c" providerId="AD" clId="Web-{A1DC9CED-6F69-52D8-DBA5-26FBF9BDF94F}" dt="2024-04-15T06:32:03.353" v="60" actId="20577"/>
          <ac:spMkLst>
            <pc:docMk/>
            <pc:sldMk cId="1023215323" sldId="279"/>
            <ac:spMk id="3" creationId="{8A6FAB95-E6BF-74C2-FAE4-679554FF024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veshmuppeda/Desktop/Anvesh/my_learn/git/kubectl-helper/k8's_data_2024-01-21_20-56-0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veshmuppeda/Desktop/Anvesh/my_learn/git/kubectl-helper/k8's_data_2024-01-21_20-56-0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veshmuppeda/Desktop/Anvesh/my_learn/git/kubectl-helper/k8's_data_2024-01-21_20-56-0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veshmuppeda/Desktop/Anvesh/my_learn/git/kubectl-helper/k8's_data_2024-01-21_20-56-0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Sheet2!$B$5</c:f>
              <c:strCache>
                <c:ptCount val="1"/>
                <c:pt idx="0">
                  <c:v>Time Taken for Recognition(in 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Sheet2!$C$4:$D$4</c:f>
              <c:strCache>
                <c:ptCount val="2"/>
                <c:pt idx="0">
                  <c:v>N=10</c:v>
                </c:pt>
                <c:pt idx="1">
                  <c:v>N=30</c:v>
                </c:pt>
              </c:strCache>
            </c:strRef>
          </c:cat>
          <c:val>
            <c:numRef>
              <c:f>Sheet2!$C$5:$D$5</c:f>
              <c:numCache>
                <c:formatCode>General</c:formatCode>
                <c:ptCount val="2"/>
                <c:pt idx="0">
                  <c:v>2.363</c:v>
                </c:pt>
                <c:pt idx="1">
                  <c:v>5.1360000000000001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40-CD4B-A95B-3DF6A3710E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5866607"/>
        <c:axId val="16259167"/>
      </c:barChart>
      <c:catAx>
        <c:axId val="15866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59167"/>
        <c:crosses val="autoZero"/>
        <c:auto val="1"/>
        <c:lblAlgn val="ctr"/>
        <c:lblOffset val="100"/>
        <c:noMultiLvlLbl val="0"/>
      </c:catAx>
      <c:valAx>
        <c:axId val="162591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66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Sheet2!$B$11</c:f>
              <c:strCache>
                <c:ptCount val="1"/>
                <c:pt idx="0">
                  <c:v>Time Taken for Recognition(In Sec)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Sheet2!$C$10:$D$10</c:f>
              <c:strCache>
                <c:ptCount val="2"/>
                <c:pt idx="0">
                  <c:v>N=10</c:v>
                </c:pt>
                <c:pt idx="1">
                  <c:v>N=30</c:v>
                </c:pt>
              </c:strCache>
            </c:strRef>
          </c:cat>
          <c:val>
            <c:numRef>
              <c:f>Sheet2!$C$11:$D$11</c:f>
              <c:numCache>
                <c:formatCode>General</c:formatCode>
                <c:ptCount val="2"/>
                <c:pt idx="0">
                  <c:v>3.4000000000000002E-2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C1-474B-A825-A461C46B9C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49332256"/>
        <c:axId val="1075698976"/>
      </c:barChart>
      <c:catAx>
        <c:axId val="54933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698976"/>
        <c:crosses val="autoZero"/>
        <c:auto val="1"/>
        <c:lblAlgn val="ctr"/>
        <c:lblOffset val="100"/>
        <c:noMultiLvlLbl val="0"/>
      </c:catAx>
      <c:valAx>
        <c:axId val="1075698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933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Sheet2!$B$38</c:f>
              <c:strCache>
                <c:ptCount val="1"/>
                <c:pt idx="0">
                  <c:v>Accuracy(%)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Sheet2!$C$37:$D$37</c:f>
              <c:strCache>
                <c:ptCount val="2"/>
                <c:pt idx="0">
                  <c:v>N=10</c:v>
                </c:pt>
                <c:pt idx="1">
                  <c:v>N=30</c:v>
                </c:pt>
              </c:strCache>
            </c:strRef>
          </c:cat>
          <c:val>
            <c:numRef>
              <c:f>Sheet2!$C$38:$D$38</c:f>
              <c:numCache>
                <c:formatCode>General</c:formatCode>
                <c:ptCount val="2"/>
                <c:pt idx="0">
                  <c:v>93.902000000000001</c:v>
                </c:pt>
                <c:pt idx="1">
                  <c:v>95.122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7F-6A4B-9DDC-D2AD1D7949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857327"/>
        <c:axId val="86863775"/>
      </c:barChart>
      <c:catAx>
        <c:axId val="8685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63775"/>
        <c:crosses val="autoZero"/>
        <c:auto val="1"/>
        <c:lblAlgn val="ctr"/>
        <c:lblOffset val="100"/>
        <c:noMultiLvlLbl val="0"/>
      </c:catAx>
      <c:valAx>
        <c:axId val="86863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573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Sheet2!$B$53</c:f>
              <c:strCache>
                <c:ptCount val="1"/>
                <c:pt idx="0">
                  <c:v>Accuracy(%)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Sheet2!$C$52:$D$52</c:f>
              <c:strCache>
                <c:ptCount val="2"/>
                <c:pt idx="0">
                  <c:v>N=10</c:v>
                </c:pt>
                <c:pt idx="1">
                  <c:v>N=30</c:v>
                </c:pt>
              </c:strCache>
            </c:strRef>
          </c:cat>
          <c:val>
            <c:numRef>
              <c:f>Sheet2!$C$53:$D$53</c:f>
              <c:numCache>
                <c:formatCode>General</c:formatCode>
                <c:ptCount val="2"/>
                <c:pt idx="0">
                  <c:v>95.122</c:v>
                </c:pt>
                <c:pt idx="1">
                  <c:v>96.340999999999994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68-3F4E-AA04-8E4556A10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72367"/>
        <c:axId val="43874079"/>
      </c:barChart>
      <c:catAx>
        <c:axId val="4387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74079"/>
        <c:crosses val="autoZero"/>
        <c:auto val="1"/>
        <c:lblAlgn val="ctr"/>
        <c:lblOffset val="100"/>
        <c:noMultiLvlLbl val="0"/>
      </c:catAx>
      <c:valAx>
        <c:axId val="4387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72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4D9F-9232-DE73-B02E-C17C68E99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DED44-5113-95F0-699E-2BD7C5D0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07EA-E6A9-C10E-F82D-A130C88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2929-63A8-51A5-75E8-C8CF3DF7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5B99-A96E-F627-20D0-30B44ECB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D1EF-0D22-002E-9584-DFBFFA3F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76340-6E3A-DA1F-5DDA-E49667A54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4128-6EB6-F9DC-05CA-2CC7F1CE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98A8-D2E8-91EB-96F8-12AB09FD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C3EB-8547-D362-0ACF-7849F832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5D2CA-1D13-A1A9-99A3-781C5CCD1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EC05D-9509-2E76-3D54-EBAD37471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3FC3-4528-FFDC-BAA9-CCDA8BE2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5CE9-E02D-E3A7-7564-6403EB0A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8927-EF72-D6CC-AA77-F0C7A41E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0B5A-0DA1-A7B4-B2FA-E3EC69DF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9C03-6BD5-2425-6E26-AAF5F93E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8917-E7A4-BF1E-B2DD-62D8F3B1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7EE32-2E5A-C232-50C0-5912ECE7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A534-96DA-7EA1-D4C3-DA709BA7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E709-D438-9460-CC1C-EDC714EC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CFB67-162F-336F-7130-9AFB8C9C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FFDD-8CB3-2CA3-7139-30B16939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6719-2D78-3D2B-ACCE-58A98893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705D-0278-FFC2-7C53-75196DF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3200-C559-FF03-1D7A-83AFE3A6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0A23-FE9A-C219-223B-F99393423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5DC49-4C58-770F-8404-B407AC79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5BBB4-B8A4-BF20-496C-E38A7CB9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7F973-226E-7568-96C2-4AF9B698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04D2C-3C95-EAD6-6CBE-C1730E9B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2265-3940-F5CB-EFEE-39334404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47740-7D5C-3FA4-FF32-4F185566F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24A0-262B-1CC4-6E0D-23E8D515A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CBDEF-1E64-9B99-4E49-B1469138C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D72EC-41CA-4CC3-DD63-F7C26E51C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C8F0E-1018-B60A-C328-F52BB4A5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F5F8D-C14F-4700-CAFE-E895BEF5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A8BBE-37BF-41D1-2FFF-AEBAB13B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1EE2-79F0-0346-9499-73D512C6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AD799-2083-0753-10F5-0C2E3544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B2B7A-E6C6-82EC-1AA8-B107C641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48846-F908-83A5-D6C4-02C1B856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4272A-7C12-79ED-7317-5C5F4CD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7909B-FEE4-A4D8-D1C3-68C4C8E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AAF0-AC7A-B960-FD49-8FEC445D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2D91-449A-4CA2-8B9D-09CADE6E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7ECF-FB91-B0BB-8362-AED14D83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C774D-5B3D-76D9-7D1F-4F1548CD4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D1F07-0F43-372E-1FD0-CE28A5A2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3645E-0763-DB9E-C4F2-2751EDE0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3887-9359-3828-D4D2-E496A877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AB99-42C9-6D41-7D2D-58841EEE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21E31-E199-FC10-D947-C8B08C350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244-5015-ACCA-F250-99B62C95F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FC83-9172-00E3-F09D-76D061B9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C7966-02CE-5A98-76A7-EE16D56B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B6075-153C-B377-B3D8-807EFB11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3271C-C003-37B2-63CF-7CA9752A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25ADC-D262-32C5-1B38-86DC2A26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8AF4-09C1-C72C-88FC-C206105F8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45F05-8F16-DC4F-97D2-F547F60B3B0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5EDDA-2A79-3E9F-02DE-D52AB1825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DEFD-F423-7893-40A8-F7D230663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60B18-4B6E-5C45-B771-87D2A93B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6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3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lines and dots&#10;&#10;Description automatically generated">
            <a:extLst>
              <a:ext uri="{FF2B5EF4-FFF2-40B4-BE49-F238E27FC236}">
                <a16:creationId xmlns:a16="http://schemas.microsoft.com/office/drawing/2014/main" id="{4D9B4356-A838-94D9-AF71-87E030F8F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0" r="6211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65" name="Picture 64" descr="3D art of a person">
            <a:extLst>
              <a:ext uri="{FF2B5EF4-FFF2-40B4-BE49-F238E27FC236}">
                <a16:creationId xmlns:a16="http://schemas.microsoft.com/office/drawing/2014/main" id="{FA4078C0-224C-F039-AFF2-2BD212841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2" r="25692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43518-CA13-92FE-42AA-55D884598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755" y="1180016"/>
            <a:ext cx="2996524" cy="2965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effectLst/>
                <a:latin typeface="Calibri"/>
                <a:cs typeface="Calibri"/>
              </a:rPr>
              <a:t>Face Recognition</a:t>
            </a:r>
            <a:r>
              <a:rPr lang="en-US" sz="4400" b="1" kern="1200" dirty="0">
                <a:latin typeface="Calibri"/>
                <a:cs typeface="Calibri"/>
              </a:rPr>
              <a:t> </a:t>
            </a:r>
            <a:r>
              <a:rPr lang="en-US" sz="4400" b="1" kern="1200" dirty="0">
                <a:effectLst/>
                <a:latin typeface="Calibri"/>
                <a:cs typeface="Calibri"/>
              </a:rPr>
              <a:t>U</a:t>
            </a:r>
            <a:r>
              <a:rPr lang="en-US" sz="4400" b="1" kern="1200" dirty="0">
                <a:latin typeface="Calibri"/>
                <a:cs typeface="Calibri"/>
              </a:rPr>
              <a:t>sing</a:t>
            </a:r>
            <a:br>
              <a:rPr lang="en-US" sz="4400" b="1" kern="1200" dirty="0">
                <a:latin typeface="Calibri"/>
              </a:rPr>
            </a:br>
            <a:r>
              <a:rPr lang="en-US" sz="4400" b="1" kern="1200" dirty="0">
                <a:latin typeface="Calibri"/>
                <a:cs typeface="Calibri"/>
              </a:rPr>
              <a:t>PCA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DCBE0-15C3-8A3E-37AC-D1059FEC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587" y="4502099"/>
            <a:ext cx="3345370" cy="1985199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Sai </a:t>
            </a:r>
            <a:r>
              <a:rPr lang="en-US" sz="1800" dirty="0" err="1"/>
              <a:t>Manasa</a:t>
            </a:r>
            <a:r>
              <a:rPr lang="en-US" sz="1800" dirty="0"/>
              <a:t> Kota(R11863589)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Anvesh Muppeda(R11840667)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Vinith</a:t>
            </a:r>
            <a:r>
              <a:rPr lang="en-US" sz="1800" dirty="0"/>
              <a:t> </a:t>
            </a:r>
            <a:r>
              <a:rPr lang="en-US" sz="1800" dirty="0" err="1"/>
              <a:t>Pathapati</a:t>
            </a:r>
            <a:r>
              <a:rPr lang="en-US" sz="1800" dirty="0"/>
              <a:t>(R11847380)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Sarat</a:t>
            </a:r>
            <a:r>
              <a:rPr lang="en-US" sz="1800" dirty="0"/>
              <a:t> </a:t>
            </a:r>
            <a:r>
              <a:rPr lang="en-US" sz="1800" dirty="0" err="1"/>
              <a:t>Kamandula</a:t>
            </a:r>
            <a:r>
              <a:rPr lang="en-US" sz="1800" dirty="0"/>
              <a:t>(R11904533)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Abhishek </a:t>
            </a:r>
            <a:r>
              <a:rPr lang="en-US" sz="1800" dirty="0" err="1"/>
              <a:t>Kombathula</a:t>
            </a:r>
            <a:r>
              <a:rPr lang="en-US" sz="1800" dirty="0"/>
              <a:t>(R11905401)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Revanth</a:t>
            </a:r>
            <a:r>
              <a:rPr lang="en-US" sz="1800" dirty="0"/>
              <a:t> </a:t>
            </a:r>
            <a:r>
              <a:rPr lang="en-US" sz="1800" dirty="0" err="1"/>
              <a:t>Chilukuri</a:t>
            </a:r>
            <a:r>
              <a:rPr lang="en-US" sz="1800" dirty="0"/>
              <a:t>(R11902758)</a:t>
            </a:r>
          </a:p>
        </p:txBody>
      </p:sp>
    </p:spTree>
    <p:extLst>
      <p:ext uri="{BB962C8B-B14F-4D97-AF65-F5344CB8AC3E}">
        <p14:creationId xmlns:p14="http://schemas.microsoft.com/office/powerpoint/2010/main" val="40580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2D-PCA 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F1AFB249-1FF8-B3F3-20BD-00358809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564" y="1688641"/>
            <a:ext cx="10110459" cy="5169358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B3FCE31-8E1B-B092-684E-3F5D90F9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1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2D PCA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CDE32-DD67-B6C8-4634-4DA520D8F06B}"/>
              </a:ext>
            </a:extLst>
          </p:cNvPr>
          <p:cNvSpPr txBox="1"/>
          <p:nvPr/>
        </p:nvSpPr>
        <p:spPr>
          <a:xfrm>
            <a:off x="855023" y="2363190"/>
            <a:ext cx="10190324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Loading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Principal Component Analysis (PCA)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mean face and mean-subtracted matrix.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 covariance matrix.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 eigen decomposition.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principal components based on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Face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test image: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Compute query weight using eigenfaces.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Iterate over training images: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Compute training weight.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Calculate Euclidean distance between query and training weights.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Determine best match based on minimum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Evaluation and Statistics</a:t>
            </a:r>
          </a:p>
          <a:p>
            <a:endParaRPr lang="en-US" dirty="0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E720978-4B14-D85B-1632-33A21A58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0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424851"/>
            <a:ext cx="9940687" cy="1520137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Results for 2D PCA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A1B62-B488-4193-42B6-85F273DEC37F}"/>
              </a:ext>
            </a:extLst>
          </p:cNvPr>
          <p:cNvSpPr txBox="1"/>
          <p:nvPr/>
        </p:nvSpPr>
        <p:spPr>
          <a:xfrm>
            <a:off x="1429871" y="1710019"/>
            <a:ext cx="454734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>
                <a:latin typeface="Aptos Display"/>
              </a:rPr>
              <a:t>Correct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7516A-912C-C5C9-973B-9CED85492BCA}"/>
              </a:ext>
            </a:extLst>
          </p:cNvPr>
          <p:cNvSpPr txBox="1"/>
          <p:nvPr/>
        </p:nvSpPr>
        <p:spPr>
          <a:xfrm>
            <a:off x="1541930" y="4186519"/>
            <a:ext cx="3370729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>
                <a:latin typeface="Aptos Display"/>
              </a:rPr>
              <a:t>Wrong prediction</a:t>
            </a:r>
            <a:endParaRPr lang="en-US"/>
          </a:p>
        </p:txBody>
      </p:sp>
      <p:pic>
        <p:nvPicPr>
          <p:cNvPr id="10" name="Picture 9" descr="A comparison of a person&amp;#39;s face&#10;&#10;Description automatically generated">
            <a:extLst>
              <a:ext uri="{FF2B5EF4-FFF2-40B4-BE49-F238E27FC236}">
                <a16:creationId xmlns:a16="http://schemas.microsoft.com/office/drawing/2014/main" id="{009445AA-CDC3-ABCB-4903-B61A7001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4" y="2210920"/>
            <a:ext cx="4888006" cy="1965515"/>
          </a:xfrm>
          <a:prstGeom prst="rect">
            <a:avLst/>
          </a:prstGeom>
        </p:spPr>
      </p:pic>
      <p:pic>
        <p:nvPicPr>
          <p:cNvPr id="11" name="Picture 10" descr="A comparison of a person&amp;#39;s face&#10;&#10;Description automatically generated">
            <a:extLst>
              <a:ext uri="{FF2B5EF4-FFF2-40B4-BE49-F238E27FC236}">
                <a16:creationId xmlns:a16="http://schemas.microsoft.com/office/drawing/2014/main" id="{1F32D047-F9FD-52EA-3A28-696288A4C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" y="4699186"/>
            <a:ext cx="4885767" cy="1975601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B3FC1F3-08A9-6493-96BB-E359DFD4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931" y="2215682"/>
            <a:ext cx="5667375" cy="4253193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C723CFF-6904-6BA8-7CA7-FD7F814FE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1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656" y="591107"/>
            <a:ext cx="9940687" cy="76268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1DPCA vs 2DPCA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A1B62-B488-4193-42B6-85F273DEC37F}"/>
              </a:ext>
            </a:extLst>
          </p:cNvPr>
          <p:cNvSpPr txBox="1"/>
          <p:nvPr/>
        </p:nvSpPr>
        <p:spPr>
          <a:xfrm>
            <a:off x="237507" y="2021150"/>
            <a:ext cx="5462648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b="1" dirty="0">
                <a:latin typeface="Aptos Display"/>
              </a:rPr>
              <a:t>1DPCA</a:t>
            </a:r>
          </a:p>
          <a:p>
            <a:endParaRPr lang="en-US" sz="2500" b="1" dirty="0">
              <a:latin typeface="Aptos Display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Computational efficiency: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It's faster because it deals with simpler one-dimensional vectors.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Simple implementation: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Easier to understand and code.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May lose spatial information: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Treating images as straight lines might miss important details in how pixels relate to each 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Limited representation: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One-dimensional projections might not fully capture all the differences between face images.</a:t>
            </a:r>
          </a:p>
          <a:p>
            <a:endParaRPr lang="en-US" sz="2500" b="1" dirty="0">
              <a:latin typeface="Aptos Displa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0867C-F0BE-3706-588C-2786D659E097}"/>
              </a:ext>
            </a:extLst>
          </p:cNvPr>
          <p:cNvSpPr txBox="1"/>
          <p:nvPr/>
        </p:nvSpPr>
        <p:spPr>
          <a:xfrm>
            <a:off x="6127194" y="2021150"/>
            <a:ext cx="5462648" cy="45704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b="1" dirty="0">
                <a:latin typeface="Aptos Display"/>
              </a:rPr>
              <a:t>2DPCA</a:t>
            </a:r>
          </a:p>
          <a:p>
            <a:endParaRPr lang="en-US" sz="2500" b="1" dirty="0">
              <a:latin typeface="Aptos Display"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Preserves spatial information: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It looks at both rows and columns of face images, capturing details better.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Enhanced performance: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Considering the two-dimensional structure can improve recognition accuracy.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Higher computational complexity: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More calculations are needed, making it slower.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mplementation complexity: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It's harder to code and understand compared to 1DPCA.</a:t>
            </a:r>
          </a:p>
          <a:p>
            <a:endParaRPr lang="en-US" sz="2500" b="1" dirty="0">
              <a:latin typeface="Aptos Display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E9EE312-FD5A-B5F4-6662-390F74F3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4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35" y="550754"/>
            <a:ext cx="9940687" cy="757094"/>
          </a:xfrm>
        </p:spPr>
        <p:txBody>
          <a:bodyPr anchor="t"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Role of Number of Principal Components (N)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0867C-F0BE-3706-588C-2786D659E097}"/>
              </a:ext>
            </a:extLst>
          </p:cNvPr>
          <p:cNvSpPr txBox="1"/>
          <p:nvPr/>
        </p:nvSpPr>
        <p:spPr>
          <a:xfrm>
            <a:off x="539807" y="2332254"/>
            <a:ext cx="10919407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When you increase the Number of Principal Components (N) used in PCA</a:t>
            </a:r>
            <a:endParaRPr lang="en-US" sz="2400" b="1" dirty="0">
              <a:latin typeface="Aptos Display"/>
            </a:endParaRPr>
          </a:p>
          <a:p>
            <a:endParaRPr lang="en-US" sz="2500" b="1" dirty="0">
              <a:latin typeface="Aptos Display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Increased Dimensionality Reduction</a:t>
            </a:r>
            <a:endParaRPr lang="en-US" sz="28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Improved Discriminative Power</a:t>
            </a:r>
            <a:endParaRPr lang="en-US" sz="28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Increased Computational Complexity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Feature Overfitting</a:t>
            </a:r>
            <a:endParaRPr lang="en-US" sz="28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Diminishing Returns</a:t>
            </a:r>
            <a:endParaRPr lang="en-US" sz="2800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078749A-02E2-3F06-7197-B8408B88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9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747" y="574820"/>
            <a:ext cx="9888496" cy="665023"/>
          </a:xfrm>
          <a:ln>
            <a:solidFill>
              <a:srgbClr val="FF0000"/>
            </a:solidFill>
          </a:ln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Time Comparison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03D57-759A-5557-AE55-90B290B2447B}"/>
              </a:ext>
            </a:extLst>
          </p:cNvPr>
          <p:cNvSpPr txBox="1"/>
          <p:nvPr/>
        </p:nvSpPr>
        <p:spPr>
          <a:xfrm>
            <a:off x="3099460" y="29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5612A-50A0-665C-69CC-8A696D9A9803}"/>
              </a:ext>
            </a:extLst>
          </p:cNvPr>
          <p:cNvSpPr txBox="1"/>
          <p:nvPr/>
        </p:nvSpPr>
        <p:spPr>
          <a:xfrm>
            <a:off x="2446981" y="2078199"/>
            <a:ext cx="16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1DPCA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DB38AC-CE3B-22B5-9D09-360733C0CD6C}"/>
              </a:ext>
            </a:extLst>
          </p:cNvPr>
          <p:cNvSpPr txBox="1"/>
          <p:nvPr/>
        </p:nvSpPr>
        <p:spPr>
          <a:xfrm>
            <a:off x="8070599" y="2033617"/>
            <a:ext cx="16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2DPCA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867913E6-061E-AF3C-7589-BF668B4A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6BB0734-40EF-E620-B420-33A7CB1A0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334843"/>
              </p:ext>
            </p:extLst>
          </p:nvPr>
        </p:nvGraphicFramePr>
        <p:xfrm>
          <a:off x="6216764" y="3429000"/>
          <a:ext cx="5382089" cy="2974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CB318F9-FC44-7BFB-0B63-C612D4302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198170"/>
              </p:ext>
            </p:extLst>
          </p:nvPr>
        </p:nvGraphicFramePr>
        <p:xfrm>
          <a:off x="408415" y="2918788"/>
          <a:ext cx="5382089" cy="3515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269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517175"/>
            <a:ext cx="9888496" cy="811253"/>
          </a:xfrm>
          <a:ln>
            <a:solidFill>
              <a:srgbClr val="FF0000"/>
            </a:solidFill>
          </a:ln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Accuracy Comparison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03D57-759A-5557-AE55-90B290B2447B}"/>
              </a:ext>
            </a:extLst>
          </p:cNvPr>
          <p:cNvSpPr txBox="1"/>
          <p:nvPr/>
        </p:nvSpPr>
        <p:spPr>
          <a:xfrm>
            <a:off x="3099460" y="29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5612A-50A0-665C-69CC-8A696D9A9803}"/>
              </a:ext>
            </a:extLst>
          </p:cNvPr>
          <p:cNvSpPr txBox="1"/>
          <p:nvPr/>
        </p:nvSpPr>
        <p:spPr>
          <a:xfrm>
            <a:off x="2446981" y="2078199"/>
            <a:ext cx="16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1DPCA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DB38AC-CE3B-22B5-9D09-360733C0CD6C}"/>
              </a:ext>
            </a:extLst>
          </p:cNvPr>
          <p:cNvSpPr txBox="1"/>
          <p:nvPr/>
        </p:nvSpPr>
        <p:spPr>
          <a:xfrm>
            <a:off x="8070599" y="2033617"/>
            <a:ext cx="1674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2DPCA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5FA5E7C6-D3D9-4E85-09F8-8FCE375D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AE787B-A55F-A28E-EBE8-0912FBDBD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811429"/>
              </p:ext>
            </p:extLst>
          </p:nvPr>
        </p:nvGraphicFramePr>
        <p:xfrm>
          <a:off x="948630" y="30856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5B80285-EF28-9DA4-EB84-0BBB09520D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84593"/>
              </p:ext>
            </p:extLst>
          </p:nvPr>
        </p:nvGraphicFramePr>
        <p:xfrm>
          <a:off x="6469260" y="30856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5035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  <a:ln>
            <a:solidFill>
              <a:srgbClr val="FF0000"/>
            </a:solidFill>
          </a:ln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User-defined image prediction</a:t>
            </a:r>
            <a:endParaRPr lang="en-US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AB95-E6BF-74C2-FAE4-679554FF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61" y="2090587"/>
            <a:ext cx="11519065" cy="1745673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	Our code implements user-defined image recognition through PCA on a face image dataset, pinpointing the closest match to a selected image. By leveraging PCA, the code distills facial features from the dataset, facilitating the recognition of user-defined images by determining the optimal match using similarity within the feature space.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03D57-759A-5557-AE55-90B290B2447B}"/>
              </a:ext>
            </a:extLst>
          </p:cNvPr>
          <p:cNvSpPr txBox="1"/>
          <p:nvPr/>
        </p:nvSpPr>
        <p:spPr>
          <a:xfrm>
            <a:off x="3099460" y="29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7415F3B-5700-2A5F-A3FB-7AFC4408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3" y="3611507"/>
            <a:ext cx="7772400" cy="3004736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20041D36-C508-33A5-9C1D-FD6704A68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  <a:ln>
            <a:solidFill>
              <a:srgbClr val="FF0000"/>
            </a:solidFill>
          </a:ln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User-Defined image prediction Results</a:t>
            </a:r>
            <a:endParaRPr lang="en-US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03D57-759A-5557-AE55-90B290B2447B}"/>
              </a:ext>
            </a:extLst>
          </p:cNvPr>
          <p:cNvSpPr txBox="1"/>
          <p:nvPr/>
        </p:nvSpPr>
        <p:spPr>
          <a:xfrm>
            <a:off x="3099460" y="29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0" name="Picture 9" descr="A comparison of a person's face&#10;&#10;Description automatically generated">
            <a:extLst>
              <a:ext uri="{FF2B5EF4-FFF2-40B4-BE49-F238E27FC236}">
                <a16:creationId xmlns:a16="http://schemas.microsoft.com/office/drawing/2014/main" id="{2329BD9A-FEF3-6B41-E305-BF1EA638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66" y="1803054"/>
            <a:ext cx="5785518" cy="3372833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5F1A7D04-3C59-CC2E-CD08-99E54770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  <p:pic>
        <p:nvPicPr>
          <p:cNvPr id="14" name="Picture 1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1866FD6-6AC7-28A5-6931-947237591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25" y="5175887"/>
            <a:ext cx="7772400" cy="13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2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  <a:ln>
            <a:solidFill>
              <a:srgbClr val="FF0000"/>
            </a:solidFill>
          </a:ln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Face Extraction from Group Photos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AB95-E6BF-74C2-FAE4-679554FF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06" y="1764015"/>
            <a:ext cx="12181269" cy="5018611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Objective:</a:t>
            </a:r>
            <a:r>
              <a:rPr lang="en-US" sz="1800" dirty="0"/>
              <a:t> Utilize OpenCV to extract individual faces from a group photo.</a:t>
            </a:r>
            <a:endParaRPr lang="en-US" sz="22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Steps: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Load the group photo.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Detect faces using the </a:t>
            </a:r>
            <a:r>
              <a:rPr lang="en-US" sz="1800" dirty="0" err="1"/>
              <a:t>Haar</a:t>
            </a:r>
            <a:r>
              <a:rPr lang="en-US" sz="1800" dirty="0"/>
              <a:t> Cascade classifier.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Save each detected face as a separate image.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Key Points: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OpenCV simplifies face detection.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Extracted faces are saved for further analysis.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Customization: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Compatible with various group photos.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 Adjustable parameters enhance detection accuracy.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Outcome &amp; </a:t>
            </a:r>
            <a:r>
              <a:rPr lang="en-US" sz="1800" b="1" dirty="0">
                <a:ea typeface="+mn-lt"/>
                <a:cs typeface="+mn-lt"/>
              </a:rPr>
              <a:t>Conclusion: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sz="1800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Number of faces detected and saved is provided.</a:t>
            </a:r>
            <a:endParaRPr lang="en-US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Offers a straight approach for face extraction, enabling versatile uses.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03D57-759A-5557-AE55-90B290B2447B}"/>
              </a:ext>
            </a:extLst>
          </p:cNvPr>
          <p:cNvSpPr txBox="1"/>
          <p:nvPr/>
        </p:nvSpPr>
        <p:spPr>
          <a:xfrm>
            <a:off x="3099460" y="29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FFF0DB0-D95E-3DD5-A3E1-CB1565B0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  <a:ln>
            <a:solidFill>
              <a:srgbClr val="FF0000"/>
            </a:solidFill>
          </a:ln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What is PCA?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AB95-E6BF-74C2-FAE4-679554FF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/>
              <a:t>Principal Component Analysis</a:t>
            </a:r>
            <a:endParaRPr lang="en-US"/>
          </a:p>
          <a:p>
            <a:pPr marL="0" indent="0">
              <a:buNone/>
            </a:pPr>
            <a:r>
              <a:rPr lang="en-US" sz="2400"/>
              <a:t>    PCA is a dimensionality reduction algorithm which is used to reduce the dimensionality of large data by transforming into smaller one that still contains most of the info in the large set.</a:t>
            </a:r>
          </a:p>
          <a:p>
            <a:pPr marL="0" indent="0">
              <a:buNone/>
            </a:pPr>
            <a:r>
              <a:rPr lang="en-US" sz="2400" b="1"/>
              <a:t>Applications:</a:t>
            </a:r>
          </a:p>
          <a:p>
            <a:pPr marL="742950" lvl="1" indent="-285750"/>
            <a:r>
              <a:rPr lang="en-US"/>
              <a:t>Data Visualization</a:t>
            </a:r>
          </a:p>
          <a:p>
            <a:pPr marL="742950" lvl="1" indent="-285750"/>
            <a:r>
              <a:rPr lang="en-US"/>
              <a:t>Image Compression</a:t>
            </a:r>
          </a:p>
          <a:p>
            <a:pPr marL="742950" lvl="1" indent="-285750"/>
            <a:r>
              <a:rPr lang="en-US"/>
              <a:t>Noise Reduction</a:t>
            </a:r>
          </a:p>
          <a:p>
            <a:pPr marL="742950" lvl="1" indent="-285750"/>
            <a:r>
              <a:rPr lang="en-US"/>
              <a:t>Face Recognition</a:t>
            </a:r>
          </a:p>
          <a:p>
            <a:pPr marL="457200" lvl="1" indent="0">
              <a:buNone/>
            </a:pP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03D57-759A-5557-AE55-90B290B2447B}"/>
              </a:ext>
            </a:extLst>
          </p:cNvPr>
          <p:cNvSpPr txBox="1"/>
          <p:nvPr/>
        </p:nvSpPr>
        <p:spPr>
          <a:xfrm>
            <a:off x="3099460" y="29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ABBEAED1-19C2-5369-8C30-C53A3121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9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  <a:ln>
            <a:solidFill>
              <a:srgbClr val="FF0000"/>
            </a:solidFill>
          </a:ln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Output</a:t>
            </a:r>
            <a:endParaRPr lang="en-US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F7DB27AD-7D1D-A1CB-7A28-1033DE79C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69" y="2331652"/>
            <a:ext cx="5505450" cy="41338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03D57-759A-5557-AE55-90B290B2447B}"/>
              </a:ext>
            </a:extLst>
          </p:cNvPr>
          <p:cNvSpPr txBox="1"/>
          <p:nvPr/>
        </p:nvSpPr>
        <p:spPr>
          <a:xfrm>
            <a:off x="3099460" y="29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280374FF-0533-BD61-26DB-A6A9ED14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63" y="2367923"/>
            <a:ext cx="1424828" cy="1480858"/>
          </a:xfrm>
          <a:prstGeom prst="rect">
            <a:avLst/>
          </a:prstGeom>
        </p:spPr>
      </p:pic>
      <p:pic>
        <p:nvPicPr>
          <p:cNvPr id="9" name="Picture 8" descr="A person with a mustache and beard&#10;&#10;Description automatically generated">
            <a:extLst>
              <a:ext uri="{FF2B5EF4-FFF2-40B4-BE49-F238E27FC236}">
                <a16:creationId xmlns:a16="http://schemas.microsoft.com/office/drawing/2014/main" id="{FFFC8391-01CC-556B-E45C-AA9C1D156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754" y="2361800"/>
            <a:ext cx="1323975" cy="1493745"/>
          </a:xfrm>
          <a:prstGeom prst="rect">
            <a:avLst/>
          </a:prstGeom>
        </p:spPr>
      </p:pic>
      <p:pic>
        <p:nvPicPr>
          <p:cNvPr id="10" name="Picture 9" descr="A close up of a person&amp;#39;s face&#10;&#10;Description automatically generated">
            <a:extLst>
              <a:ext uri="{FF2B5EF4-FFF2-40B4-BE49-F238E27FC236}">
                <a16:creationId xmlns:a16="http://schemas.microsoft.com/office/drawing/2014/main" id="{576DA64C-0CB3-AE98-721C-DDF12C114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289" y="2370645"/>
            <a:ext cx="1311007" cy="1479254"/>
          </a:xfrm>
          <a:prstGeom prst="rect">
            <a:avLst/>
          </a:prstGeom>
        </p:spPr>
      </p:pic>
      <p:pic>
        <p:nvPicPr>
          <p:cNvPr id="11" name="Picture 10" descr="A person with glasses and mustache&#10;&#10;Description automatically generated">
            <a:extLst>
              <a:ext uri="{FF2B5EF4-FFF2-40B4-BE49-F238E27FC236}">
                <a16:creationId xmlns:a16="http://schemas.microsoft.com/office/drawing/2014/main" id="{122E7C3C-B271-3842-8599-1063DAB40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2084" y="4008345"/>
            <a:ext cx="1420345" cy="1268505"/>
          </a:xfrm>
          <a:prstGeom prst="rect">
            <a:avLst/>
          </a:prstGeom>
        </p:spPr>
      </p:pic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48F61FC-E985-A31A-B6A8-FE9E3C339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0797" y="4011385"/>
            <a:ext cx="1331178" cy="1262744"/>
          </a:xfrm>
          <a:prstGeom prst="rect">
            <a:avLst/>
          </a:prstGeom>
        </p:spPr>
      </p:pic>
      <p:pic>
        <p:nvPicPr>
          <p:cNvPr id="13" name="Picture 12" descr="A person wearing glasses&#10;&#10;Description automatically generated">
            <a:extLst>
              <a:ext uri="{FF2B5EF4-FFF2-40B4-BE49-F238E27FC236}">
                <a16:creationId xmlns:a16="http://schemas.microsoft.com/office/drawing/2014/main" id="{2B30EECC-3841-1E0F-21BF-743024DEC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0378" y="4008904"/>
            <a:ext cx="1316131" cy="1301003"/>
          </a:xfrm>
          <a:prstGeom prst="rect">
            <a:avLst/>
          </a:prstGeom>
        </p:spPr>
      </p:pic>
      <p:pic>
        <p:nvPicPr>
          <p:cNvPr id="14" name="Picture 13" descr="A person with glasses and beard&#10;&#10;Description automatically generated">
            <a:extLst>
              <a:ext uri="{FF2B5EF4-FFF2-40B4-BE49-F238E27FC236}">
                <a16:creationId xmlns:a16="http://schemas.microsoft.com/office/drawing/2014/main" id="{5D4233CA-9A28-847A-27B3-9E686B84F6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6642" y="5358132"/>
            <a:ext cx="1424827" cy="1312770"/>
          </a:xfrm>
          <a:prstGeom prst="rect">
            <a:avLst/>
          </a:prstGeom>
        </p:spPr>
      </p:pic>
      <p:pic>
        <p:nvPicPr>
          <p:cNvPr id="15" name="Picture 14" descr="A person with glasses smiling&#10;&#10;Description automatically generated">
            <a:extLst>
              <a:ext uri="{FF2B5EF4-FFF2-40B4-BE49-F238E27FC236}">
                <a16:creationId xmlns:a16="http://schemas.microsoft.com/office/drawing/2014/main" id="{3D24ACC8-556F-CE0C-026F-72BEB7DA45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2110" y="5358812"/>
            <a:ext cx="1320054" cy="1313330"/>
          </a:xfrm>
          <a:prstGeom prst="rect">
            <a:avLst/>
          </a:prstGeom>
        </p:spPr>
      </p:pic>
      <p:pic>
        <p:nvPicPr>
          <p:cNvPr id="16" name="Picture 15" descr="A person with glasses and mustache&#10;&#10;Description automatically generated">
            <a:extLst>
              <a:ext uri="{FF2B5EF4-FFF2-40B4-BE49-F238E27FC236}">
                <a16:creationId xmlns:a16="http://schemas.microsoft.com/office/drawing/2014/main" id="{4D6E1A0E-81C2-C6C7-E766-23322C178A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3447" y="5362575"/>
            <a:ext cx="1312770" cy="1314450"/>
          </a:xfrm>
          <a:prstGeom prst="rect">
            <a:avLst/>
          </a:prstGeom>
        </p:spPr>
      </p:pic>
      <p:pic>
        <p:nvPicPr>
          <p:cNvPr id="17" name="Picture 16" descr="A person with glasses smiling&#10;&#10;Description automatically generated">
            <a:extLst>
              <a:ext uri="{FF2B5EF4-FFF2-40B4-BE49-F238E27FC236}">
                <a16:creationId xmlns:a16="http://schemas.microsoft.com/office/drawing/2014/main" id="{2363CB84-4C2C-65FF-E458-63FD560A4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2277" y="4015868"/>
            <a:ext cx="1228725" cy="1295400"/>
          </a:xfrm>
          <a:prstGeom prst="rect">
            <a:avLst/>
          </a:prstGeom>
        </p:spPr>
      </p:pic>
      <p:pic>
        <p:nvPicPr>
          <p:cNvPr id="18" name="Picture 17" descr="A black and white logo&#10;&#10;Description automatically generated">
            <a:extLst>
              <a:ext uri="{FF2B5EF4-FFF2-40B4-BE49-F238E27FC236}">
                <a16:creationId xmlns:a16="http://schemas.microsoft.com/office/drawing/2014/main" id="{311C2DEF-1D25-B599-CFE1-AF23FCEC8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  <a:ln>
            <a:solidFill>
              <a:srgbClr val="FF0000"/>
            </a:solidFill>
          </a:ln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AB95-E6BF-74C2-FAE4-679554FF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03" y="2070741"/>
            <a:ext cx="10225358" cy="44070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/>
              <a:t>We have implemented the facial recognition using 1DPCA and 2DPCA variants of PCA.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In 1D PCA, images are converted to 1-dimensional vectors.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And in 2D PCA, the images are converted to 2D matrix.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/>
              <a:t>We can also conclude that 1D PCA takes less time to execute whereas 2D PCA takes more time to execute.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/>
              <a:t>But, 2D PCA gives us the more accurate results.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/>
              <a:t>In case of face extraction methos, we implemented to recognize the individual face from the group pics.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03D57-759A-5557-AE55-90B290B2447B}"/>
              </a:ext>
            </a:extLst>
          </p:cNvPr>
          <p:cNvSpPr txBox="1"/>
          <p:nvPr/>
        </p:nvSpPr>
        <p:spPr>
          <a:xfrm>
            <a:off x="3099460" y="296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24EC29DF-F491-59DA-67A9-21321A17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1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312B0-C0BB-D5D9-8287-5BCCD30A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573" y="2880229"/>
            <a:ext cx="6833787" cy="337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1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Variants of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AB95-E6BF-74C2-FAE4-679554FF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1D PCA:</a:t>
            </a:r>
          </a:p>
          <a:p>
            <a:pPr marL="742950" lvl="1" indent="-285750"/>
            <a:r>
              <a:rPr lang="en-US" dirty="0"/>
              <a:t>One Dimensional Principal Component Analysis.</a:t>
            </a:r>
          </a:p>
          <a:p>
            <a:pPr marL="742950" lvl="1" indent="-285750"/>
            <a:r>
              <a:rPr lang="en-US" dirty="0"/>
              <a:t>It aims to find the projection direction that maximizes the variance of the projected data.</a:t>
            </a:r>
          </a:p>
          <a:p>
            <a:pPr marL="742950" lvl="1" indent="-285750"/>
            <a:endParaRPr lang="en-US" dirty="0">
              <a:latin typeface="Arial"/>
              <a:cs typeface="Arial"/>
            </a:endParaRPr>
          </a:p>
          <a:p>
            <a:pPr marL="457200" indent="-457200"/>
            <a:r>
              <a:rPr lang="en-US" b="1" dirty="0">
                <a:latin typeface="Arial"/>
                <a:cs typeface="Arial"/>
              </a:rPr>
              <a:t>2D PCA:</a:t>
            </a:r>
          </a:p>
          <a:p>
            <a:pPr marL="742950" lvl="1" indent="-285750"/>
            <a:r>
              <a:rPr lang="en-US" dirty="0"/>
              <a:t>Two Dimensional Principal Component Analysis.</a:t>
            </a:r>
          </a:p>
          <a:p>
            <a:pPr marL="742950" lvl="1" indent="-285750"/>
            <a:r>
              <a:rPr lang="en-US" dirty="0"/>
              <a:t>It aims to find the optimal projection directions that captures the most significant variations of data.</a:t>
            </a:r>
          </a:p>
          <a:p>
            <a:endParaRPr lang="en-US" sz="2400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2CE4E30-DC51-6686-447E-8FE05E1F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Face Recognition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AB95-E6BF-74C2-FAE4-679554FF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Arial"/>
                <a:cs typeface="Arial"/>
              </a:rPr>
              <a:t>Face Detection</a:t>
            </a:r>
            <a:endParaRPr lang="en-US" b="1"/>
          </a:p>
          <a:p>
            <a:pPr marL="742950" lvl="1" indent="-285750"/>
            <a:r>
              <a:rPr lang="en-US"/>
              <a:t>Preprocessing and normalization of image.</a:t>
            </a:r>
          </a:p>
          <a:p>
            <a:pPr marL="457200" lvl="1" indent="0">
              <a:buNone/>
            </a:pPr>
            <a:endParaRPr lang="en-US">
              <a:latin typeface="Aptos" panose="02110004020202020204"/>
              <a:cs typeface="Arial"/>
            </a:endParaRPr>
          </a:p>
          <a:p>
            <a:pPr marL="0" indent="0">
              <a:buNone/>
            </a:pPr>
            <a:r>
              <a:rPr lang="en-US" b="1">
                <a:latin typeface="Arial"/>
                <a:cs typeface="Arial"/>
              </a:rPr>
              <a:t>Feature Extraction</a:t>
            </a:r>
          </a:p>
          <a:p>
            <a:pPr marL="742950" lvl="1" indent="-285750"/>
            <a:r>
              <a:rPr lang="en-US"/>
              <a:t>Extraction of the useful features for face patches.</a:t>
            </a:r>
          </a:p>
          <a:p>
            <a:pPr marL="457200" lvl="1" indent="0">
              <a:buNone/>
            </a:pPr>
            <a:endParaRPr lang="en-US">
              <a:latin typeface="Aptos" panose="02110004020202020204"/>
              <a:cs typeface="Arial"/>
            </a:endParaRPr>
          </a:p>
          <a:p>
            <a:pPr marL="0" indent="0">
              <a:buNone/>
            </a:pPr>
            <a:r>
              <a:rPr lang="en-US" b="1">
                <a:latin typeface="Arial"/>
                <a:cs typeface="Arial"/>
              </a:rPr>
              <a:t>Face Recognition</a:t>
            </a:r>
          </a:p>
          <a:p>
            <a:pPr marL="742950" lvl="1" indent="-285750"/>
            <a:r>
              <a:rPr lang="en-US"/>
              <a:t>Comparison between the features of input image and the extracted features of the image.</a:t>
            </a:r>
          </a:p>
          <a:p>
            <a:endParaRPr lang="en-US"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5EFF230-CCB5-7E05-2925-91A0AEEE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AB95-E6BF-74C2-FAE4-679554FF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2" y="3015049"/>
            <a:ext cx="5721178" cy="26183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Dataset Used: ORL Dataset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Number of persons: 41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Number of images per person: 10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Number of total images: 410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Image pixels: 80x70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5EFF230-CCB5-7E05-2925-91A0AEEE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E6D5553-F243-1A03-2EA1-49C41C36F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670" y="2792627"/>
            <a:ext cx="5446677" cy="30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7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1D PCA Key 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6F096-1453-6A13-7670-18D1E869F085}"/>
              </a:ext>
            </a:extLst>
          </p:cNvPr>
          <p:cNvSpPr txBox="1"/>
          <p:nvPr/>
        </p:nvSpPr>
        <p:spPr>
          <a:xfrm>
            <a:off x="1156851" y="2339439"/>
            <a:ext cx="1024346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Steps to implement face recognition using 1D-Principal Component Analysis (PCA).</a:t>
            </a:r>
            <a:br>
              <a:rPr lang="en-US" sz="2800" b="1" dirty="0"/>
            </a:b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Loading face images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Preprocessing face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Applying PCA for feature extraction.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Evaluating recognition performance.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4F1C2E1-CD11-912C-E165-007063F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1D PCA 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work flow&#10;&#10;Description automatically generated">
            <a:extLst>
              <a:ext uri="{FF2B5EF4-FFF2-40B4-BE49-F238E27FC236}">
                <a16:creationId xmlns:a16="http://schemas.microsoft.com/office/drawing/2014/main" id="{30B32B88-9F90-44EE-8405-96D2B7C9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77" y="1688641"/>
            <a:ext cx="9398834" cy="5169359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00BB5C2-7D22-DF90-0D5F-660498D1B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1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1D PCA Algorithm</a:t>
            </a:r>
            <a:endParaRPr lang="en-US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56C95-984D-3D80-3C5F-C59FD18701F4}"/>
              </a:ext>
            </a:extLst>
          </p:cNvPr>
          <p:cNvSpPr txBox="1"/>
          <p:nvPr/>
        </p:nvSpPr>
        <p:spPr>
          <a:xfrm>
            <a:off x="1000700" y="2318367"/>
            <a:ext cx="1019032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Data Loading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Principal Component Analysis (PCA)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Compute mean face and mean-subtracted matrix.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Calculate covariance matrix.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Perform eigen decomposition.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Select principal components based on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Face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For each test image: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Compute query weight using eigenfaces.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Iterate over training 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Calculate Euclidean distance between query and training weights.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Determine best match based on minimum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Evaluation and Statistics</a:t>
            </a:r>
          </a:p>
          <a:p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9FBB44E-A930-8363-7A2D-4370967E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61E3E-6A4F-8180-8A3E-D24134D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591865"/>
            <a:ext cx="9888496" cy="1113042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Results for 1D PCA</a:t>
            </a:r>
            <a:r>
              <a:rPr lang="en-US" sz="2800" b="1">
                <a:solidFill>
                  <a:schemeClr val="bg1"/>
                </a:solidFill>
                <a:ea typeface="+mj-lt"/>
                <a:cs typeface="+mj-lt"/>
              </a:rPr>
              <a:t> </a:t>
            </a:r>
          </a:p>
        </p:txBody>
      </p:sp>
      <p:pic>
        <p:nvPicPr>
          <p:cNvPr id="3" name="Picture 2" descr="A comparison of a person&amp;#39;s face&#10;&#10;Description automatically generated">
            <a:extLst>
              <a:ext uri="{FF2B5EF4-FFF2-40B4-BE49-F238E27FC236}">
                <a16:creationId xmlns:a16="http://schemas.microsoft.com/office/drawing/2014/main" id="{BD445D2C-72E2-6EE0-7822-5B7D3A15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93" y="2181784"/>
            <a:ext cx="4890810" cy="2102226"/>
          </a:xfrm>
          <a:prstGeom prst="rect">
            <a:avLst/>
          </a:prstGeom>
        </p:spPr>
      </p:pic>
      <p:pic>
        <p:nvPicPr>
          <p:cNvPr id="4" name="Picture 3" descr="A comparison of a person&amp;#39;s face&#10;&#10;Description automatically generated">
            <a:extLst>
              <a:ext uri="{FF2B5EF4-FFF2-40B4-BE49-F238E27FC236}">
                <a16:creationId xmlns:a16="http://schemas.microsoft.com/office/drawing/2014/main" id="{0D3BFE3C-AB42-0E6D-6599-D4068DEE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6" y="4633911"/>
            <a:ext cx="4900893" cy="2240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A1B62-B488-4193-42B6-85F273DEC37F}"/>
              </a:ext>
            </a:extLst>
          </p:cNvPr>
          <p:cNvSpPr txBox="1"/>
          <p:nvPr/>
        </p:nvSpPr>
        <p:spPr>
          <a:xfrm>
            <a:off x="1429871" y="1710019"/>
            <a:ext cx="4547344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>
                <a:latin typeface="Aptos Display"/>
              </a:rPr>
              <a:t>Correct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7516A-912C-C5C9-973B-9CED85492BCA}"/>
              </a:ext>
            </a:extLst>
          </p:cNvPr>
          <p:cNvSpPr txBox="1"/>
          <p:nvPr/>
        </p:nvSpPr>
        <p:spPr>
          <a:xfrm>
            <a:off x="1620372" y="4276165"/>
            <a:ext cx="328108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>
                <a:latin typeface="Aptos Display"/>
              </a:rPr>
              <a:t>Wrong prediction</a:t>
            </a:r>
            <a:endParaRPr lang="en-US"/>
          </a:p>
        </p:txBody>
      </p:sp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758F7B0-7459-CE8C-96AC-4A3834CFC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012" y="2103064"/>
            <a:ext cx="5638800" cy="2181225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A8353B18-B197-1CAA-A18D-35D5A1004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317" y="6357481"/>
            <a:ext cx="2122379" cy="499998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5A157D46-3E8D-02A2-AB37-51050FC0A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094" y="4413437"/>
            <a:ext cx="5610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2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</TotalTime>
  <Words>863</Words>
  <Application>Microsoft Macintosh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Söhne</vt:lpstr>
      <vt:lpstr>Office Theme</vt:lpstr>
      <vt:lpstr>Face Recognition Using PCA</vt:lpstr>
      <vt:lpstr>What is PCA?</vt:lpstr>
      <vt:lpstr>Variants of PCA</vt:lpstr>
      <vt:lpstr>Face Recognition Program</vt:lpstr>
      <vt:lpstr>Dataset</vt:lpstr>
      <vt:lpstr>1D PCA Key Components</vt:lpstr>
      <vt:lpstr>1D PCA Flowchart</vt:lpstr>
      <vt:lpstr>1D PCA Algorithm</vt:lpstr>
      <vt:lpstr>Results for 1D PCA </vt:lpstr>
      <vt:lpstr>2D-PCA Flowchart</vt:lpstr>
      <vt:lpstr>2D PCA Algorithm</vt:lpstr>
      <vt:lpstr>Results for 2D PCA  </vt:lpstr>
      <vt:lpstr>1DPCA vs 2DPCA</vt:lpstr>
      <vt:lpstr>Role of Number of Principal Components (N) </vt:lpstr>
      <vt:lpstr>Time Comparison</vt:lpstr>
      <vt:lpstr>Accuracy Comparison</vt:lpstr>
      <vt:lpstr>User-defined image prediction</vt:lpstr>
      <vt:lpstr>User-Defined image prediction Results</vt:lpstr>
      <vt:lpstr>Face Extraction from Group Photos</vt:lpstr>
      <vt:lpstr>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Muppeda, Anvesh</dc:creator>
  <cp:lastModifiedBy>Muppeda, Anvesh</cp:lastModifiedBy>
  <cp:revision>1</cp:revision>
  <dcterms:created xsi:type="dcterms:W3CDTF">2024-04-15T03:19:19Z</dcterms:created>
  <dcterms:modified xsi:type="dcterms:W3CDTF">2024-04-15T20:48:31Z</dcterms:modified>
</cp:coreProperties>
</file>