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ink/ink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56.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0"/>
  </p:notesMasterIdLst>
  <p:sldIdLst>
    <p:sldId id="256" r:id="rId2"/>
    <p:sldId id="309" r:id="rId3"/>
    <p:sldId id="313" r:id="rId4"/>
    <p:sldId id="473" r:id="rId5"/>
    <p:sldId id="335" r:id="rId6"/>
    <p:sldId id="336" r:id="rId7"/>
    <p:sldId id="474" r:id="rId8"/>
    <p:sldId id="338" r:id="rId9"/>
    <p:sldId id="339" r:id="rId10"/>
    <p:sldId id="340" r:id="rId11"/>
    <p:sldId id="344" r:id="rId12"/>
    <p:sldId id="345" r:id="rId13"/>
    <p:sldId id="348" r:id="rId14"/>
    <p:sldId id="349" r:id="rId15"/>
    <p:sldId id="351" r:id="rId16"/>
    <p:sldId id="352" r:id="rId17"/>
    <p:sldId id="354" r:id="rId18"/>
    <p:sldId id="356" r:id="rId19"/>
    <p:sldId id="357" r:id="rId20"/>
    <p:sldId id="361" r:id="rId21"/>
    <p:sldId id="362" r:id="rId22"/>
    <p:sldId id="363" r:id="rId23"/>
    <p:sldId id="370" r:id="rId24"/>
    <p:sldId id="375" r:id="rId25"/>
    <p:sldId id="376" r:id="rId26"/>
    <p:sldId id="382" r:id="rId27"/>
    <p:sldId id="383" r:id="rId28"/>
    <p:sldId id="384" r:id="rId29"/>
    <p:sldId id="385" r:id="rId30"/>
    <p:sldId id="390" r:id="rId31"/>
    <p:sldId id="391" r:id="rId32"/>
    <p:sldId id="392" r:id="rId33"/>
    <p:sldId id="395" r:id="rId34"/>
    <p:sldId id="396" r:id="rId35"/>
    <p:sldId id="397" r:id="rId36"/>
    <p:sldId id="398" r:id="rId37"/>
    <p:sldId id="405" r:id="rId38"/>
    <p:sldId id="477" r:id="rId39"/>
    <p:sldId id="406" r:id="rId40"/>
    <p:sldId id="475" r:id="rId41"/>
    <p:sldId id="407" r:id="rId42"/>
    <p:sldId id="409" r:id="rId43"/>
    <p:sldId id="476" r:id="rId44"/>
    <p:sldId id="410" r:id="rId45"/>
    <p:sldId id="412" r:id="rId46"/>
    <p:sldId id="478" r:id="rId47"/>
    <p:sldId id="479" r:id="rId48"/>
    <p:sldId id="480" r:id="rId49"/>
    <p:sldId id="481" r:id="rId50"/>
    <p:sldId id="413" r:id="rId51"/>
    <p:sldId id="415" r:id="rId52"/>
    <p:sldId id="416" r:id="rId53"/>
    <p:sldId id="417" r:id="rId54"/>
    <p:sldId id="418" r:id="rId55"/>
    <p:sldId id="425" r:id="rId56"/>
    <p:sldId id="426" r:id="rId57"/>
    <p:sldId id="427" r:id="rId58"/>
    <p:sldId id="428" r:id="rId59"/>
    <p:sldId id="429" r:id="rId60"/>
    <p:sldId id="430" r:id="rId61"/>
    <p:sldId id="431"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9" r:id="rId78"/>
    <p:sldId id="450" r:id="rId79"/>
    <p:sldId id="451" r:id="rId80"/>
    <p:sldId id="452" r:id="rId81"/>
    <p:sldId id="453" r:id="rId82"/>
    <p:sldId id="456" r:id="rId83"/>
    <p:sldId id="457" r:id="rId84"/>
    <p:sldId id="458" r:id="rId85"/>
    <p:sldId id="459" r:id="rId86"/>
    <p:sldId id="460" r:id="rId87"/>
    <p:sldId id="461" r:id="rId88"/>
    <p:sldId id="462" r:id="rId89"/>
    <p:sldId id="463" r:id="rId90"/>
    <p:sldId id="464" r:id="rId91"/>
    <p:sldId id="465" r:id="rId92"/>
    <p:sldId id="466" r:id="rId93"/>
    <p:sldId id="467" r:id="rId94"/>
    <p:sldId id="468" r:id="rId95"/>
    <p:sldId id="469" r:id="rId96"/>
    <p:sldId id="470" r:id="rId97"/>
    <p:sldId id="471" r:id="rId98"/>
    <p:sldId id="472"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FB1E0-8229-07E3-CF65-FAE637C663E6}" v="224" dt="2023-01-27T01:42:43.260"/>
    <p1510:client id="{10C9C788-05F5-9FA1-635A-436696AB68EC}" v="288" dt="2023-02-17T01:11:09.062"/>
    <p1510:client id="{72D3CB01-F37F-D509-A099-38B0DCAA434B}" v="6" dt="2023-02-03T00:32:52.171"/>
    <p1510:client id="{76D7E8BA-550B-4E72-9C5E-27E57CFA4F4B}" v="1282" dt="2023-02-01T01:35:35.049"/>
    <p1510:client id="{892F31B6-9412-4427-9807-51C0DDEBD0D7}" v="199" dt="2023-01-20T01:29:54.687"/>
    <p1510:client id="{F3EEAA60-1B3D-4D38-AB9A-317B0251198A}" v="126" dt="2023-01-19T23:35:44.608"/>
    <p1510:client id="{FF4DC20B-6A71-F207-A2BB-94E69261F2E4}" v="285" dt="2023-02-08T00:51:32.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9524"/>
  </p:normalViewPr>
  <p:slideViewPr>
    <p:cSldViewPr snapToGrid="0" snapToObjects="1">
      <p:cViewPr varScale="1">
        <p:scale>
          <a:sx n="87" d="100"/>
          <a:sy n="87" d="100"/>
        </p:scale>
        <p:origin x="20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ppeda, Anvesh" userId="S::amuppeda@ttu.edu::06b03efe-61ac-428c-8f04-21f5fe3dd4d6" providerId="AD" clId="Web-{76D7E8BA-550B-4E72-9C5E-27E57CFA4F4B}"/>
    <pc:docChg chg="addSld modSld">
      <pc:chgData name="Muppeda, Anvesh" userId="S::amuppeda@ttu.edu::06b03efe-61ac-428c-8f04-21f5fe3dd4d6" providerId="AD" clId="Web-{76D7E8BA-550B-4E72-9C5E-27E57CFA4F4B}" dt="2023-02-01T01:35:34.783" v="729" actId="20577"/>
      <pc:docMkLst>
        <pc:docMk/>
      </pc:docMkLst>
      <pc:sldChg chg="addSp delSp modSp new">
        <pc:chgData name="Muppeda, Anvesh" userId="S::amuppeda@ttu.edu::06b03efe-61ac-428c-8f04-21f5fe3dd4d6" providerId="AD" clId="Web-{76D7E8BA-550B-4E72-9C5E-27E57CFA4F4B}" dt="2023-02-01T00:54:10.475" v="276" actId="20577"/>
        <pc:sldMkLst>
          <pc:docMk/>
          <pc:sldMk cId="1976830425" sldId="478"/>
        </pc:sldMkLst>
        <pc:spChg chg="mod">
          <ac:chgData name="Muppeda, Anvesh" userId="S::amuppeda@ttu.edu::06b03efe-61ac-428c-8f04-21f5fe3dd4d6" providerId="AD" clId="Web-{76D7E8BA-550B-4E72-9C5E-27E57CFA4F4B}" dt="2023-02-01T00:38:56.119" v="11" actId="20577"/>
          <ac:spMkLst>
            <pc:docMk/>
            <pc:sldMk cId="1976830425" sldId="478"/>
            <ac:spMk id="2" creationId="{79867AAF-8737-ADF7-7B3F-84B9F5B1D694}"/>
          </ac:spMkLst>
        </pc:spChg>
        <pc:spChg chg="del">
          <ac:chgData name="Muppeda, Anvesh" userId="S::amuppeda@ttu.edu::06b03efe-61ac-428c-8f04-21f5fe3dd4d6" providerId="AD" clId="Web-{76D7E8BA-550B-4E72-9C5E-27E57CFA4F4B}" dt="2023-02-01T00:38:34.806" v="1"/>
          <ac:spMkLst>
            <pc:docMk/>
            <pc:sldMk cId="1976830425" sldId="478"/>
            <ac:spMk id="3" creationId="{39E7FFD5-8D5D-83B4-8EDB-AFC948AB908D}"/>
          </ac:spMkLst>
        </pc:spChg>
        <pc:spChg chg="add mod">
          <ac:chgData name="Muppeda, Anvesh" userId="S::amuppeda@ttu.edu::06b03efe-61ac-428c-8f04-21f5fe3dd4d6" providerId="AD" clId="Web-{76D7E8BA-550B-4E72-9C5E-27E57CFA4F4B}" dt="2023-02-01T00:54:10.475" v="276" actId="20577"/>
          <ac:spMkLst>
            <pc:docMk/>
            <pc:sldMk cId="1976830425" sldId="478"/>
            <ac:spMk id="4" creationId="{5E4CC92F-E712-7480-7857-9922719D1CCA}"/>
          </ac:spMkLst>
        </pc:spChg>
        <pc:spChg chg="add mod">
          <ac:chgData name="Muppeda, Anvesh" userId="S::amuppeda@ttu.edu::06b03efe-61ac-428c-8f04-21f5fe3dd4d6" providerId="AD" clId="Web-{76D7E8BA-550B-4E72-9C5E-27E57CFA4F4B}" dt="2023-02-01T00:49:46.154" v="264"/>
          <ac:spMkLst>
            <pc:docMk/>
            <pc:sldMk cId="1976830425" sldId="478"/>
            <ac:spMk id="5" creationId="{B1268780-CFE0-4A1A-0EE6-6ED878E25405}"/>
          </ac:spMkLst>
        </pc:spChg>
      </pc:sldChg>
      <pc:sldChg chg="addSp delSp modSp new">
        <pc:chgData name="Muppeda, Anvesh" userId="S::amuppeda@ttu.edu::06b03efe-61ac-428c-8f04-21f5fe3dd4d6" providerId="AD" clId="Web-{76D7E8BA-550B-4E72-9C5E-27E57CFA4F4B}" dt="2023-02-01T01:06:45.123" v="418"/>
        <pc:sldMkLst>
          <pc:docMk/>
          <pc:sldMk cId="1908956250" sldId="479"/>
        </pc:sldMkLst>
        <pc:spChg chg="del">
          <ac:chgData name="Muppeda, Anvesh" userId="S::amuppeda@ttu.edu::06b03efe-61ac-428c-8f04-21f5fe3dd4d6" providerId="AD" clId="Web-{76D7E8BA-550B-4E72-9C5E-27E57CFA4F4B}" dt="2023-02-01T00:54:20.788" v="279"/>
          <ac:spMkLst>
            <pc:docMk/>
            <pc:sldMk cId="1908956250" sldId="479"/>
            <ac:spMk id="2" creationId="{B39708B9-2EE7-150D-7CC2-C2947CD491C4}"/>
          </ac:spMkLst>
        </pc:spChg>
        <pc:spChg chg="del">
          <ac:chgData name="Muppeda, Anvesh" userId="S::amuppeda@ttu.edu::06b03efe-61ac-428c-8f04-21f5fe3dd4d6" providerId="AD" clId="Web-{76D7E8BA-550B-4E72-9C5E-27E57CFA4F4B}" dt="2023-02-01T00:54:17.319" v="278"/>
          <ac:spMkLst>
            <pc:docMk/>
            <pc:sldMk cId="1908956250" sldId="479"/>
            <ac:spMk id="3" creationId="{BA270C3F-E238-D27A-4021-C0A73D5C0020}"/>
          </ac:spMkLst>
        </pc:spChg>
        <pc:spChg chg="add mod">
          <ac:chgData name="Muppeda, Anvesh" userId="S::amuppeda@ttu.edu::06b03efe-61ac-428c-8f04-21f5fe3dd4d6" providerId="AD" clId="Web-{76D7E8BA-550B-4E72-9C5E-27E57CFA4F4B}" dt="2023-02-01T00:59:54.985" v="298" actId="20577"/>
          <ac:spMkLst>
            <pc:docMk/>
            <pc:sldMk cId="1908956250" sldId="479"/>
            <ac:spMk id="19" creationId="{8DECE1F4-C490-D68B-4957-E2C00691E25C}"/>
          </ac:spMkLst>
        </pc:spChg>
        <pc:spChg chg="add mod">
          <ac:chgData name="Muppeda, Anvesh" userId="S::amuppeda@ttu.edu::06b03efe-61ac-428c-8f04-21f5fe3dd4d6" providerId="AD" clId="Web-{76D7E8BA-550B-4E72-9C5E-27E57CFA4F4B}" dt="2023-02-01T01:00:07.345" v="306" actId="20577"/>
          <ac:spMkLst>
            <pc:docMk/>
            <pc:sldMk cId="1908956250" sldId="479"/>
            <ac:spMk id="24" creationId="{22798C87-3713-5E6C-7636-CD1C6D69520D}"/>
          </ac:spMkLst>
        </pc:spChg>
        <pc:spChg chg="add mod">
          <ac:chgData name="Muppeda, Anvesh" userId="S::amuppeda@ttu.edu::06b03efe-61ac-428c-8f04-21f5fe3dd4d6" providerId="AD" clId="Web-{76D7E8BA-550B-4E72-9C5E-27E57CFA4F4B}" dt="2023-02-01T01:00:17.173" v="311" actId="20577"/>
          <ac:spMkLst>
            <pc:docMk/>
            <pc:sldMk cId="1908956250" sldId="479"/>
            <ac:spMk id="27" creationId="{EB2D5CD1-5CF4-D0C1-4527-C2DB34E6DBC2}"/>
          </ac:spMkLst>
        </pc:spChg>
        <pc:spChg chg="add mod">
          <ac:chgData name="Muppeda, Anvesh" userId="S::amuppeda@ttu.edu::06b03efe-61ac-428c-8f04-21f5fe3dd4d6" providerId="AD" clId="Web-{76D7E8BA-550B-4E72-9C5E-27E57CFA4F4B}" dt="2023-02-01T01:00:34.502" v="318" actId="20577"/>
          <ac:spMkLst>
            <pc:docMk/>
            <pc:sldMk cId="1908956250" sldId="479"/>
            <ac:spMk id="29" creationId="{A4AB6A16-AE9C-F1E8-36BE-3D0C719C2AB4}"/>
          </ac:spMkLst>
        </pc:spChg>
        <pc:spChg chg="add mod">
          <ac:chgData name="Muppeda, Anvesh" userId="S::amuppeda@ttu.edu::06b03efe-61ac-428c-8f04-21f5fe3dd4d6" providerId="AD" clId="Web-{76D7E8BA-550B-4E72-9C5E-27E57CFA4F4B}" dt="2023-02-01T01:01:02.550" v="324" actId="20577"/>
          <ac:spMkLst>
            <pc:docMk/>
            <pc:sldMk cId="1908956250" sldId="479"/>
            <ac:spMk id="31" creationId="{CF6AFAA0-9FE7-301C-562C-76F7439C17A4}"/>
          </ac:spMkLst>
        </pc:spChg>
        <pc:spChg chg="add mod">
          <ac:chgData name="Muppeda, Anvesh" userId="S::amuppeda@ttu.edu::06b03efe-61ac-428c-8f04-21f5fe3dd4d6" providerId="AD" clId="Web-{76D7E8BA-550B-4E72-9C5E-27E57CFA4F4B}" dt="2023-02-01T01:01:50.770" v="340" actId="20577"/>
          <ac:spMkLst>
            <pc:docMk/>
            <pc:sldMk cId="1908956250" sldId="479"/>
            <ac:spMk id="38" creationId="{1ABDBD65-9D3F-5910-191B-F14CF41F04F3}"/>
          </ac:spMkLst>
        </pc:spChg>
        <pc:spChg chg="add mod">
          <ac:chgData name="Muppeda, Anvesh" userId="S::amuppeda@ttu.edu::06b03efe-61ac-428c-8f04-21f5fe3dd4d6" providerId="AD" clId="Web-{76D7E8BA-550B-4E72-9C5E-27E57CFA4F4B}" dt="2023-02-01T01:01:57.442" v="345" actId="20577"/>
          <ac:spMkLst>
            <pc:docMk/>
            <pc:sldMk cId="1908956250" sldId="479"/>
            <ac:spMk id="39" creationId="{9474DA17-8C1D-AA62-3516-19C79DE8DDBB}"/>
          </ac:spMkLst>
        </pc:spChg>
        <pc:spChg chg="add mod">
          <ac:chgData name="Muppeda, Anvesh" userId="S::amuppeda@ttu.edu::06b03efe-61ac-428c-8f04-21f5fe3dd4d6" providerId="AD" clId="Web-{76D7E8BA-550B-4E72-9C5E-27E57CFA4F4B}" dt="2023-02-01T01:02:17.927" v="364" actId="20577"/>
          <ac:spMkLst>
            <pc:docMk/>
            <pc:sldMk cId="1908956250" sldId="479"/>
            <ac:spMk id="42" creationId="{F3C00AA4-892A-1BC9-4CFB-4F672AAAAFC6}"/>
          </ac:spMkLst>
        </pc:spChg>
        <pc:spChg chg="add mod">
          <ac:chgData name="Muppeda, Anvesh" userId="S::amuppeda@ttu.edu::06b03efe-61ac-428c-8f04-21f5fe3dd4d6" providerId="AD" clId="Web-{76D7E8BA-550B-4E72-9C5E-27E57CFA4F4B}" dt="2023-02-01T01:02:33.053" v="372" actId="20577"/>
          <ac:spMkLst>
            <pc:docMk/>
            <pc:sldMk cId="1908956250" sldId="479"/>
            <ac:spMk id="44" creationId="{8410B1A5-72AC-4C53-661F-5F4CA354987D}"/>
          </ac:spMkLst>
        </pc:spChg>
        <pc:spChg chg="add mod">
          <ac:chgData name="Muppeda, Anvesh" userId="S::amuppeda@ttu.edu::06b03efe-61ac-428c-8f04-21f5fe3dd4d6" providerId="AD" clId="Web-{76D7E8BA-550B-4E72-9C5E-27E57CFA4F4B}" dt="2023-02-01T01:06:08.403" v="392" actId="20577"/>
          <ac:spMkLst>
            <pc:docMk/>
            <pc:sldMk cId="1908956250" sldId="479"/>
            <ac:spMk id="51" creationId="{A744E854-2823-F440-D5FC-78E8B780DC1C}"/>
          </ac:spMkLst>
        </pc:spChg>
        <pc:spChg chg="add mod">
          <ac:chgData name="Muppeda, Anvesh" userId="S::amuppeda@ttu.edu::06b03efe-61ac-428c-8f04-21f5fe3dd4d6" providerId="AD" clId="Web-{76D7E8BA-550B-4E72-9C5E-27E57CFA4F4B}" dt="2023-02-01T01:06:44.935" v="417" actId="20577"/>
          <ac:spMkLst>
            <pc:docMk/>
            <pc:sldMk cId="1908956250" sldId="479"/>
            <ac:spMk id="62" creationId="{A0220E4E-D3FF-9D8C-2870-BFD3B13034C9}"/>
          </ac:spMkLst>
        </pc:spChg>
        <pc:inkChg chg="add">
          <ac:chgData name="Muppeda, Anvesh" userId="S::amuppeda@ttu.edu::06b03efe-61ac-428c-8f04-21f5fe3dd4d6" providerId="AD" clId="Web-{76D7E8BA-550B-4E72-9C5E-27E57CFA4F4B}" dt="2023-02-01T00:57:39.950" v="280"/>
          <ac:inkMkLst>
            <pc:docMk/>
            <pc:sldMk cId="1908956250" sldId="479"/>
            <ac:inkMk id="4" creationId="{90A337F4-EB24-B1F9-CA59-62A7D9105FEA}"/>
          </ac:inkMkLst>
        </pc:inkChg>
        <pc:inkChg chg="add">
          <ac:chgData name="Muppeda, Anvesh" userId="S::amuppeda@ttu.edu::06b03efe-61ac-428c-8f04-21f5fe3dd4d6" providerId="AD" clId="Web-{76D7E8BA-550B-4E72-9C5E-27E57CFA4F4B}" dt="2023-02-01T00:57:40.934" v="281"/>
          <ac:inkMkLst>
            <pc:docMk/>
            <pc:sldMk cId="1908956250" sldId="479"/>
            <ac:inkMk id="5" creationId="{8B9E4367-626F-6C28-BED9-0D20EE0E1E66}"/>
          </ac:inkMkLst>
        </pc:inkChg>
        <pc:inkChg chg="add">
          <ac:chgData name="Muppeda, Anvesh" userId="S::amuppeda@ttu.edu::06b03efe-61ac-428c-8f04-21f5fe3dd4d6" providerId="AD" clId="Web-{76D7E8BA-550B-4E72-9C5E-27E57CFA4F4B}" dt="2023-02-01T00:57:46.934" v="282"/>
          <ac:inkMkLst>
            <pc:docMk/>
            <pc:sldMk cId="1908956250" sldId="479"/>
            <ac:inkMk id="6" creationId="{0F597A19-DA95-31A5-854C-D40AB769FD1D}"/>
          </ac:inkMkLst>
        </pc:inkChg>
        <pc:inkChg chg="add">
          <ac:chgData name="Muppeda, Anvesh" userId="S::amuppeda@ttu.edu::06b03efe-61ac-428c-8f04-21f5fe3dd4d6" providerId="AD" clId="Web-{76D7E8BA-550B-4E72-9C5E-27E57CFA4F4B}" dt="2023-02-01T00:57:46.950" v="283"/>
          <ac:inkMkLst>
            <pc:docMk/>
            <pc:sldMk cId="1908956250" sldId="479"/>
            <ac:inkMk id="7" creationId="{42754717-79D7-799D-4A2C-2C1343350934}"/>
          </ac:inkMkLst>
        </pc:inkChg>
        <pc:inkChg chg="add">
          <ac:chgData name="Muppeda, Anvesh" userId="S::amuppeda@ttu.edu::06b03efe-61ac-428c-8f04-21f5fe3dd4d6" providerId="AD" clId="Web-{76D7E8BA-550B-4E72-9C5E-27E57CFA4F4B}" dt="2023-02-01T00:59:14.953" v="284"/>
          <ac:inkMkLst>
            <pc:docMk/>
            <pc:sldMk cId="1908956250" sldId="479"/>
            <ac:inkMk id="8" creationId="{7F15F424-58FD-8893-9BDC-18FBD0C1FFC5}"/>
          </ac:inkMkLst>
        </pc:inkChg>
        <pc:inkChg chg="add">
          <ac:chgData name="Muppeda, Anvesh" userId="S::amuppeda@ttu.edu::06b03efe-61ac-428c-8f04-21f5fe3dd4d6" providerId="AD" clId="Web-{76D7E8BA-550B-4E72-9C5E-27E57CFA4F4B}" dt="2023-02-01T00:59:14.968" v="285"/>
          <ac:inkMkLst>
            <pc:docMk/>
            <pc:sldMk cId="1908956250" sldId="479"/>
            <ac:inkMk id="9" creationId="{9D4C4375-AECE-633C-60A0-35C51111B7D6}"/>
          </ac:inkMkLst>
        </pc:inkChg>
        <pc:inkChg chg="add">
          <ac:chgData name="Muppeda, Anvesh" userId="S::amuppeda@ttu.edu::06b03efe-61ac-428c-8f04-21f5fe3dd4d6" providerId="AD" clId="Web-{76D7E8BA-550B-4E72-9C5E-27E57CFA4F4B}" dt="2023-02-01T00:59:18.953" v="286"/>
          <ac:inkMkLst>
            <pc:docMk/>
            <pc:sldMk cId="1908956250" sldId="479"/>
            <ac:inkMk id="10" creationId="{51997BC1-41D5-FE87-9E50-89013711F2D5}"/>
          </ac:inkMkLst>
        </pc:inkChg>
        <pc:inkChg chg="add">
          <ac:chgData name="Muppeda, Anvesh" userId="S::amuppeda@ttu.edu::06b03efe-61ac-428c-8f04-21f5fe3dd4d6" providerId="AD" clId="Web-{76D7E8BA-550B-4E72-9C5E-27E57CFA4F4B}" dt="2023-02-01T00:59:18.953" v="287"/>
          <ac:inkMkLst>
            <pc:docMk/>
            <pc:sldMk cId="1908956250" sldId="479"/>
            <ac:inkMk id="11" creationId="{D171CAD9-A16A-D056-9D31-D1E0634EBD3C}"/>
          </ac:inkMkLst>
        </pc:inkChg>
        <pc:inkChg chg="add">
          <ac:chgData name="Muppeda, Anvesh" userId="S::amuppeda@ttu.edu::06b03efe-61ac-428c-8f04-21f5fe3dd4d6" providerId="AD" clId="Web-{76D7E8BA-550B-4E72-9C5E-27E57CFA4F4B}" dt="2023-02-01T00:59:26.859" v="288"/>
          <ac:inkMkLst>
            <pc:docMk/>
            <pc:sldMk cId="1908956250" sldId="479"/>
            <ac:inkMk id="12" creationId="{5A4BD924-E91A-7F21-3B30-CCD3327844D5}"/>
          </ac:inkMkLst>
        </pc:inkChg>
        <pc:inkChg chg="add">
          <ac:chgData name="Muppeda, Anvesh" userId="S::amuppeda@ttu.edu::06b03efe-61ac-428c-8f04-21f5fe3dd4d6" providerId="AD" clId="Web-{76D7E8BA-550B-4E72-9C5E-27E57CFA4F4B}" dt="2023-02-01T00:59:29.812" v="289"/>
          <ac:inkMkLst>
            <pc:docMk/>
            <pc:sldMk cId="1908956250" sldId="479"/>
            <ac:inkMk id="13" creationId="{AF9106F5-652D-ED58-951A-13003DB35A10}"/>
          </ac:inkMkLst>
        </pc:inkChg>
        <pc:inkChg chg="add">
          <ac:chgData name="Muppeda, Anvesh" userId="S::amuppeda@ttu.edu::06b03efe-61ac-428c-8f04-21f5fe3dd4d6" providerId="AD" clId="Web-{76D7E8BA-550B-4E72-9C5E-27E57CFA4F4B}" dt="2023-02-01T00:59:36.313" v="290"/>
          <ac:inkMkLst>
            <pc:docMk/>
            <pc:sldMk cId="1908956250" sldId="479"/>
            <ac:inkMk id="14" creationId="{9DB088E1-07A4-A773-99C6-E7B05E743715}"/>
          </ac:inkMkLst>
        </pc:inkChg>
        <pc:inkChg chg="add">
          <ac:chgData name="Muppeda, Anvesh" userId="S::amuppeda@ttu.edu::06b03efe-61ac-428c-8f04-21f5fe3dd4d6" providerId="AD" clId="Web-{76D7E8BA-550B-4E72-9C5E-27E57CFA4F4B}" dt="2023-02-01T00:59:37.953" v="291"/>
          <ac:inkMkLst>
            <pc:docMk/>
            <pc:sldMk cId="1908956250" sldId="479"/>
            <ac:inkMk id="15" creationId="{8FEB4083-F658-70EF-CA13-8DACCB14C5E7}"/>
          </ac:inkMkLst>
        </pc:inkChg>
        <pc:inkChg chg="add">
          <ac:chgData name="Muppeda, Anvesh" userId="S::amuppeda@ttu.edu::06b03efe-61ac-428c-8f04-21f5fe3dd4d6" providerId="AD" clId="Web-{76D7E8BA-550B-4E72-9C5E-27E57CFA4F4B}" dt="2023-02-01T00:59:39.141" v="292"/>
          <ac:inkMkLst>
            <pc:docMk/>
            <pc:sldMk cId="1908956250" sldId="479"/>
            <ac:inkMk id="16" creationId="{69FD1C2F-2CB1-5D7E-268D-EAC1A2AEC13F}"/>
          </ac:inkMkLst>
        </pc:inkChg>
        <pc:inkChg chg="add">
          <ac:chgData name="Muppeda, Anvesh" userId="S::amuppeda@ttu.edu::06b03efe-61ac-428c-8f04-21f5fe3dd4d6" providerId="AD" clId="Web-{76D7E8BA-550B-4E72-9C5E-27E57CFA4F4B}" dt="2023-02-01T00:59:42.016" v="293"/>
          <ac:inkMkLst>
            <pc:docMk/>
            <pc:sldMk cId="1908956250" sldId="479"/>
            <ac:inkMk id="17" creationId="{A793327A-F8C5-AC4F-95AC-03771F316AF2}"/>
          </ac:inkMkLst>
        </pc:inkChg>
        <pc:inkChg chg="add">
          <ac:chgData name="Muppeda, Anvesh" userId="S::amuppeda@ttu.edu::06b03efe-61ac-428c-8f04-21f5fe3dd4d6" providerId="AD" clId="Web-{76D7E8BA-550B-4E72-9C5E-27E57CFA4F4B}" dt="2023-02-01T00:59:44.860" v="294"/>
          <ac:inkMkLst>
            <pc:docMk/>
            <pc:sldMk cId="1908956250" sldId="479"/>
            <ac:inkMk id="18" creationId="{C82E1DC9-39C2-B3D4-9DE4-B1A0BBA7E241}"/>
          </ac:inkMkLst>
        </pc:inkChg>
        <pc:inkChg chg="add">
          <ac:chgData name="Muppeda, Anvesh" userId="S::amuppeda@ttu.edu::06b03efe-61ac-428c-8f04-21f5fe3dd4d6" providerId="AD" clId="Web-{76D7E8BA-550B-4E72-9C5E-27E57CFA4F4B}" dt="2023-02-01T00:59:55.157" v="299"/>
          <ac:inkMkLst>
            <pc:docMk/>
            <pc:sldMk cId="1908956250" sldId="479"/>
            <ac:inkMk id="20" creationId="{24153CD6-739D-F77E-09E4-2AC8D1120DD9}"/>
          </ac:inkMkLst>
        </pc:inkChg>
        <pc:inkChg chg="add">
          <ac:chgData name="Muppeda, Anvesh" userId="S::amuppeda@ttu.edu::06b03efe-61ac-428c-8f04-21f5fe3dd4d6" providerId="AD" clId="Web-{76D7E8BA-550B-4E72-9C5E-27E57CFA4F4B}" dt="2023-02-01T00:59:55.938" v="300"/>
          <ac:inkMkLst>
            <pc:docMk/>
            <pc:sldMk cId="1908956250" sldId="479"/>
            <ac:inkMk id="21" creationId="{085B09B8-1915-E7BE-374F-48F6FF000F2D}"/>
          </ac:inkMkLst>
        </pc:inkChg>
        <pc:inkChg chg="add">
          <ac:chgData name="Muppeda, Anvesh" userId="S::amuppeda@ttu.edu::06b03efe-61ac-428c-8f04-21f5fe3dd4d6" providerId="AD" clId="Web-{76D7E8BA-550B-4E72-9C5E-27E57CFA4F4B}" dt="2023-02-01T00:59:57.063" v="301"/>
          <ac:inkMkLst>
            <pc:docMk/>
            <pc:sldMk cId="1908956250" sldId="479"/>
            <ac:inkMk id="22" creationId="{CAF3327F-C3A6-3139-FD87-48E98C1DCD65}"/>
          </ac:inkMkLst>
        </pc:inkChg>
        <pc:inkChg chg="add">
          <ac:chgData name="Muppeda, Anvesh" userId="S::amuppeda@ttu.edu::06b03efe-61ac-428c-8f04-21f5fe3dd4d6" providerId="AD" clId="Web-{76D7E8BA-550B-4E72-9C5E-27E57CFA4F4B}" dt="2023-02-01T00:59:58.126" v="302"/>
          <ac:inkMkLst>
            <pc:docMk/>
            <pc:sldMk cId="1908956250" sldId="479"/>
            <ac:inkMk id="23" creationId="{EF063495-58AF-3F27-D689-F113430B61BF}"/>
          </ac:inkMkLst>
        </pc:inkChg>
        <pc:inkChg chg="add">
          <ac:chgData name="Muppeda, Anvesh" userId="S::amuppeda@ttu.edu::06b03efe-61ac-428c-8f04-21f5fe3dd4d6" providerId="AD" clId="Web-{76D7E8BA-550B-4E72-9C5E-27E57CFA4F4B}" dt="2023-02-01T01:00:08.345" v="307"/>
          <ac:inkMkLst>
            <pc:docMk/>
            <pc:sldMk cId="1908956250" sldId="479"/>
            <ac:inkMk id="25" creationId="{8A1958C1-1FDE-127D-C9D1-AE56349589D1}"/>
          </ac:inkMkLst>
        </pc:inkChg>
        <pc:inkChg chg="add">
          <ac:chgData name="Muppeda, Anvesh" userId="S::amuppeda@ttu.edu::06b03efe-61ac-428c-8f04-21f5fe3dd4d6" providerId="AD" clId="Web-{76D7E8BA-550B-4E72-9C5E-27E57CFA4F4B}" dt="2023-02-01T01:00:09.235" v="308"/>
          <ac:inkMkLst>
            <pc:docMk/>
            <pc:sldMk cId="1908956250" sldId="479"/>
            <ac:inkMk id="26" creationId="{0CB3A798-25BF-07B1-ABC3-0D5A4AD64A57}"/>
          </ac:inkMkLst>
        </pc:inkChg>
        <pc:inkChg chg="add">
          <ac:chgData name="Muppeda, Anvesh" userId="S::amuppeda@ttu.edu::06b03efe-61ac-428c-8f04-21f5fe3dd4d6" providerId="AD" clId="Web-{76D7E8BA-550B-4E72-9C5E-27E57CFA4F4B}" dt="2023-02-01T01:00:18.220" v="312"/>
          <ac:inkMkLst>
            <pc:docMk/>
            <pc:sldMk cId="1908956250" sldId="479"/>
            <ac:inkMk id="28" creationId="{85882EFF-3C88-CD9B-CCBC-6F42D448A4F8}"/>
          </ac:inkMkLst>
        </pc:inkChg>
        <pc:inkChg chg="add">
          <ac:chgData name="Muppeda, Anvesh" userId="S::amuppeda@ttu.edu::06b03efe-61ac-428c-8f04-21f5fe3dd4d6" providerId="AD" clId="Web-{76D7E8BA-550B-4E72-9C5E-27E57CFA4F4B}" dt="2023-02-01T01:00:35.705" v="319"/>
          <ac:inkMkLst>
            <pc:docMk/>
            <pc:sldMk cId="1908956250" sldId="479"/>
            <ac:inkMk id="30" creationId="{74CE3066-C189-6D5A-97BA-961E194DB177}"/>
          </ac:inkMkLst>
        </pc:inkChg>
        <pc:inkChg chg="add">
          <ac:chgData name="Muppeda, Anvesh" userId="S::amuppeda@ttu.edu::06b03efe-61ac-428c-8f04-21f5fe3dd4d6" providerId="AD" clId="Web-{76D7E8BA-550B-4E72-9C5E-27E57CFA4F4B}" dt="2023-02-01T01:01:03.644" v="325"/>
          <ac:inkMkLst>
            <pc:docMk/>
            <pc:sldMk cId="1908956250" sldId="479"/>
            <ac:inkMk id="32" creationId="{048C2D48-FB37-A3F9-EF8E-F76AE7863648}"/>
          </ac:inkMkLst>
        </pc:inkChg>
        <pc:inkChg chg="add">
          <ac:chgData name="Muppeda, Anvesh" userId="S::amuppeda@ttu.edu::06b03efe-61ac-428c-8f04-21f5fe3dd4d6" providerId="AD" clId="Web-{76D7E8BA-550B-4E72-9C5E-27E57CFA4F4B}" dt="2023-02-01T01:01:12.003" v="326"/>
          <ac:inkMkLst>
            <pc:docMk/>
            <pc:sldMk cId="1908956250" sldId="479"/>
            <ac:inkMk id="33" creationId="{082775BB-64C5-D512-5B27-291220294308}"/>
          </ac:inkMkLst>
        </pc:inkChg>
        <pc:inkChg chg="add">
          <ac:chgData name="Muppeda, Anvesh" userId="S::amuppeda@ttu.edu::06b03efe-61ac-428c-8f04-21f5fe3dd4d6" providerId="AD" clId="Web-{76D7E8BA-550B-4E72-9C5E-27E57CFA4F4B}" dt="2023-02-01T01:01:20.879" v="327"/>
          <ac:inkMkLst>
            <pc:docMk/>
            <pc:sldMk cId="1908956250" sldId="479"/>
            <ac:inkMk id="34" creationId="{6DDEE9BE-B852-AED1-263A-DC337A3399A5}"/>
          </ac:inkMkLst>
        </pc:inkChg>
        <pc:inkChg chg="add">
          <ac:chgData name="Muppeda, Anvesh" userId="S::amuppeda@ttu.edu::06b03efe-61ac-428c-8f04-21f5fe3dd4d6" providerId="AD" clId="Web-{76D7E8BA-550B-4E72-9C5E-27E57CFA4F4B}" dt="2023-02-01T01:01:20.879" v="328"/>
          <ac:inkMkLst>
            <pc:docMk/>
            <pc:sldMk cId="1908956250" sldId="479"/>
            <ac:inkMk id="35" creationId="{32088ECA-1BBE-FE93-3222-BAB934444B05}"/>
          </ac:inkMkLst>
        </pc:inkChg>
        <pc:inkChg chg="add">
          <ac:chgData name="Muppeda, Anvesh" userId="S::amuppeda@ttu.edu::06b03efe-61ac-428c-8f04-21f5fe3dd4d6" providerId="AD" clId="Web-{76D7E8BA-550B-4E72-9C5E-27E57CFA4F4B}" dt="2023-02-01T01:01:25.144" v="329"/>
          <ac:inkMkLst>
            <pc:docMk/>
            <pc:sldMk cId="1908956250" sldId="479"/>
            <ac:inkMk id="36" creationId="{E1FDF5C9-3C68-C384-EC8B-23EFD050F8AA}"/>
          </ac:inkMkLst>
        </pc:inkChg>
        <pc:inkChg chg="add">
          <ac:chgData name="Muppeda, Anvesh" userId="S::amuppeda@ttu.edu::06b03efe-61ac-428c-8f04-21f5fe3dd4d6" providerId="AD" clId="Web-{76D7E8BA-550B-4E72-9C5E-27E57CFA4F4B}" dt="2023-02-01T01:01:27.332" v="330"/>
          <ac:inkMkLst>
            <pc:docMk/>
            <pc:sldMk cId="1908956250" sldId="479"/>
            <ac:inkMk id="37" creationId="{E5BEEE75-FEDA-3748-F1CC-0037BDC36599}"/>
          </ac:inkMkLst>
        </pc:inkChg>
        <pc:inkChg chg="add">
          <ac:chgData name="Muppeda, Anvesh" userId="S::amuppeda@ttu.edu::06b03efe-61ac-428c-8f04-21f5fe3dd4d6" providerId="AD" clId="Web-{76D7E8BA-550B-4E72-9C5E-27E57CFA4F4B}" dt="2023-02-01T01:01:58.770" v="346"/>
          <ac:inkMkLst>
            <pc:docMk/>
            <pc:sldMk cId="1908956250" sldId="479"/>
            <ac:inkMk id="40" creationId="{EFB36565-BED0-210D-87DC-BCF16618AF72}"/>
          </ac:inkMkLst>
        </pc:inkChg>
        <pc:inkChg chg="add">
          <ac:chgData name="Muppeda, Anvesh" userId="S::amuppeda@ttu.edu::06b03efe-61ac-428c-8f04-21f5fe3dd4d6" providerId="AD" clId="Web-{76D7E8BA-550B-4E72-9C5E-27E57CFA4F4B}" dt="2023-02-01T01:02:01.958" v="347"/>
          <ac:inkMkLst>
            <pc:docMk/>
            <pc:sldMk cId="1908956250" sldId="479"/>
            <ac:inkMk id="41" creationId="{0A297A66-CAC9-98BC-DD88-3BC853170A0C}"/>
          </ac:inkMkLst>
        </pc:inkChg>
        <pc:inkChg chg="add">
          <ac:chgData name="Muppeda, Anvesh" userId="S::amuppeda@ttu.edu::06b03efe-61ac-428c-8f04-21f5fe3dd4d6" providerId="AD" clId="Web-{76D7E8BA-550B-4E72-9C5E-27E57CFA4F4B}" dt="2023-02-01T01:02:21.318" v="365"/>
          <ac:inkMkLst>
            <pc:docMk/>
            <pc:sldMk cId="1908956250" sldId="479"/>
            <ac:inkMk id="43" creationId="{94CF4755-0A25-0459-30BD-93DE6B4AB968}"/>
          </ac:inkMkLst>
        </pc:inkChg>
        <pc:inkChg chg="add">
          <ac:chgData name="Muppeda, Anvesh" userId="S::amuppeda@ttu.edu::06b03efe-61ac-428c-8f04-21f5fe3dd4d6" providerId="AD" clId="Web-{76D7E8BA-550B-4E72-9C5E-27E57CFA4F4B}" dt="2023-02-01T01:02:35.272" v="373"/>
          <ac:inkMkLst>
            <pc:docMk/>
            <pc:sldMk cId="1908956250" sldId="479"/>
            <ac:inkMk id="45" creationId="{F0475745-77F5-9942-E050-1F0BB8671CC5}"/>
          </ac:inkMkLst>
        </pc:inkChg>
        <pc:inkChg chg="add">
          <ac:chgData name="Muppeda, Anvesh" userId="S::amuppeda@ttu.edu::06b03efe-61ac-428c-8f04-21f5fe3dd4d6" providerId="AD" clId="Web-{76D7E8BA-550B-4E72-9C5E-27E57CFA4F4B}" dt="2023-02-01T01:02:38.740" v="374"/>
          <ac:inkMkLst>
            <pc:docMk/>
            <pc:sldMk cId="1908956250" sldId="479"/>
            <ac:inkMk id="46" creationId="{A471DB47-686B-3F09-4415-5783099BB3ED}"/>
          </ac:inkMkLst>
        </pc:inkChg>
        <pc:inkChg chg="add">
          <ac:chgData name="Muppeda, Anvesh" userId="S::amuppeda@ttu.edu::06b03efe-61ac-428c-8f04-21f5fe3dd4d6" providerId="AD" clId="Web-{76D7E8BA-550B-4E72-9C5E-27E57CFA4F4B}" dt="2023-02-01T01:02:41.834" v="375"/>
          <ac:inkMkLst>
            <pc:docMk/>
            <pc:sldMk cId="1908956250" sldId="479"/>
            <ac:inkMk id="47" creationId="{5F1166EC-84BE-51F6-43BE-727DAE4850C7}"/>
          </ac:inkMkLst>
        </pc:inkChg>
        <pc:inkChg chg="add">
          <ac:chgData name="Muppeda, Anvesh" userId="S::amuppeda@ttu.edu::06b03efe-61ac-428c-8f04-21f5fe3dd4d6" providerId="AD" clId="Web-{76D7E8BA-550B-4E72-9C5E-27E57CFA4F4B}" dt="2023-02-01T01:02:42.897" v="376"/>
          <ac:inkMkLst>
            <pc:docMk/>
            <pc:sldMk cId="1908956250" sldId="479"/>
            <ac:inkMk id="48" creationId="{023787D4-046E-5B78-6E9E-81943A8461DA}"/>
          </ac:inkMkLst>
        </pc:inkChg>
        <pc:inkChg chg="add">
          <ac:chgData name="Muppeda, Anvesh" userId="S::amuppeda@ttu.edu::06b03efe-61ac-428c-8f04-21f5fe3dd4d6" providerId="AD" clId="Web-{76D7E8BA-550B-4E72-9C5E-27E57CFA4F4B}" dt="2023-02-01T01:05:36.371" v="377"/>
          <ac:inkMkLst>
            <pc:docMk/>
            <pc:sldMk cId="1908956250" sldId="479"/>
            <ac:inkMk id="49" creationId="{027B6FB1-C3CA-6ABA-B639-E2DBD8245B12}"/>
          </ac:inkMkLst>
        </pc:inkChg>
        <pc:inkChg chg="add">
          <ac:chgData name="Muppeda, Anvesh" userId="S::amuppeda@ttu.edu::06b03efe-61ac-428c-8f04-21f5fe3dd4d6" providerId="AD" clId="Web-{76D7E8BA-550B-4E72-9C5E-27E57CFA4F4B}" dt="2023-02-01T01:05:37.324" v="378"/>
          <ac:inkMkLst>
            <pc:docMk/>
            <pc:sldMk cId="1908956250" sldId="479"/>
            <ac:inkMk id="50" creationId="{9789E1E6-B06C-A7A8-3C19-9EEC5586C279}"/>
          </ac:inkMkLst>
        </pc:inkChg>
        <pc:inkChg chg="add">
          <ac:chgData name="Muppeda, Anvesh" userId="S::amuppeda@ttu.edu::06b03efe-61ac-428c-8f04-21f5fe3dd4d6" providerId="AD" clId="Web-{76D7E8BA-550B-4E72-9C5E-27E57CFA4F4B}" dt="2023-02-01T01:06:08.606" v="393"/>
          <ac:inkMkLst>
            <pc:docMk/>
            <pc:sldMk cId="1908956250" sldId="479"/>
            <ac:inkMk id="52" creationId="{9C821766-06B0-573B-E6D9-D4A10CE7A9C9}"/>
          </ac:inkMkLst>
        </pc:inkChg>
        <pc:inkChg chg="add">
          <ac:chgData name="Muppeda, Anvesh" userId="S::amuppeda@ttu.edu::06b03efe-61ac-428c-8f04-21f5fe3dd4d6" providerId="AD" clId="Web-{76D7E8BA-550B-4E72-9C5E-27E57CFA4F4B}" dt="2023-02-01T01:06:10.543" v="394"/>
          <ac:inkMkLst>
            <pc:docMk/>
            <pc:sldMk cId="1908956250" sldId="479"/>
            <ac:inkMk id="53" creationId="{DFF8E7DB-8003-67B4-750E-AAFBB1D3098E}"/>
          </ac:inkMkLst>
        </pc:inkChg>
        <pc:inkChg chg="add">
          <ac:chgData name="Muppeda, Anvesh" userId="S::amuppeda@ttu.edu::06b03efe-61ac-428c-8f04-21f5fe3dd4d6" providerId="AD" clId="Web-{76D7E8BA-550B-4E72-9C5E-27E57CFA4F4B}" dt="2023-02-01T01:06:20.950" v="395"/>
          <ac:inkMkLst>
            <pc:docMk/>
            <pc:sldMk cId="1908956250" sldId="479"/>
            <ac:inkMk id="54" creationId="{B9080FD8-F3D3-1BDE-D1B3-05E9ED179352}"/>
          </ac:inkMkLst>
        </pc:inkChg>
        <pc:inkChg chg="add">
          <ac:chgData name="Muppeda, Anvesh" userId="S::amuppeda@ttu.edu::06b03efe-61ac-428c-8f04-21f5fe3dd4d6" providerId="AD" clId="Web-{76D7E8BA-550B-4E72-9C5E-27E57CFA4F4B}" dt="2023-02-01T01:06:21.919" v="396"/>
          <ac:inkMkLst>
            <pc:docMk/>
            <pc:sldMk cId="1908956250" sldId="479"/>
            <ac:inkMk id="55" creationId="{5521078D-A904-C540-A2B6-8F1151D0C0FC}"/>
          </ac:inkMkLst>
        </pc:inkChg>
        <pc:inkChg chg="add">
          <ac:chgData name="Muppeda, Anvesh" userId="S::amuppeda@ttu.edu::06b03efe-61ac-428c-8f04-21f5fe3dd4d6" providerId="AD" clId="Web-{76D7E8BA-550B-4E72-9C5E-27E57CFA4F4B}" dt="2023-02-01T01:06:23.716" v="397"/>
          <ac:inkMkLst>
            <pc:docMk/>
            <pc:sldMk cId="1908956250" sldId="479"/>
            <ac:inkMk id="56" creationId="{C0DBABB4-DBB6-ECAE-A7A1-0AF4DD5A094A}"/>
          </ac:inkMkLst>
        </pc:inkChg>
        <pc:inkChg chg="add">
          <ac:chgData name="Muppeda, Anvesh" userId="S::amuppeda@ttu.edu::06b03efe-61ac-428c-8f04-21f5fe3dd4d6" providerId="AD" clId="Web-{76D7E8BA-550B-4E72-9C5E-27E57CFA4F4B}" dt="2023-02-01T01:06:24.278" v="398"/>
          <ac:inkMkLst>
            <pc:docMk/>
            <pc:sldMk cId="1908956250" sldId="479"/>
            <ac:inkMk id="57" creationId="{12BC101A-796D-C666-7092-5FF184337466}"/>
          </ac:inkMkLst>
        </pc:inkChg>
        <pc:inkChg chg="add">
          <ac:chgData name="Muppeda, Anvesh" userId="S::amuppeda@ttu.edu::06b03efe-61ac-428c-8f04-21f5fe3dd4d6" providerId="AD" clId="Web-{76D7E8BA-550B-4E72-9C5E-27E57CFA4F4B}" dt="2023-02-01T01:06:25.216" v="399"/>
          <ac:inkMkLst>
            <pc:docMk/>
            <pc:sldMk cId="1908956250" sldId="479"/>
            <ac:inkMk id="58" creationId="{AB576135-C522-0404-3602-54CE6B02211C}"/>
          </ac:inkMkLst>
        </pc:inkChg>
        <pc:inkChg chg="add">
          <ac:chgData name="Muppeda, Anvesh" userId="S::amuppeda@ttu.edu::06b03efe-61ac-428c-8f04-21f5fe3dd4d6" providerId="AD" clId="Web-{76D7E8BA-550B-4E72-9C5E-27E57CFA4F4B}" dt="2023-02-01T01:06:25.231" v="400"/>
          <ac:inkMkLst>
            <pc:docMk/>
            <pc:sldMk cId="1908956250" sldId="479"/>
            <ac:inkMk id="59" creationId="{4D40CE9E-4C8D-DD49-8214-170C3ACFAA1D}"/>
          </ac:inkMkLst>
        </pc:inkChg>
        <pc:inkChg chg="add">
          <ac:chgData name="Muppeda, Anvesh" userId="S::amuppeda@ttu.edu::06b03efe-61ac-428c-8f04-21f5fe3dd4d6" providerId="AD" clId="Web-{76D7E8BA-550B-4E72-9C5E-27E57CFA4F4B}" dt="2023-02-01T01:06:25.638" v="401"/>
          <ac:inkMkLst>
            <pc:docMk/>
            <pc:sldMk cId="1908956250" sldId="479"/>
            <ac:inkMk id="60" creationId="{713F9987-9847-ED40-586E-0CD8A963FD05}"/>
          </ac:inkMkLst>
        </pc:inkChg>
        <pc:inkChg chg="add">
          <ac:chgData name="Muppeda, Anvesh" userId="S::amuppeda@ttu.edu::06b03efe-61ac-428c-8f04-21f5fe3dd4d6" providerId="AD" clId="Web-{76D7E8BA-550B-4E72-9C5E-27E57CFA4F4B}" dt="2023-02-01T01:06:26.919" v="402"/>
          <ac:inkMkLst>
            <pc:docMk/>
            <pc:sldMk cId="1908956250" sldId="479"/>
            <ac:inkMk id="61" creationId="{F581F7C4-6A42-0E0B-0AE9-916A03D230AF}"/>
          </ac:inkMkLst>
        </pc:inkChg>
        <pc:inkChg chg="add">
          <ac:chgData name="Muppeda, Anvesh" userId="S::amuppeda@ttu.edu::06b03efe-61ac-428c-8f04-21f5fe3dd4d6" providerId="AD" clId="Web-{76D7E8BA-550B-4E72-9C5E-27E57CFA4F4B}" dt="2023-02-01T01:06:45.123" v="418"/>
          <ac:inkMkLst>
            <pc:docMk/>
            <pc:sldMk cId="1908956250" sldId="479"/>
            <ac:inkMk id="63" creationId="{15A47E58-2BA1-2473-D0F9-5F6C24BFF726}"/>
          </ac:inkMkLst>
        </pc:inkChg>
      </pc:sldChg>
      <pc:sldChg chg="addSp delSp modSp new">
        <pc:chgData name="Muppeda, Anvesh" userId="S::amuppeda@ttu.edu::06b03efe-61ac-428c-8f04-21f5fe3dd4d6" providerId="AD" clId="Web-{76D7E8BA-550B-4E72-9C5E-27E57CFA4F4B}" dt="2023-02-01T01:35:34.783" v="729" actId="20577"/>
        <pc:sldMkLst>
          <pc:docMk/>
          <pc:sldMk cId="4247356389" sldId="480"/>
        </pc:sldMkLst>
        <pc:spChg chg="del">
          <ac:chgData name="Muppeda, Anvesh" userId="S::amuppeda@ttu.edu::06b03efe-61ac-428c-8f04-21f5fe3dd4d6" providerId="AD" clId="Web-{76D7E8BA-550B-4E72-9C5E-27E57CFA4F4B}" dt="2023-02-01T01:10:14.144" v="425"/>
          <ac:spMkLst>
            <pc:docMk/>
            <pc:sldMk cId="4247356389" sldId="480"/>
            <ac:spMk id="2" creationId="{51566312-D4D4-8EF6-C34C-DC1FF9F6282B}"/>
          </ac:spMkLst>
        </pc:spChg>
        <pc:spChg chg="del">
          <ac:chgData name="Muppeda, Anvesh" userId="S::amuppeda@ttu.edu::06b03efe-61ac-428c-8f04-21f5fe3dd4d6" providerId="AD" clId="Web-{76D7E8BA-550B-4E72-9C5E-27E57CFA4F4B}" dt="2023-02-01T01:10:10.332" v="424"/>
          <ac:spMkLst>
            <pc:docMk/>
            <pc:sldMk cId="4247356389" sldId="480"/>
            <ac:spMk id="3" creationId="{0ADDC653-5DFE-BB11-0E27-9642ECB22068}"/>
          </ac:spMkLst>
        </pc:spChg>
        <pc:spChg chg="add mod">
          <ac:chgData name="Muppeda, Anvesh" userId="S::amuppeda@ttu.edu::06b03efe-61ac-428c-8f04-21f5fe3dd4d6" providerId="AD" clId="Web-{76D7E8BA-550B-4E72-9C5E-27E57CFA4F4B}" dt="2023-02-01T01:33:45.577" v="660" actId="20577"/>
          <ac:spMkLst>
            <pc:docMk/>
            <pc:sldMk cId="4247356389" sldId="480"/>
            <ac:spMk id="8" creationId="{B00E2CE6-B38A-0676-EF99-B6966CF5A91F}"/>
          </ac:spMkLst>
        </pc:spChg>
        <pc:spChg chg="add mod">
          <ac:chgData name="Muppeda, Anvesh" userId="S::amuppeda@ttu.edu::06b03efe-61ac-428c-8f04-21f5fe3dd4d6" providerId="AD" clId="Web-{76D7E8BA-550B-4E72-9C5E-27E57CFA4F4B}" dt="2023-02-01T01:35:34.783" v="729" actId="20577"/>
          <ac:spMkLst>
            <pc:docMk/>
            <pc:sldMk cId="4247356389" sldId="480"/>
            <ac:spMk id="9" creationId="{913858FE-4EE2-5923-C364-929665A64FB7}"/>
          </ac:spMkLst>
        </pc:spChg>
        <pc:inkChg chg="add">
          <ac:chgData name="Muppeda, Anvesh" userId="S::amuppeda@ttu.edu::06b03efe-61ac-428c-8f04-21f5fe3dd4d6" providerId="AD" clId="Web-{76D7E8BA-550B-4E72-9C5E-27E57CFA4F4B}" dt="2023-02-01T01:09:52.519" v="420"/>
          <ac:inkMkLst>
            <pc:docMk/>
            <pc:sldMk cId="4247356389" sldId="480"/>
            <ac:inkMk id="4" creationId="{0BEFBC3E-D467-14DB-F6C6-5B06D0D4206D}"/>
          </ac:inkMkLst>
        </pc:inkChg>
        <pc:inkChg chg="add">
          <ac:chgData name="Muppeda, Anvesh" userId="S::amuppeda@ttu.edu::06b03efe-61ac-428c-8f04-21f5fe3dd4d6" providerId="AD" clId="Web-{76D7E8BA-550B-4E72-9C5E-27E57CFA4F4B}" dt="2023-02-01T01:09:53.784" v="421"/>
          <ac:inkMkLst>
            <pc:docMk/>
            <pc:sldMk cId="4247356389" sldId="480"/>
            <ac:inkMk id="5" creationId="{9C4E987C-7304-1B62-D7B2-24E6FB911C1D}"/>
          </ac:inkMkLst>
        </pc:inkChg>
        <pc:inkChg chg="add">
          <ac:chgData name="Muppeda, Anvesh" userId="S::amuppeda@ttu.edu::06b03efe-61ac-428c-8f04-21f5fe3dd4d6" providerId="AD" clId="Web-{76D7E8BA-550B-4E72-9C5E-27E57CFA4F4B}" dt="2023-02-01T01:09:54.409" v="422"/>
          <ac:inkMkLst>
            <pc:docMk/>
            <pc:sldMk cId="4247356389" sldId="480"/>
            <ac:inkMk id="6" creationId="{B1F917DE-D475-903B-A1D4-376B71CCEBE3}"/>
          </ac:inkMkLst>
        </pc:inkChg>
        <pc:inkChg chg="add">
          <ac:chgData name="Muppeda, Anvesh" userId="S::amuppeda@ttu.edu::06b03efe-61ac-428c-8f04-21f5fe3dd4d6" providerId="AD" clId="Web-{76D7E8BA-550B-4E72-9C5E-27E57CFA4F4B}" dt="2023-02-01T01:09:55.378" v="423"/>
          <ac:inkMkLst>
            <pc:docMk/>
            <pc:sldMk cId="4247356389" sldId="480"/>
            <ac:inkMk id="7" creationId="{DDD78274-1B14-0780-8F51-FA2674058408}"/>
          </ac:inkMkLst>
        </pc:inkChg>
      </pc:sldChg>
    </pc:docChg>
  </pc:docChgLst>
  <pc:docChgLst>
    <pc:chgData name="Muppeda, Anvesh" userId="S::amuppeda@ttu.edu::06b03efe-61ac-428c-8f04-21f5fe3dd4d6" providerId="AD" clId="Web-{892F31B6-9412-4427-9807-51C0DDEBD0D7}"/>
    <pc:docChg chg="addSld modSld">
      <pc:chgData name="Muppeda, Anvesh" userId="S::amuppeda@ttu.edu::06b03efe-61ac-428c-8f04-21f5fe3dd4d6" providerId="AD" clId="Web-{892F31B6-9412-4427-9807-51C0DDEBD0D7}" dt="2023-01-20T01:29:54.530" v="155" actId="20577"/>
      <pc:docMkLst>
        <pc:docMk/>
      </pc:docMkLst>
      <pc:sldChg chg="addSp modSp">
        <pc:chgData name="Muppeda, Anvesh" userId="S::amuppeda@ttu.edu::06b03efe-61ac-428c-8f04-21f5fe3dd4d6" providerId="AD" clId="Web-{892F31B6-9412-4427-9807-51C0DDEBD0D7}" dt="2023-01-20T01:12:07.023" v="22" actId="1076"/>
        <pc:sldMkLst>
          <pc:docMk/>
          <pc:sldMk cId="145095242" sldId="405"/>
        </pc:sldMkLst>
        <pc:spChg chg="add mod">
          <ac:chgData name="Muppeda, Anvesh" userId="S::amuppeda@ttu.edu::06b03efe-61ac-428c-8f04-21f5fe3dd4d6" providerId="AD" clId="Web-{892F31B6-9412-4427-9807-51C0DDEBD0D7}" dt="2023-01-20T01:12:07.023" v="22" actId="1076"/>
          <ac:spMkLst>
            <pc:docMk/>
            <pc:sldMk cId="145095242" sldId="405"/>
            <ac:spMk id="2" creationId="{2F92893E-D2CA-0CEB-D05A-C2F930A296E8}"/>
          </ac:spMkLst>
        </pc:spChg>
      </pc:sldChg>
      <pc:sldChg chg="addSp delSp modSp new">
        <pc:chgData name="Muppeda, Anvesh" userId="S::amuppeda@ttu.edu::06b03efe-61ac-428c-8f04-21f5fe3dd4d6" providerId="AD" clId="Web-{892F31B6-9412-4427-9807-51C0DDEBD0D7}" dt="2023-01-20T01:29:54.530" v="155" actId="20577"/>
        <pc:sldMkLst>
          <pc:docMk/>
          <pc:sldMk cId="694726746" sldId="477"/>
        </pc:sldMkLst>
        <pc:spChg chg="del">
          <ac:chgData name="Muppeda, Anvesh" userId="S::amuppeda@ttu.edu::06b03efe-61ac-428c-8f04-21f5fe3dd4d6" providerId="AD" clId="Web-{892F31B6-9412-4427-9807-51C0DDEBD0D7}" dt="2023-01-20T01:22:48.587" v="24"/>
          <ac:spMkLst>
            <pc:docMk/>
            <pc:sldMk cId="694726746" sldId="477"/>
            <ac:spMk id="2" creationId="{FABB211E-5077-808F-8B90-58835875A9E9}"/>
          </ac:spMkLst>
        </pc:spChg>
        <pc:spChg chg="mod">
          <ac:chgData name="Muppeda, Anvesh" userId="S::amuppeda@ttu.edu::06b03efe-61ac-428c-8f04-21f5fe3dd4d6" providerId="AD" clId="Web-{892F31B6-9412-4427-9807-51C0DDEBD0D7}" dt="2023-01-20T01:29:54.530" v="155" actId="20577"/>
          <ac:spMkLst>
            <pc:docMk/>
            <pc:sldMk cId="694726746" sldId="477"/>
            <ac:spMk id="3" creationId="{963D6544-8CDE-E598-9636-95B46A785619}"/>
          </ac:spMkLst>
        </pc:spChg>
        <pc:spChg chg="add mod">
          <ac:chgData name="Muppeda, Anvesh" userId="S::amuppeda@ttu.edu::06b03efe-61ac-428c-8f04-21f5fe3dd4d6" providerId="AD" clId="Web-{892F31B6-9412-4427-9807-51C0DDEBD0D7}" dt="2023-01-20T01:26:55.037" v="152" actId="14100"/>
          <ac:spMkLst>
            <pc:docMk/>
            <pc:sldMk cId="694726746" sldId="477"/>
            <ac:spMk id="4" creationId="{F5303C77-FB51-6545-43CA-1F69FE3CCA83}"/>
          </ac:spMkLst>
        </pc:spChg>
      </pc:sldChg>
    </pc:docChg>
  </pc:docChgLst>
  <pc:docChgLst>
    <pc:chgData name="Muppeda, Anvesh" userId="S::amuppeda@ttu.edu::06b03efe-61ac-428c-8f04-21f5fe3dd4d6" providerId="AD" clId="Web-{05BFB1E0-8229-07E3-CF65-FAE637C663E6}"/>
    <pc:docChg chg="modSld">
      <pc:chgData name="Muppeda, Anvesh" userId="S::amuppeda@ttu.edu::06b03efe-61ac-428c-8f04-21f5fe3dd4d6" providerId="AD" clId="Web-{05BFB1E0-8229-07E3-CF65-FAE637C663E6}" dt="2023-01-27T01:42:39.088" v="129" actId="20577"/>
      <pc:docMkLst>
        <pc:docMk/>
      </pc:docMkLst>
      <pc:sldChg chg="addSp modSp">
        <pc:chgData name="Muppeda, Anvesh" userId="S::amuppeda@ttu.edu::06b03efe-61ac-428c-8f04-21f5fe3dd4d6" providerId="AD" clId="Web-{05BFB1E0-8229-07E3-CF65-FAE637C663E6}" dt="2023-01-27T01:42:39.088" v="129" actId="20577"/>
        <pc:sldMkLst>
          <pc:docMk/>
          <pc:sldMk cId="1591057558" sldId="412"/>
        </pc:sldMkLst>
        <pc:spChg chg="mod">
          <ac:chgData name="Muppeda, Anvesh" userId="S::amuppeda@ttu.edu::06b03efe-61ac-428c-8f04-21f5fe3dd4d6" providerId="AD" clId="Web-{05BFB1E0-8229-07E3-CF65-FAE637C663E6}" dt="2023-01-27T01:42:39.088" v="129" actId="20577"/>
          <ac:spMkLst>
            <pc:docMk/>
            <pc:sldMk cId="1591057558" sldId="412"/>
            <ac:spMk id="2" creationId="{00000000-0000-0000-0000-000000000000}"/>
          </ac:spMkLst>
        </pc:spChg>
        <pc:spChg chg="add mod">
          <ac:chgData name="Muppeda, Anvesh" userId="S::amuppeda@ttu.edu::06b03efe-61ac-428c-8f04-21f5fe3dd4d6" providerId="AD" clId="Web-{05BFB1E0-8229-07E3-CF65-FAE637C663E6}" dt="2023-01-27T01:42:27.150" v="122" actId="20577"/>
          <ac:spMkLst>
            <pc:docMk/>
            <pc:sldMk cId="1591057558" sldId="412"/>
            <ac:spMk id="3" creationId="{8D2E28B6-8E74-6AC5-D833-F58025B1A4EC}"/>
          </ac:spMkLst>
        </pc:spChg>
      </pc:sldChg>
      <pc:sldChg chg="addSp modSp">
        <pc:chgData name="Muppeda, Anvesh" userId="S::amuppeda@ttu.edu::06b03efe-61ac-428c-8f04-21f5fe3dd4d6" providerId="AD" clId="Web-{05BFB1E0-8229-07E3-CF65-FAE637C663E6}" dt="2023-01-27T01:31:24.034" v="113" actId="20577"/>
        <pc:sldMkLst>
          <pc:docMk/>
          <pc:sldMk cId="1262144595" sldId="476"/>
        </pc:sldMkLst>
        <pc:spChg chg="add mod">
          <ac:chgData name="Muppeda, Anvesh" userId="S::amuppeda@ttu.edu::06b03efe-61ac-428c-8f04-21f5fe3dd4d6" providerId="AD" clId="Web-{05BFB1E0-8229-07E3-CF65-FAE637C663E6}" dt="2023-01-27T01:23:06.330" v="34" actId="20577"/>
          <ac:spMkLst>
            <pc:docMk/>
            <pc:sldMk cId="1262144595" sldId="476"/>
            <ac:spMk id="3" creationId="{98B07844-79F9-34F4-7E68-BA9726F6300A}"/>
          </ac:spMkLst>
        </pc:spChg>
        <pc:spChg chg="add">
          <ac:chgData name="Muppeda, Anvesh" userId="S::amuppeda@ttu.edu::06b03efe-61ac-428c-8f04-21f5fe3dd4d6" providerId="AD" clId="Web-{05BFB1E0-8229-07E3-CF65-FAE637C663E6}" dt="2023-01-27T01:23:56.879" v="35"/>
          <ac:spMkLst>
            <pc:docMk/>
            <pc:sldMk cId="1262144595" sldId="476"/>
            <ac:spMk id="4" creationId="{27247AFD-6A77-490E-7FF0-00349ACAB9E8}"/>
          </ac:spMkLst>
        </pc:spChg>
        <pc:spChg chg="add mod">
          <ac:chgData name="Muppeda, Anvesh" userId="S::amuppeda@ttu.edu::06b03efe-61ac-428c-8f04-21f5fe3dd4d6" providerId="AD" clId="Web-{05BFB1E0-8229-07E3-CF65-FAE637C663E6}" dt="2023-01-27T01:31:24.034" v="113" actId="20577"/>
          <ac:spMkLst>
            <pc:docMk/>
            <pc:sldMk cId="1262144595" sldId="476"/>
            <ac:spMk id="7" creationId="{4B5E6B8E-606B-48A7-04A5-248D8FF16946}"/>
          </ac:spMkLst>
        </pc:spChg>
      </pc:sldChg>
      <pc:sldChg chg="modSp">
        <pc:chgData name="Muppeda, Anvesh" userId="S::amuppeda@ttu.edu::06b03efe-61ac-428c-8f04-21f5fe3dd4d6" providerId="AD" clId="Web-{05BFB1E0-8229-07E3-CF65-FAE637C663E6}" dt="2023-01-27T00:38:05.096" v="9" actId="20577"/>
        <pc:sldMkLst>
          <pc:docMk/>
          <pc:sldMk cId="694726746" sldId="477"/>
        </pc:sldMkLst>
        <pc:spChg chg="mod">
          <ac:chgData name="Muppeda, Anvesh" userId="S::amuppeda@ttu.edu::06b03efe-61ac-428c-8f04-21f5fe3dd4d6" providerId="AD" clId="Web-{05BFB1E0-8229-07E3-CF65-FAE637C663E6}" dt="2023-01-27T00:38:05.096" v="9" actId="20577"/>
          <ac:spMkLst>
            <pc:docMk/>
            <pc:sldMk cId="694726746" sldId="477"/>
            <ac:spMk id="3" creationId="{963D6544-8CDE-E598-9636-95B46A785619}"/>
          </ac:spMkLst>
        </pc:spChg>
      </pc:sldChg>
    </pc:docChg>
  </pc:docChgLst>
  <pc:docChgLst>
    <pc:chgData name="Muppeda, Anvesh" userId="S::amuppeda@ttu.edu::06b03efe-61ac-428c-8f04-21f5fe3dd4d6" providerId="AD" clId="Web-{10C9C788-05F5-9FA1-635A-436696AB68EC}"/>
    <pc:docChg chg="delSld modSld">
      <pc:chgData name="Muppeda, Anvesh" userId="S::amuppeda@ttu.edu::06b03efe-61ac-428c-8f04-21f5fe3dd4d6" providerId="AD" clId="Web-{10C9C788-05F5-9FA1-635A-436696AB68EC}" dt="2023-02-17T01:11:09.062" v="151" actId="14100"/>
      <pc:docMkLst>
        <pc:docMk/>
      </pc:docMkLst>
      <pc:sldChg chg="del">
        <pc:chgData name="Muppeda, Anvesh" userId="S::amuppeda@ttu.edu::06b03efe-61ac-428c-8f04-21f5fe3dd4d6" providerId="AD" clId="Web-{10C9C788-05F5-9FA1-635A-436696AB68EC}" dt="2023-02-16T23:39:23.724" v="0"/>
        <pc:sldMkLst>
          <pc:docMk/>
          <pc:sldMk cId="1596509708" sldId="414"/>
        </pc:sldMkLst>
      </pc:sldChg>
      <pc:sldChg chg="addSp delSp modSp">
        <pc:chgData name="Muppeda, Anvesh" userId="S::amuppeda@ttu.edu::06b03efe-61ac-428c-8f04-21f5fe3dd4d6" providerId="AD" clId="Web-{10C9C788-05F5-9FA1-635A-436696AB68EC}" dt="2023-02-17T01:11:09.062" v="151" actId="14100"/>
        <pc:sldMkLst>
          <pc:docMk/>
          <pc:sldMk cId="2111447895" sldId="438"/>
        </pc:sldMkLst>
        <pc:spChg chg="add mod">
          <ac:chgData name="Muppeda, Anvesh" userId="S::amuppeda@ttu.edu::06b03efe-61ac-428c-8f04-21f5fe3dd4d6" providerId="AD" clId="Web-{10C9C788-05F5-9FA1-635A-436696AB68EC}" dt="2023-02-17T01:04:44.820" v="113" actId="20577"/>
          <ac:spMkLst>
            <pc:docMk/>
            <pc:sldMk cId="2111447895" sldId="438"/>
            <ac:spMk id="3" creationId="{002B2FD8-C6D1-E940-F230-036E3812DF92}"/>
          </ac:spMkLst>
        </pc:spChg>
        <pc:spChg chg="add del mod">
          <ac:chgData name="Muppeda, Anvesh" userId="S::amuppeda@ttu.edu::06b03efe-61ac-428c-8f04-21f5fe3dd4d6" providerId="AD" clId="Web-{10C9C788-05F5-9FA1-635A-436696AB68EC}" dt="2023-02-17T01:08:34.450" v="116"/>
          <ac:spMkLst>
            <pc:docMk/>
            <pc:sldMk cId="2111447895" sldId="438"/>
            <ac:spMk id="4" creationId="{93353F84-9057-4FB7-B782-0FCA107DFE9C}"/>
          </ac:spMkLst>
        </pc:spChg>
        <pc:spChg chg="add mod">
          <ac:chgData name="Muppeda, Anvesh" userId="S::amuppeda@ttu.edu::06b03efe-61ac-428c-8f04-21f5fe3dd4d6" providerId="AD" clId="Web-{10C9C788-05F5-9FA1-635A-436696AB68EC}" dt="2023-02-17T01:10:25.640" v="148" actId="20577"/>
          <ac:spMkLst>
            <pc:docMk/>
            <pc:sldMk cId="2111447895" sldId="438"/>
            <ac:spMk id="9" creationId="{5404682E-7A02-6DB4-A238-9850C03CD506}"/>
          </ac:spMkLst>
        </pc:spChg>
        <pc:cxnChg chg="add mod">
          <ac:chgData name="Muppeda, Anvesh" userId="S::amuppeda@ttu.edu::06b03efe-61ac-428c-8f04-21f5fe3dd4d6" providerId="AD" clId="Web-{10C9C788-05F5-9FA1-635A-436696AB68EC}" dt="2023-02-17T01:11:09.062" v="151" actId="14100"/>
          <ac:cxnSpMkLst>
            <pc:docMk/>
            <pc:sldMk cId="2111447895" sldId="438"/>
            <ac:cxnSpMk id="10" creationId="{2C79C01E-37DF-A50E-EEF4-C64353A70904}"/>
          </ac:cxnSpMkLst>
        </pc:cxnChg>
      </pc:sldChg>
    </pc:docChg>
  </pc:docChgLst>
  <pc:docChgLst>
    <pc:chgData name="Muppeda, Anvesh" userId="S::amuppeda@ttu.edu::06b03efe-61ac-428c-8f04-21f5fe3dd4d6" providerId="AD" clId="Web-{F3EEAA60-1B3D-4D38-AB9A-317B0251198A}"/>
    <pc:docChg chg="modSld">
      <pc:chgData name="Muppeda, Anvesh" userId="S::amuppeda@ttu.edu::06b03efe-61ac-428c-8f04-21f5fe3dd4d6" providerId="AD" clId="Web-{F3EEAA60-1B3D-4D38-AB9A-317B0251198A}" dt="2023-01-19T23:35:44.608" v="92"/>
      <pc:docMkLst>
        <pc:docMk/>
      </pc:docMkLst>
      <pc:sldChg chg="addSp modSp">
        <pc:chgData name="Muppeda, Anvesh" userId="S::amuppeda@ttu.edu::06b03efe-61ac-428c-8f04-21f5fe3dd4d6" providerId="AD" clId="Web-{F3EEAA60-1B3D-4D38-AB9A-317B0251198A}" dt="2023-01-19T22:04:21.508" v="76" actId="20577"/>
        <pc:sldMkLst>
          <pc:docMk/>
          <pc:sldMk cId="1445550097" sldId="345"/>
        </pc:sldMkLst>
        <pc:spChg chg="add mod">
          <ac:chgData name="Muppeda, Anvesh" userId="S::amuppeda@ttu.edu::06b03efe-61ac-428c-8f04-21f5fe3dd4d6" providerId="AD" clId="Web-{F3EEAA60-1B3D-4D38-AB9A-317B0251198A}" dt="2023-01-19T22:04:21.508" v="76" actId="20577"/>
          <ac:spMkLst>
            <pc:docMk/>
            <pc:sldMk cId="1445550097" sldId="345"/>
            <ac:spMk id="2" creationId="{1AE58EA5-6BE3-BD20-0869-903A9E236E39}"/>
          </ac:spMkLst>
        </pc:spChg>
        <pc:spChg chg="mod">
          <ac:chgData name="Muppeda, Anvesh" userId="S::amuppeda@ttu.edu::06b03efe-61ac-428c-8f04-21f5fe3dd4d6" providerId="AD" clId="Web-{F3EEAA60-1B3D-4D38-AB9A-317B0251198A}" dt="2023-01-19T22:03:23.444" v="64" actId="20577"/>
          <ac:spMkLst>
            <pc:docMk/>
            <pc:sldMk cId="1445550097" sldId="345"/>
            <ac:spMk id="6" creationId="{00000000-0000-0000-0000-000000000000}"/>
          </ac:spMkLst>
        </pc:spChg>
        <pc:spChg chg="mod">
          <ac:chgData name="Muppeda, Anvesh" userId="S::amuppeda@ttu.edu::06b03efe-61ac-428c-8f04-21f5fe3dd4d6" providerId="AD" clId="Web-{F3EEAA60-1B3D-4D38-AB9A-317B0251198A}" dt="2023-01-19T22:01:23.783" v="60" actId="20577"/>
          <ac:spMkLst>
            <pc:docMk/>
            <pc:sldMk cId="1445550097" sldId="345"/>
            <ac:spMk id="9" creationId="{00000000-0000-0000-0000-000000000000}"/>
          </ac:spMkLst>
        </pc:spChg>
      </pc:sldChg>
      <pc:sldChg chg="addSp delSp modSp">
        <pc:chgData name="Muppeda, Anvesh" userId="S::amuppeda@ttu.edu::06b03efe-61ac-428c-8f04-21f5fe3dd4d6" providerId="AD" clId="Web-{F3EEAA60-1B3D-4D38-AB9A-317B0251198A}" dt="2023-01-19T22:56:38.744" v="91"/>
        <pc:sldMkLst>
          <pc:docMk/>
          <pc:sldMk cId="702684205" sldId="392"/>
        </pc:sldMkLst>
        <pc:spChg chg="add mod">
          <ac:chgData name="Muppeda, Anvesh" userId="S::amuppeda@ttu.edu::06b03efe-61ac-428c-8f04-21f5fe3dd4d6" providerId="AD" clId="Web-{F3EEAA60-1B3D-4D38-AB9A-317B0251198A}" dt="2023-01-19T22:55:05.616" v="87"/>
          <ac:spMkLst>
            <pc:docMk/>
            <pc:sldMk cId="702684205" sldId="392"/>
            <ac:spMk id="4" creationId="{56453E1F-9C1F-01D2-E673-6C2F2DA96047}"/>
          </ac:spMkLst>
        </pc:spChg>
        <pc:graphicFrameChg chg="add del mod modGraphic">
          <ac:chgData name="Muppeda, Anvesh" userId="S::amuppeda@ttu.edu::06b03efe-61ac-428c-8f04-21f5fe3dd4d6" providerId="AD" clId="Web-{F3EEAA60-1B3D-4D38-AB9A-317B0251198A}" dt="2023-01-19T22:55:37.695" v="89"/>
          <ac:graphicFrameMkLst>
            <pc:docMk/>
            <pc:sldMk cId="702684205" sldId="392"/>
            <ac:graphicFrameMk id="5" creationId="{FEEA13D3-28AA-D207-94FC-AC918B6F4465}"/>
          </ac:graphicFrameMkLst>
        </pc:graphicFrameChg>
        <pc:inkChg chg="add">
          <ac:chgData name="Muppeda, Anvesh" userId="S::amuppeda@ttu.edu::06b03efe-61ac-428c-8f04-21f5fe3dd4d6" providerId="AD" clId="Web-{F3EEAA60-1B3D-4D38-AB9A-317B0251198A}" dt="2023-01-19T22:56:35.776" v="90"/>
          <ac:inkMkLst>
            <pc:docMk/>
            <pc:sldMk cId="702684205" sldId="392"/>
            <ac:inkMk id="15" creationId="{1F88EB88-2717-9C12-B24F-A9A3DACE5D12}"/>
          </ac:inkMkLst>
        </pc:inkChg>
        <pc:inkChg chg="add">
          <ac:chgData name="Muppeda, Anvesh" userId="S::amuppeda@ttu.edu::06b03efe-61ac-428c-8f04-21f5fe3dd4d6" providerId="AD" clId="Web-{F3EEAA60-1B3D-4D38-AB9A-317B0251198A}" dt="2023-01-19T22:56:38.744" v="91"/>
          <ac:inkMkLst>
            <pc:docMk/>
            <pc:sldMk cId="702684205" sldId="392"/>
            <ac:inkMk id="16" creationId="{6C554538-709B-E04F-D763-E78D69B7DC1F}"/>
          </ac:inkMkLst>
        </pc:inkChg>
      </pc:sldChg>
      <pc:sldChg chg="addSp">
        <pc:chgData name="Muppeda, Anvesh" userId="S::amuppeda@ttu.edu::06b03efe-61ac-428c-8f04-21f5fe3dd4d6" providerId="AD" clId="Web-{F3EEAA60-1B3D-4D38-AB9A-317B0251198A}" dt="2023-01-19T23:35:44.608" v="92"/>
        <pc:sldMkLst>
          <pc:docMk/>
          <pc:sldMk cId="1433579198" sldId="428"/>
        </pc:sldMkLst>
        <pc:inkChg chg="add">
          <ac:chgData name="Muppeda, Anvesh" userId="S::amuppeda@ttu.edu::06b03efe-61ac-428c-8f04-21f5fe3dd4d6" providerId="AD" clId="Web-{F3EEAA60-1B3D-4D38-AB9A-317B0251198A}" dt="2023-01-19T23:35:44.608" v="92"/>
          <ac:inkMkLst>
            <pc:docMk/>
            <pc:sldMk cId="1433579198" sldId="428"/>
            <ac:inkMk id="3" creationId="{B7073A6F-ACBE-2A18-6F9E-9218ADCC4082}"/>
          </ac:inkMkLst>
        </pc:inkChg>
      </pc:sldChg>
      <pc:sldChg chg="addSp modSp">
        <pc:chgData name="Muppeda, Anvesh" userId="S::amuppeda@ttu.edu::06b03efe-61ac-428c-8f04-21f5fe3dd4d6" providerId="AD" clId="Web-{F3EEAA60-1B3D-4D38-AB9A-317B0251198A}" dt="2023-01-19T21:52:00.060" v="36" actId="1076"/>
        <pc:sldMkLst>
          <pc:docMk/>
          <pc:sldMk cId="2123826531" sldId="474"/>
        </pc:sldMkLst>
        <pc:spChg chg="add mod">
          <ac:chgData name="Muppeda, Anvesh" userId="S::amuppeda@ttu.edu::06b03efe-61ac-428c-8f04-21f5fe3dd4d6" providerId="AD" clId="Web-{F3EEAA60-1B3D-4D38-AB9A-317B0251198A}" dt="2023-01-19T21:52:00.060" v="36" actId="1076"/>
          <ac:spMkLst>
            <pc:docMk/>
            <pc:sldMk cId="2123826531" sldId="474"/>
            <ac:spMk id="3" creationId="{3F2EF97F-D970-FCDC-92F7-C73B4F8C3283}"/>
          </ac:spMkLst>
        </pc:spChg>
      </pc:sldChg>
    </pc:docChg>
  </pc:docChgLst>
  <pc:docChgLst>
    <pc:chgData name="Muppeda, Anvesh" userId="S::amuppeda@ttu.edu::06b03efe-61ac-428c-8f04-21f5fe3dd4d6" providerId="AD" clId="Web-{72D3CB01-F37F-D509-A099-38B0DCAA434B}"/>
    <pc:docChg chg="addSld modSld">
      <pc:chgData name="Muppeda, Anvesh" userId="S::amuppeda@ttu.edu::06b03efe-61ac-428c-8f04-21f5fe3dd4d6" providerId="AD" clId="Web-{72D3CB01-F37F-D509-A099-38B0DCAA434B}" dt="2023-02-03T00:32:52.171" v="5" actId="14100"/>
      <pc:docMkLst>
        <pc:docMk/>
      </pc:docMkLst>
      <pc:sldChg chg="addSp delSp modSp new">
        <pc:chgData name="Muppeda, Anvesh" userId="S::amuppeda@ttu.edu::06b03efe-61ac-428c-8f04-21f5fe3dd4d6" providerId="AD" clId="Web-{72D3CB01-F37F-D509-A099-38B0DCAA434B}" dt="2023-02-03T00:32:52.171" v="5" actId="14100"/>
        <pc:sldMkLst>
          <pc:docMk/>
          <pc:sldMk cId="3900318644" sldId="481"/>
        </pc:sldMkLst>
        <pc:spChg chg="del">
          <ac:chgData name="Muppeda, Anvesh" userId="S::amuppeda@ttu.edu::06b03efe-61ac-428c-8f04-21f5fe3dd4d6" providerId="AD" clId="Web-{72D3CB01-F37F-D509-A099-38B0DCAA434B}" dt="2023-02-03T00:32:44.155" v="3"/>
          <ac:spMkLst>
            <pc:docMk/>
            <pc:sldMk cId="3900318644" sldId="481"/>
            <ac:spMk id="2" creationId="{4935E3FB-7374-0069-3138-521F8B87918E}"/>
          </ac:spMkLst>
        </pc:spChg>
        <pc:spChg chg="del mod">
          <ac:chgData name="Muppeda, Anvesh" userId="S::amuppeda@ttu.edu::06b03efe-61ac-428c-8f04-21f5fe3dd4d6" providerId="AD" clId="Web-{72D3CB01-F37F-D509-A099-38B0DCAA434B}" dt="2023-02-03T00:32:41.749" v="2"/>
          <ac:spMkLst>
            <pc:docMk/>
            <pc:sldMk cId="3900318644" sldId="481"/>
            <ac:spMk id="3" creationId="{D0FFA637-7934-F2DE-2D9D-6AC6AF1B87C6}"/>
          </ac:spMkLst>
        </pc:spChg>
        <pc:spChg chg="add mod">
          <ac:chgData name="Muppeda, Anvesh" userId="S::amuppeda@ttu.edu::06b03efe-61ac-428c-8f04-21f5fe3dd4d6" providerId="AD" clId="Web-{72D3CB01-F37F-D509-A099-38B0DCAA434B}" dt="2023-02-03T00:32:52.171" v="5" actId="14100"/>
          <ac:spMkLst>
            <pc:docMk/>
            <pc:sldMk cId="3900318644" sldId="481"/>
            <ac:spMk id="4" creationId="{47B72087-56C1-C7C3-73DE-8892A18362D5}"/>
          </ac:spMkLst>
        </pc:spChg>
      </pc:sldChg>
    </pc:docChg>
  </pc:docChgLst>
  <pc:docChgLst>
    <pc:chgData name="Muppeda, Anvesh" userId="S::amuppeda@ttu.edu::06b03efe-61ac-428c-8f04-21f5fe3dd4d6" providerId="AD" clId="Web-{FF4DC20B-6A71-F207-A2BB-94E69261F2E4}"/>
    <pc:docChg chg="modSld">
      <pc:chgData name="Muppeda, Anvesh" userId="S::amuppeda@ttu.edu::06b03efe-61ac-428c-8f04-21f5fe3dd4d6" providerId="AD" clId="Web-{FF4DC20B-6A71-F207-A2BB-94E69261F2E4}" dt="2023-02-08T00:51:30.166" v="157" actId="20577"/>
      <pc:docMkLst>
        <pc:docMk/>
      </pc:docMkLst>
      <pc:sldChg chg="addSp delSp modSp">
        <pc:chgData name="Muppeda, Anvesh" userId="S::amuppeda@ttu.edu::06b03efe-61ac-428c-8f04-21f5fe3dd4d6" providerId="AD" clId="Web-{FF4DC20B-6A71-F207-A2BB-94E69261F2E4}" dt="2023-02-08T00:40:17.470" v="3"/>
        <pc:sldMkLst>
          <pc:docMk/>
          <pc:sldMk cId="1262144595" sldId="476"/>
        </pc:sldMkLst>
        <pc:spChg chg="add del mod">
          <ac:chgData name="Muppeda, Anvesh" userId="S::amuppeda@ttu.edu::06b03efe-61ac-428c-8f04-21f5fe3dd4d6" providerId="AD" clId="Web-{FF4DC20B-6A71-F207-A2BB-94E69261F2E4}" dt="2023-02-08T00:40:17.470" v="3"/>
          <ac:spMkLst>
            <pc:docMk/>
            <pc:sldMk cId="1262144595" sldId="476"/>
            <ac:spMk id="11" creationId="{5118C514-A708-09DF-2310-3152EE3946B9}"/>
          </ac:spMkLst>
        </pc:spChg>
      </pc:sldChg>
      <pc:sldChg chg="modSp">
        <pc:chgData name="Muppeda, Anvesh" userId="S::amuppeda@ttu.edu::06b03efe-61ac-428c-8f04-21f5fe3dd4d6" providerId="AD" clId="Web-{FF4DC20B-6A71-F207-A2BB-94E69261F2E4}" dt="2023-02-08T00:51:30.166" v="157" actId="20577"/>
        <pc:sldMkLst>
          <pc:docMk/>
          <pc:sldMk cId="3900318644" sldId="481"/>
        </pc:sldMkLst>
        <pc:spChg chg="mod">
          <ac:chgData name="Muppeda, Anvesh" userId="S::amuppeda@ttu.edu::06b03efe-61ac-428c-8f04-21f5fe3dd4d6" providerId="AD" clId="Web-{FF4DC20B-6A71-F207-A2BB-94E69261F2E4}" dt="2023-02-08T00:51:30.166" v="157" actId="20577"/>
          <ac:spMkLst>
            <pc:docMk/>
            <pc:sldMk cId="3900318644" sldId="481"/>
            <ac:spMk id="4" creationId="{47B72087-56C1-C7C3-73DE-8892A18362D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0T00:34:09.374"/>
    </inkml:context>
    <inkml:brush xml:id="br0">
      <inkml:brushProperty name="width" value="0.1" units="cm"/>
      <inkml:brushProperty name="height" value="0.1" units="cm"/>
    </inkml:brush>
  </inkml:definitions>
  <inkml:trace contextRef="#ctx0" brushRef="#br0">26300 10144 16383 0 0,'3'0'0'0'0,"4"0"0"0"0,3-3 0 0 0,7-10 0 0 0,3-5 0 0 0,1-4 0 0 0,-2 0 0 0 0,-3 0 0 0 0,-3 1 0 0 0,-1 2 0 0 0,1-3 0 0 0,0-1 0 0 0,2 2 0 0 0,1 0 0 0 0,1 1 0 0 0,-3 1 0 0 0,3 4 0 0 0,-2 2 0 0 0,-1-1 0 0 0,1-1 0 0 0,1 0 0 0 0,-3-1 0 0 0,0-1 0 0 0,0 0 0 0 0,2-4 0 0 0,0 3 0 0 0,-2-3 0 0 0,1 0 0 0 0,-1 0 0 0 0,2-2 0 0 0,1 0 0 0 0,0 1 0 0 0,1 3 0 0 0,-2 1 0 0 0,-2-2 0 0 0,1 1 0 0 0,1 1 0 0 0,1-1 0 0 0,0-2 0 0 0,1 0 0 0 0,-2-1 0 0 0,-2 1 0 0 0,1 2 0 0 0,1 0 0 0 0,1 0 0 0 0,0-2 0 0 0,1 3 0 0 0,3-5 0 0 0,2-2 0 0 0,3 1 0 0 0,2-5 0 0 0,1-3 0 0 0,4-3 0 0 0,3-4 0 0 0,1-1 0 0 0,1 0 0 0 0,-1-2 0 0 0,7-6 0 0 0,10-4 0 0 0,6-2 0 0 0,4-1 0 0 0,0 0 0 0 0,3 3 0 0 0,-5 2 0 0 0,-7 6 0 0 0,-6 5 0 0 0,-6 6 0 0 0,-6 5 0 0 0,-1 2 0 0 0,-3 2 0 0 0,-5 2 0 0 0,0 2 0 0 0,-1-2 0 0 0,-1 1 0 0 0,3-4 0 0 0,2 1 0 0 0,2-2 0 0 0,2 0 0 0 0,1-1 0 0 0,0 1 0 0 0,1-1 0 0 0,-1-2 0 0 0,-2 0 0 0 0,2 1 0 0 0,-3 0 0 0 0,1 0 0 0 0,-1 5 0 0 0,-2 0 0 0 0,0 0 0 0 0,-3 3 0 0 0,-2 0 0 0 0,0-2 0 0 0,2 0 0 0 0,0 1 0 0 0,0 0 0 0 0,0-1 0 0 0,6-4 0 0 0,1-3 0 0 0,1 0 0 0 0,0 0 0 0 0,1 1 0 0 0,-1-1 0 0 0,7-4 0 0 0,1-2 0 0 0,0-2 0 0 0,-1 3 0 0 0,0-2 0 0 0,0 2 0 0 0,-1 1 0 0 0,4 0 0 0 0,0 0 0 0 0,-1-1 0 0 0,4-3 0 0 0,3-2 0 0 0,1-3 0 0 0,1 0 0 0 0,-2 0 0 0 0,2 0 0 0 0,1-4 0 0 0,0 1 0 0 0,0 0 0 0 0,0-3 0 0 0,0-2 0 0 0,2-1 0 0 0,1-1 0 0 0,3 3 0 0 0,0 0 0 0 0,-1-4 0 0 0,-5 2 0 0 0,-5 3 0 0 0,-2 4 0 0 0,-4 0 0 0 0,-2 5 0 0 0,1 0 0 0 0,-2 1 0 0 0,0-3 0 0 0,1 0 0 0 0,-3 1 0 0 0,4-1 0 0 0,-3-1 0 0 0,-1 2 0 0 0,2-2 0 0 0,-1 0 0 0 0,0 5 0 0 0,2-1 0 0 0,-3 1 0 0 0,-2 2 0 0 0,2 0 0 0 0,-2 2 0 0 0,-5 0 0 0 0,-1 4 0 0 0,0 3 0 0 0,-2 3 0 0 0,0-1 0 0 0,-2 5 0 0 0,2-2 0 0 0,-2 1 0 0 0,-3 3 0 0 0,-1 2 0 0 0,-5 0 0 0 0,-2 3 0 0 0,-1 3 0 0 0,-3 0 0 0 0,0 2 0 0 0,-1 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3"/>
    </inkml:context>
    <inkml:brush xml:id="br0">
      <inkml:brushProperty name="width" value="0.1" units="cm"/>
      <inkml:brushProperty name="height" value="0.1" units="cm"/>
    </inkml:brush>
  </inkml:definitions>
  <inkml:trace contextRef="#ctx0" brushRef="#br0">5503 7277 16383 0 0,'1'0'0'0'0,"5"0"0"0"0,17 0 0 0 0,33 0 0 0 0,44 0 0 0 0,48 0 0 0 0,35 0 0 0 0,19 0 0 0 0,6 0 0 0 0,-7 0 0 0 0,-12 0 0 0 0,-10 0 0 0 0,0-2 0 0 0,12-4 0 0 0,12-6 0 0 0,11-4 0 0 0,7-3 0 0 0,-1-3 0 0 0,3-2 0 0 0,1-3 0 0 0,1-5 0 0 0,-1-3 0 0 0,-7 1 0 0 0,-15 3 0 0 0,-19 5 0 0 0,-10 6 0 0 0,4 4 0 0 0,8 5 0 0 0,10 2 0 0 0,9 1 0 0 0,5 2 0 0 0,-2 2 0 0 0,-8 1 0 0 0,-14 2 0 0 0,-19 1 0 0 0,-22 0 0 0 0,-20 0 0 0 0,-20 0 0 0 0,-18 3 0 0 0,-12 2 0 0 0,-9 4 0 0 0,-5 3 0 0 0,-3 4 0 0 0,-3 2 0 0 0,-2 0 0 0 0,-6 1 0 0 0,-4-1 0 0 0,-7-2 0 0 0,-4 0 0 0 0,-6 0 0 0 0,-3-1 0 0 0,-2 2 0 0 0,-3 1 0 0 0,-2 3 0 0 0,-2 5 0 0 0,-2 5 0 0 0,-2 11 0 0 0,-1 14 0 0 0,-1 15 0 0 0,-1 11 0 0 0,-1 2 0 0 0,-2 1 0 0 0,0-2 0 0 0,0 1 0 0 0,0 4 0 0 0,-1 3 0 0 0,-1 0 0 0 0,0 3 0 0 0,0 4 0 0 0,-1 1 0 0 0,0-5 0 0 0,0-12 0 0 0,-1-17 0 0 0,1-16 0 0 0,0-16 0 0 0,0-13 0 0 0,0-8 0 0 0,-1-5 0 0 0,-2 0 0 0 0,-2 2 0 0 0,-3 2 0 0 0,-3 6 0 0 0,-4 10 0 0 0,0 14 0 0 0,-1 11 0 0 0,2 5 0 0 0,3-1 0 0 0,3-6 0 0 0,0-6 0 0 0,1-2 0 0 0,-2-1 0 0 0,1 1 0 0 0,-1-2 0 0 0,2-6 0 0 0,0-6 0 0 0,0-7 0 0 0,-1-7 0 0 0,-9-1 0 0 0,-20 2 0 0 0,-27 3 0 0 0,-29 4 0 0 0,-26 2 0 0 0,-18-2 0 0 0,-12-3 0 0 0,-5-5 0 0 0,-10-3 0 0 0,-14-5 0 0 0,-13-2 0 0 0,-10-2 0 0 0,-6 1 0 0 0,-2 1 0 0 0,-1-2 0 0 0,3 1 0 0 0,6 2 0 0 0,4 1 0 0 0,4 1 0 0 0,-1 3 0 0 0,-1 3 0 0 0,-1 2 0 0 0,1 3 0 0 0,3 1 0 0 0,4-3 0 0 0,5-3 0 0 0,7-5 0 0 0,6-3 0 0 0,7-3 0 0 0,10-2 0 0 0,12 0 0 0 0,15-1 0 0 0,16 0 0 0 0,13 1 0 0 0,12-1 0 0 0,8 1 0 0 0,6-1 0 0 0,3 1 0 0 0,3 0 0 0 0,3 0 0 0 0,4 0 0 0 0,5 0 0 0 0,5 0 0 0 0,3 0 0 0 0,3 0 0 0 0,0 0 0 0 0,-4-4 0 0 0,-8-2 0 0 0,-6-3 0 0 0,-2-2 0 0 0,0-2 0 0 0,6 1 0 0 0,10 1 0 0 0,10 2 0 0 0,7 1 0 0 0,6 2 0 0 0,2 0 0 0 0,-2 1 0 0 0,-11 0 0 0 0,-14-1 0 0 0,-12-2 0 0 0,-7-2 0 0 0,2-1 0 0 0,7 1 0 0 0,12 2 0 0 0,14 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4"/>
    </inkml:context>
    <inkml:brush xml:id="br0">
      <inkml:brushProperty name="width" value="0.1" units="cm"/>
      <inkml:brushProperty name="height" value="0.1" units="cm"/>
    </inkml:brush>
  </inkml:definitions>
  <inkml:trace contextRef="#ctx0" brushRef="#br0">8197 9323 16383 0 0,'0'1'0'0'0,"0"7"0"0"0,0 26 0 0 0,0 45 0 0 0,0 42 0 0 0,0 28 0 0 0,0 6 0 0 0,0-9 0 0 0,0-10 0 0 0,0-8 0 0 0,0-10 0 0 0,0-13 0 0 0,0-14 0 0 0,0-6 0 0 0,0 8 0 0 0,0 13 0 0 0,0 9 0 0 0,0-1 0 0 0,0-14 0 0 0,0-19 0 0 0,0-20 0 0 0,0-18 0 0 0,0-14 0 0 0,0-9 0 0 0,0-3 0 0 0,0 3 0 0 0,0 8 0 0 0,0 6 0 0 0,0 1 0 0 0,1 3 0 0 0,1 4 0 0 0,0 9 0 0 0,1 7 0 0 0,1 0 0 0 0,-1-4 0 0 0,0-8 0 0 0,-2-11 0 0 0,1-11 0 0 0,-1-10 0 0 0,1-6 0 0 0,1-6 0 0 0,3-2 0 0 0,8-2 0 0 0,20 0 0 0 0,29-1 0 0 0,33-2 0 0 0,30-5 0 0 0,24-7 0 0 0,15-5 0 0 0,12-5 0 0 0,4-4 0 0 0,2-1 0 0 0,0 2 0 0 0,-1 1 0 0 0,1 2 0 0 0,0 3 0 0 0,1 3 0 0 0,-5 4 0 0 0,-2 2 0 0 0,-2 2 0 0 0,-2 2 0 0 0,-4 1 0 0 0,-1-1 0 0 0,4 3 0 0 0,11 2 0 0 0,14-1 0 0 0,9 0 0 0 0,8-1 0 0 0,1 0 0 0 0,-2 3 0 0 0,-6 0 0 0 0,-8 2 0 0 0,-8-2 0 0 0,-7 1 0 0 0,-6-1 0 0 0,-12 0 0 0 0,-13 0 0 0 0,-17 1 0 0 0,-16 2 0 0 0,-17 1 0 0 0,-10 0 0 0 0,-6 1 0 0 0,-1 0 0 0 0,5 1 0 0 0,9 3 0 0 0,8 1 0 0 0,9 3 0 0 0,3 1 0 0 0,-5 1 0 0 0,-10-1 0 0 0,-16-3 0 0 0,-16-2 0 0 0,-15-1 0 0 0,-10-2 0 0 0,-4 0 0 0 0,0 1 0 0 0,4 0 0 0 0,10 0 0 0 0,9 0 0 0 0,4-1 0 0 0,-3-1 0 0 0,-4 0 0 0 0,-7 0 0 0 0,-9 0 0 0 0,-9 0 0 0 0,-6 0 0 0 0,-5 0 0 0 0,-7 0 0 0 0,-4-1 0 0 0,-5-3 0 0 0,-4-1 0 0 0,-4-3 0 0 0,-2-1 0 0 0,-2-3 0 0 0,0-2 0 0 0,1-5 0 0 0,1-7 0 0 0,1-3 0 0 0,0-3 0 0 0,2-5 0 0 0,2-3 0 0 0,2-6 0 0 0,1-6 0 0 0,1-5 0 0 0,-2-4 0 0 0,0-4 0 0 0,-3-7 0 0 0,0-9 0 0 0,-1-9 0 0 0,0-3 0 0 0,-2 1 0 0 0,-1 8 0 0 0,-1 7 0 0 0,-1 6 0 0 0,0 5 0 0 0,0 1 0 0 0,0 1 0 0 0,0 5 0 0 0,-1 7 0 0 0,1 9 0 0 0,0 9 0 0 0,0 8 0 0 0,0 2 0 0 0,0-1 0 0 0,0-2 0 0 0,0-2 0 0 0,0-6 0 0 0,1-7 0 0 0,3-9 0 0 0,2-10 0 0 0,2-4 0 0 0,1 2 0 0 0,-1 6 0 0 0,-3 9 0 0 0,-1 6 0 0 0,-2 4 0 0 0,0 5 0 0 0,0 1 0 0 0,0 1 0 0 0,0 0 0 0 0,-1 1 0 0 0,0-2 0 0 0,-1-5 0 0 0,1-8 0 0 0,-1-8 0 0 0,0-4 0 0 0,-1-1 0 0 0,0 5 0 0 0,-3 7 0 0 0,-3 8 0 0 0,-3 8 0 0 0,0 7 0 0 0,-1 7 0 0 0,-2 4 0 0 0,-2 2 0 0 0,-1 0 0 0 0,-2-2 0 0 0,0 2 0 0 0,-2 1 0 0 0,-3 1 0 0 0,-5 1 0 0 0,-6 1 0 0 0,-8 2 0 0 0,-12 2 0 0 0,-12 0 0 0 0,-11 2 0 0 0,-12 1 0 0 0,-9 5 0 0 0,-12 4 0 0 0,-12 4 0 0 0,-14 0 0 0 0,-12 2 0 0 0,-7-2 0 0 0,-4 0 0 0 0,2-2 0 0 0,11-2 0 0 0,12-2 0 0 0,16-1 0 0 0,13 0 0 0 0,11-1 0 0 0,4 0 0 0 0,-2-1 0 0 0,-10-2 0 0 0,-20-1 0 0 0,-22-1 0 0 0,-18-1 0 0 0,-9 0 0 0 0,1 0 0 0 0,10 0 0 0 0,20-1 0 0 0,24 1 0 0 0,21 0 0 0 0,16 0 0 0 0,12 0 0 0 0,5 0 0 0 0,-1 0 0 0 0,-2 0 0 0 0,-4 0 0 0 0,-2 0 0 0 0,3 0 0 0 0,6 0 0 0 0,10 0 0 0 0,11 0 0 0 0,12 0 0 0 0,10 0 0 0 0,7 0 0 0 0,5 0 0 0 0,3-2 0 0 0,1 1 0 0 0,-2-1 0 0 0,-1 1 0 0 0,-3-1 0 0 0,-2 0 0 0 0,-1 0 0 0 0,0 0 0 0 0,2 1 0 0 0,3 0 0 0 0,3 2 0 0 0,5 2 0 0 0,2 4 0 0 0,2 4 0 0 0,1 11 0 0 0,3 17 0 0 0,2 26 0 0 0,2 29 0 0 0,0 27 0 0 0,-2 18 0 0 0,-2 6 0 0 0,-1-7 0 0 0,-1-16 0 0 0,-1-20 0 0 0,-2-15 0 0 0,0-8 0 0 0,0-1 0 0 0,-1 1 0 0 0,0-2 0 0 0,-2-4 0 0 0,0-7 0 0 0,0-4 0 0 0,-1-1 0 0 0,0 1 0 0 0,0-1 0 0 0,-1-5 0 0 0,1-7 0 0 0,0-3 0 0 0,0-2 0 0 0,0 0 0 0 0,0-1 0 0 0,0-4 0 0 0,0-3 0 0 0,0-6 0 0 0,0-1 0 0 0,0-1 0 0 0,0 2 0 0 0,0 0 0 0 0,0-1 0 0 0,0-3 0 0 0,0-3 0 0 0,0-4 0 0 0,0-6 0 0 0,0-3 0 0 0,0-4 0 0 0,0-2 0 0 0,0 0 0 0 0,0 0 0 0 0,0 2 0 0 0,0 3 0 0 0,0 2 0 0 0,0 1 0 0 0,0-1 0 0 0,0-1 0 0 0,0-2 0 0 0,0-1 0 0 0,0 0 0 0 0,0-1 0 0 0,0-1 0 0 0,0 0 0 0 0,0 1 0 0 0,0-1 0 0 0,0 0 0 0 0,0 1 0 0 0,0 0 0 0 0,0 0 0 0 0,0-1 0 0 0,0 0 0 0 0,0-1 0 0 0,0 0 0 0 0,0 0 0 0 0,0-1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5"/>
    </inkml:context>
    <inkml:brush xml:id="br0">
      <inkml:brushProperty name="width" value="0.1" units="cm"/>
      <inkml:brushProperty name="height" value="0.1" units="cm"/>
    </inkml:brush>
  </inkml:definitions>
  <inkml:trace contextRef="#ctx0" brushRef="#br0">7911 7353 16383 0 0,'0'1'0'0'0,"0"4"0"0"0,0 10 0 0 0,0 13 0 0 0,0 17 0 0 0,0 18 0 0 0,0 20 0 0 0,0 21 0 0 0,0 14 0 0 0,0 5 0 0 0,0-7 0 0 0,0-12 0 0 0,0-16 0 0 0,1-16 0 0 0,0-11 0 0 0,1-11 0 0 0,0-8 0 0 0,2-5 0 0 0,0 1 0 0 0,3 4 0 0 0,0 8 0 0 0,0 6 0 0 0,1 5 0 0 0,1 0 0 0 0,-2-6 0 0 0,0-8 0 0 0,-2-8 0 0 0,-1-9 0 0 0,-1-7 0 0 0,0-6 0 0 0,0-4 0 0 0,-1-2 0 0 0,2 3 0 0 0,0 4 0 0 0,1 5 0 0 0,0 3 0 0 0,-1-1 0 0 0,1-2 0 0 0,-1-3 0 0 0,-1-4 0 0 0,0-3 0 0 0,0-3 0 0 0,-1-2 0 0 0,0-3 0 0 0,-1 1 0 0 0,1-1 0 0 0,0 0 0 0 0,0 1 0 0 0,0 3 0 0 0,0 2 0 0 0,1 3 0 0 0,0 2 0 0 0,0 1 0 0 0,-1 1 0 0 0,0 0 0 0 0,-1-3 0 0 0,0-3 0 0 0,1-2 0 0 0,0-3 0 0 0,0-1 0 0 0,1 0 0 0 0,0 0 0 0 0,-1 1 0 0 0,0-1 0 0 0,-1 0 0 0 0,0 0 0 0 0,1-2 0 0 0,-1-1 0 0 0,1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6"/>
    </inkml:context>
    <inkml:brush xml:id="br0">
      <inkml:brushProperty name="width" value="0.1" units="cm"/>
      <inkml:brushProperty name="height" value="0.1" units="cm"/>
    </inkml:brush>
  </inkml:definitions>
  <inkml:trace contextRef="#ctx0" brushRef="#br0">6037 8255 16383 0 0,'-1'0'0'0'0,"0"0"0"0"0,-1 1 0 0 0,-2 0 0 0 0,0 3 0 0 0,0 1 0 0 0,-1 1 0 0 0,-1 1 0 0 0,0 0 0 0 0,-1 2 0 0 0,1 0 0 0 0,0 0 0 0 0,1-1 0 0 0,0 0 0 0 0,1 2 0 0 0,0 1 0 0 0,-1 1 0 0 0,1 1 0 0 0,-1 0 0 0 0,0 0 0 0 0,1 1 0 0 0,1-2 0 0 0,-1 1 0 0 0,1 0 0 0 0,0 0 0 0 0,0 1 0 0 0,0 0 0 0 0,1 0 0 0 0,0 1 0 0 0,1-1 0 0 0,-1 1 0 0 0,0-1 0 0 0,0-1 0 0 0,1 0 0 0 0,1-1 0 0 0,0 1 0 0 0,-1 0 0 0 0,2 0 0 0 0,-1 1 0 0 0,0-2 0 0 0,0-1 0 0 0,0 0 0 0 0,0-1 0 0 0,3 0 0 0 0,2-1 0 0 0,3-3 0 0 0,2-2 0 0 0,1-1 0 0 0,1-2 0 0 0,0-1 0 0 0,0 0 0 0 0,-1 0 0 0 0,1-1 0 0 0,-1 1 0 0 0,1 0 0 0 0,0-1 0 0 0,0-2 0 0 0,-1-1 0 0 0,-1-2 0 0 0,0-1 0 0 0,-2 0 0 0 0,0 0 0 0 0,-3 0 0 0 0,-1 1 0 0 0,-1 1 0 0 0,-1 1 0 0 0,0 1 0 0 0,1-1 0 0 0,0 1 0 0 0,2 0 0 0 0,2-1 0 0 0,3-2 0 0 0,3-1 0 0 0,2-2 0 0 0,-1 2 0 0 0,-1-1 0 0 0,-2 2 0 0 0,-3 2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7"/>
    </inkml:context>
    <inkml:brush xml:id="br0">
      <inkml:brushProperty name="width" value="0.1" units="cm"/>
      <inkml:brushProperty name="height" value="0.1" units="cm"/>
    </inkml:brush>
  </inkml:definitions>
  <inkml:trace contextRef="#ctx0" brushRef="#br0">6276 8187 16383 0 0,'0'1'0'0'0,"0"1"0"0"0,0 4 0 0 0,0 7 0 0 0,0 9 0 0 0,1 7 0 0 0,2 4 0 0 0,1 2 0 0 0,2 1 0 0 0,2 0 0 0 0,-1-3 0 0 0,1-2 0 0 0,-1-5 0 0 0,0-3 0 0 0,-1-3 0 0 0,-1-4 0 0 0,0-3 0 0 0,0-3 0 0 0,0-4 0 0 0,-1-2 0 0 0,0-4 0 0 0,-1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8"/>
    </inkml:context>
    <inkml:brush xml:id="br0">
      <inkml:brushProperty name="width" value="0.1" units="cm"/>
      <inkml:brushProperty name="height" value="0.1" units="cm"/>
    </inkml:brush>
  </inkml:definitions>
  <inkml:trace contextRef="#ctx0" brushRef="#br0">6513 8127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9"/>
    </inkml:context>
    <inkml:brush xml:id="br0">
      <inkml:brushProperty name="width" value="0.1" units="cm"/>
      <inkml:brushProperty name="height" value="0.1" units="cm"/>
    </inkml:brush>
  </inkml:definitions>
  <inkml:trace contextRef="#ctx0" brushRef="#br0">6555 8133 16383 0 0,'0'-1'0'0'0,"0"0"0"0"0,0 1 0 0 0,-1 2 0 0 0,-2 0 0 0 0,-1 0 0 0 0,1 2 0 0 0,-1 0 0 0 0,0 1 0 0 0,1-1 0 0 0,-1 0 0 0 0,2 1 0 0 0,0-1 0 0 0,0 1 0 0 0,0-1 0 0 0,0 1 0 0 0,1 0 0 0 0,0 0 0 0 0,0-1 0 0 0,-1 0 0 0 0,0 0 0 0 0,1 1 0 0 0,0-1 0 0 0,-1 1 0 0 0,0-1 0 0 0,0-1 0 0 0,-1 1 0 0 0,-1-1 0 0 0,0-1 0 0 0,-2 0 0 0 0,0-1 0 0 0,0 0 0 0 0,0-1 0 0 0,-1 0 0 0 0,-1 0 0 0 0,-1 1 0 0 0,-1 1 0 0 0,0-1 0 0 0,0 1 0 0 0,1-1 0 0 0,1 0 0 0 0,0 1 0 0 0,1 0 0 0 0,0 0 0 0 0,0-1 0 0 0,1 1 0 0 0,0-2 0 0 0,-1 1 0 0 0,0-1 0 0 0,-1 0 0 0 0,0 0 0 0 0,1 0 0 0 0,0-1 0 0 0,1 1 0 0 0,1 0 0 0 0,1-1 0 0 0,0-4 0 0 0,0-3 0 0 0,1-4 0 0 0,1-2 0 0 0,1-3 0 0 0,0-1 0 0 0,1-1 0 0 0,0 0 0 0 0,0 2 0 0 0,2 2 0 0 0,1 1 0 0 0,3 3 0 0 0,3 2 0 0 0,1 1 0 0 0,1 1 0 0 0,2 0 0 0 0,-1 1 0 0 0,0 0 0 0 0,0 0 0 0 0,-1 2 0 0 0,1 1 0 0 0,0 1 0 0 0,0 1 0 0 0,0 1 0 0 0,-1 0 0 0 0,1 0 0 0 0,0 1 0 0 0,-1-1 0 0 0,2 0 0 0 0,-1 0 0 0 0,-1 0 0 0 0,-1 0 0 0 0,-1 1 0 0 0,-2 1 0 0 0,-1 1 0 0 0,-1 1 0 0 0,-1 1 0 0 0,-1 1 0 0 0,-1 0 0 0 0,-2 1 0 0 0,1-1 0 0 0,-1 0 0 0 0,-1 0 0 0 0,-1 0 0 0 0,-3 0 0 0 0,-2-1-16383 0 0,-1 0 16383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0"/>
    </inkml:context>
    <inkml:brush xml:id="br0">
      <inkml:brushProperty name="width" value="0.1" units="cm"/>
      <inkml:brushProperty name="height" value="0.1" units="cm"/>
    </inkml:brush>
  </inkml:definitions>
  <inkml:trace contextRef="#ctx0" brushRef="#br0">6534 8078 16383 0 0,'0'-1'0'0'0,"0"0"0"0"0,0 2 0 0 0,0 3 0 0 0,0 3 0 0 0,0 2 0 0 0,0 3 0 0 0,0 2 0 0 0,0 3 0 0 0,0-1 0 0 0,0 1 0 0 0,0-1 0 0 0,0 1 0 0 0,0-2 0 0 0,1 0 0 0 0,1 0 0 0 0,1-2 0 0 0,0 2 0 0 0,1-2 0 0 0,0-2 0 0 0,-1-3 0 0 0,1 0 0 0 0,0-2 0 0 0,0-1 0 0 0,0 0 0 0 0,1-2 0 0 0,0 0 0 0 0,0-1 0 0 0,0 1 0 0 0,2 0 0 0 0,0 0 0 0 0,1 1 0 0 0,1 0 0 0 0,0-1 0 0 0,2-1 0 0 0,1-1 0 0 0,1 0 0 0 0,1-1 0 0 0,1 0 0 0 0,0 0 0 0 0,-1 0 0 0 0,-1 0 0 0 0,-2 0 0 0 0,-2 0 0 0 0,0-1 0 0 0,-1 1 0 0 0,1 0 0 0 0,0 0 0 0 0,1 0 0 0 0,1 0 0 0 0,0 0 0 0 0,1 0 0 0 0,1 0 0 0 0,1 0 0 0 0,1 0 0 0 0,0 0 0 0 0,0 0 0 0 0,-3-1 0 0 0,-1-1 0 0 0,-2-2 0 0 0,-1 0 0 0 0,-1-1 0 0 0,0 0 0 0 0,-1 0 0 0 0,1-2 0 0 0,-1 0 0 0 0,-1-1 0 0 0,0 1 0 0 0,0-1 0 0 0,-1-1 0 0 0,-1 0 0 0 0,1 0 0 0 0,-1-1 0 0 0,0-1 0 0 0,-1-2 0 0 0,1-1 0 0 0,-1-2 0 0 0,0-2 0 0 0,-1 0 0 0 0,0 0 0 0 0,-1-2 0 0 0,0-1 0 0 0,0-1 0 0 0,0 0 0 0 0,0-1 0 0 0,-1 1 0 0 0,0 0 0 0 0,-4 2 0 0 0,-2 2 0 0 0,-3 3 0 0 0,-2 2 0 0 0,-5 0 0 0 0,-2 2 0 0 0,-1 0 0 0 0,-1 1 0 0 0,0 2 0 0 0,2 1 0 0 0,3 3 0 0 0,3 1 0 0 0,3 2 0 0 0,4 1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1"/>
    </inkml:context>
    <inkml:brush xml:id="br0">
      <inkml:brushProperty name="width" value="0.1" units="cm"/>
      <inkml:brushProperty name="height" value="0.1" units="cm"/>
    </inkml:brush>
  </inkml:definitions>
  <inkml:trace contextRef="#ctx0" brushRef="#br0">8963 9425 0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2"/>
    </inkml:context>
    <inkml:brush xml:id="br0">
      <inkml:brushProperty name="width" value="0.1" units="cm"/>
      <inkml:brushProperty name="height" value="0.1" units="cm"/>
    </inkml:brush>
  </inkml:definitions>
  <inkml:trace contextRef="#ctx0" brushRef="#br0">8963 9778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0T00:34:09.375"/>
    </inkml:context>
    <inkml:brush xml:id="br0">
      <inkml:brushProperty name="width" value="0.1" units="cm"/>
      <inkml:brushProperty name="height" value="0.1" units="cm"/>
    </inkml:brush>
  </inkml:definitions>
  <inkml:trace contextRef="#ctx0" brushRef="#br0">32861 5358 16383 0 0,'3'0'0'0'0,"7"0"0"0"0,8 0 0 0 0,4-3 0 0 0,1-4 0 0 0,5-1 0 0 0,2-2 0 0 0,1-2 0 0 0,1 1 0 0 0,2-1 0 0 0,1-1 0 0 0,0-2 0 0 0,0 2 0 0 0,4 0 0 0 0,3 0 0 0 0,-1 1 0 0 0,0 0 0 0 0,-3 3 0 0 0,-2-1 0 0 0,-2 1 0 0 0,0 0 0 0 0,-3 0 0 0 0,-1 3 0 0 0,-2 2 0 0 0,-3-1 0 0 0,-3 0 0 0 0,-2 1 0 0 0,-2 1 0 0 0,0 1 0 0 0,-1 1 0 0 0,-3-2 0 0 0,-1-1 0 0 0,-2 3 0 0 0,-4 8 0 0 0,0 6 0 0 0,0 3 0 0 0,0 3 0 0 0,0 3 0 0 0,-1 5 0 0 0,-2 0 0 0 0,-2 2 0 0 0,-1-2 0 0 0,0 2 0 0 0,-1-2 0 0 0,-1 0 0 0 0,1 0 0 0 0,0-3 0 0 0,-1-2 0 0 0,1-2 0 0 0,0-1 0 0 0,0-1 0 0 0,0-1 0 0 0,0 0 0 0 0,0 1 0 0 0,0-1 0 0 0,0 0 0 0 0,0 1 0 0 0,-3-4 0 0 0,-1 3 0 0 0,0 1 0 0 0,1 0 0 0 0,1 0 0 0 0,1 1 0 0 0,0-1 0 0 0,1 0 0 0 0,0 0 0 0 0,0 0 0 0 0,0 0 0 0 0,0-1 0 0 0,0 1 0 0 0,0-3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3"/>
    </inkml:context>
    <inkml:brush xml:id="br0">
      <inkml:brushProperty name="width" value="0.1" units="cm"/>
      <inkml:brushProperty name="height" value="0.1" units="cm"/>
    </inkml:brush>
  </inkml:definitions>
  <inkml:trace contextRef="#ctx0" brushRef="#br0">9200 8339 16383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4"/>
    </inkml:context>
    <inkml:brush xml:id="br0">
      <inkml:brushProperty name="width" value="0.1" units="cm"/>
      <inkml:brushProperty name="height" value="0.1" units="cm"/>
    </inkml:brush>
  </inkml:definitions>
  <inkml:trace contextRef="#ctx0" brushRef="#br0">9272 8412 0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5"/>
    </inkml:context>
    <inkml:brush xml:id="br0">
      <inkml:brushProperty name="width" value="0.1" units="cm"/>
      <inkml:brushProperty name="height" value="0.1" units="cm"/>
    </inkml:brush>
  </inkml:definitions>
  <inkml:trace contextRef="#ctx0" brushRef="#br0">10475 9632 16383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6"/>
    </inkml:context>
    <inkml:brush xml:id="br0">
      <inkml:brushProperty name="width" value="0.1" units="cm"/>
      <inkml:brushProperty name="height" value="0.1" units="cm"/>
    </inkml:brush>
  </inkml:definitions>
  <inkml:trace contextRef="#ctx0" brushRef="#br0">9575 10415 0 0 0,'0'0'0'0'0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7"/>
    </inkml:context>
    <inkml:brush xml:id="br0">
      <inkml:brushProperty name="width" value="0.1" units="cm"/>
      <inkml:brushProperty name="height" value="0.1" units="cm"/>
    </inkml:brush>
  </inkml:definitions>
  <inkml:trace contextRef="#ctx0" brushRef="#br0">15439 5656 0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8"/>
    </inkml:context>
    <inkml:brush xml:id="br0">
      <inkml:brushProperty name="width" value="0.1" units="cm"/>
      <inkml:brushProperty name="height" value="0.1" units="cm"/>
    </inkml:brush>
  </inkml:definitions>
  <inkml:trace contextRef="#ctx0" brushRef="#br0">15215 3301 0 0 0,'0'0'0'0'0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39"/>
    </inkml:context>
    <inkml:brush xml:id="br0">
      <inkml:brushProperty name="width" value="0.1" units="cm"/>
      <inkml:brushProperty name="height" value="0.1" units="cm"/>
    </inkml:brush>
  </inkml:definitions>
  <inkml:trace contextRef="#ctx0" brushRef="#br0">21559 6797 0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0"/>
    </inkml:context>
    <inkml:brush xml:id="br0">
      <inkml:brushProperty name="width" value="0.1" units="cm"/>
      <inkml:brushProperty name="height" value="0.1" units="cm"/>
    </inkml:brush>
  </inkml:definitions>
  <inkml:trace contextRef="#ctx0" brushRef="#br0">18071 6589 0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1"/>
    </inkml:context>
    <inkml:brush xml:id="br0">
      <inkml:brushProperty name="width" value="0.1" units="cm"/>
      <inkml:brushProperty name="height" value="0.1" units="cm"/>
    </inkml:brush>
  </inkml:definitions>
  <inkml:trace contextRef="#ctx0" brushRef="#br0">19818 6944 0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2"/>
    </inkml:context>
    <inkml:brush xml:id="br0">
      <inkml:brushProperty name="width" value="0.1" units="cm"/>
      <inkml:brushProperty name="height" value="0.1" units="cm"/>
    </inkml:brush>
  </inkml:definitions>
  <inkml:trace contextRef="#ctx0" brushRef="#br0">19855 7090 16383 0 0,'0'1'0'0'0,"0"5"0"0"0,0 9 0 0 0,0 10 0 0 0,0 9 0 0 0,0 5 0 0 0,0 3 0 0 0,0 1 0 0 0,0 0 0 0 0,0 1 0 0 0,0-1 0 0 0,0 1 0 0 0,0-1 0 0 0,0-2 0 0 0,0-1 0 0 0,0-2 0 0 0,0-2 0 0 0,0-2 0 0 0,0-3 0 0 0,0 0 0 0 0,0 2 0 0 0,0 3 0 0 0,0 7 0 0 0,0 9 0 0 0,0 7 0 0 0,0 3 0 0 0,0-5 0 0 0,0-8 0 0 0,0-10 0 0 0,0-8 0 0 0,0-6 0 0 0,-1-2 0 0 0,0 0 0 0 0,-2 4 0 0 0,1 1 0 0 0,0 1 0 0 0,0 0 0 0 0,-1 1 0 0 0,0 2 0 0 0,0 1 0 0 0,-1 0 0 0 0,-1-2 0 0 0,0-2 0 0 0,0-3 0 0 0,1-4 0 0 0,0 2 0 0 0,-2 9 0 0 0,-2 16 0 0 0,-1 11 0 0 0,-2 4 0 0 0,0-6 0 0 0,1-10 0 0 0,2-12 0 0 0,3-11 0 0 0,2-5 0 0 0,1 2 0 0 0,2 3 0 0 0,0 1 0 0 0,0-2 0 0 0,1-6 0 0 0,0-5 0 0 0,1-4 0 0 0,4-6 0 0 0,6-4 0 0 0,12-4 0 0 0,15-2 0 0 0,16-3 0 0 0,12 0 0 0 0,6-1 0 0 0,0 1 0 0 0,-3 0 0 0 0,-6 0 0 0 0,-3 1 0 0 0,5 1 0 0 0,13-1 0 0 0,17-1 0 0 0,19 1 0 0 0,17 1 0 0 0,8 1 0 0 0,-1 3 0 0 0,-6 0 0 0 0,-2 0 0 0 0,6 0 0 0 0,14-3 0 0 0,16-2 0 0 0,16-1 0 0 0,11 1 0 0 0,2 1 0 0 0,-10 2 0 0 0,-18 2 0 0 0,-18 2 0 0 0,-19 1 0 0 0,-13 1 0 0 0,-9 1 0 0 0,-6-1 0 0 0,-6 0 0 0 0,-5 1 0 0 0,-4-1 0 0 0,-4 0 0 0 0,-5 0 0 0 0,-3 0 0 0 0,0 0 0 0 0,8 0 0 0 0,10 0 0 0 0,11 0 0 0 0,6 0 0 0 0,0 0 0 0 0,-4 0 0 0 0,-8 0 0 0 0,-9 0 0 0 0,-9 0 0 0 0,-8 0 0 0 0,-3 0 0 0 0,1 0 0 0 0,5 0 0 0 0,7 0 0 0 0,8 1 0 0 0,4 3 0 0 0,-1 3 0 0 0,-6 2 0 0 0,-6 0 0 0 0,-6 2 0 0 0,0 2 0 0 0,0-1 0 0 0,0 0 0 0 0,-4-2 0 0 0,-11-3 0 0 0,-11-2 0 0 0,-13-4 0 0 0,-14-2 0 0 0,-11-4 0 0 0,-6-7 0 0 0,-6-12 0 0 0,-2-16 0 0 0,0-13 0 0 0,-1-14 0 0 0,3-11 0 0 0,2-12 0 0 0,3-11 0 0 0,1-11 0 0 0,1-7 0 0 0,-1-5 0 0 0,0 2 0 0 0,0 2 0 0 0,1 5 0 0 0,1 4 0 0 0,3 2 0 0 0,3 2 0 0 0,2 4 0 0 0,1 4 0 0 0,0 6 0 0 0,0 4 0 0 0,2 1 0 0 0,2-6 0 0 0,2-6 0 0 0,2-3 0 0 0,-2 5 0 0 0,-3 10 0 0 0,-4 14 0 0 0,-3 14 0 0 0,-4 12 0 0 0,-3 11 0 0 0,-4 8 0 0 0,-2 8 0 0 0,-3 8 0 0 0,-5 4 0 0 0,-9 3 0 0 0,-14-1 0 0 0,-15 0 0 0 0,-18-3 0 0 0,-19-2 0 0 0,-18 0 0 0 0,-20 1 0 0 0,-18 3 0 0 0,-15 2 0 0 0,-11 3 0 0 0,-4 3 0 0 0,-1 5 0 0 0,0 7 0 0 0,2 8 0 0 0,-1 7 0 0 0,0 7 0 0 0,3 2 0 0 0,3 0 0 0 0,4 1 0 0 0,4-1 0 0 0,8 0 0 0 0,6 1 0 0 0,8-1 0 0 0,4-1 0 0 0,1-1 0 0 0,0-1 0 0 0,2-2 0 0 0,4 0 0 0 0,4-3 0 0 0,4-1 0 0 0,1-3 0 0 0,-1-3 0 0 0,-1-4 0 0 0,-7-4 0 0 0,-9-4 0 0 0,-5-3 0 0 0,-2-4 0 0 0,5 0 0 0 0,9-3 0 0 0,12 1 0 0 0,11-1 0 0 0,10-1 0 0 0,8-2 0 0 0,5-2 0 0 0,2-3 0 0 0,1-4 0 0 0,0-1 0 0 0,0-2 0 0 0,2-1 0 0 0,4 1 0 0 0,8 1 0 0 0,7 3 0 0 0,7 2 0 0 0,5 1 0 0 0,4 3 0 0 0,1 1 0 0 0,1 1 0 0 0,0 0 0 0 0,2 0 0 0 0,2 0 0 0 0,4 2 0 0 0,4 0 0 0 0,4 1 0 0 0,4 1 0 0 0,4 0 0 0 0,3 0 0 0 0,1 0 0 0 0,2 1 0 0 0,0-1 0 0 0,0 0 0 0 0,-2 1 0 0 0,-3 1 0 0 0,0 1 0 0 0,0 2 0 0 0,2 2 0 0 0,3 0 0 0 0,2 1 0 0 0,2-2 0 0 0,1 1 0 0 0,1-1 0 0 0,1 1 0 0 0,-1 0 0 0 0,1 1 0 0 0,-1 0 0 0 0,0 3 0 0 0,0 1 0 0 0,1 3 0 0 0,-1 2 0 0 0,0 4 0 0 0,0 4 0 0 0,0 4 0 0 0,0 2 0 0 0,-1-2 0 0 0,1-2 0 0 0,0-3 0 0 0,0-2 0 0 0,0-2 0 0 0,0-1 0 0 0,0-1 0 0 0,-2-1 0 0 0,-2 3 0 0 0,0 5 0 0 0,-1 5 0 0 0,-1 5 0 0 0,-1 7 0 0 0,0 6 0 0 0,-1 11 0 0 0,0 12 0 0 0,-1 13 0 0 0,0 11 0 0 0,0 7 0 0 0,-2 4 0 0 0,-1 2 0 0 0,-2 3 0 0 0,-1 1 0 0 0,-1 2 0 0 0,-1-1 0 0 0,1-5 0 0 0,1-5 0 0 0,0-8 0 0 0,1-9 0 0 0,0-8 0 0 0,1-9 0 0 0,1-7 0 0 0,1-5 0 0 0,3-2 0 0 0,1 2 0 0 0,2 0 0 0 0,3 0 0 0 0,1-1 0 0 0,0 2 0 0 0,2 6 0 0 0,-1 7 0 0 0,0 5 0 0 0,1 0 0 0 0,-2-3 0 0 0,-1-4 0 0 0,0-6 0 0 0,0-4 0 0 0,1 0 0 0 0,0-1 0 0 0,-1 0 0 0 0,0 3 0 0 0,-1 4 0 0 0,1 3 0 0 0,1 0 0 0 0,0-4 0 0 0,0-6 0 0 0,1-8 0 0 0,0-9 0 0 0,0-9 0 0 0,0-6 0 0 0,0-5 0 0 0,0-4 0 0 0,0-2 0 0 0,0 0 0 0 0,0 1 0 0 0,0 9 0 0 0,0 11 0 0 0,0 8 0 0 0,0 4 0 0 0,0 0 0 0 0,0-8 0 0 0,1-9 0 0 0,1-10 0 0 0,4-8 0 0 0,15-7 0 0 0,33-5 0 0 0,42-1 0 0 0,39-2 0 0 0,38 0 0 0 0,28-2 0 0 0,24-2 0 0 0,10-4 0 0 0,0-3 0 0 0,-8-1 0 0 0,-12 1 0 0 0,-16 3 0 0 0,-15 3 0 0 0,-14 3 0 0 0,-7 1 0 0 0,-4 3 0 0 0,-3 0 0 0 0,-2 0 0 0 0,-1 2 0 0 0,-1 1 0 0 0,1 4 0 0 0,3-1 0 0 0,0 0 0 0 0,-6-1 0 0 0,-10-2 0 0 0,-11-1 0 0 0,-11-1 0 0 0,-13-1 0 0 0,-12 0 0 0 0,-4 0 0 0 0,6-1 0 0 0,15 1 0 0 0,16 0 0 0 0,6 0 0 0 0,-4 0 0 0 0,-15 0 0 0 0,-15 0 0 0 0,-17 0 0 0 0,-14 0 0 0 0,-13 0 0 0 0,-11 0 0 0 0,-6 0 0 0 0,-6 0 0 0 0,-2 0 0 0 0,-1 0 0 0 0,-1 0 0 0 0,1 0 0 0 0,1 0 0 0 0,0-1 0 0 0,-2-3 0 0 0,-4-4 0 0 0,-5-4 0 0 0,-4-6 0 0 0,-2-5 0 0 0,0-5 0 0 0,0-3 0 0 0,-1 1 0 0 0,0 0 0 0 0,-1 1 0 0 0,2 0 0 0 0,0-4 0 0 0,1-4 0 0 0,1-8 0 0 0,0-7 0 0 0,1-7 0 0 0,0-9 0 0 0,0-8 0 0 0,1-8 0 0 0,0-5 0 0 0,-1-1 0 0 0,-1 6 0 0 0,0 12 0 0 0,-1 13 0 0 0,0 9 0 0 0,0 5 0 0 0,1-3 0 0 0,3-9 0 0 0,4-10 0 0 0,4-8 0 0 0,1 2 0 0 0,-3 8 0 0 0,-6 11 0 0 0,-5 11 0 0 0,-5 8 0 0 0,-4 5 0 0 0,-2 2 0 0 0,-1-1 0 0 0,-1 1 0 0 0,0 2 0 0 0,0 4 0 0 0,0 4 0 0 0,0 3 0 0 0,1 3 0 0 0,0 4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16"/>
    </inkml:context>
    <inkml:brush xml:id="br0">
      <inkml:brushProperty name="width" value="0.1" units="cm"/>
      <inkml:brushProperty name="height" value="0.1" units="cm"/>
    </inkml:brush>
  </inkml:definitions>
  <inkml:trace contextRef="#ctx0" brushRef="#br0">5426 2243 0 0 0,'0'0'0'0'0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3"/>
    </inkml:context>
    <inkml:brush xml:id="br0">
      <inkml:brushProperty name="width" value="0.1" units="cm"/>
      <inkml:brushProperty name="height" value="0.1" units="cm"/>
    </inkml:brush>
  </inkml:definitions>
  <inkml:trace contextRef="#ctx0" brushRef="#br0">22216 6872 16383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4"/>
    </inkml:context>
    <inkml:brush xml:id="br0">
      <inkml:brushProperty name="width" value="0.1" units="cm"/>
      <inkml:brushProperty name="height" value="0.1" units="cm"/>
    </inkml:brush>
  </inkml:definitions>
  <inkml:trace contextRef="#ctx0" brushRef="#br0">22216 6872 16383 0 0,'0'1'0'0'0,"0"4"0"0"0,0 7 0 0 0,0 12 0 0 0,0 10 0 0 0,0 9 0 0 0,0 12 0 0 0,0 13 0 0 0,1 17 0 0 0,3 15 0 0 0,4 12 0 0 0,5 7 0 0 0,1-1 0 0 0,0-7 0 0 0,-1-7 0 0 0,0-5 0 0 0,-2-4 0 0 0,-1-3 0 0 0,-2-7 0 0 0,-1-9 0 0 0,-1-5 0 0 0,-1-2 0 0 0,1 3 0 0 0,-1 3 0 0 0,0 4 0 0 0,0 3 0 0 0,1 6 0 0 0,2 2 0 0 0,0 0 0 0 0,0-2 0 0 0,-1-9 0 0 0,-1-11 0 0 0,-2-11 0 0 0,-2-10 0 0 0,-1-8 0 0 0,-1-6 0 0 0,0-6 0 0 0,0-3 0 0 0,0 0 0 0 0,-1 3 0 0 0,1 6 0 0 0,0 6 0 0 0,0 4 0 0 0,0 1 0 0 0,0-1 0 0 0,0-4 0 0 0,0-2 0 0 0,0-2 0 0 0,0-3 0 0 0,0-1 0 0 0,0-3 0 0 0,0 0 0 0 0,0 3 0 0 0,-1 8 0 0 0,-4 12 0 0 0,-2 10 0 0 0,-2 3 0 0 0,1-2 0 0 0,-1-8 0 0 0,2-7 0 0 0,2-9 0 0 0,1-6 0 0 0,2-5 0 0 0,1-5 0 0 0,1-4 0 0 0,-1-5 0 0 0,0-5 0 0 0,0-3 0 0 0,-1-1 0 0 0,1-2 0 0 0,1 0 0 0 0,-1 1 0 0 0,1 2 0 0 0,-1 2 0 0 0,-1 2 0 0 0,0 4 0 0 0,-1 1 0 0 0,0 3 0 0 0,0-1 0 0 0,0-3 0 0 0,1-3 0 0 0,-1-4 0 0 0,2-1 0 0 0,-1-1 0 0 0,1-2 0 0 0,1 1 0 0 0,-2-1 0 0 0,1 0 0 0 0,-1 1 0 0 0,1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5"/>
    </inkml:context>
    <inkml:brush xml:id="br0">
      <inkml:brushProperty name="width" value="0.1" units="cm"/>
      <inkml:brushProperty name="height" value="0.1" units="cm"/>
    </inkml:brush>
  </inkml:definitions>
  <inkml:trace contextRef="#ctx0" brushRef="#br0">18913 11723 0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6"/>
    </inkml:context>
    <inkml:brush xml:id="br0">
      <inkml:brushProperty name="width" value="0.1" units="cm"/>
      <inkml:brushProperty name="height" value="0.1" units="cm"/>
    </inkml:brush>
  </inkml:definitions>
  <inkml:trace contextRef="#ctx0" brushRef="#br0">5659 12902 16383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7"/>
    </inkml:context>
    <inkml:brush xml:id="br0">
      <inkml:brushProperty name="width" value="0.1" units="cm"/>
      <inkml:brushProperty name="height" value="0.1" units="cm"/>
    </inkml:brush>
  </inkml:definitions>
  <inkml:trace contextRef="#ctx0" brushRef="#br0">10239 12976 0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8"/>
    </inkml:context>
    <inkml:brush xml:id="br0">
      <inkml:brushProperty name="width" value="0.1" units="cm"/>
      <inkml:brushProperty name="height" value="0.1" units="cm"/>
    </inkml:brush>
  </inkml:definitions>
  <inkml:trace contextRef="#ctx0" brushRef="#br0">21427 13095 0 0 0,'0'0'0'0'0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49"/>
    </inkml:context>
    <inkml:brush xml:id="br0">
      <inkml:brushProperty name="width" value="0.1" units="cm"/>
      <inkml:brushProperty name="height" value="0.1" units="cm"/>
    </inkml:brush>
  </inkml:definitions>
  <inkml:trace contextRef="#ctx0" brushRef="#br0">22955 13114 0 0 0,'0'0'0'0'0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0"/>
    </inkml:context>
    <inkml:brush xml:id="br0">
      <inkml:brushProperty name="width" value="0.1" units="cm"/>
      <inkml:brushProperty name="height" value="0.1" units="cm"/>
    </inkml:brush>
  </inkml:definitions>
  <inkml:trace contextRef="#ctx0" brushRef="#br0">21735 13202 0 0 0,'0'0'0'0'0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1"/>
    </inkml:context>
    <inkml:brush xml:id="br0">
      <inkml:brushProperty name="width" value="0.1" units="cm"/>
      <inkml:brushProperty name="height" value="0.1" units="cm"/>
    </inkml:brush>
  </inkml:definitions>
  <inkml:trace contextRef="#ctx0" brushRef="#br0">15754 7655 0 0 0,'0'0'0'0'0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2"/>
    </inkml:context>
    <inkml:brush xml:id="br0">
      <inkml:brushProperty name="width" value="0.1" units="cm"/>
      <inkml:brushProperty name="height" value="0.1" units="cm"/>
    </inkml:brush>
  </inkml:definitions>
  <inkml:trace contextRef="#ctx0" brushRef="#br0">10436 13239 0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17"/>
    </inkml:context>
    <inkml:brush xml:id="br0">
      <inkml:brushProperty name="width" value="0.1" units="cm"/>
      <inkml:brushProperty name="height" value="0.1" units="cm"/>
    </inkml:brush>
  </inkml:definitions>
  <inkml:trace contextRef="#ctx0" brushRef="#br0">5426 2874 16383 0 0,'0'1'0'0'0,"0"-1"0"0"0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3"/>
    </inkml:context>
    <inkml:brush xml:id="br0">
      <inkml:brushProperty name="width" value="0.1" units="cm"/>
      <inkml:brushProperty name="height" value="0.1" units="cm"/>
    </inkml:brush>
  </inkml:definitions>
  <inkml:trace contextRef="#ctx0" brushRef="#br0">9937 13291 0 0 0,'0'0'0'0'0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4"/>
    </inkml:context>
    <inkml:brush xml:id="br0">
      <inkml:brushProperty name="width" value="0.1" units="cm"/>
      <inkml:brushProperty name="height" value="0.1" units="cm"/>
    </inkml:brush>
  </inkml:definitions>
  <inkml:trace contextRef="#ctx0" brushRef="#br0">11458 14693 16383 0 0,'1'0'0'0'0,"1"0"0"0"0,2 0 0 0 0,1 0 0 0 0,3 0 0 0 0,2 0 0 0 0,3 0 0 0 0,1 0 0 0 0,2 0 0 0 0,4 0 0 0 0,3 0 0 0 0,6 0 0 0 0,5 0 0 0 0,4 0 0 0 0,3 0 0 0 0,2 0 0 0 0,0 0 0 0 0,0 0 0 0 0,-1 0 0 0 0,0 0 0 0 0,-3 0 0 0 0,-5 0 0 0 0,-4 0 0 0 0,-5 0 0 0 0,-5 0 0 0 0,-5 0 0 0 0,-6-1 0 0 0,-2 0 0 0 0,-2-1 0 0 0,1 1 0 0 0,1-1 0 0 0,0 2 0 0 0,0-1 0 0 0,0 1 0 0 0,-2 0 0 0 0,0 0 0 0 0,1 0 0 0 0,1 0 0 0 0,1 0 0 0 0,1 0 0 0 0,0 0 0 0 0,-2 0 0 0 0,-1-2 0 0 0,-2 0 0 0 0,-2 0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5"/>
    </inkml:context>
    <inkml:brush xml:id="br0">
      <inkml:brushProperty name="width" value="0.1" units="cm"/>
      <inkml:brushProperty name="height" value="0.1" units="cm"/>
    </inkml:brush>
  </inkml:definitions>
  <inkml:trace contextRef="#ctx0" brushRef="#br0">7084 14744 0 0 0,'0'0'0'0'0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6"/>
    </inkml:context>
    <inkml:brush xml:id="br0">
      <inkml:brushProperty name="width" value="0.1" units="cm"/>
      <inkml:brushProperty name="height" value="0.1" units="cm"/>
    </inkml:brush>
  </inkml:definitions>
  <inkml:trace contextRef="#ctx0" brushRef="#br0">4646 1643 0 0 0,'0'0'0'0'0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7"/>
    </inkml:context>
    <inkml:brush xml:id="br0">
      <inkml:brushProperty name="width" value="0.1" units="cm"/>
      <inkml:brushProperty name="height" value="0.1" units="cm"/>
    </inkml:brush>
  </inkml:definitions>
  <inkml:trace contextRef="#ctx0" brushRef="#br0">4583 2686 0 0 0,'0'0'0'0'0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8"/>
    </inkml:context>
    <inkml:brush xml:id="br0">
      <inkml:brushProperty name="width" value="0.1" units="cm"/>
      <inkml:brushProperty name="height" value="0.1" units="cm"/>
    </inkml:brush>
  </inkml:definitions>
  <inkml:trace contextRef="#ctx0" brushRef="#br0">6922 14615 0 0 0,'0'0'0'0'0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59"/>
    </inkml:context>
    <inkml:brush xml:id="br0">
      <inkml:brushProperty name="width" value="0.1" units="cm"/>
      <inkml:brushProperty name="height" value="0.1" units="cm"/>
    </inkml:brush>
  </inkml:definitions>
  <inkml:trace contextRef="#ctx0" brushRef="#br0">6922 14615 0 0 0,'0'0'0'0'0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60"/>
    </inkml:context>
    <inkml:brush xml:id="br0">
      <inkml:brushProperty name="width" value="0.1" units="cm"/>
      <inkml:brushProperty name="height" value="0.1" units="cm"/>
    </inkml:brush>
  </inkml:definitions>
  <inkml:trace contextRef="#ctx0" brushRef="#br0">6204 14465 0 0 0,'0'0'0'0'0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61"/>
    </inkml:context>
    <inkml:brush xml:id="br0">
      <inkml:brushProperty name="width" value="0.1" units="cm"/>
      <inkml:brushProperty name="height" value="0.1" units="cm"/>
    </inkml:brush>
  </inkml:definitions>
  <inkml:trace contextRef="#ctx0" brushRef="#br0">6204 14465 0 0 0,'0'0'0'0'0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62"/>
    </inkml:context>
    <inkml:brush xml:id="br0">
      <inkml:brushProperty name="width" value="0.1" units="cm"/>
      <inkml:brushProperty name="height" value="0.1" units="cm"/>
    </inkml:brush>
  </inkml:definitions>
  <inkml:trace contextRef="#ctx0" brushRef="#br0">6204 14465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18"/>
    </inkml:context>
    <inkml:brush xml:id="br0">
      <inkml:brushProperty name="width" value="0.1" units="cm"/>
      <inkml:brushProperty name="height" value="0.1" units="cm"/>
    </inkml:brush>
  </inkml:definitions>
  <inkml:trace contextRef="#ctx0" brushRef="#br0">5361 2458 0 0 0,'0'0'0'0'0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63"/>
    </inkml:context>
    <inkml:brush xml:id="br0">
      <inkml:brushProperty name="width" value="0.1" units="cm"/>
      <inkml:brushProperty name="height" value="0.1" units="cm"/>
    </inkml:brush>
  </inkml:definitions>
  <inkml:trace contextRef="#ctx0" brushRef="#br0">11294 14698 0 0 0,'0'0'0'0'0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64"/>
    </inkml:context>
    <inkml:brush xml:id="br0">
      <inkml:brushProperty name="width" value="0.1" units="cm"/>
      <inkml:brushProperty name="height" value="0.1" units="cm"/>
    </inkml:brush>
  </inkml:definitions>
  <inkml:trace contextRef="#ctx0" brushRef="#br0">17894 8689 0 0 0,'0'0'0'0'0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0.459"/>
    </inkml:context>
    <inkml:brush xml:id="br0">
      <inkml:brushProperty name="width" value="0.1" units="cm"/>
      <inkml:brushProperty name="height" value="0.1" units="cm"/>
    </inkml:brush>
  </inkml:definitions>
  <inkml:trace contextRef="#ctx0" brushRef="#br0">4344 4953 0 0 0,'0'0'0'0'0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0.460"/>
    </inkml:context>
    <inkml:brush xml:id="br0">
      <inkml:brushProperty name="width" value="0.1" units="cm"/>
      <inkml:brushProperty name="height" value="0.1" units="cm"/>
    </inkml:brush>
  </inkml:definitions>
  <inkml:trace contextRef="#ctx0" brushRef="#br0">4163 4981 0 0 0,'0'0'0'0'0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0.461"/>
    </inkml:context>
    <inkml:brush xml:id="br0">
      <inkml:brushProperty name="width" value="0.1" units="cm"/>
      <inkml:brushProperty name="height" value="0.1" units="cm"/>
    </inkml:brush>
  </inkml:definitions>
  <inkml:trace contextRef="#ctx0" brushRef="#br0">4271 5180 16383 0 0,'0'0'0'0'0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0.462"/>
    </inkml:context>
    <inkml:brush xml:id="br0">
      <inkml:brushProperty name="width" value="0.1" units="cm"/>
      <inkml:brushProperty name="height" value="0.1" units="cm"/>
    </inkml:brush>
  </inkml:definitions>
  <inkml:trace contextRef="#ctx0" brushRef="#br0">5408 5068 16383 0 0,'0'0'0'0'0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0T00:34:38.298"/>
    </inkml:context>
    <inkml:brush xml:id="br0">
      <inkml:brushProperty name="width" value="0.1" units="cm"/>
      <inkml:brushProperty name="height" value="0.1" units="cm"/>
    </inkml:brush>
  </inkml:definitions>
  <inkml:trace contextRef="#ctx0" brushRef="#br0">24553 8625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19"/>
    </inkml:context>
    <inkml:brush xml:id="br0">
      <inkml:brushProperty name="width" value="0.1" units="cm"/>
      <inkml:brushProperty name="height" value="0.1" units="cm"/>
    </inkml:brush>
  </inkml:definitions>
  <inkml:trace contextRef="#ctx0" brushRef="#br0">5361 2458 16383 0 0,'0'2'0'0'0,"0"7"0"0"0,0 17 0 0 0,0 28 0 0 0,0 28 0 0 0,0 21 0 0 0,1 10 0 0 0,2-1 0 0 0,3-6 0 0 0,2-8 0 0 0,0-10 0 0 0,1-9 0 0 0,-1-10 0 0 0,0-6 0 0 0,0-1 0 0 0,1 5 0 0 0,2 8 0 0 0,-1 5 0 0 0,-2 0 0 0 0,-1-7 0 0 0,-1-9 0 0 0,-1-12 0 0 0,-2-10 0 0 0,-1-7 0 0 0,-2-1 0 0 0,1 4 0 0 0,-2 5 0 0 0,1 3 0 0 0,0-4 0 0 0,0-5 0 0 0,-1-10 0 0 0,1-11 0 0 0,0-9 0 0 0,0-6 0 0 0,1-4 0 0 0,1-2 0 0 0,1 0 0 0 0,2-1 0 0 0,1 1 0 0 0,1 1 0 0 0,1-1 0 0 0,2 1 0 0 0,0 0 0 0 0,1 0 0 0 0,0 1 0 0 0,1 0 0 0 0,1 1 0 0 0,0 0 0 0 0,2-1 0 0 0,1 1 0 0 0,5-2 0 0 0,2 2 0 0 0,5-1 0 0 0,3-1 0 0 0,6 1 0 0 0,6-2 0 0 0,8-1 0 0 0,4 0 0 0 0,5-1 0 0 0,1 0 0 0 0,1 0 0 0 0,0 2 0 0 0,2-1 0 0 0,3 1 0 0 0,6 1 0 0 0,5-1 0 0 0,5 0 0 0 0,4 1 0 0 0,6-2 0 0 0,6 0 0 0 0,7-1 0 0 0,10-2 0 0 0,8 0 0 0 0,5-1 0 0 0,-1 0 0 0 0,-5 0 0 0 0,-4 1 0 0 0,-2-1 0 0 0,3 0 0 0 0,6-1 0 0 0,7 0 0 0 0,11 0 0 0 0,13 1 0 0 0,12-3 0 0 0,7-3 0 0 0,3-1 0 0 0,-5-3 0 0 0,-8 0 0 0 0,-11 0 0 0 0,-15 2 0 0 0,-18 2 0 0 0,-19 3 0 0 0,-19 2 0 0 0,-14 3 0 0 0,-11 2 0 0 0,-8 1 0 0 0,-5 1 0 0 0,-4 1 0 0 0,-5 1 0 0 0,-5 0 0 0 0,-3 2 0 0 0,-5 0 0 0 0,-2 0 0 0 0,-2 0 0 0 0,-2 0 0 0 0,-2 0 0 0 0,-2 0 0 0 0,-1 1 0 0 0,-1-1 0 0 0,-1 0 0 0 0,1 0 0 0 0,-1 0 0 0 0,1 0 0 0 0,1 0 0 0 0,0 0 0 0 0,2 0 0 0 0,2 0 0 0 0,1 0 0 0 0,3 0 0 0 0,4 0 0 0 0,2 0 0 0 0,1 0 0 0 0,-2 0 0 0 0,0 0 0 0 0,-1 0 0 0 0,-1 0 0 0 0,0 0 0 0 0,-1 0 0 0 0,0 0 0 0 0,0 0 0 0 0,0 0 0 0 0,2 0 0 0 0,2 0 0 0 0,2 0 0 0 0,2 0 0 0 0,1 0 0 0 0,1 0 0 0 0,-1 0 0 0 0,-1 0 0 0 0,-1 0 0 0 0,-2 0 0 0 0,1 0 0 0 0,0 0 0 0 0,0 0 0 0 0,0 0 0 0 0,0 0 0 0 0,-1 0 0 0 0,-1 0 0 0 0,-2 0 0 0 0,-3 0 0 0 0,-3 0 0 0 0,-4 0 0 0 0,-4 0 0 0 0,-3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0"/>
    </inkml:context>
    <inkml:brush xml:id="br0">
      <inkml:brushProperty name="width" value="0.1" units="cm"/>
      <inkml:brushProperty name="height" value="0.1" units="cm"/>
    </inkml:brush>
  </inkml:definitions>
  <inkml:trace contextRef="#ctx0" brushRef="#br0">5501 7207 0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1"/>
    </inkml:context>
    <inkml:brush xml:id="br0">
      <inkml:brushProperty name="width" value="0.1" units="cm"/>
      <inkml:brushProperty name="height" value="0.1" units="cm"/>
    </inkml:brush>
  </inkml:definitions>
  <inkml:trace contextRef="#ctx0" brushRef="#br0">5511 7207 16383 0 0,'0'0'0'0'0,"0"3"0"0"0,0 3 0 0 0,0 7 0 0 0,0 8 0 0 0,0 7 0 0 0,0 9 0 0 0,0 7 0 0 0,0 5 0 0 0,0 3 0 0 0,0 1 0 0 0,0 2 0 0 0,0 2 0 0 0,0 3 0 0 0,0 5 0 0 0,0 5 0 0 0,0 4 0 0 0,0-3 0 0 0,0-9 0 0 0,0-12 0 0 0,0-12 0 0 0,0-7 0 0 0,-1-2 0 0 0,-1 0 0 0 0,0 2 0 0 0,0 3 0 0 0,0 4 0 0 0,1 5 0 0 0,0 5 0 0 0,-2 6 0 0 0,0 3 0 0 0,1 1 0 0 0,0-2 0 0 0,-1-3 0 0 0,0-1 0 0 0,0-1 0 0 0,0-1 0 0 0,-1 0 0 0 0,1-1 0 0 0,0 0 0 0 0,-1 1 0 0 0,1 1 0 0 0,1 0 0 0 0,0-1 0 0 0,1-3 0 0 0,1-4 0 0 0,0-6 0 0 0,0-5 0 0 0,0-3 0 0 0,0-4 0 0 0,0-3 0 0 0,0-3 0 0 0,0-1 0 0 0,0-3 0 0 0,0-1 0 0 0,0-2 0 0 0,0-1 0 0 0,0-1 0 0 0,0-2 0 0 0,0-3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3T00:28:39.122"/>
    </inkml:context>
    <inkml:brush xml:id="br0">
      <inkml:brushProperty name="width" value="0.1" units="cm"/>
      <inkml:brushProperty name="height" value="0.1" units="cm"/>
    </inkml:brush>
  </inkml:definitions>
  <inkml:trace contextRef="#ctx0" brushRef="#br0">5503 7213 0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97B39-5DCF-5849-A593-4EC750FE1FE6}"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FCD3C-E509-814A-953C-1B5ED9473267}" type="slidenum">
              <a:rPr lang="en-US" smtClean="0"/>
              <a:t>‹#›</a:t>
            </a:fld>
            <a:endParaRPr lang="en-US"/>
          </a:p>
        </p:txBody>
      </p:sp>
    </p:spTree>
    <p:extLst>
      <p:ext uri="{BB962C8B-B14F-4D97-AF65-F5344CB8AC3E}">
        <p14:creationId xmlns:p14="http://schemas.microsoft.com/office/powerpoint/2010/main" val="344786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103427"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5905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vide editor, web browser,</a:t>
            </a:r>
            <a:r>
              <a:rPr lang="en-US" baseline="0" dirty="0"/>
              <a:t> email receiver. </a:t>
            </a:r>
          </a:p>
          <a:p>
            <a:pPr marL="228600" indent="-228600">
              <a:buAutoNum type="arabicPeriod"/>
            </a:pPr>
            <a:r>
              <a:rPr lang="en-US" baseline="0" dirty="0"/>
              <a:t>Switch</a:t>
            </a:r>
          </a:p>
          <a:p>
            <a:pPr marL="228600" indent="-228600">
              <a:buAutoNum type="arabicPeriod"/>
            </a:pPr>
            <a:r>
              <a:rPr lang="en-US" baseline="0" dirty="0"/>
              <a:t>Keep the same state it was stopped</a:t>
            </a:r>
          </a:p>
          <a:p>
            <a:pPr marL="228600" indent="-228600">
              <a:buAutoNum type="arabicPeriod"/>
            </a:pPr>
            <a:r>
              <a:rPr lang="en-US" baseline="0" dirty="0"/>
              <a:t>Information explicated stored somewhere</a:t>
            </a:r>
          </a:p>
          <a:p>
            <a:pPr marL="228600" indent="-228600">
              <a:buAutoNum type="arabicPeriod"/>
            </a:pPr>
            <a:r>
              <a:rPr lang="en-US" baseline="0" dirty="0"/>
              <a:t>Store in process table, </a:t>
            </a:r>
          </a:p>
          <a:p>
            <a:pPr marL="228600" indent="-228600">
              <a:buAutoNum type="arabicPeriod"/>
            </a:pPr>
            <a:r>
              <a:rPr lang="en-US" baseline="0" dirty="0"/>
              <a:t>Core image for text, data, stack;  process table for registers, other resources.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18</a:t>
            </a:fld>
            <a:endParaRPr lang="en-US"/>
          </a:p>
        </p:txBody>
      </p:sp>
    </p:spTree>
    <p:extLst>
      <p:ext uri="{BB962C8B-B14F-4D97-AF65-F5344CB8AC3E}">
        <p14:creationId xmlns:p14="http://schemas.microsoft.com/office/powerpoint/2010/main" val="202837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Command </a:t>
            </a:r>
            <a:r>
              <a:rPr lang="en-US" dirty="0" err="1"/>
              <a:t>interpretator</a:t>
            </a:r>
            <a:r>
              <a:rPr lang="en-US" baseline="0" dirty="0"/>
              <a:t> shell, take command, create new process to run compiler, finish then terminate</a:t>
            </a:r>
          </a:p>
          <a:p>
            <a:r>
              <a:rPr lang="en-US" dirty="0"/>
              <a:t>2. Sometime</a:t>
            </a:r>
            <a:r>
              <a:rPr lang="en-US" baseline="0" dirty="0"/>
              <a:t> processes need to collaborate and synchronize with each other, so they need </a:t>
            </a:r>
            <a:r>
              <a:rPr lang="en-US" baseline="0" dirty="0" err="1"/>
              <a:t>interprocess</a:t>
            </a:r>
            <a:r>
              <a:rPr lang="en-US" baseline="0" dirty="0"/>
              <a:t> communication</a:t>
            </a:r>
          </a:p>
          <a:p>
            <a:endParaRPr lang="en-US" dirty="0"/>
          </a:p>
          <a:p>
            <a:r>
              <a:rPr lang="en-US" dirty="0"/>
              <a:t>Virtual memory</a:t>
            </a:r>
          </a:p>
          <a:p>
            <a:endParaRPr lang="en-US" dirty="0"/>
          </a:p>
          <a:p>
            <a:r>
              <a:rPr lang="en-US" dirty="0"/>
              <a:t>Paging/Page replacement </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19</a:t>
            </a:fld>
            <a:endParaRPr lang="en-US"/>
          </a:p>
        </p:txBody>
      </p:sp>
    </p:spTree>
    <p:extLst>
      <p:ext uri="{BB962C8B-B14F-4D97-AF65-F5344CB8AC3E}">
        <p14:creationId xmlns:p14="http://schemas.microsoft.com/office/powerpoint/2010/main" val="54901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character is file type</a:t>
            </a:r>
            <a:r>
              <a:rPr lang="en-US" baseline="0" dirty="0"/>
              <a:t>: - is for regular file, d is for directory, and so on.</a:t>
            </a:r>
          </a:p>
          <a:p>
            <a:r>
              <a:rPr lang="en-US" baseline="0" dirty="0"/>
              <a:t>For directory, x is for searching the content</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20</a:t>
            </a:fld>
            <a:endParaRPr lang="en-US"/>
          </a:p>
        </p:txBody>
      </p:sp>
    </p:spTree>
    <p:extLst>
      <p:ext uri="{BB962C8B-B14F-4D97-AF65-F5344CB8AC3E}">
        <p14:creationId xmlns:p14="http://schemas.microsoft.com/office/powerpoint/2010/main" val="194262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 pointy brackets, angle brackets, triangular brackets, diamond brackets, tuples, or chevrons</a:t>
            </a:r>
          </a:p>
          <a:p>
            <a:r>
              <a:rPr lang="en-US" dirty="0"/>
              <a:t>&lt; &gt; — inequality signs, pointy brackets, or brackets.</a:t>
            </a:r>
          </a:p>
          <a:p>
            <a:endParaRPr lang="en-US"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21</a:t>
            </a:fld>
            <a:endParaRPr lang="en-US"/>
          </a:p>
        </p:txBody>
      </p:sp>
    </p:spTree>
    <p:extLst>
      <p:ext uri="{BB962C8B-B14F-4D97-AF65-F5344CB8AC3E}">
        <p14:creationId xmlns:p14="http://schemas.microsoft.com/office/powerpoint/2010/main" val="1476704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AA0E5-EBCA-4233-B181-312910E0BFDF}" type="slidenum">
              <a:rPr lang="en-US" altLang="zh-CN"/>
              <a:pPr/>
              <a:t>22</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30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301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cs typeface="Calibri" charset="0"/>
            </a:endParaRP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706D43-DAEA-C14C-97E3-E4478A7755D9}" type="slidenum">
              <a:rPr lang="en-US" sz="1200">
                <a:latin typeface="Calibri" charset="0"/>
              </a:rPr>
              <a:pPr eaLnBrk="1" hangingPunct="1"/>
              <a:t>24</a:t>
            </a:fld>
            <a:endParaRPr lang="en-US" sz="1200">
              <a:latin typeface="Calibri" charset="0"/>
            </a:endParaRPr>
          </a:p>
        </p:txBody>
      </p:sp>
    </p:spTree>
    <p:extLst>
      <p:ext uri="{BB962C8B-B14F-4D97-AF65-F5344CB8AC3E}">
        <p14:creationId xmlns:p14="http://schemas.microsoft.com/office/powerpoint/2010/main" val="208649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model of run time</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26</a:t>
            </a:fld>
            <a:endParaRPr lang="en-US"/>
          </a:p>
        </p:txBody>
      </p:sp>
    </p:spTree>
    <p:extLst>
      <p:ext uri="{BB962C8B-B14F-4D97-AF65-F5344CB8AC3E}">
        <p14:creationId xmlns:p14="http://schemas.microsoft.com/office/powerpoint/2010/main" val="75281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effectLst/>
              </a:rPr>
              <a:t>Another common dangling pointer example is an access of a memory location via pointer, after free has been </a:t>
            </a:r>
            <a:r>
              <a:rPr lang="en-US" b="1" dirty="0">
                <a:effectLst/>
              </a:rPr>
              <a:t>explicitly</a:t>
            </a:r>
            <a:r>
              <a:rPr lang="en-US" dirty="0">
                <a:effectLst/>
              </a:rPr>
              <a:t> called on that memory.</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27</a:t>
            </a:fld>
            <a:endParaRPr lang="en-US"/>
          </a:p>
        </p:txBody>
      </p:sp>
    </p:spTree>
    <p:extLst>
      <p:ext uri="{BB962C8B-B14F-4D97-AF65-F5344CB8AC3E}">
        <p14:creationId xmlns:p14="http://schemas.microsoft.com/office/powerpoint/2010/main" val="1149331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effectLst/>
              </a:rPr>
              <a:t>Another common dangling pointer example is an access of a memory location via pointer, after free has been </a:t>
            </a:r>
            <a:r>
              <a:rPr lang="en-US" b="1" dirty="0">
                <a:effectLst/>
              </a:rPr>
              <a:t>explicitly</a:t>
            </a:r>
            <a:r>
              <a:rPr lang="en-US" dirty="0">
                <a:effectLst/>
              </a:rPr>
              <a:t> called on that memory.</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28</a:t>
            </a:fld>
            <a:endParaRPr lang="en-US"/>
          </a:p>
        </p:txBody>
      </p:sp>
    </p:spTree>
    <p:extLst>
      <p:ext uri="{BB962C8B-B14F-4D97-AF65-F5344CB8AC3E}">
        <p14:creationId xmlns:p14="http://schemas.microsoft.com/office/powerpoint/2010/main" val="1589268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9728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2768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Multiprogramming is the rapid switching of the CPU between multiple processes in memory. It is commonly used to keep the CPU busy while one or more processes are doing I/O.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a:t>
            </a:fld>
            <a:endParaRPr lang="en-US"/>
          </a:p>
        </p:txBody>
      </p:sp>
    </p:spTree>
    <p:extLst>
      <p:ext uri="{BB962C8B-B14F-4D97-AF65-F5344CB8AC3E}">
        <p14:creationId xmlns:p14="http://schemas.microsoft.com/office/powerpoint/2010/main" val="521011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151555" name="Rectangle 3"/>
          <p:cNvSpPr>
            <a:spLocks noGrp="1" noChangeArrowheads="1"/>
          </p:cNvSpPr>
          <p:nvPr>
            <p:ph type="body" idx="1"/>
          </p:nvPr>
        </p:nvSpPr>
        <p:spPr>
          <a:ln/>
        </p:spPr>
        <p:txBody>
          <a:bodyPr/>
          <a:lstStyle/>
          <a:p>
            <a:r>
              <a:rPr lang="en-US" dirty="0" err="1"/>
              <a:t>fd</a:t>
            </a:r>
            <a:r>
              <a:rPr lang="en-US" baseline="0" dirty="0"/>
              <a:t> and </a:t>
            </a:r>
            <a:r>
              <a:rPr lang="en-US" baseline="0" dirty="0" err="1"/>
              <a:t>nbytes</a:t>
            </a:r>
            <a:r>
              <a:rPr lang="en-US" baseline="0" dirty="0"/>
              <a:t> are by values while buffer is passed by reference</a:t>
            </a:r>
          </a:p>
          <a:p>
            <a:endParaRPr lang="en-US" baseline="0" dirty="0"/>
          </a:p>
          <a:p>
            <a:r>
              <a:rPr lang="en-US" baseline="0" dirty="0"/>
              <a:t>Why the system call parameters are pushed to the stack in the reverse order?  -&gt; Historical reason.</a:t>
            </a:r>
            <a:endParaRPr lang="en-US" dirty="0"/>
          </a:p>
        </p:txBody>
      </p:sp>
    </p:spTree>
    <p:extLst>
      <p:ext uri="{BB962C8B-B14F-4D97-AF65-F5344CB8AC3E}">
        <p14:creationId xmlns:p14="http://schemas.microsoft.com/office/powerpoint/2010/main" val="1000858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68611" name="Rectangle 3"/>
          <p:cNvSpPr>
            <a:spLocks noGrp="1" noChangeArrowheads="1"/>
          </p:cNvSpPr>
          <p:nvPr>
            <p:ph type="body" idx="1"/>
          </p:nvPr>
        </p:nvSpPr>
        <p:spPr>
          <a:ln/>
        </p:spPr>
        <p:txBody>
          <a:bodyPr/>
          <a:lstStyle/>
          <a:p>
            <a:r>
              <a:rPr lang="en-US" dirty="0"/>
              <a:t>Status is</a:t>
            </a:r>
            <a:r>
              <a:rPr lang="en-US" baseline="0" dirty="0"/>
              <a:t> the status of the child process.</a:t>
            </a:r>
          </a:p>
          <a:p>
            <a:endParaRPr lang="en-US" baseline="0" dirty="0"/>
          </a:p>
          <a:p>
            <a:r>
              <a:rPr lang="en-US" baseline="0" dirty="0"/>
              <a:t>-1: Wait for any child</a:t>
            </a:r>
            <a:endParaRPr lang="en-US" dirty="0"/>
          </a:p>
        </p:txBody>
      </p:sp>
    </p:spTree>
    <p:extLst>
      <p:ext uri="{BB962C8B-B14F-4D97-AF65-F5344CB8AC3E}">
        <p14:creationId xmlns:p14="http://schemas.microsoft.com/office/powerpoint/2010/main" val="1598170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70659" name="Rectangle 3"/>
          <p:cNvSpPr>
            <a:spLocks noGrp="1" noChangeArrowheads="1"/>
          </p:cNvSpPr>
          <p:nvPr>
            <p:ph type="body" idx="1"/>
          </p:nvPr>
        </p:nvSpPr>
        <p:spPr>
          <a:ln/>
        </p:spPr>
        <p:txBody>
          <a:bodyPr/>
          <a:lstStyle/>
          <a:p>
            <a:r>
              <a:rPr lang="en-US" sz="1200" b="0" i="0" kern="1200" dirty="0">
                <a:solidFill>
                  <a:schemeClr val="tx1"/>
                </a:solidFill>
                <a:effectLst/>
                <a:latin typeface="+mn-lt"/>
                <a:ea typeface="+mn-ea"/>
                <a:cs typeface="+mn-cs"/>
              </a:rPr>
              <a:t>A text segment is also known as a code segment, a text segment is placed below the heap or stack in order to prevent heaps and stack overflows from overwriting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text segment is read-only and sharable so that only a single copy needs to be in memory for frequently executed programs, such as text editors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segment is not read-only.</a:t>
            </a:r>
          </a:p>
        </p:txBody>
      </p:sp>
    </p:spTree>
    <p:extLst>
      <p:ext uri="{BB962C8B-B14F-4D97-AF65-F5344CB8AC3E}">
        <p14:creationId xmlns:p14="http://schemas.microsoft.com/office/powerpoint/2010/main" val="192126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70659" name="Rectangle 3"/>
          <p:cNvSpPr>
            <a:spLocks noGrp="1" noChangeArrowheads="1"/>
          </p:cNvSpPr>
          <p:nvPr>
            <p:ph type="body" idx="1"/>
          </p:nvPr>
        </p:nvSpPr>
        <p:spPr>
          <a:ln/>
        </p:spPr>
        <p:txBody>
          <a:bodyPr/>
          <a:lstStyle/>
          <a:p>
            <a:r>
              <a:rPr lang="en-US" sz="1200" b="0" i="0" kern="1200" dirty="0">
                <a:solidFill>
                  <a:schemeClr val="tx1"/>
                </a:solidFill>
                <a:effectLst/>
                <a:latin typeface="+mn-lt"/>
                <a:ea typeface="+mn-ea"/>
                <a:cs typeface="+mn-cs"/>
              </a:rPr>
              <a:t>The stack grows the opposite direction</a:t>
            </a:r>
            <a:r>
              <a:rPr lang="en-US" sz="1200" b="0" i="0" kern="1200" baseline="0" dirty="0">
                <a:solidFill>
                  <a:schemeClr val="tx1"/>
                </a:solidFill>
                <a:effectLst/>
                <a:latin typeface="+mn-lt"/>
                <a:ea typeface="+mn-ea"/>
                <a:cs typeface="+mn-cs"/>
              </a:rPr>
              <a:t> of heap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the stack pointer met the heap pointer, free memory was exhausted. What</a:t>
            </a:r>
            <a:r>
              <a:rPr lang="en-US" sz="1200" b="0" i="0" kern="1200" baseline="0" dirty="0">
                <a:solidFill>
                  <a:schemeClr val="tx1"/>
                </a:solidFill>
                <a:effectLst/>
                <a:latin typeface="+mn-lt"/>
                <a:ea typeface="+mn-ea"/>
                <a:cs typeface="+mn-cs"/>
              </a:rPr>
              <a:t> happen?</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Heap is the segment where dynamic memory allocation usually takes place.</a:t>
            </a:r>
          </a:p>
          <a:p>
            <a:pPr fontAlgn="base"/>
            <a:r>
              <a:rPr lang="en-US" sz="1200" b="0" i="0" kern="1200" dirty="0">
                <a:solidFill>
                  <a:schemeClr val="tx1"/>
                </a:solidFill>
                <a:effectLst/>
                <a:latin typeface="+mn-lt"/>
                <a:ea typeface="+mn-ea"/>
                <a:cs typeface="+mn-cs"/>
              </a:rPr>
              <a:t>The heap area begins at the end of the BSS segment and grows to larger addresses from there. The Heap area is managed by </a:t>
            </a:r>
            <a:r>
              <a:rPr lang="en-US" sz="1200" b="0" i="0" kern="1200" dirty="0" err="1">
                <a:solidFill>
                  <a:schemeClr val="tx1"/>
                </a:solidFill>
                <a:effectLst/>
                <a:latin typeface="+mn-lt"/>
                <a:ea typeface="+mn-ea"/>
                <a:cs typeface="+mn-cs"/>
              </a:rPr>
              <a:t>malloc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realloc</a:t>
            </a:r>
            <a:r>
              <a:rPr lang="en-US" sz="1200" b="0" i="0" kern="1200" dirty="0">
                <a:solidFill>
                  <a:schemeClr val="tx1"/>
                </a:solidFill>
                <a:effectLst/>
                <a:latin typeface="+mn-lt"/>
                <a:ea typeface="+mn-ea"/>
                <a:cs typeface="+mn-cs"/>
              </a:rPr>
              <a:t>, and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938042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21813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a:t>
            </a:r>
            <a:r>
              <a:rPr lang="de-DE" baseline="0" dirty="0"/>
              <a:t>: </a:t>
            </a:r>
            <a:r>
              <a:rPr lang="de-DE" baseline="0" dirty="0" err="1"/>
              <a:t>Vertical</a:t>
            </a:r>
            <a:r>
              <a:rPr lang="de-DE" baseline="0" dirty="0"/>
              <a:t> </a:t>
            </a:r>
            <a:r>
              <a:rPr lang="de-DE" baseline="0" dirty="0" err="1"/>
              <a:t>line</a:t>
            </a:r>
            <a:r>
              <a:rPr lang="de-DE" baseline="0" dirty="0"/>
              <a:t> </a:t>
            </a:r>
            <a:r>
              <a:rPr lang="de-DE" baseline="0" dirty="0" err="1"/>
              <a:t>meet</a:t>
            </a:r>
            <a:r>
              <a:rPr lang="de-DE" baseline="0" dirty="0"/>
              <a:t> </a:t>
            </a:r>
            <a:r>
              <a:rPr lang="de-DE" baseline="0" dirty="0" err="1"/>
              <a:t>only</a:t>
            </a:r>
            <a:r>
              <a:rPr lang="de-DE" baseline="0" dirty="0"/>
              <a:t> 1 </a:t>
            </a:r>
            <a:r>
              <a:rPr lang="de-DE" baseline="0" dirty="0" err="1"/>
              <a:t>line</a:t>
            </a:r>
            <a:r>
              <a:rPr lang="de-DE" baseline="0" dirty="0"/>
              <a:t>. </a:t>
            </a:r>
            <a:r>
              <a:rPr lang="de-DE" baseline="0" dirty="0" err="1"/>
              <a:t>How</a:t>
            </a:r>
            <a:r>
              <a:rPr lang="de-DE" baseline="0" dirty="0"/>
              <a:t> </a:t>
            </a:r>
            <a:r>
              <a:rPr lang="de-DE" baseline="0" dirty="0" err="1"/>
              <a:t>about</a:t>
            </a:r>
            <a:r>
              <a:rPr lang="de-DE" baseline="0" dirty="0"/>
              <a:t> </a:t>
            </a:r>
            <a:r>
              <a:rPr lang="de-DE" baseline="0" dirty="0" err="1"/>
              <a:t>the</a:t>
            </a:r>
            <a:r>
              <a:rPr lang="de-DE" baseline="0" dirty="0"/>
              <a:t> </a:t>
            </a:r>
            <a:r>
              <a:rPr lang="de-DE" baseline="0" dirty="0" err="1"/>
              <a:t>case</a:t>
            </a:r>
            <a:r>
              <a:rPr lang="de-DE" baseline="0" dirty="0"/>
              <a:t> </a:t>
            </a:r>
            <a:r>
              <a:rPr lang="de-DE" baseline="0" dirty="0" err="1"/>
              <a:t>of</a:t>
            </a:r>
            <a:r>
              <a:rPr lang="de-DE" baseline="0" dirty="0"/>
              <a:t> </a:t>
            </a:r>
            <a:r>
              <a:rPr lang="de-DE" baseline="0" dirty="0" err="1"/>
              <a:t>multicore</a:t>
            </a:r>
            <a:r>
              <a:rPr lang="de-DE" baseline="0" dirty="0"/>
              <a:t>?</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37</a:t>
            </a:fld>
            <a:endParaRPr lang="en-US"/>
          </a:p>
        </p:txBody>
      </p:sp>
    </p:spTree>
    <p:extLst>
      <p:ext uri="{BB962C8B-B14F-4D97-AF65-F5344CB8AC3E}">
        <p14:creationId xmlns:p14="http://schemas.microsoft.com/office/powerpoint/2010/main" val="1221792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41</a:t>
            </a:fld>
            <a:endParaRPr lang="en-US"/>
          </a:p>
        </p:txBody>
      </p:sp>
    </p:spTree>
    <p:extLst>
      <p:ext uri="{BB962C8B-B14F-4D97-AF65-F5344CB8AC3E}">
        <p14:creationId xmlns:p14="http://schemas.microsoft.com/office/powerpoint/2010/main" val="1900017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42</a:t>
            </a:fld>
            <a:endParaRPr lang="en-US"/>
          </a:p>
        </p:txBody>
      </p:sp>
    </p:spTree>
    <p:extLst>
      <p:ext uri="{BB962C8B-B14F-4D97-AF65-F5344CB8AC3E}">
        <p14:creationId xmlns:p14="http://schemas.microsoft.com/office/powerpoint/2010/main" val="2092589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Running, what</a:t>
            </a:r>
            <a:r>
              <a:rPr lang="en-US" baseline="0" dirty="0"/>
              <a:t> is the difference between 1 and 2</a:t>
            </a:r>
          </a:p>
          <a:p>
            <a:r>
              <a:rPr lang="en-US" baseline="0" dirty="0"/>
              <a:t>Can we go from Blocked to Running?</a:t>
            </a:r>
          </a:p>
          <a:p>
            <a:r>
              <a:rPr lang="en-US" baseline="0" dirty="0"/>
              <a:t>Can we go from ready to blocked?</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43</a:t>
            </a:fld>
            <a:endParaRPr lang="en-US"/>
          </a:p>
        </p:txBody>
      </p:sp>
    </p:spTree>
    <p:extLst>
      <p:ext uri="{BB962C8B-B14F-4D97-AF65-F5344CB8AC3E}">
        <p14:creationId xmlns:p14="http://schemas.microsoft.com/office/powerpoint/2010/main" val="20743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45</a:t>
            </a:fld>
            <a:endParaRPr lang="en-US"/>
          </a:p>
        </p:txBody>
      </p:sp>
    </p:spTree>
    <p:extLst>
      <p:ext uri="{BB962C8B-B14F-4D97-AF65-F5344CB8AC3E}">
        <p14:creationId xmlns:p14="http://schemas.microsoft.com/office/powerpoint/2010/main" val="43800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01019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cache?</a:t>
            </a:r>
          </a:p>
          <a:p>
            <a:endParaRPr lang="en-US" dirty="0"/>
          </a:p>
          <a:p>
            <a:r>
              <a:rPr lang="en-US" dirty="0"/>
              <a:t>Multiple threads can share global</a:t>
            </a:r>
            <a:r>
              <a:rPr lang="en-US" baseline="0" dirty="0"/>
              <a:t> variables. For ex, number of accepted html requests.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53</a:t>
            </a:fld>
            <a:endParaRPr lang="en-US"/>
          </a:p>
        </p:txBody>
      </p:sp>
    </p:spTree>
    <p:extLst>
      <p:ext uri="{BB962C8B-B14F-4D97-AF65-F5344CB8AC3E}">
        <p14:creationId xmlns:p14="http://schemas.microsoft.com/office/powerpoint/2010/main" val="261857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 thread switching because no</a:t>
            </a:r>
            <a:r>
              <a:rPr lang="en-US" baseline="0" dirty="0"/>
              <a:t> trap, not context switching, no cached memory flushed.</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58</a:t>
            </a:fld>
            <a:endParaRPr lang="en-US"/>
          </a:p>
        </p:txBody>
      </p:sp>
    </p:spTree>
    <p:extLst>
      <p:ext uri="{BB962C8B-B14F-4D97-AF65-F5344CB8AC3E}">
        <p14:creationId xmlns:p14="http://schemas.microsoft.com/office/powerpoint/2010/main" val="1546545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Other issues remain, e.g. multithreaded process forks/signals</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61</a:t>
            </a:fld>
            <a:endParaRPr lang="en-US"/>
          </a:p>
        </p:txBody>
      </p:sp>
    </p:spTree>
    <p:extLst>
      <p:ext uri="{BB962C8B-B14F-4D97-AF65-F5344CB8AC3E}">
        <p14:creationId xmlns:p14="http://schemas.microsoft.com/office/powerpoint/2010/main" val="1997188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Conflicts: Threads for booking tickets online and only</a:t>
            </a:r>
            <a:r>
              <a:rPr lang="en-US" baseline="0" dirty="0"/>
              <a:t> one left.</a:t>
            </a:r>
            <a:endParaRPr lang="en-US" dirty="0"/>
          </a:p>
          <a:p>
            <a:endParaRPr lang="en-US" dirty="0"/>
          </a:p>
          <a:p>
            <a:r>
              <a:rPr lang="en-US" dirty="0" err="1"/>
              <a:t>InterProcess</a:t>
            </a:r>
            <a:r>
              <a:rPr lang="en-US" dirty="0"/>
              <a:t> Communication (IPC)</a:t>
            </a:r>
          </a:p>
          <a:p>
            <a:pPr lvl="1"/>
            <a:r>
              <a:rPr lang="en-US" dirty="0"/>
              <a:t>E.g. pipe</a:t>
            </a:r>
          </a:p>
          <a:p>
            <a:pPr lvl="1"/>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62</a:t>
            </a:fld>
            <a:endParaRPr lang="en-US"/>
          </a:p>
        </p:txBody>
      </p:sp>
    </p:spTree>
    <p:extLst>
      <p:ext uri="{BB962C8B-B14F-4D97-AF65-F5344CB8AC3E}">
        <p14:creationId xmlns:p14="http://schemas.microsoft.com/office/powerpoint/2010/main" val="1483859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Mutual exclusion</a:t>
            </a:r>
            <a:r>
              <a:rPr lang="en-US" baseline="0" dirty="0"/>
              <a:t> make sure  that if 1 process use a shared file/variable, other processes will be excluded from doing the same thing.</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64</a:t>
            </a:fld>
            <a:endParaRPr lang="en-US"/>
          </a:p>
        </p:txBody>
      </p:sp>
    </p:spTree>
    <p:extLst>
      <p:ext uri="{BB962C8B-B14F-4D97-AF65-F5344CB8AC3E}">
        <p14:creationId xmlns:p14="http://schemas.microsoft.com/office/powerpoint/2010/main" val="346583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interrupts: unattractive to give control to user processes? Since it can disable interrupts</a:t>
            </a:r>
            <a:r>
              <a:rPr lang="en-US" baseline="0" dirty="0"/>
              <a:t> and run forever. </a:t>
            </a:r>
          </a:p>
          <a:p>
            <a:r>
              <a:rPr lang="en-US" dirty="0"/>
              <a:t>Disabling interrupts can be used in OS, for example</a:t>
            </a:r>
            <a:r>
              <a:rPr lang="en-US" baseline="0" dirty="0"/>
              <a:t> to save data to a process table.</a:t>
            </a:r>
          </a:p>
          <a:p>
            <a:endParaRPr lang="en-US" baseline="0" dirty="0"/>
          </a:p>
          <a:p>
            <a:r>
              <a:rPr lang="en-US" baseline="0" dirty="0"/>
              <a:t>Disable interrupt Is from the process view. </a:t>
            </a:r>
          </a:p>
          <a:p>
            <a:r>
              <a:rPr lang="en-US" baseline="0" dirty="0"/>
              <a:t>Non-</a:t>
            </a:r>
            <a:r>
              <a:rPr lang="en-US" baseline="0" dirty="0" err="1"/>
              <a:t>preemtive</a:t>
            </a:r>
            <a:r>
              <a:rPr lang="en-US" baseline="0" dirty="0"/>
              <a:t> if from scheduler view</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66</a:t>
            </a:fld>
            <a:endParaRPr lang="en-US"/>
          </a:p>
        </p:txBody>
      </p:sp>
    </p:spTree>
    <p:extLst>
      <p:ext uri="{BB962C8B-B14F-4D97-AF65-F5344CB8AC3E}">
        <p14:creationId xmlns:p14="http://schemas.microsoft.com/office/powerpoint/2010/main" val="194764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called bus waiting.</a:t>
            </a:r>
            <a:r>
              <a:rPr lang="en-US" baseline="0" dirty="0"/>
              <a:t> This should be avoid since wasting CPU. </a:t>
            </a:r>
          </a:p>
          <a:p>
            <a:r>
              <a:rPr lang="en-US" baseline="0" dirty="0"/>
              <a:t>This also violate condition 3. Why?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67</a:t>
            </a:fld>
            <a:endParaRPr lang="en-US"/>
          </a:p>
        </p:txBody>
      </p:sp>
    </p:spTree>
    <p:extLst>
      <p:ext uri="{BB962C8B-B14F-4D97-AF65-F5344CB8AC3E}">
        <p14:creationId xmlns:p14="http://schemas.microsoft.com/office/powerpoint/2010/main" val="2084988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one process enter region -&gt; fine</a:t>
            </a:r>
          </a:p>
          <a:p>
            <a:r>
              <a:rPr lang="en-US" baseline="0" dirty="0"/>
              <a:t>If both enter the region? -&gt; fine why?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00CF522-F05E-8946-A5FF-DB9FEEF2D366}" type="slidenum">
              <a:rPr lang="en-US" smtClean="0"/>
              <a:t>68</a:t>
            </a:fld>
            <a:endParaRPr lang="en-US"/>
          </a:p>
        </p:txBody>
      </p:sp>
    </p:spTree>
    <p:extLst>
      <p:ext uri="{BB962C8B-B14F-4D97-AF65-F5344CB8AC3E}">
        <p14:creationId xmlns:p14="http://schemas.microsoft.com/office/powerpoint/2010/main" val="2146409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 is indivisible. No other processor can access until the instruction is finish.</a:t>
            </a:r>
          </a:p>
        </p:txBody>
      </p:sp>
      <p:sp>
        <p:nvSpPr>
          <p:cNvPr id="4" name="Slide Number Placeholder 3"/>
          <p:cNvSpPr>
            <a:spLocks noGrp="1"/>
          </p:cNvSpPr>
          <p:nvPr>
            <p:ph type="sldNum" sz="quarter" idx="10"/>
          </p:nvPr>
        </p:nvSpPr>
        <p:spPr/>
        <p:txBody>
          <a:bodyPr/>
          <a:lstStyle/>
          <a:p>
            <a:fld id="{700CF522-F05E-8946-A5FF-DB9FEEF2D366}" type="slidenum">
              <a:rPr lang="en-US" smtClean="0"/>
              <a:t>69</a:t>
            </a:fld>
            <a:endParaRPr lang="en-US"/>
          </a:p>
        </p:txBody>
      </p:sp>
    </p:spTree>
    <p:extLst>
      <p:ext uri="{BB962C8B-B14F-4D97-AF65-F5344CB8AC3E}">
        <p14:creationId xmlns:p14="http://schemas.microsoft.com/office/powerpoint/2010/main" val="2059200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TSL but swap </a:t>
            </a:r>
            <a:r>
              <a:rPr lang="en-US"/>
              <a:t>memory content</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70</a:t>
            </a:fld>
            <a:endParaRPr lang="en-US"/>
          </a:p>
        </p:txBody>
      </p:sp>
    </p:spTree>
    <p:extLst>
      <p:ext uri="{BB962C8B-B14F-4D97-AF65-F5344CB8AC3E}">
        <p14:creationId xmlns:p14="http://schemas.microsoft.com/office/powerpoint/2010/main" val="188368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Terms: “Processor”, “Core”, “CPU”, “Chip”, “Node”</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9</a:t>
            </a:fld>
            <a:endParaRPr lang="en-US"/>
          </a:p>
        </p:txBody>
      </p:sp>
    </p:spTree>
    <p:extLst>
      <p:ext uri="{BB962C8B-B14F-4D97-AF65-F5344CB8AC3E}">
        <p14:creationId xmlns:p14="http://schemas.microsoft.com/office/powerpoint/2010/main" val="865982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Sleep and wakeup</a:t>
            </a:r>
            <a:r>
              <a:rPr lang="en-US" baseline="0" dirty="0"/>
              <a:t> are not part of standard C, but presumably we have these system calls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71</a:t>
            </a:fld>
            <a:endParaRPr lang="en-US"/>
          </a:p>
        </p:txBody>
      </p:sp>
    </p:spTree>
    <p:extLst>
      <p:ext uri="{BB962C8B-B14F-4D97-AF65-F5344CB8AC3E}">
        <p14:creationId xmlns:p14="http://schemas.microsoft.com/office/powerpoint/2010/main" val="396813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problem?   When count==0 then consumer decide to sleep, but before he sleeps the producer try to wake him up -&gt; he still sleep since he did not know.</a:t>
            </a:r>
          </a:p>
          <a:p>
            <a:r>
              <a:rPr lang="en-US" baseline="0" dirty="0"/>
              <a:t>Sooner or later, the producer will fill up the buffer and got to sleep as well -&gt; both will sleep forever.  </a:t>
            </a:r>
          </a:p>
          <a:p>
            <a:endParaRPr lang="en-US" baseline="0" dirty="0"/>
          </a:p>
          <a:p>
            <a:r>
              <a:rPr lang="en-US" baseline="0" dirty="0"/>
              <a:t>Solution? Waken bit. This works like a note from producer to consumer.</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73</a:t>
            </a:fld>
            <a:endParaRPr lang="en-US"/>
          </a:p>
        </p:txBody>
      </p:sp>
    </p:spTree>
    <p:extLst>
      <p:ext uri="{BB962C8B-B14F-4D97-AF65-F5344CB8AC3E}">
        <p14:creationId xmlns:p14="http://schemas.microsoft.com/office/powerpoint/2010/main" val="926466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value of semaphore, change</a:t>
            </a:r>
            <a:r>
              <a:rPr lang="en-US" baseline="0" dirty="0"/>
              <a:t> it, and </a:t>
            </a:r>
            <a:r>
              <a:rPr lang="en-US" baseline="0" dirty="0" err="1"/>
              <a:t>possibaly</a:t>
            </a:r>
            <a:r>
              <a:rPr lang="en-US" baseline="0" dirty="0"/>
              <a:t> go to sleep is on single atomic action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75</a:t>
            </a:fld>
            <a:endParaRPr lang="en-US"/>
          </a:p>
        </p:txBody>
      </p:sp>
    </p:spTree>
    <p:extLst>
      <p:ext uri="{BB962C8B-B14F-4D97-AF65-F5344CB8AC3E}">
        <p14:creationId xmlns:p14="http://schemas.microsoft.com/office/powerpoint/2010/main" val="1670787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Preemtive</a:t>
            </a:r>
            <a:r>
              <a:rPr lang="en-US" dirty="0"/>
              <a:t>: 5ms</a:t>
            </a:r>
            <a:r>
              <a:rPr lang="en-US" baseline="0" dirty="0"/>
              <a:t> </a:t>
            </a:r>
          </a:p>
          <a:p>
            <a:endParaRPr lang="en-US" baseline="0" dirty="0"/>
          </a:p>
          <a:p>
            <a:r>
              <a:rPr lang="en-US" dirty="0" err="1">
                <a:solidFill>
                  <a:srgbClr val="0000FF"/>
                </a:solidFill>
              </a:rPr>
              <a:t>Nonpreemptive</a:t>
            </a:r>
            <a:r>
              <a:rPr lang="en-US" dirty="0">
                <a:solidFill>
                  <a:srgbClr val="0000FF"/>
                </a:solidFill>
              </a:rPr>
              <a:t> (run until completion): process will </a:t>
            </a:r>
            <a:r>
              <a:rPr lang="en-US" dirty="0" err="1">
                <a:solidFill>
                  <a:srgbClr val="0000FF"/>
                </a:solidFill>
              </a:rPr>
              <a:t>volenteer</a:t>
            </a:r>
            <a:r>
              <a:rPr lang="en-US" baseline="0" dirty="0">
                <a:solidFill>
                  <a:srgbClr val="0000FF"/>
                </a:solidFill>
              </a:rPr>
              <a:t> to give up CPU on its I/O</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81</a:t>
            </a:fld>
            <a:endParaRPr lang="en-US"/>
          </a:p>
        </p:txBody>
      </p:sp>
    </p:spTree>
    <p:extLst>
      <p:ext uri="{BB962C8B-B14F-4D97-AF65-F5344CB8AC3E}">
        <p14:creationId xmlns:p14="http://schemas.microsoft.com/office/powerpoint/2010/main" val="958853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r>
              <a:rPr lang="en-US" baseline="0" dirty="0"/>
              <a:t> processes need 1ms for context switching and 4ms for processing. Overhead =20%</a:t>
            </a:r>
          </a:p>
          <a:p>
            <a:r>
              <a:rPr lang="en-US" baseline="0" dirty="0"/>
              <a:t>Another example of 1ms and 99ms. Overhead = ?  . Is this good for bus waiting?</a:t>
            </a:r>
          </a:p>
          <a:p>
            <a:endParaRPr lang="en-US" baseline="0" dirty="0"/>
          </a:p>
          <a:p>
            <a:r>
              <a:rPr lang="en-US" baseline="0" dirty="0"/>
              <a:t>Conclusion on page 159</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86</a:t>
            </a:fld>
            <a:endParaRPr lang="en-US"/>
          </a:p>
        </p:txBody>
      </p:sp>
    </p:spTree>
    <p:extLst>
      <p:ext uri="{BB962C8B-B14F-4D97-AF65-F5344CB8AC3E}">
        <p14:creationId xmlns:p14="http://schemas.microsoft.com/office/powerpoint/2010/main" val="683018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r>
              <a:rPr lang="en-US" baseline="0" dirty="0"/>
              <a:t> daemon  process sending emails should be lower priority than music player. </a:t>
            </a:r>
          </a:p>
          <a:p>
            <a:r>
              <a:rPr lang="en-US" baseline="0" dirty="0"/>
              <a:t>To prevent higher priority process to run forever, we can decrease their priority, change priority dynamically. </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87</a:t>
            </a:fld>
            <a:endParaRPr lang="en-US"/>
          </a:p>
        </p:txBody>
      </p:sp>
    </p:spTree>
    <p:extLst>
      <p:ext uri="{BB962C8B-B14F-4D97-AF65-F5344CB8AC3E}">
        <p14:creationId xmlns:p14="http://schemas.microsoft.com/office/powerpoint/2010/main" val="570632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this is phy</a:t>
            </a:r>
            <a:r>
              <a:rPr lang="en-US" baseline="0" dirty="0"/>
              <a:t>sical memory, not able to handle more than 1 program at a time. Since they can read/write on the same physical memory. </a:t>
            </a:r>
          </a:p>
          <a:p>
            <a:endParaRPr lang="en-US" baseline="0" dirty="0"/>
          </a:p>
          <a:p>
            <a:r>
              <a:rPr lang="en-US" baseline="0" dirty="0"/>
              <a:t>Multithreading can get some parallelism but can not have unrelated programs at a time. </a:t>
            </a:r>
          </a:p>
          <a:p>
            <a:endParaRPr lang="en-US" baseline="0" dirty="0"/>
          </a:p>
          <a:p>
            <a:r>
              <a:rPr lang="en-US" baseline="0" dirty="0"/>
              <a:t>problems with (a) and </a:t>
            </a:r>
            <a:r>
              <a:rPr lang="de-DE" baseline="0" dirty="0"/>
              <a:t>c): a </a:t>
            </a:r>
            <a:r>
              <a:rPr lang="de-DE" baseline="0" dirty="0" err="1"/>
              <a:t>bug</a:t>
            </a:r>
            <a:r>
              <a:rPr lang="de-DE" baseline="0" dirty="0"/>
              <a:t> in </a:t>
            </a:r>
            <a:r>
              <a:rPr lang="de-DE" baseline="0" dirty="0" err="1"/>
              <a:t>user</a:t>
            </a:r>
            <a:r>
              <a:rPr lang="de-DE" baseline="0" dirty="0"/>
              <a:t> </a:t>
            </a:r>
            <a:r>
              <a:rPr lang="de-DE" baseline="0" dirty="0" err="1"/>
              <a:t>program</a:t>
            </a:r>
            <a:r>
              <a:rPr lang="de-DE" baseline="0" dirty="0"/>
              <a:t> </a:t>
            </a:r>
            <a:r>
              <a:rPr lang="de-DE" baseline="0" dirty="0" err="1"/>
              <a:t>can</a:t>
            </a:r>
            <a:r>
              <a:rPr lang="de-DE" baseline="0" dirty="0"/>
              <a:t> </a:t>
            </a:r>
            <a:r>
              <a:rPr lang="de-DE" baseline="0" dirty="0" err="1"/>
              <a:t>wipe</a:t>
            </a:r>
            <a:r>
              <a:rPr lang="de-DE" baseline="0" dirty="0"/>
              <a:t> out OS.</a:t>
            </a:r>
          </a:p>
          <a:p>
            <a:endParaRPr lang="de-DE" baseline="0" dirty="0"/>
          </a:p>
          <a:p>
            <a:r>
              <a:rPr lang="de-DE" baseline="0" dirty="0"/>
              <a:t>b) </a:t>
            </a:r>
            <a:r>
              <a:rPr lang="de-DE" baseline="0" dirty="0" err="1"/>
              <a:t>Is</a:t>
            </a:r>
            <a:r>
              <a:rPr lang="de-DE" baseline="0" dirty="0"/>
              <a:t> still </a:t>
            </a:r>
            <a:r>
              <a:rPr lang="de-DE" baseline="0" dirty="0" err="1"/>
              <a:t>used</a:t>
            </a:r>
            <a:r>
              <a:rPr lang="de-DE" baseline="0" dirty="0"/>
              <a:t> </a:t>
            </a:r>
            <a:r>
              <a:rPr lang="de-DE" baseline="0" dirty="0" err="1"/>
              <a:t>for</a:t>
            </a:r>
            <a:r>
              <a:rPr lang="de-DE" baseline="0" dirty="0"/>
              <a:t> </a:t>
            </a:r>
            <a:r>
              <a:rPr lang="de-DE" baseline="0" dirty="0" err="1"/>
              <a:t>embeded</a:t>
            </a:r>
            <a:r>
              <a:rPr lang="de-DE" baseline="0" dirty="0"/>
              <a:t> </a:t>
            </a:r>
            <a:r>
              <a:rPr lang="de-DE" baseline="0" dirty="0" err="1"/>
              <a:t>system</a:t>
            </a:r>
            <a:r>
              <a:rPr lang="de-DE" baseline="0" dirty="0"/>
              <a:t>. </a:t>
            </a:r>
            <a:r>
              <a:rPr lang="de-DE" baseline="0" dirty="0" err="1"/>
              <a:t>Since</a:t>
            </a:r>
            <a:r>
              <a:rPr lang="de-DE" baseline="0" dirty="0"/>
              <a:t> </a:t>
            </a:r>
            <a:r>
              <a:rPr lang="de-DE" baseline="0" dirty="0" err="1"/>
              <a:t>microwaves</a:t>
            </a:r>
            <a:r>
              <a:rPr lang="de-DE" baseline="0" dirty="0"/>
              <a:t>, </a:t>
            </a:r>
            <a:r>
              <a:rPr lang="de-DE" baseline="0" dirty="0" err="1"/>
              <a:t>radios</a:t>
            </a:r>
            <a:r>
              <a:rPr lang="de-DE" baseline="0" dirty="0"/>
              <a:t>, </a:t>
            </a:r>
            <a:r>
              <a:rPr lang="de-DE" baseline="0" dirty="0" err="1"/>
              <a:t>washing</a:t>
            </a:r>
            <a:r>
              <a:rPr lang="de-DE" baseline="0" dirty="0"/>
              <a:t> </a:t>
            </a:r>
            <a:r>
              <a:rPr lang="de-DE" baseline="0" dirty="0" err="1"/>
              <a:t>machines</a:t>
            </a:r>
            <a:r>
              <a:rPr lang="de-DE" baseline="0" dirty="0"/>
              <a:t>, all </a:t>
            </a:r>
            <a:r>
              <a:rPr lang="de-DE" baseline="0" dirty="0" err="1"/>
              <a:t>programs</a:t>
            </a:r>
            <a:r>
              <a:rPr lang="de-DE" baseline="0" dirty="0"/>
              <a:t> </a:t>
            </a:r>
            <a:r>
              <a:rPr lang="de-DE" baseline="0" dirty="0" err="1"/>
              <a:t>are</a:t>
            </a:r>
            <a:r>
              <a:rPr lang="de-DE" baseline="0" dirty="0"/>
              <a:t> </a:t>
            </a:r>
            <a:r>
              <a:rPr lang="de-DE" baseline="0" dirty="0" err="1"/>
              <a:t>known</a:t>
            </a:r>
            <a:r>
              <a:rPr lang="de-DE" baseline="0" dirty="0"/>
              <a:t> in </a:t>
            </a:r>
            <a:r>
              <a:rPr lang="de-DE" baseline="0" dirty="0" err="1"/>
              <a:t>advance</a:t>
            </a:r>
            <a:r>
              <a:rPr lang="de-DE" baseline="0" dirty="0"/>
              <a:t>.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92</a:t>
            </a:fld>
            <a:endParaRPr lang="en-US"/>
          </a:p>
        </p:txBody>
      </p:sp>
    </p:spTree>
    <p:extLst>
      <p:ext uri="{BB962C8B-B14F-4D97-AF65-F5344CB8AC3E}">
        <p14:creationId xmlns:p14="http://schemas.microsoft.com/office/powerpoint/2010/main" val="17523163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Possible with swapping (discussed later) but might be overhead. </a:t>
            </a:r>
          </a:p>
          <a:p>
            <a:endParaRPr lang="en-US" dirty="0"/>
          </a:p>
          <a:p>
            <a:r>
              <a:rPr lang="en-US" dirty="0"/>
              <a:t>2) Possible</a:t>
            </a:r>
            <a:r>
              <a:rPr lang="en-US" baseline="0" dirty="0"/>
              <a:t> with static relocation to resolve the problem in Figure 3-2. -&gt; this slow down the loading.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93</a:t>
            </a:fld>
            <a:endParaRPr lang="en-US"/>
          </a:p>
        </p:txBody>
      </p:sp>
    </p:spTree>
    <p:extLst>
      <p:ext uri="{BB962C8B-B14F-4D97-AF65-F5344CB8AC3E}">
        <p14:creationId xmlns:p14="http://schemas.microsoft.com/office/powerpoint/2010/main" val="12751092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t>
            </a:r>
            <a:r>
              <a:rPr lang="en-US" dirty="0">
                <a:solidFill>
                  <a:srgbClr val="0000FF"/>
                </a:solidFill>
              </a:rPr>
              <a:t>dynamic relocation</a:t>
            </a:r>
            <a:r>
              <a:rPr lang="en-US" dirty="0"/>
              <a:t>”: map</a:t>
            </a:r>
            <a:r>
              <a:rPr lang="en-US" baseline="0" dirty="0"/>
              <a:t> process address space to physical memory</a:t>
            </a:r>
            <a:endParaRPr lang="en-US"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95</a:t>
            </a:fld>
            <a:endParaRPr lang="en-US"/>
          </a:p>
        </p:txBody>
      </p:sp>
    </p:spTree>
    <p:extLst>
      <p:ext uri="{BB962C8B-B14F-4D97-AF65-F5344CB8AC3E}">
        <p14:creationId xmlns:p14="http://schemas.microsoft.com/office/powerpoint/2010/main" val="6516201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compaction: combine multiple hole to create a big one.</a:t>
            </a:r>
          </a:p>
        </p:txBody>
      </p:sp>
      <p:sp>
        <p:nvSpPr>
          <p:cNvPr id="4" name="Slide Number Placeholder 3"/>
          <p:cNvSpPr>
            <a:spLocks noGrp="1"/>
          </p:cNvSpPr>
          <p:nvPr>
            <p:ph type="sldNum" sz="quarter" idx="10"/>
          </p:nvPr>
        </p:nvSpPr>
        <p:spPr/>
        <p:txBody>
          <a:bodyPr/>
          <a:lstStyle/>
          <a:p>
            <a:fld id="{700CF522-F05E-8946-A5FF-DB9FEEF2D366}" type="slidenum">
              <a:rPr lang="en-US" smtClean="0"/>
              <a:t>97</a:t>
            </a:fld>
            <a:endParaRPr lang="en-US"/>
          </a:p>
        </p:txBody>
      </p:sp>
    </p:spTree>
    <p:extLst>
      <p:ext uri="{BB962C8B-B14F-4D97-AF65-F5344CB8AC3E}">
        <p14:creationId xmlns:p14="http://schemas.microsoft.com/office/powerpoint/2010/main" val="145282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7075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12</a:t>
            </a:fld>
            <a:endParaRPr lang="en-US"/>
          </a:p>
        </p:txBody>
      </p:sp>
    </p:spTree>
    <p:extLst>
      <p:ext uri="{BB962C8B-B14F-4D97-AF65-F5344CB8AC3E}">
        <p14:creationId xmlns:p14="http://schemas.microsoft.com/office/powerpoint/2010/main" val="87798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131075"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47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
        <p:nvSpPr>
          <p:cNvPr id="133123"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7681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tried setup</a:t>
            </a:r>
            <a:r>
              <a:rPr lang="en-US" baseline="0" dirty="0"/>
              <a:t> BIOS?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17</a:t>
            </a:fld>
            <a:endParaRPr lang="en-US"/>
          </a:p>
        </p:txBody>
      </p:sp>
    </p:spTree>
    <p:extLst>
      <p:ext uri="{BB962C8B-B14F-4D97-AF65-F5344CB8AC3E}">
        <p14:creationId xmlns:p14="http://schemas.microsoft.com/office/powerpoint/2010/main" val="155562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E337-9376-0F48-B54C-DFD332E33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2B4785-3682-6A4F-9DD6-12B44FB03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51A52C-F520-CA4F-AE8D-CFA07DB2601A}"/>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5" name="Footer Placeholder 4">
            <a:extLst>
              <a:ext uri="{FF2B5EF4-FFF2-40B4-BE49-F238E27FC236}">
                <a16:creationId xmlns:a16="http://schemas.microsoft.com/office/drawing/2014/main" id="{41300A12-28CC-F743-8529-C344DBE6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B436F-9A11-1243-8C13-EDBAE4D4B586}"/>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311912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3ADD-D7AE-8F46-B253-292956811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5E10A5-E41A-7840-A1BA-67B82BAC6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81830-EC94-1F41-A33E-99006EF2E884}"/>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5" name="Footer Placeholder 4">
            <a:extLst>
              <a:ext uri="{FF2B5EF4-FFF2-40B4-BE49-F238E27FC236}">
                <a16:creationId xmlns:a16="http://schemas.microsoft.com/office/drawing/2014/main" id="{3FC5BB1E-E421-1C46-9F0C-89487815C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9B31B-CBE4-DA4A-ADB8-C8170B2E96AD}"/>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391956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2A05F0-6631-FB4C-86FA-0C4603371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FC8590-38BA-1E4D-8542-76A6D1EDC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49F17-3154-ED48-AD78-6D13FDB9981D}"/>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5" name="Footer Placeholder 4">
            <a:extLst>
              <a:ext uri="{FF2B5EF4-FFF2-40B4-BE49-F238E27FC236}">
                <a16:creationId xmlns:a16="http://schemas.microsoft.com/office/drawing/2014/main" id="{31A2F8CA-7D2F-4C4F-B660-663B80DB8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6FE06-BEA3-0248-B8D3-389CE74B10FB}"/>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266726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B29F-4C17-5D4D-96EF-A4FB753C1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FA027-AB7F-094A-AF4E-8660A30F9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E18E6-5F3F-FD41-9A80-925FAE832514}"/>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5" name="Footer Placeholder 4">
            <a:extLst>
              <a:ext uri="{FF2B5EF4-FFF2-40B4-BE49-F238E27FC236}">
                <a16:creationId xmlns:a16="http://schemas.microsoft.com/office/drawing/2014/main" id="{C3FE6ED9-9122-C64A-BD56-C00C436AF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B52F7-1287-E844-9A1A-CE1A20E08AED}"/>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265016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1609-894F-1841-9FE7-E27232F72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FC51D-E3B3-BB40-89D8-833858527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DFC3A-CA7C-DD42-9C66-7FABDE50DB29}"/>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5" name="Footer Placeholder 4">
            <a:extLst>
              <a:ext uri="{FF2B5EF4-FFF2-40B4-BE49-F238E27FC236}">
                <a16:creationId xmlns:a16="http://schemas.microsoft.com/office/drawing/2014/main" id="{6164704B-E6BE-3844-BF14-80F9C7B16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EB6F9-2A55-DB47-A476-C06BA914B635}"/>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35897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1484-EA69-EE40-8D52-EF467B47E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96720-6407-5749-887F-1284260B8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68562D-90F9-BE4A-8BDC-63E14F6CC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8395B-23B9-0F48-8D4C-782B8DF4BD53}"/>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6" name="Footer Placeholder 5">
            <a:extLst>
              <a:ext uri="{FF2B5EF4-FFF2-40B4-BE49-F238E27FC236}">
                <a16:creationId xmlns:a16="http://schemas.microsoft.com/office/drawing/2014/main" id="{5BE54C9B-1A44-564E-8575-72DE16459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AF34D-565E-0047-8E50-ABA1D5BA5380}"/>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64956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822D-791F-DE4C-9D85-EE678A7C9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80DC0-1765-564B-9613-CD32F11E6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DDE5AA-7955-D447-9EE1-4024E3A59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C12AF-3775-3247-9188-48450C523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D38510-6233-7044-ADE9-E0E710B67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1D11AE-B2CD-454F-A5B4-B778EC985E3E}"/>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8" name="Footer Placeholder 7">
            <a:extLst>
              <a:ext uri="{FF2B5EF4-FFF2-40B4-BE49-F238E27FC236}">
                <a16:creationId xmlns:a16="http://schemas.microsoft.com/office/drawing/2014/main" id="{7A34ECF5-F327-DB4B-985D-D150B264D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1815C7-C2FC-4041-BAB9-429D13244153}"/>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83253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F765-F52A-B94F-BFC2-E1A7524C81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4A0CE-3502-9B4E-90E9-8B8D0E164CA6}"/>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4" name="Footer Placeholder 3">
            <a:extLst>
              <a:ext uri="{FF2B5EF4-FFF2-40B4-BE49-F238E27FC236}">
                <a16:creationId xmlns:a16="http://schemas.microsoft.com/office/drawing/2014/main" id="{218896A4-B507-6841-8320-F3F3E616C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C4B6D0-D6E5-2443-8A94-C8C5ED08C507}"/>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83746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B6577-EAF4-214D-9CB7-D6E9CAB2681C}"/>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3" name="Footer Placeholder 2">
            <a:extLst>
              <a:ext uri="{FF2B5EF4-FFF2-40B4-BE49-F238E27FC236}">
                <a16:creationId xmlns:a16="http://schemas.microsoft.com/office/drawing/2014/main" id="{C3D9C63F-4481-1A47-A4F6-EF7B2514F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971A8-6BF9-2B48-9F4D-7C49C0E060D4}"/>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87107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772C-290C-2E44-BE5D-F955BBCEB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F887AF-5120-B340-82F6-0269AD1BF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DDD544-EE80-4248-A8F8-D033EF7A6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8E3F2-2D6A-2749-85F8-76E2D2340E16}"/>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6" name="Footer Placeholder 5">
            <a:extLst>
              <a:ext uri="{FF2B5EF4-FFF2-40B4-BE49-F238E27FC236}">
                <a16:creationId xmlns:a16="http://schemas.microsoft.com/office/drawing/2014/main" id="{32C5EDE4-1F24-3540-AA0C-6F589B1DD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22AE8-EBDC-0A4E-8682-D8AACD6FA7F7}"/>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59068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25B4-7FBC-1E41-AA12-4CD7FEF6A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354955-B258-524E-8F46-DDEFBF433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0BA0DA-C594-F340-852C-52BA2D6D1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BF813-E5CC-E145-B599-4C7B62D8F6AE}"/>
              </a:ext>
            </a:extLst>
          </p:cNvPr>
          <p:cNvSpPr>
            <a:spLocks noGrp="1"/>
          </p:cNvSpPr>
          <p:nvPr>
            <p:ph type="dt" sz="half" idx="10"/>
          </p:nvPr>
        </p:nvSpPr>
        <p:spPr/>
        <p:txBody>
          <a:bodyPr/>
          <a:lstStyle/>
          <a:p>
            <a:fld id="{074F1CE8-3F77-DB41-BACC-4ED1DE7E65DE}" type="datetimeFigureOut">
              <a:rPr lang="en-US" smtClean="0"/>
              <a:t>2/16/2023</a:t>
            </a:fld>
            <a:endParaRPr lang="en-US"/>
          </a:p>
        </p:txBody>
      </p:sp>
      <p:sp>
        <p:nvSpPr>
          <p:cNvPr id="6" name="Footer Placeholder 5">
            <a:extLst>
              <a:ext uri="{FF2B5EF4-FFF2-40B4-BE49-F238E27FC236}">
                <a16:creationId xmlns:a16="http://schemas.microsoft.com/office/drawing/2014/main" id="{42BE27A6-63A2-724D-A27C-5345852FB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3632E-DAF4-4441-B79D-73DCEB28C2AD}"/>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21904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2E28A4-CA33-4544-BDF8-D8FC3AD67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A80582-E014-8F4A-A8DF-6A16329F7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B5132-E68C-D645-A882-91E09F3BD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F1CE8-3F77-DB41-BACC-4ED1DE7E65DE}" type="datetimeFigureOut">
              <a:rPr lang="en-US" smtClean="0"/>
              <a:t>2/16/2023</a:t>
            </a:fld>
            <a:endParaRPr lang="en-US"/>
          </a:p>
        </p:txBody>
      </p:sp>
      <p:sp>
        <p:nvSpPr>
          <p:cNvPr id="5" name="Footer Placeholder 4">
            <a:extLst>
              <a:ext uri="{FF2B5EF4-FFF2-40B4-BE49-F238E27FC236}">
                <a16:creationId xmlns:a16="http://schemas.microsoft.com/office/drawing/2014/main" id="{C483EDA5-E06B-204F-B534-31E14196E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27246B-59E2-7343-927E-B4B71A4B4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5D48A-C7DF-D64D-BBC1-8DFC4F8C10B7}" type="slidenum">
              <a:rPr lang="en-US" smtClean="0"/>
              <a:t>‹#›</a:t>
            </a:fld>
            <a:endParaRPr lang="en-US"/>
          </a:p>
        </p:txBody>
      </p:sp>
    </p:spTree>
    <p:extLst>
      <p:ext uri="{BB962C8B-B14F-4D97-AF65-F5344CB8AC3E}">
        <p14:creationId xmlns:p14="http://schemas.microsoft.com/office/powerpoint/2010/main" val="224323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4.png"/><Relationship Id="rId4" Type="http://schemas.openxmlformats.org/officeDocument/2006/relationships/customXml" Target="../ink/ink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27.png"/><Relationship Id="rId26" Type="http://schemas.openxmlformats.org/officeDocument/2006/relationships/customXml" Target="../ink/ink17.xml"/><Relationship Id="rId39" Type="http://schemas.openxmlformats.org/officeDocument/2006/relationships/customXml" Target="../ink/ink29.xml"/><Relationship Id="rId21" Type="http://schemas.openxmlformats.org/officeDocument/2006/relationships/customXml" Target="../ink/ink14.xml"/><Relationship Id="rId34" Type="http://schemas.openxmlformats.org/officeDocument/2006/relationships/customXml" Target="../ink/ink24.xml"/><Relationship Id="rId42" Type="http://schemas.openxmlformats.org/officeDocument/2006/relationships/customXml" Target="../ink/ink31.xml"/><Relationship Id="rId47" Type="http://schemas.openxmlformats.org/officeDocument/2006/relationships/customXml" Target="../ink/ink35.xml"/><Relationship Id="rId50" Type="http://schemas.openxmlformats.org/officeDocument/2006/relationships/customXml" Target="../ink/ink38.xml"/><Relationship Id="rId55" Type="http://schemas.openxmlformats.org/officeDocument/2006/relationships/customXml" Target="../ink/ink42.xml"/><Relationship Id="rId63" Type="http://schemas.openxmlformats.org/officeDocument/2006/relationships/customXml" Target="../ink/ink50.xml"/><Relationship Id="rId7" Type="http://schemas.openxmlformats.org/officeDocument/2006/relationships/customXml" Target="../ink/ink6.xml"/><Relationship Id="rId2" Type="http://schemas.openxmlformats.org/officeDocument/2006/relationships/customXml" Target="../ink/ink3.xml"/><Relationship Id="rId16" Type="http://schemas.openxmlformats.org/officeDocument/2006/relationships/image" Target="../media/image26.png"/><Relationship Id="rId29" Type="http://schemas.openxmlformats.org/officeDocument/2006/relationships/customXml" Target="../ink/ink19.xml"/><Relationship Id="rId11" Type="http://schemas.openxmlformats.org/officeDocument/2006/relationships/image" Target="../media/image24.png"/><Relationship Id="rId24" Type="http://schemas.openxmlformats.org/officeDocument/2006/relationships/customXml" Target="../ink/ink16.xml"/><Relationship Id="rId32" Type="http://schemas.openxmlformats.org/officeDocument/2006/relationships/customXml" Target="../ink/ink22.xml"/><Relationship Id="rId37" Type="http://schemas.openxmlformats.org/officeDocument/2006/relationships/customXml" Target="../ink/ink27.xml"/><Relationship Id="rId40" Type="http://schemas.openxmlformats.org/officeDocument/2006/relationships/image" Target="../media/image32.png"/><Relationship Id="rId45" Type="http://schemas.openxmlformats.org/officeDocument/2006/relationships/customXml" Target="../ink/ink33.xml"/><Relationship Id="rId53" Type="http://schemas.openxmlformats.org/officeDocument/2006/relationships/customXml" Target="../ink/ink41.xml"/><Relationship Id="rId58" Type="http://schemas.openxmlformats.org/officeDocument/2006/relationships/customXml" Target="../ink/ink45.xml"/><Relationship Id="rId5" Type="http://schemas.openxmlformats.org/officeDocument/2006/relationships/image" Target="../media/image22.png"/><Relationship Id="rId61" Type="http://schemas.openxmlformats.org/officeDocument/2006/relationships/customXml" Target="../ink/ink48.xml"/><Relationship Id="rId19" Type="http://schemas.openxmlformats.org/officeDocument/2006/relationships/customXml" Target="../ink/ink13.xml"/><Relationship Id="rId14" Type="http://schemas.openxmlformats.org/officeDocument/2006/relationships/image" Target="../media/image25.png"/><Relationship Id="rId22" Type="http://schemas.openxmlformats.org/officeDocument/2006/relationships/image" Target="../media/image29.png"/><Relationship Id="rId27" Type="http://schemas.openxmlformats.org/officeDocument/2006/relationships/image" Target="../media/image31.png"/><Relationship Id="rId30" Type="http://schemas.openxmlformats.org/officeDocument/2006/relationships/customXml" Target="../ink/ink20.xml"/><Relationship Id="rId35" Type="http://schemas.openxmlformats.org/officeDocument/2006/relationships/customXml" Target="../ink/ink25.xml"/><Relationship Id="rId43" Type="http://schemas.openxmlformats.org/officeDocument/2006/relationships/image" Target="../media/image33.png"/><Relationship Id="rId48" Type="http://schemas.openxmlformats.org/officeDocument/2006/relationships/customXml" Target="../ink/ink36.xml"/><Relationship Id="rId56" Type="http://schemas.openxmlformats.org/officeDocument/2006/relationships/customXml" Target="../ink/ink43.xml"/><Relationship Id="rId64" Type="http://schemas.openxmlformats.org/officeDocument/2006/relationships/customXml" Target="../ink/ink51.xml"/><Relationship Id="rId8" Type="http://schemas.openxmlformats.org/officeDocument/2006/relationships/image" Target="../media/image23.png"/><Relationship Id="rId51" Type="http://schemas.openxmlformats.org/officeDocument/2006/relationships/customXml" Target="../ink/ink39.xml"/><Relationship Id="rId3" Type="http://schemas.openxmlformats.org/officeDocument/2006/relationships/image" Target="../media/image21.png"/><Relationship Id="rId12" Type="http://schemas.openxmlformats.org/officeDocument/2006/relationships/customXml" Target="../ink/ink9.xml"/><Relationship Id="rId17" Type="http://schemas.openxmlformats.org/officeDocument/2006/relationships/customXml" Target="../ink/ink12.xml"/><Relationship Id="rId25" Type="http://schemas.openxmlformats.org/officeDocument/2006/relationships/image" Target="../media/image30.png"/><Relationship Id="rId33" Type="http://schemas.openxmlformats.org/officeDocument/2006/relationships/customXml" Target="../ink/ink23.xml"/><Relationship Id="rId38" Type="http://schemas.openxmlformats.org/officeDocument/2006/relationships/customXml" Target="../ink/ink28.xml"/><Relationship Id="rId46" Type="http://schemas.openxmlformats.org/officeDocument/2006/relationships/customXml" Target="../ink/ink34.xml"/><Relationship Id="rId59" Type="http://schemas.openxmlformats.org/officeDocument/2006/relationships/customXml" Target="../ink/ink46.xml"/><Relationship Id="rId20" Type="http://schemas.openxmlformats.org/officeDocument/2006/relationships/image" Target="../media/image28.png"/><Relationship Id="rId41" Type="http://schemas.openxmlformats.org/officeDocument/2006/relationships/customXml" Target="../ink/ink30.xml"/><Relationship Id="rId54" Type="http://schemas.openxmlformats.org/officeDocument/2006/relationships/image" Target="../media/image34.png"/><Relationship Id="rId62"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customXml" Target="../ink/ink5.xml"/><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customXml" Target="../ink/ink18.xml"/><Relationship Id="rId36" Type="http://schemas.openxmlformats.org/officeDocument/2006/relationships/customXml" Target="../ink/ink26.xml"/><Relationship Id="rId49" Type="http://schemas.openxmlformats.org/officeDocument/2006/relationships/customXml" Target="../ink/ink37.xml"/><Relationship Id="rId57" Type="http://schemas.openxmlformats.org/officeDocument/2006/relationships/customXml" Target="../ink/ink44.xml"/><Relationship Id="rId10" Type="http://schemas.openxmlformats.org/officeDocument/2006/relationships/customXml" Target="../ink/ink8.xml"/><Relationship Id="rId31" Type="http://schemas.openxmlformats.org/officeDocument/2006/relationships/customXml" Target="../ink/ink21.xml"/><Relationship Id="rId44" Type="http://schemas.openxmlformats.org/officeDocument/2006/relationships/customXml" Target="../ink/ink32.xml"/><Relationship Id="rId52" Type="http://schemas.openxmlformats.org/officeDocument/2006/relationships/customXml" Target="../ink/ink40.xml"/><Relationship Id="rId60" Type="http://schemas.openxmlformats.org/officeDocument/2006/relationships/customXml" Target="../ink/ink47.xml"/><Relationship Id="rId4" Type="http://schemas.openxmlformats.org/officeDocument/2006/relationships/customXml" Target="../ink/ink4.xml"/><Relationship Id="rId9" Type="http://schemas.openxmlformats.org/officeDocument/2006/relationships/customXml" Target="../ink/ink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customXml" Target="../ink/ink55.xml"/><Relationship Id="rId5" Type="http://schemas.openxmlformats.org/officeDocument/2006/relationships/customXml" Target="../ink/ink54.xml"/><Relationship Id="rId4" Type="http://schemas.openxmlformats.org/officeDocument/2006/relationships/customXml" Target="../ink/ink5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56.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E326-FAEF-5446-9D14-4CAE1192AFED}"/>
              </a:ext>
            </a:extLst>
          </p:cNvPr>
          <p:cNvSpPr>
            <a:spLocks noGrp="1"/>
          </p:cNvSpPr>
          <p:nvPr>
            <p:ph type="ctrTitle"/>
          </p:nvPr>
        </p:nvSpPr>
        <p:spPr/>
        <p:txBody>
          <a:bodyPr>
            <a:normAutofit fontScale="90000"/>
          </a:bodyPr>
          <a:lstStyle/>
          <a:p>
            <a:pPr marL="233363" indent="-233363"/>
            <a:r>
              <a:rPr lang="en-US" b="1" dirty="0"/>
              <a:t>Operating Systems</a:t>
            </a:r>
            <a:br>
              <a:rPr lang="en-US" b="1" dirty="0"/>
            </a:br>
            <a:r>
              <a:rPr lang="en-US" sz="6600" b="1" dirty="0"/>
              <a:t>Review</a:t>
            </a:r>
            <a:br>
              <a:rPr lang="en-US" sz="6600" b="1" dirty="0">
                <a:solidFill>
                  <a:srgbClr val="FF0000"/>
                </a:solidFill>
              </a:rPr>
            </a:br>
            <a:endParaRPr lang="en-US" dirty="0"/>
          </a:p>
        </p:txBody>
      </p:sp>
    </p:spTree>
    <p:extLst>
      <p:ext uri="{BB962C8B-B14F-4D97-AF65-F5344CB8AC3E}">
        <p14:creationId xmlns:p14="http://schemas.microsoft.com/office/powerpoint/2010/main" val="411273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Program Counter (PC) ?</a:t>
            </a:r>
          </a:p>
          <a:p>
            <a:pPr lvl="1"/>
            <a:r>
              <a:rPr lang="en-US" dirty="0"/>
              <a:t>Contains the memory address of the next instruction to be fetched</a:t>
            </a:r>
          </a:p>
          <a:p>
            <a:pPr lvl="1"/>
            <a:r>
              <a:rPr lang="en-US" dirty="0"/>
              <a:t>“instruction address”</a:t>
            </a:r>
          </a:p>
          <a:p>
            <a:r>
              <a:rPr lang="en-US" dirty="0"/>
              <a:t>Stack Pointer (SP) ?</a:t>
            </a:r>
          </a:p>
          <a:p>
            <a:pPr lvl="1"/>
            <a:r>
              <a:rPr lang="en-US" dirty="0"/>
              <a:t>Points to the top of the current stack in memory</a:t>
            </a:r>
          </a:p>
          <a:p>
            <a:pPr lvl="1"/>
            <a:r>
              <a:rPr lang="en-US" dirty="0"/>
              <a:t>Memory divided into three segments “text” “data (heap)” “stack”</a:t>
            </a:r>
          </a:p>
          <a:p>
            <a:r>
              <a:rPr lang="en-US" dirty="0"/>
              <a:t>Program Status Word (PSW) ?</a:t>
            </a:r>
          </a:p>
          <a:p>
            <a:pPr lvl="1"/>
            <a:r>
              <a:rPr lang="en-US" dirty="0"/>
              <a:t>Contains the condition code bits, e.g. CPU priority, mode (user/kernel)</a:t>
            </a:r>
          </a:p>
          <a:p>
            <a:pPr lvl="1"/>
            <a:r>
              <a:rPr lang="en-US" dirty="0"/>
              <a:t>Needed in system calls and I/O</a:t>
            </a:r>
          </a:p>
          <a:p>
            <a:r>
              <a:rPr lang="en-US" dirty="0">
                <a:solidFill>
                  <a:srgbClr val="0000FF"/>
                </a:solidFill>
              </a:rPr>
              <a:t>Managed by software (OS):</a:t>
            </a:r>
          </a:p>
          <a:p>
            <a:r>
              <a:rPr lang="en-US" dirty="0"/>
              <a:t>“context switch” for time multiplexing</a:t>
            </a:r>
          </a:p>
          <a:p>
            <a:pPr lvl="1"/>
            <a:r>
              <a:rPr lang="en-US" dirty="0"/>
              <a:t>Need to save/restore all these registers</a:t>
            </a:r>
          </a:p>
        </p:txBody>
      </p:sp>
      <p:sp>
        <p:nvSpPr>
          <p:cNvPr id="5" name="Slide Number Placeholder 4"/>
          <p:cNvSpPr>
            <a:spLocks noGrp="1"/>
          </p:cNvSpPr>
          <p:nvPr>
            <p:ph type="sldNum" sz="quarter" idx="12"/>
          </p:nvPr>
        </p:nvSpPr>
        <p:spPr/>
        <p:txBody>
          <a:bodyPr/>
          <a:lstStyle/>
          <a:p>
            <a:fld id="{D2DB48A1-B5F2-D944-9563-BD7B04ADBA09}" type="slidenum">
              <a:rPr lang="en-US" smtClean="0"/>
              <a:t>10</a:t>
            </a:fld>
            <a:endParaRPr lang="en-US"/>
          </a:p>
        </p:txBody>
      </p:sp>
      <p:sp>
        <p:nvSpPr>
          <p:cNvPr id="6" name="Title 5"/>
          <p:cNvSpPr>
            <a:spLocks noGrp="1"/>
          </p:cNvSpPr>
          <p:nvPr>
            <p:ph type="title"/>
          </p:nvPr>
        </p:nvSpPr>
        <p:spPr/>
        <p:txBody>
          <a:bodyPr/>
          <a:lstStyle/>
          <a:p>
            <a:r>
              <a:rPr lang="en-US" dirty="0"/>
              <a:t>Special Registers</a:t>
            </a:r>
          </a:p>
        </p:txBody>
      </p:sp>
      <p:sp>
        <p:nvSpPr>
          <p:cNvPr id="7" name="TextBox 6">
            <a:extLst>
              <a:ext uri="{FF2B5EF4-FFF2-40B4-BE49-F238E27FC236}">
                <a16:creationId xmlns:a16="http://schemas.microsoft.com/office/drawing/2014/main" id="{96FA7DD6-29D6-5547-BB31-AB281A71F930}"/>
              </a:ext>
            </a:extLst>
          </p:cNvPr>
          <p:cNvSpPr txBox="1"/>
          <p:nvPr/>
        </p:nvSpPr>
        <p:spPr>
          <a:xfrm>
            <a:off x="2258519" y="239843"/>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19DCD99D-CE73-F74F-89C7-EE9D3D460160}"/>
              </a:ext>
            </a:extLst>
          </p:cNvPr>
          <p:cNvSpPr txBox="1"/>
          <p:nvPr/>
        </p:nvSpPr>
        <p:spPr>
          <a:xfrm>
            <a:off x="1748853" y="28481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7508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524000" y="54864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latin typeface="+mj-lt"/>
              </a:rPr>
              <a:t>Figure 1-9. A typical memory hierarchy. </a:t>
            </a:r>
            <a:br>
              <a:rPr lang="en-US" sz="2400" dirty="0">
                <a:latin typeface="+mj-lt"/>
              </a:rPr>
            </a:br>
            <a:r>
              <a:rPr lang="en-US" sz="2400" dirty="0">
                <a:latin typeface="+mj-lt"/>
              </a:rPr>
              <a:t>The numbers are very rough approximations.</a:t>
            </a:r>
          </a:p>
        </p:txBody>
      </p:sp>
      <p:sp>
        <p:nvSpPr>
          <p:cNvPr id="125955" name="Rectangle 3"/>
          <p:cNvSpPr>
            <a:spLocks noChangeArrowheads="1"/>
          </p:cNvSpPr>
          <p:nvPr/>
        </p:nvSpPr>
        <p:spPr bwMode="auto">
          <a:xfrm>
            <a:off x="1524000" y="518381"/>
            <a:ext cx="9144000" cy="12717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r>
              <a:rPr lang="en-US" sz="3200" u="sng" dirty="0">
                <a:latin typeface="+mj-lt"/>
              </a:rPr>
              <a:t>Memory Hierarchy</a:t>
            </a:r>
          </a:p>
        </p:txBody>
      </p:sp>
      <p:pic>
        <p:nvPicPr>
          <p:cNvPr id="125957" name="Picture 5" descr="D:\b\b4\IBM\01-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790164"/>
            <a:ext cx="8305800" cy="33623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11</a:t>
            </a:fld>
            <a:endParaRPr lang="en-US"/>
          </a:p>
        </p:txBody>
      </p:sp>
      <p:sp>
        <p:nvSpPr>
          <p:cNvPr id="2" name="TextBox 1"/>
          <p:cNvSpPr txBox="1"/>
          <p:nvPr/>
        </p:nvSpPr>
        <p:spPr>
          <a:xfrm>
            <a:off x="2511761" y="1790163"/>
            <a:ext cx="544771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Closer to processor: faster, smaller, and more expensive</a:t>
            </a:r>
          </a:p>
        </p:txBody>
      </p:sp>
    </p:spTree>
    <p:extLst>
      <p:ext uri="{BB962C8B-B14F-4D97-AF65-F5344CB8AC3E}">
        <p14:creationId xmlns:p14="http://schemas.microsoft.com/office/powerpoint/2010/main" val="10590715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1514232"/>
            <a:ext cx="8229600" cy="4952999"/>
          </a:xfrm>
        </p:spPr>
        <p:txBody>
          <a:bodyPr vert="horz" lIns="91440" tIns="45720" rIns="91440" bIns="45720" rtlCol="0" anchor="t">
            <a:normAutofit/>
          </a:bodyPr>
          <a:lstStyle/>
          <a:p>
            <a:r>
              <a:rPr lang="en-US" dirty="0"/>
              <a:t>Registers</a:t>
            </a:r>
          </a:p>
          <a:p>
            <a:pPr lvl="1"/>
            <a:r>
              <a:rPr lang="en-US" dirty="0"/>
              <a:t>Part of CPU (internal), nearly no delay</a:t>
            </a:r>
          </a:p>
          <a:p>
            <a:pPr lvl="1"/>
            <a:r>
              <a:rPr lang="en-US" dirty="0"/>
              <a:t>Typically 32x32-bits for a 32-bit CPU/64x64-bits for a 64-bit CPU</a:t>
            </a:r>
          </a:p>
          <a:p>
            <a:r>
              <a:rPr lang="en-US" dirty="0"/>
              <a:t>Cache (memory)</a:t>
            </a:r>
          </a:p>
          <a:p>
            <a:pPr lvl="1"/>
            <a:r>
              <a:rPr lang="en-US" dirty="0"/>
              <a:t>Principle of ? </a:t>
            </a:r>
          </a:p>
          <a:p>
            <a:pPr lvl="1"/>
            <a:r>
              <a:rPr lang="en-US" dirty="0"/>
              <a:t>Store temporary data/instructions to explore programs’ </a:t>
            </a:r>
          </a:p>
          <a:p>
            <a:pPr lvl="1"/>
            <a:r>
              <a:rPr lang="en-US" dirty="0"/>
              <a:t>Cache hit, cache miss, average memory access time (example?)</a:t>
            </a:r>
          </a:p>
          <a:p>
            <a:pPr lvl="1"/>
            <a:endParaRPr lang="en-US" dirty="0"/>
          </a:p>
        </p:txBody>
      </p:sp>
      <p:sp>
        <p:nvSpPr>
          <p:cNvPr id="4" name="Slide Number Placeholder 3"/>
          <p:cNvSpPr>
            <a:spLocks noGrp="1"/>
          </p:cNvSpPr>
          <p:nvPr>
            <p:ph type="sldNum" sz="quarter" idx="12"/>
          </p:nvPr>
        </p:nvSpPr>
        <p:spPr/>
        <p:txBody>
          <a:bodyPr/>
          <a:lstStyle/>
          <a:p>
            <a:fld id="{D2DB48A1-B5F2-D944-9563-BD7B04ADBA09}" type="slidenum">
              <a:rPr lang="en-US" smtClean="0"/>
              <a:t>12</a:t>
            </a:fld>
            <a:endParaRPr lang="en-US"/>
          </a:p>
        </p:txBody>
      </p:sp>
      <p:sp>
        <p:nvSpPr>
          <p:cNvPr id="5" name="Title 4"/>
          <p:cNvSpPr>
            <a:spLocks noGrp="1"/>
          </p:cNvSpPr>
          <p:nvPr>
            <p:ph type="title"/>
          </p:nvPr>
        </p:nvSpPr>
        <p:spPr/>
        <p:txBody>
          <a:bodyPr/>
          <a:lstStyle/>
          <a:p>
            <a:r>
              <a:rPr lang="en-US" dirty="0"/>
              <a:t>Registers and Cache Memory</a:t>
            </a:r>
          </a:p>
        </p:txBody>
      </p:sp>
      <p:sp>
        <p:nvSpPr>
          <p:cNvPr id="7" name="TextBox 6"/>
          <p:cNvSpPr txBox="1"/>
          <p:nvPr/>
        </p:nvSpPr>
        <p:spPr>
          <a:xfrm>
            <a:off x="4347309" y="2707026"/>
            <a:ext cx="1149699" cy="369332"/>
          </a:xfrm>
          <a:prstGeom prst="rect">
            <a:avLst/>
          </a:prstGeom>
          <a:noFill/>
        </p:spPr>
        <p:txBody>
          <a:bodyPr wrap="none" rtlCol="0">
            <a:spAutoFit/>
          </a:bodyPr>
          <a:lstStyle/>
          <a:p>
            <a:r>
              <a:rPr lang="en-US" dirty="0"/>
              <a:t>(software)</a:t>
            </a:r>
          </a:p>
        </p:txBody>
      </p:sp>
      <p:sp>
        <p:nvSpPr>
          <p:cNvPr id="8" name="TextBox 7"/>
          <p:cNvSpPr txBox="1"/>
          <p:nvPr/>
        </p:nvSpPr>
        <p:spPr>
          <a:xfrm>
            <a:off x="4347308" y="4723137"/>
            <a:ext cx="3607334" cy="369332"/>
          </a:xfrm>
          <a:prstGeom prst="rect">
            <a:avLst/>
          </a:prstGeom>
          <a:noFill/>
        </p:spPr>
        <p:txBody>
          <a:bodyPr wrap="none" rtlCol="0">
            <a:spAutoFit/>
          </a:bodyPr>
          <a:lstStyle/>
          <a:p>
            <a:r>
              <a:rPr lang="en-US" dirty="0"/>
              <a:t>(hardware, for ex to check cache hit)</a:t>
            </a:r>
          </a:p>
        </p:txBody>
      </p:sp>
      <p:sp>
        <p:nvSpPr>
          <p:cNvPr id="9" name="TextBox 8"/>
          <p:cNvSpPr txBox="1"/>
          <p:nvPr/>
        </p:nvSpPr>
        <p:spPr>
          <a:xfrm>
            <a:off x="4454633" y="3530415"/>
            <a:ext cx="4807726" cy="369332"/>
          </a:xfrm>
          <a:prstGeom prst="rect">
            <a:avLst/>
          </a:prstGeom>
          <a:noFill/>
        </p:spPr>
        <p:txBody>
          <a:bodyPr wrap="none" lIns="91440" tIns="45720" rIns="91440" bIns="45720" rtlCol="0" anchor="t">
            <a:spAutoFit/>
          </a:bodyPr>
          <a:lstStyle/>
          <a:p>
            <a:r>
              <a:rPr lang="en-US" dirty="0">
                <a:solidFill>
                  <a:srgbClr val="0000FF"/>
                </a:solidFill>
              </a:rPr>
              <a:t>Principle of Locality!(Access the most recent one)</a:t>
            </a:r>
            <a:endParaRPr lang="en-US" dirty="0"/>
          </a:p>
        </p:txBody>
      </p:sp>
      <p:sp>
        <p:nvSpPr>
          <p:cNvPr id="2" name="TextBox 1">
            <a:extLst>
              <a:ext uri="{FF2B5EF4-FFF2-40B4-BE49-F238E27FC236}">
                <a16:creationId xmlns:a16="http://schemas.microsoft.com/office/drawing/2014/main" id="{1AE58EA5-6BE3-BD20-0869-903A9E236E39}"/>
              </a:ext>
            </a:extLst>
          </p:cNvPr>
          <p:cNvSpPr txBox="1"/>
          <p:nvPr/>
        </p:nvSpPr>
        <p:spPr>
          <a:xfrm>
            <a:off x="901700" y="5575300"/>
            <a:ext cx="104013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 The principle of</a:t>
            </a:r>
            <a:r>
              <a:rPr lang="en-US" sz="1400" dirty="0">
                <a:solidFill>
                  <a:srgbClr val="FF0000"/>
                </a:solidFill>
                <a:ea typeface="+mn-lt"/>
                <a:cs typeface="+mn-lt"/>
              </a:rPr>
              <a:t> temporal locality</a:t>
            </a:r>
            <a:r>
              <a:rPr lang="en-US" sz="1400" dirty="0">
                <a:ea typeface="+mn-lt"/>
                <a:cs typeface="+mn-lt"/>
              </a:rPr>
              <a:t> says that if a program accesses one memory address, there is a good chance that it will access the same address again. </a:t>
            </a:r>
          </a:p>
          <a:p>
            <a:r>
              <a:rPr lang="en-US" sz="1400" dirty="0">
                <a:ea typeface="+mn-lt"/>
                <a:cs typeface="+mn-lt"/>
              </a:rPr>
              <a:t>— The principle of </a:t>
            </a:r>
            <a:r>
              <a:rPr lang="en-US" sz="1400" dirty="0">
                <a:solidFill>
                  <a:srgbClr val="FF0000"/>
                </a:solidFill>
                <a:ea typeface="+mn-lt"/>
                <a:cs typeface="+mn-lt"/>
              </a:rPr>
              <a:t>spatial locality</a:t>
            </a:r>
            <a:r>
              <a:rPr lang="en-US" sz="1400" dirty="0">
                <a:ea typeface="+mn-lt"/>
                <a:cs typeface="+mn-lt"/>
              </a:rPr>
              <a:t> says that if a program accesses one memory address, there is a good chance that it will also access other nearby addresses.</a:t>
            </a:r>
            <a:endParaRPr lang="en-US" sz="1400">
              <a:cs typeface="Calibri"/>
            </a:endParaRPr>
          </a:p>
        </p:txBody>
      </p:sp>
    </p:spTree>
    <p:extLst>
      <p:ext uri="{BB962C8B-B14F-4D97-AF65-F5344CB8AC3E}">
        <p14:creationId xmlns:p14="http://schemas.microsoft.com/office/powerpoint/2010/main" val="1445550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ChangeArrowheads="1"/>
          </p:cNvSpPr>
          <p:nvPr/>
        </p:nvSpPr>
        <p:spPr bwMode="auto">
          <a:xfrm>
            <a:off x="1524000" y="60198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1-10. Structure of a disk drive.</a:t>
            </a:r>
          </a:p>
        </p:txBody>
      </p:sp>
      <p:sp>
        <p:nvSpPr>
          <p:cNvPr id="130051" name="Rectangle 1027"/>
          <p:cNvSpPr>
            <a:spLocks noChangeArrowheads="1"/>
          </p:cNvSpPr>
          <p:nvPr/>
        </p:nvSpPr>
        <p:spPr bwMode="auto">
          <a:xfrm>
            <a:off x="1524000" y="473022"/>
            <a:ext cx="9144000" cy="16605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r>
              <a:rPr lang="en-US" sz="3200" u="sng" dirty="0">
                <a:latin typeface="+mj-lt"/>
              </a:rPr>
              <a:t>Disks (Hard Disk Drives)</a:t>
            </a:r>
          </a:p>
        </p:txBody>
      </p:sp>
      <p:pic>
        <p:nvPicPr>
          <p:cNvPr id="130053" name="Picture 1029" descr="D:\b\b4\IBM\01-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080" y="2536218"/>
            <a:ext cx="5230146" cy="301108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13</a:t>
            </a:fld>
            <a:endParaRPr lang="en-US"/>
          </a:p>
        </p:txBody>
      </p:sp>
      <p:sp>
        <p:nvSpPr>
          <p:cNvPr id="2" name="TextBox 1"/>
          <p:cNvSpPr txBox="1"/>
          <p:nvPr/>
        </p:nvSpPr>
        <p:spPr>
          <a:xfrm>
            <a:off x="1748492" y="1860014"/>
            <a:ext cx="3413277" cy="2308324"/>
          </a:xfrm>
          <a:prstGeom prst="rect">
            <a:avLst/>
          </a:prstGeom>
          <a:noFill/>
        </p:spPr>
        <p:txBody>
          <a:bodyPr wrap="none" rtlCol="0">
            <a:spAutoFit/>
          </a:bodyPr>
          <a:lstStyle/>
          <a:p>
            <a:r>
              <a:rPr lang="en-US" dirty="0"/>
              <a:t>90% of data stored in HDDs</a:t>
            </a:r>
          </a:p>
          <a:p>
            <a:endParaRPr lang="en-US" dirty="0"/>
          </a:p>
          <a:p>
            <a:r>
              <a:rPr lang="en-US" dirty="0"/>
              <a:t>Platter, surface, arm, head</a:t>
            </a:r>
          </a:p>
          <a:p>
            <a:r>
              <a:rPr lang="en-US" dirty="0"/>
              <a:t>Track, sector (fixed size, e.g. 512B)</a:t>
            </a:r>
          </a:p>
          <a:p>
            <a:r>
              <a:rPr lang="en-US" dirty="0"/>
              <a:t>Cylinder</a:t>
            </a:r>
          </a:p>
          <a:p>
            <a:endParaRPr lang="en-US" dirty="0"/>
          </a:p>
          <a:p>
            <a:r>
              <a:rPr lang="en-US" dirty="0"/>
              <a:t>Physical addressing (CHS)</a:t>
            </a:r>
          </a:p>
          <a:p>
            <a:r>
              <a:rPr lang="en-US" dirty="0"/>
              <a:t>Cylinder, Head, Sector</a:t>
            </a:r>
          </a:p>
        </p:txBody>
      </p:sp>
      <p:sp>
        <p:nvSpPr>
          <p:cNvPr id="3" name="TextBox 2"/>
          <p:cNvSpPr txBox="1"/>
          <p:nvPr/>
        </p:nvSpPr>
        <p:spPr>
          <a:xfrm>
            <a:off x="1748492" y="4566656"/>
            <a:ext cx="317494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Flash-memory based storage will eventually replace</a:t>
            </a:r>
          </a:p>
        </p:txBody>
      </p:sp>
    </p:spTree>
    <p:extLst>
      <p:ext uri="{BB962C8B-B14F-4D97-AF65-F5344CB8AC3E}">
        <p14:creationId xmlns:p14="http://schemas.microsoft.com/office/powerpoint/2010/main" val="15452932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a:lnSpc>
                <a:spcPct val="120000"/>
              </a:lnSpc>
            </a:pPr>
            <a:r>
              <a:rPr lang="en-US" dirty="0"/>
              <a:t>Allow programs larger than physical memory to be run</a:t>
            </a:r>
          </a:p>
          <a:p>
            <a:pPr lvl="1">
              <a:lnSpc>
                <a:spcPct val="120000"/>
              </a:lnSpc>
            </a:pPr>
            <a:r>
              <a:rPr lang="en-US" dirty="0"/>
              <a:t>Give programmers a “virtual address space” to code programs with memory requirement larger than physical memory</a:t>
            </a:r>
          </a:p>
          <a:p>
            <a:pPr lvl="1">
              <a:lnSpc>
                <a:spcPct val="120000"/>
              </a:lnSpc>
            </a:pPr>
            <a:r>
              <a:rPr lang="en-US" dirty="0"/>
              <a:t>Managed by OS, hide details to programmers</a:t>
            </a:r>
          </a:p>
          <a:p>
            <a:pPr lvl="1">
              <a:lnSpc>
                <a:spcPct val="120000"/>
              </a:lnSpc>
            </a:pPr>
            <a:r>
              <a:rPr lang="en-US" dirty="0"/>
              <a:t>Placing part of programs on disks and use main memory as a “cache”</a:t>
            </a:r>
          </a:p>
          <a:p>
            <a:pPr>
              <a:lnSpc>
                <a:spcPct val="120000"/>
              </a:lnSpc>
            </a:pPr>
            <a:r>
              <a:rPr lang="en-US" dirty="0"/>
              <a:t>Requires remapping memory addresses on the fly</a:t>
            </a:r>
          </a:p>
          <a:p>
            <a:pPr lvl="1">
              <a:lnSpc>
                <a:spcPct val="120000"/>
              </a:lnSpc>
            </a:pPr>
            <a:r>
              <a:rPr lang="en-US" dirty="0"/>
              <a:t>To convert the </a:t>
            </a:r>
            <a:r>
              <a:rPr lang="en-US" dirty="0" err="1"/>
              <a:t>addr</a:t>
            </a:r>
            <a:r>
              <a:rPr lang="en-US" dirty="0"/>
              <a:t> the program generated (virtual address) to the physical address in RAM</a:t>
            </a:r>
          </a:p>
          <a:p>
            <a:pPr lvl="1">
              <a:lnSpc>
                <a:spcPct val="120000"/>
              </a:lnSpc>
            </a:pPr>
            <a:r>
              <a:rPr lang="en-US" dirty="0"/>
              <a:t>An MMU (Memory Management Unit), part of CPU, specifically handles this</a:t>
            </a:r>
          </a:p>
        </p:txBody>
      </p:sp>
      <p:sp>
        <p:nvSpPr>
          <p:cNvPr id="4" name="Slide Number Placeholder 3"/>
          <p:cNvSpPr>
            <a:spLocks noGrp="1"/>
          </p:cNvSpPr>
          <p:nvPr>
            <p:ph type="sldNum" sz="quarter" idx="12"/>
          </p:nvPr>
        </p:nvSpPr>
        <p:spPr/>
        <p:txBody>
          <a:bodyPr/>
          <a:lstStyle/>
          <a:p>
            <a:fld id="{D2DB48A1-B5F2-D944-9563-BD7B04ADBA09}" type="slidenum">
              <a:rPr lang="en-US" smtClean="0"/>
              <a:t>14</a:t>
            </a:fld>
            <a:endParaRPr lang="en-US"/>
          </a:p>
        </p:txBody>
      </p:sp>
      <p:sp>
        <p:nvSpPr>
          <p:cNvPr id="5" name="Title 4"/>
          <p:cNvSpPr>
            <a:spLocks noGrp="1"/>
          </p:cNvSpPr>
          <p:nvPr>
            <p:ph type="title"/>
          </p:nvPr>
        </p:nvSpPr>
        <p:spPr/>
        <p:txBody>
          <a:bodyPr/>
          <a:lstStyle/>
          <a:p>
            <a:r>
              <a:rPr lang="en-US" dirty="0"/>
              <a:t>Virtual Memory</a:t>
            </a:r>
          </a:p>
        </p:txBody>
      </p:sp>
    </p:spTree>
    <p:extLst>
      <p:ext uri="{BB962C8B-B14F-4D97-AF65-F5344CB8AC3E}">
        <p14:creationId xmlns:p14="http://schemas.microsoft.com/office/powerpoint/2010/main" val="1142843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9"/>
            <a:ext cx="8445472" cy="4567145"/>
          </a:xfrm>
        </p:spPr>
        <p:txBody>
          <a:bodyPr>
            <a:normAutofit fontScale="92500" lnSpcReduction="10000"/>
          </a:bodyPr>
          <a:lstStyle/>
          <a:p>
            <a:pPr>
              <a:lnSpc>
                <a:spcPct val="120000"/>
              </a:lnSpc>
            </a:pPr>
            <a:r>
              <a:rPr lang="en-US" dirty="0"/>
              <a:t>I/O devices heavily interact with OS (in </a:t>
            </a:r>
            <a:r>
              <a:rPr lang="en-US" dirty="0" err="1"/>
              <a:t>addt</a:t>
            </a:r>
            <a:r>
              <a:rPr lang="en-US" dirty="0"/>
              <a:t>. to CPU &amp; memory)</a:t>
            </a:r>
          </a:p>
          <a:p>
            <a:pPr>
              <a:lnSpc>
                <a:spcPct val="120000"/>
              </a:lnSpc>
            </a:pPr>
            <a:r>
              <a:rPr lang="en-US" dirty="0"/>
              <a:t>Generally consist of</a:t>
            </a:r>
          </a:p>
          <a:p>
            <a:pPr lvl="1">
              <a:lnSpc>
                <a:spcPct val="120000"/>
              </a:lnSpc>
            </a:pPr>
            <a:r>
              <a:rPr lang="en-US" dirty="0"/>
              <a:t>A controller: a chip/a set of chips controlling the device (can be complex)</a:t>
            </a:r>
          </a:p>
          <a:p>
            <a:pPr lvl="1">
              <a:lnSpc>
                <a:spcPct val="120000"/>
              </a:lnSpc>
            </a:pPr>
            <a:r>
              <a:rPr lang="en-US" dirty="0"/>
              <a:t>The device itself, e.g. disks, NIC (network interface card)</a:t>
            </a:r>
          </a:p>
          <a:p>
            <a:pPr>
              <a:lnSpc>
                <a:spcPct val="120000"/>
              </a:lnSpc>
            </a:pPr>
            <a:r>
              <a:rPr lang="en-US" dirty="0"/>
              <a:t>Device Driver</a:t>
            </a:r>
          </a:p>
          <a:p>
            <a:pPr lvl="1">
              <a:lnSpc>
                <a:spcPct val="120000"/>
              </a:lnSpc>
            </a:pPr>
            <a:r>
              <a:rPr lang="en-US" dirty="0"/>
              <a:t>The software that talks to the controller</a:t>
            </a:r>
          </a:p>
          <a:p>
            <a:pPr lvl="1">
              <a:lnSpc>
                <a:spcPct val="120000"/>
              </a:lnSpc>
            </a:pPr>
            <a:r>
              <a:rPr lang="en-US" dirty="0"/>
              <a:t>Part of OS (can run kernel mode), manage devices and hide dirty hardware details</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15</a:t>
            </a:fld>
            <a:endParaRPr lang="en-US"/>
          </a:p>
        </p:txBody>
      </p:sp>
      <p:sp>
        <p:nvSpPr>
          <p:cNvPr id="6" name="Title 5"/>
          <p:cNvSpPr>
            <a:spLocks noGrp="1"/>
          </p:cNvSpPr>
          <p:nvPr>
            <p:ph type="title"/>
          </p:nvPr>
        </p:nvSpPr>
        <p:spPr/>
        <p:txBody>
          <a:bodyPr/>
          <a:lstStyle/>
          <a:p>
            <a:r>
              <a:rPr lang="en-US" dirty="0"/>
              <a:t>I/O Devices</a:t>
            </a:r>
          </a:p>
        </p:txBody>
      </p:sp>
    </p:spTree>
    <p:extLst>
      <p:ext uri="{BB962C8B-B14F-4D97-AF65-F5344CB8AC3E}">
        <p14:creationId xmlns:p14="http://schemas.microsoft.com/office/powerpoint/2010/main" val="749184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524000" y="56967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r>
              <a:rPr lang="en-US" sz="1600" dirty="0"/>
              <a:t>Figure 1-11. (a) The steps in starting an I/O device and  getting an interrupt. (b) Interrupt processing involves taking the interrupt, running the interrupt handler, and returning to the user program.</a:t>
            </a:r>
          </a:p>
        </p:txBody>
      </p:sp>
      <p:sp>
        <p:nvSpPr>
          <p:cNvPr id="132102" name="Rectangle 6"/>
          <p:cNvSpPr>
            <a:spLocks noChangeArrowheads="1"/>
          </p:cNvSpPr>
          <p:nvPr/>
        </p:nvSpPr>
        <p:spPr bwMode="auto">
          <a:xfrm>
            <a:off x="7265989" y="1644651"/>
            <a:ext cx="3049587" cy="376872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32104" name="Picture 8" descr="D:\b\b4\IBM\01-11.jpg"/>
          <p:cNvPicPr>
            <a:picLocks noChangeAspect="1" noChangeArrowheads="1"/>
          </p:cNvPicPr>
          <p:nvPr/>
        </p:nvPicPr>
        <p:blipFill rotWithShape="1">
          <a:blip r:embed="rId3">
            <a:extLst>
              <a:ext uri="{28A0092B-C50C-407E-A947-70E740481C1C}">
                <a14:useLocalDpi xmlns:a14="http://schemas.microsoft.com/office/drawing/2010/main" val="0"/>
              </a:ext>
            </a:extLst>
          </a:blip>
          <a:srcRect b="3453"/>
          <a:stretch/>
        </p:blipFill>
        <p:spPr bwMode="auto">
          <a:xfrm>
            <a:off x="2960013" y="2781810"/>
            <a:ext cx="6351234" cy="254896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p:cNvSpPr>
            <a:spLocks noGrp="1"/>
          </p:cNvSpPr>
          <p:nvPr>
            <p:ph type="sldNum" sz="quarter" idx="12"/>
          </p:nvPr>
        </p:nvSpPr>
        <p:spPr/>
        <p:txBody>
          <a:bodyPr/>
          <a:lstStyle/>
          <a:p>
            <a:fld id="{E5B45921-0740-1F4C-BF3B-15FC532FF260}" type="slidenum">
              <a:rPr lang="en-US" smtClean="0"/>
              <a:pPr/>
              <a:t>16</a:t>
            </a:fld>
            <a:endParaRPr lang="en-US"/>
          </a:p>
        </p:txBody>
      </p:sp>
      <p:sp>
        <p:nvSpPr>
          <p:cNvPr id="9" name="Title 5"/>
          <p:cNvSpPr txBox="1">
            <a:spLocks/>
          </p:cNvSpPr>
          <p:nvPr/>
        </p:nvSpPr>
        <p:spPr>
          <a:xfrm>
            <a:off x="1981200" y="784050"/>
            <a:ext cx="8229600" cy="81615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u="sng" dirty="0"/>
              <a:t>I/O Methods</a:t>
            </a:r>
          </a:p>
        </p:txBody>
      </p:sp>
      <p:sp>
        <p:nvSpPr>
          <p:cNvPr id="2" name="TextBox 1"/>
          <p:cNvSpPr txBox="1"/>
          <p:nvPr/>
        </p:nvSpPr>
        <p:spPr>
          <a:xfrm>
            <a:off x="1667283" y="1614802"/>
            <a:ext cx="8863949" cy="1200329"/>
          </a:xfrm>
          <a:prstGeom prst="rect">
            <a:avLst/>
          </a:prstGeom>
          <a:noFill/>
        </p:spPr>
        <p:txBody>
          <a:bodyPr wrap="square" rtlCol="0">
            <a:spAutoFit/>
          </a:bodyPr>
          <a:lstStyle/>
          <a:p>
            <a:r>
              <a:rPr lang="en-US" dirty="0">
                <a:solidFill>
                  <a:srgbClr val="0000FF"/>
                </a:solidFill>
              </a:rPr>
              <a:t>Busy waiting</a:t>
            </a:r>
            <a:r>
              <a:rPr lang="en-US" dirty="0"/>
              <a:t>: CPU sits waiting for I/O to be completed, very low CPU utilization</a:t>
            </a:r>
          </a:p>
          <a:p>
            <a:endParaRPr lang="en-US" dirty="0"/>
          </a:p>
          <a:p>
            <a:r>
              <a:rPr lang="en-US" dirty="0">
                <a:solidFill>
                  <a:srgbClr val="0000FF"/>
                </a:solidFill>
              </a:rPr>
              <a:t>Interrupt driven</a:t>
            </a:r>
            <a:r>
              <a:rPr lang="en-US" dirty="0"/>
              <a:t>: I/O device signal CPU (interrupt) at completion, critical &amp; complex OS design</a:t>
            </a:r>
          </a:p>
          <a:p>
            <a:endParaRPr lang="en-US" dirty="0"/>
          </a:p>
        </p:txBody>
      </p:sp>
    </p:spTree>
    <p:extLst>
      <p:ext uri="{BB962C8B-B14F-4D97-AF65-F5344CB8AC3E}">
        <p14:creationId xmlns:p14="http://schemas.microsoft.com/office/powerpoint/2010/main" val="84283209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Starting from executing a BIOS program on a </a:t>
            </a:r>
            <a:r>
              <a:rPr lang="en-US" dirty="0" err="1"/>
              <a:t>parentboard</a:t>
            </a:r>
            <a:r>
              <a:rPr lang="en-US" dirty="0"/>
              <a:t>/motherboard</a:t>
            </a:r>
          </a:p>
          <a:p>
            <a:pPr lvl="1"/>
            <a:r>
              <a:rPr lang="en-US" dirty="0"/>
              <a:t>BIOS: Basic Input Output System</a:t>
            </a:r>
          </a:p>
          <a:p>
            <a:r>
              <a:rPr lang="en-US" dirty="0"/>
              <a:t>Scanning and checking hardware devices</a:t>
            </a:r>
          </a:p>
          <a:p>
            <a:r>
              <a:rPr lang="en-US" dirty="0"/>
              <a:t>Determines boot device and load</a:t>
            </a:r>
          </a:p>
        </p:txBody>
      </p:sp>
      <p:sp>
        <p:nvSpPr>
          <p:cNvPr id="4" name="Slide Number Placeholder 3"/>
          <p:cNvSpPr>
            <a:spLocks noGrp="1"/>
          </p:cNvSpPr>
          <p:nvPr>
            <p:ph type="sldNum" sz="quarter" idx="12"/>
          </p:nvPr>
        </p:nvSpPr>
        <p:spPr/>
        <p:txBody>
          <a:bodyPr/>
          <a:lstStyle/>
          <a:p>
            <a:fld id="{D2DB48A1-B5F2-D944-9563-BD7B04ADBA09}" type="slidenum">
              <a:rPr lang="en-US" smtClean="0"/>
              <a:t>17</a:t>
            </a:fld>
            <a:endParaRPr lang="en-US"/>
          </a:p>
        </p:txBody>
      </p:sp>
      <p:sp>
        <p:nvSpPr>
          <p:cNvPr id="5" name="Title 4"/>
          <p:cNvSpPr>
            <a:spLocks noGrp="1"/>
          </p:cNvSpPr>
          <p:nvPr>
            <p:ph type="title"/>
          </p:nvPr>
        </p:nvSpPr>
        <p:spPr/>
        <p:txBody>
          <a:bodyPr/>
          <a:lstStyle/>
          <a:p>
            <a:r>
              <a:rPr lang="en-US" dirty="0"/>
              <a:t>Booting the Computer</a:t>
            </a:r>
          </a:p>
        </p:txBody>
      </p:sp>
    </p:spTree>
    <p:extLst>
      <p:ext uri="{BB962C8B-B14F-4D97-AF65-F5344CB8AC3E}">
        <p14:creationId xmlns:p14="http://schemas.microsoft.com/office/powerpoint/2010/main" val="15600751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67693"/>
            <a:ext cx="8229600" cy="4874429"/>
          </a:xfrm>
        </p:spPr>
        <p:txBody>
          <a:bodyPr>
            <a:normAutofit/>
          </a:bodyPr>
          <a:lstStyle/>
          <a:p>
            <a:r>
              <a:rPr lang="en-US" dirty="0"/>
              <a:t>Processes: running programs</a:t>
            </a:r>
          </a:p>
          <a:p>
            <a:r>
              <a:rPr lang="en-US" dirty="0"/>
              <a:t>Associated with an </a:t>
            </a:r>
            <a:r>
              <a:rPr lang="en-US" dirty="0">
                <a:solidFill>
                  <a:srgbClr val="0432FF"/>
                </a:solidFill>
              </a:rPr>
              <a:t>Address Space</a:t>
            </a:r>
          </a:p>
          <a:p>
            <a:pPr lvl="1"/>
            <a:r>
              <a:rPr lang="en-US" dirty="0"/>
              <a:t>text/program, data, stack</a:t>
            </a:r>
          </a:p>
          <a:p>
            <a:pPr lvl="1"/>
            <a:r>
              <a:rPr lang="en-US" dirty="0"/>
              <a:t>“core image”: content of address space</a:t>
            </a:r>
          </a:p>
          <a:p>
            <a:r>
              <a:rPr lang="en-US" dirty="0"/>
              <a:t>Associated with registers</a:t>
            </a:r>
          </a:p>
          <a:p>
            <a:pPr lvl="1"/>
            <a:r>
              <a:rPr lang="en-US" dirty="0"/>
              <a:t>Including PCs, SPs</a:t>
            </a:r>
          </a:p>
          <a:p>
            <a:r>
              <a:rPr lang="en-US" dirty="0"/>
              <a:t>Associated with other resources</a:t>
            </a:r>
          </a:p>
          <a:p>
            <a:pPr lvl="1"/>
            <a:r>
              <a:rPr lang="en-US" dirty="0"/>
              <a:t>List of open files, signals, related processes</a:t>
            </a:r>
          </a:p>
          <a:p>
            <a:r>
              <a:rPr lang="en-US" dirty="0">
                <a:solidFill>
                  <a:srgbClr val="0000FF"/>
                </a:solidFill>
              </a:rPr>
              <a:t>Threads: lightweight processes</a:t>
            </a:r>
            <a:r>
              <a:rPr lang="en-US" dirty="0"/>
              <a:t>, without own address space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18</a:t>
            </a:fld>
            <a:endParaRPr lang="en-US"/>
          </a:p>
        </p:txBody>
      </p:sp>
      <p:sp>
        <p:nvSpPr>
          <p:cNvPr id="6" name="Title 5"/>
          <p:cNvSpPr>
            <a:spLocks noGrp="1"/>
          </p:cNvSpPr>
          <p:nvPr>
            <p:ph type="title"/>
          </p:nvPr>
        </p:nvSpPr>
        <p:spPr>
          <a:xfrm>
            <a:off x="1981200" y="693334"/>
            <a:ext cx="8229600" cy="906867"/>
          </a:xfrm>
        </p:spPr>
        <p:txBody>
          <a:bodyPr/>
          <a:lstStyle/>
          <a:p>
            <a:r>
              <a:rPr lang="en-US" dirty="0"/>
              <a:t>Processes/Threads</a:t>
            </a:r>
          </a:p>
        </p:txBody>
      </p:sp>
      <p:sp>
        <p:nvSpPr>
          <p:cNvPr id="7" name="TextBox 6"/>
          <p:cNvSpPr txBox="1"/>
          <p:nvPr/>
        </p:nvSpPr>
        <p:spPr>
          <a:xfrm>
            <a:off x="1586404" y="5929904"/>
            <a:ext cx="901919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 process is fundamentally a container that holds all the information needed to run a program</a:t>
            </a:r>
          </a:p>
        </p:txBody>
      </p:sp>
    </p:spTree>
    <p:extLst>
      <p:ext uri="{BB962C8B-B14F-4D97-AF65-F5344CB8AC3E}">
        <p14:creationId xmlns:p14="http://schemas.microsoft.com/office/powerpoint/2010/main" val="46119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19</a:t>
            </a:fld>
            <a:endParaRPr lang="en-US"/>
          </a:p>
        </p:txBody>
      </p:sp>
      <p:sp>
        <p:nvSpPr>
          <p:cNvPr id="6" name="Title 5"/>
          <p:cNvSpPr>
            <a:spLocks noGrp="1"/>
          </p:cNvSpPr>
          <p:nvPr>
            <p:ph type="title"/>
          </p:nvPr>
        </p:nvSpPr>
        <p:spPr>
          <a:xfrm>
            <a:off x="1981200" y="820616"/>
            <a:ext cx="8229600" cy="779585"/>
          </a:xfrm>
        </p:spPr>
        <p:txBody>
          <a:bodyPr/>
          <a:lstStyle/>
          <a:p>
            <a:r>
              <a:rPr lang="en-US" dirty="0"/>
              <a:t>Process Tree and IPC</a:t>
            </a:r>
          </a:p>
        </p:txBody>
      </p:sp>
      <p:sp>
        <p:nvSpPr>
          <p:cNvPr id="7" name="Rectangle 1027"/>
          <p:cNvSpPr>
            <a:spLocks noChangeArrowheads="1"/>
          </p:cNvSpPr>
          <p:nvPr/>
        </p:nvSpPr>
        <p:spPr bwMode="auto">
          <a:xfrm>
            <a:off x="6200205" y="4557020"/>
            <a:ext cx="4383128" cy="1265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nSpc>
                <a:spcPct val="90000"/>
              </a:lnSpc>
              <a:spcBef>
                <a:spcPct val="20000"/>
              </a:spcBef>
            </a:pPr>
            <a:r>
              <a:rPr lang="en-US" dirty="0"/>
              <a:t>Figure 1-13. A process tree. Process A created two child processes, B and C. Process B created three child processes, D, E, and F.</a:t>
            </a:r>
          </a:p>
        </p:txBody>
      </p:sp>
      <p:pic>
        <p:nvPicPr>
          <p:cNvPr id="8" name="Picture 1029" descr="D:\b\b4\IBM\01-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2085447"/>
            <a:ext cx="2724150" cy="200977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1"/>
          <p:cNvSpPr>
            <a:spLocks noGrp="1"/>
          </p:cNvSpPr>
          <p:nvPr>
            <p:ph idx="1"/>
          </p:nvPr>
        </p:nvSpPr>
        <p:spPr>
          <a:xfrm>
            <a:off x="1981199" y="1701029"/>
            <a:ext cx="3867314" cy="4567145"/>
          </a:xfrm>
        </p:spPr>
        <p:txBody>
          <a:bodyPr/>
          <a:lstStyle/>
          <a:p>
            <a:r>
              <a:rPr lang="en-US" dirty="0"/>
              <a:t>A process can create other processes</a:t>
            </a:r>
          </a:p>
          <a:p>
            <a:pPr lvl="1"/>
            <a:r>
              <a:rPr lang="en-US" dirty="0">
                <a:solidFill>
                  <a:srgbClr val="0000FF"/>
                </a:solidFill>
              </a:rPr>
              <a:t>Root/Child processes</a:t>
            </a:r>
            <a:r>
              <a:rPr lang="en-US" dirty="0"/>
              <a:t>, process tree</a:t>
            </a:r>
          </a:p>
          <a:p>
            <a:pPr lvl="1"/>
            <a:r>
              <a:rPr lang="en-US" dirty="0"/>
              <a:t>In Unix, an “</a:t>
            </a:r>
            <a:r>
              <a:rPr lang="en-US" dirty="0" err="1">
                <a:solidFill>
                  <a:srgbClr val="0000FF"/>
                </a:solidFill>
              </a:rPr>
              <a:t>init</a:t>
            </a:r>
            <a:r>
              <a:rPr lang="en-US" dirty="0"/>
              <a:t>” process is the root of all other processes with PID=1 usually</a:t>
            </a:r>
          </a:p>
          <a:p>
            <a:r>
              <a:rPr lang="en-US" dirty="0" err="1"/>
              <a:t>Interprocess</a:t>
            </a:r>
            <a:r>
              <a:rPr lang="en-US" dirty="0"/>
              <a:t> Communication (IPC)</a:t>
            </a:r>
          </a:p>
          <a:p>
            <a:pPr lvl="1"/>
            <a:endParaRPr lang="en-US" dirty="0"/>
          </a:p>
        </p:txBody>
      </p:sp>
    </p:spTree>
    <p:extLst>
      <p:ext uri="{BB962C8B-B14F-4D97-AF65-F5344CB8AC3E}">
        <p14:creationId xmlns:p14="http://schemas.microsoft.com/office/powerpoint/2010/main" val="17242038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ChangeArrowheads="1"/>
          </p:cNvSpPr>
          <p:nvPr/>
        </p:nvSpPr>
        <p:spPr bwMode="auto">
          <a:xfrm>
            <a:off x="1524000" y="9906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sz="3200" u="sng" dirty="0">
                <a:latin typeface="+mj-lt"/>
              </a:rPr>
              <a:t>What Is An Operating System</a:t>
            </a:r>
          </a:p>
        </p:txBody>
      </p:sp>
      <p:sp>
        <p:nvSpPr>
          <p:cNvPr id="102403" name="Rectangle 1027"/>
          <p:cNvSpPr>
            <a:spLocks noChangeArrowheads="1"/>
          </p:cNvSpPr>
          <p:nvPr/>
        </p:nvSpPr>
        <p:spPr bwMode="auto">
          <a:xfrm>
            <a:off x="2502795" y="5654567"/>
            <a:ext cx="7868992"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600" dirty="0"/>
              <a:t>Figure 1-1. Where the operating system fits in.</a:t>
            </a:r>
          </a:p>
        </p:txBody>
      </p:sp>
      <p:pic>
        <p:nvPicPr>
          <p:cNvPr id="102405" name="Picture 1029" descr="D:\b\b4\IBM\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1873143"/>
            <a:ext cx="6800850" cy="37814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2</a:t>
            </a:fld>
            <a:endParaRPr lang="en-US"/>
          </a:p>
        </p:txBody>
      </p:sp>
    </p:spTree>
    <p:extLst>
      <p:ext uri="{BB962C8B-B14F-4D97-AF65-F5344CB8AC3E}">
        <p14:creationId xmlns:p14="http://schemas.microsoft.com/office/powerpoint/2010/main" val="26264112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20000"/>
              </a:lnSpc>
            </a:pPr>
            <a:r>
              <a:rPr lang="en-US" dirty="0"/>
              <a:t>User management (UID: User ID)</a:t>
            </a:r>
          </a:p>
          <a:p>
            <a:pPr lvl="1">
              <a:lnSpc>
                <a:spcPct val="120000"/>
              </a:lnSpc>
            </a:pPr>
            <a:r>
              <a:rPr lang="en-US" dirty="0"/>
              <a:t>A </a:t>
            </a:r>
            <a:r>
              <a:rPr lang="en-US" dirty="0" err="1"/>
              <a:t>superuser</a:t>
            </a:r>
            <a:r>
              <a:rPr lang="en-US" dirty="0"/>
              <a:t> “root” with UID=0 in Unix</a:t>
            </a:r>
          </a:p>
          <a:p>
            <a:pPr>
              <a:lnSpc>
                <a:spcPct val="120000"/>
              </a:lnSpc>
            </a:pPr>
            <a:r>
              <a:rPr lang="en-US" dirty="0"/>
              <a:t>Protection mechanisms exist in OS for security</a:t>
            </a:r>
          </a:p>
          <a:p>
            <a:pPr lvl="1">
              <a:lnSpc>
                <a:spcPct val="120000"/>
              </a:lnSpc>
            </a:pPr>
            <a:r>
              <a:rPr lang="en-US" dirty="0"/>
              <a:t>E.g. files in Unix are protected with a 9-bit binary code</a:t>
            </a:r>
          </a:p>
          <a:p>
            <a:pPr lvl="1">
              <a:lnSpc>
                <a:spcPct val="120000"/>
              </a:lnSpc>
            </a:pPr>
            <a:r>
              <a:rPr lang="en-US" dirty="0"/>
              <a:t>Three 3-bit fields, for owner, group members, and everyone else</a:t>
            </a:r>
          </a:p>
          <a:p>
            <a:pPr lvl="1">
              <a:lnSpc>
                <a:spcPct val="120000"/>
              </a:lnSpc>
            </a:pPr>
            <a:r>
              <a:rPr lang="en-US" dirty="0"/>
              <a:t>A 3-bit field: </a:t>
            </a:r>
            <a:r>
              <a:rPr lang="en-US" dirty="0" err="1"/>
              <a:t>rwx</a:t>
            </a:r>
            <a:r>
              <a:rPr lang="en-US" dirty="0"/>
              <a:t> bits, indicate the privilege of read/write/execute</a:t>
            </a:r>
          </a:p>
          <a:p>
            <a:pPr lvl="1">
              <a:lnSpc>
                <a:spcPct val="120000"/>
              </a:lnSpc>
            </a:pPr>
            <a:r>
              <a:rPr lang="en-US" dirty="0"/>
              <a:t>E.g. </a:t>
            </a:r>
            <a:r>
              <a:rPr lang="en-US" i="1" dirty="0" err="1"/>
              <a:t>rwxr</a:t>
            </a:r>
            <a:r>
              <a:rPr lang="en-US" i="1" dirty="0"/>
              <a:t>-x—x.  How to change permission?</a:t>
            </a:r>
          </a:p>
          <a:p>
            <a:pPr lvl="1">
              <a:lnSpc>
                <a:spcPct val="120000"/>
              </a:lnSpc>
            </a:pPr>
            <a:r>
              <a:rPr lang="en-US" i="1" dirty="0"/>
              <a:t>What are </a:t>
            </a:r>
            <a:r>
              <a:rPr lang="en-US" i="1" dirty="0" err="1"/>
              <a:t>rwx</a:t>
            </a:r>
            <a:r>
              <a:rPr lang="en-US" i="1" dirty="0"/>
              <a:t> for a directory?</a:t>
            </a:r>
          </a:p>
          <a:p>
            <a:pPr lvl="1">
              <a:lnSpc>
                <a:spcPct val="120000"/>
              </a:lnSpc>
            </a:pPr>
            <a:endParaRPr lang="en-US" i="1" dirty="0"/>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20</a:t>
            </a:fld>
            <a:endParaRPr lang="en-US"/>
          </a:p>
        </p:txBody>
      </p:sp>
      <p:sp>
        <p:nvSpPr>
          <p:cNvPr id="6" name="Title 5"/>
          <p:cNvSpPr>
            <a:spLocks noGrp="1"/>
          </p:cNvSpPr>
          <p:nvPr>
            <p:ph type="title"/>
          </p:nvPr>
        </p:nvSpPr>
        <p:spPr/>
        <p:txBody>
          <a:bodyPr/>
          <a:lstStyle/>
          <a:p>
            <a:r>
              <a:rPr lang="en-US" dirty="0"/>
              <a:t>Protection and Security</a:t>
            </a:r>
          </a:p>
        </p:txBody>
      </p:sp>
    </p:spTree>
    <p:extLst>
      <p:ext uri="{BB962C8B-B14F-4D97-AF65-F5344CB8AC3E}">
        <p14:creationId xmlns:p14="http://schemas.microsoft.com/office/powerpoint/2010/main" val="60512153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9"/>
            <a:ext cx="8478390" cy="4567145"/>
          </a:xfrm>
        </p:spPr>
        <p:txBody>
          <a:bodyPr>
            <a:normAutofit fontScale="85000" lnSpcReduction="10000"/>
          </a:bodyPr>
          <a:lstStyle/>
          <a:p>
            <a:pPr>
              <a:lnSpc>
                <a:spcPct val="120000"/>
              </a:lnSpc>
            </a:pPr>
            <a:r>
              <a:rPr lang="en-US" dirty="0">
                <a:solidFill>
                  <a:srgbClr val="0000FF"/>
                </a:solidFill>
              </a:rPr>
              <a:t>Shell: a command-line interface between the user and OS</a:t>
            </a:r>
          </a:p>
          <a:p>
            <a:pPr lvl="1">
              <a:lnSpc>
                <a:spcPct val="120000"/>
              </a:lnSpc>
            </a:pPr>
            <a:r>
              <a:rPr lang="en-US" dirty="0"/>
              <a:t>Many shells exist, e.g. </a:t>
            </a:r>
            <a:r>
              <a:rPr lang="en-US" dirty="0" err="1"/>
              <a:t>csh</a:t>
            </a:r>
            <a:r>
              <a:rPr lang="en-US" dirty="0"/>
              <a:t>, bash</a:t>
            </a:r>
          </a:p>
          <a:p>
            <a:pPr lvl="1">
              <a:lnSpc>
                <a:spcPct val="120000"/>
              </a:lnSpc>
            </a:pPr>
            <a:r>
              <a:rPr lang="en-US" dirty="0"/>
              <a:t>GUI can be another interface, e.g. Gnome on Linux or Windows Explorer </a:t>
            </a:r>
          </a:p>
          <a:p>
            <a:pPr>
              <a:lnSpc>
                <a:spcPct val="120000"/>
              </a:lnSpc>
            </a:pPr>
            <a:r>
              <a:rPr lang="en-US" dirty="0"/>
              <a:t>“</a:t>
            </a:r>
            <a:r>
              <a:rPr lang="en-US" dirty="0">
                <a:solidFill>
                  <a:srgbClr val="0000FF"/>
                </a:solidFill>
              </a:rPr>
              <a:t>prompt</a:t>
            </a:r>
            <a:r>
              <a:rPr lang="en-US" dirty="0"/>
              <a:t>”: a character telling user waiting to accept a command</a:t>
            </a:r>
          </a:p>
          <a:p>
            <a:pPr lvl="1">
              <a:lnSpc>
                <a:spcPct val="120000"/>
              </a:lnSpc>
            </a:pPr>
            <a:r>
              <a:rPr lang="en-US" dirty="0"/>
              <a:t>E.g. “$” for bash, “%” for </a:t>
            </a:r>
            <a:r>
              <a:rPr lang="en-US" dirty="0" err="1"/>
              <a:t>csh</a:t>
            </a:r>
            <a:endParaRPr lang="en-US" dirty="0"/>
          </a:p>
          <a:p>
            <a:pPr>
              <a:lnSpc>
                <a:spcPct val="120000"/>
              </a:lnSpc>
            </a:pPr>
            <a:r>
              <a:rPr lang="en-US" dirty="0"/>
              <a:t>Examples</a:t>
            </a:r>
          </a:p>
          <a:p>
            <a:pPr lvl="1">
              <a:lnSpc>
                <a:spcPct val="120000"/>
              </a:lnSpc>
            </a:pPr>
            <a:r>
              <a:rPr lang="en-US" dirty="0"/>
              <a:t>$ date</a:t>
            </a:r>
          </a:p>
          <a:p>
            <a:pPr lvl="1">
              <a:lnSpc>
                <a:spcPct val="120000"/>
              </a:lnSpc>
            </a:pPr>
            <a:r>
              <a:rPr lang="en-US" dirty="0"/>
              <a:t>$ date &gt; file</a:t>
            </a:r>
          </a:p>
          <a:p>
            <a:pPr lvl="1">
              <a:lnSpc>
                <a:spcPct val="120000"/>
              </a:lnSpc>
            </a:pPr>
            <a:r>
              <a:rPr lang="en-US" dirty="0"/>
              <a:t>$ sort &lt; file1 &gt; file2</a:t>
            </a:r>
          </a:p>
        </p:txBody>
      </p:sp>
      <p:sp>
        <p:nvSpPr>
          <p:cNvPr id="5" name="Slide Number Placeholder 4"/>
          <p:cNvSpPr>
            <a:spLocks noGrp="1"/>
          </p:cNvSpPr>
          <p:nvPr>
            <p:ph type="sldNum" sz="quarter" idx="12"/>
          </p:nvPr>
        </p:nvSpPr>
        <p:spPr/>
        <p:txBody>
          <a:bodyPr/>
          <a:lstStyle/>
          <a:p>
            <a:fld id="{D2DB48A1-B5F2-D944-9563-BD7B04ADBA09}" type="slidenum">
              <a:rPr lang="en-US" smtClean="0"/>
              <a:t>21</a:t>
            </a:fld>
            <a:endParaRPr lang="en-US"/>
          </a:p>
        </p:txBody>
      </p:sp>
      <p:sp>
        <p:nvSpPr>
          <p:cNvPr id="6" name="Title 5"/>
          <p:cNvSpPr>
            <a:spLocks noGrp="1"/>
          </p:cNvSpPr>
          <p:nvPr>
            <p:ph type="title"/>
          </p:nvPr>
        </p:nvSpPr>
        <p:spPr/>
        <p:txBody>
          <a:bodyPr/>
          <a:lstStyle/>
          <a:p>
            <a:r>
              <a:rPr lang="en-US" dirty="0"/>
              <a:t>Shell</a:t>
            </a:r>
          </a:p>
        </p:txBody>
      </p:sp>
    </p:spTree>
    <p:extLst>
      <p:ext uri="{BB962C8B-B14F-4D97-AF65-F5344CB8AC3E}">
        <p14:creationId xmlns:p14="http://schemas.microsoft.com/office/powerpoint/2010/main" val="143089180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2DB48A1-B5F2-D944-9563-BD7B04ADBA09}" type="slidenum">
              <a:rPr lang="en-US" smtClean="0"/>
              <a:pPr/>
              <a:t>22</a:t>
            </a:fld>
            <a:endParaRPr lang="en-US"/>
          </a:p>
        </p:txBody>
      </p:sp>
      <p:sp>
        <p:nvSpPr>
          <p:cNvPr id="5" name="Title 4"/>
          <p:cNvSpPr>
            <a:spLocks noGrp="1"/>
          </p:cNvSpPr>
          <p:nvPr>
            <p:ph type="title"/>
          </p:nvPr>
        </p:nvSpPr>
        <p:spPr/>
        <p:txBody>
          <a:bodyPr/>
          <a:lstStyle/>
          <a:p>
            <a:r>
              <a:rPr lang="en-US" dirty="0">
                <a:solidFill>
                  <a:sysClr val="windowText" lastClr="000000"/>
                </a:solidFill>
                <a:latin typeface="Calibri"/>
                <a:cs typeface="Calibri"/>
              </a:rPr>
              <a:t>Common Unix/Linux Commands</a:t>
            </a:r>
            <a:endParaRPr lang="en-US" dirty="0">
              <a:latin typeface="Calibri"/>
              <a:cs typeface="Calibri"/>
            </a:endParaRPr>
          </a:p>
        </p:txBody>
      </p:sp>
      <p:sp>
        <p:nvSpPr>
          <p:cNvPr id="8" name="Content Placeholder 2"/>
          <p:cNvSpPr txBox="1">
            <a:spLocks/>
          </p:cNvSpPr>
          <p:nvPr/>
        </p:nvSpPr>
        <p:spPr bwMode="auto">
          <a:xfrm>
            <a:off x="2552537" y="1647587"/>
            <a:ext cx="7366544" cy="47753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609600" indent="-609600" algn="l" rtl="0" fontAlgn="base">
              <a:spcBef>
                <a:spcPct val="20000"/>
              </a:spcBef>
              <a:spcAft>
                <a:spcPct val="25000"/>
              </a:spcAft>
              <a:buClr>
                <a:schemeClr val="accent2"/>
              </a:buClr>
              <a:defRPr sz="3200">
                <a:solidFill>
                  <a:schemeClr val="tx1"/>
                </a:solidFill>
                <a:latin typeface="+mn-lt"/>
                <a:ea typeface="+mn-ea"/>
                <a:cs typeface="+mn-cs"/>
              </a:defRPr>
            </a:lvl1pPr>
            <a:lvl2pPr marL="400050" indent="-285750" algn="l" rtl="0" fontAlgn="base">
              <a:spcBef>
                <a:spcPct val="20000"/>
              </a:spcBef>
              <a:spcAft>
                <a:spcPct val="0"/>
              </a:spcAft>
              <a:buClr>
                <a:srgbClr val="CC0000"/>
              </a:buClr>
              <a:buSzPct val="90000"/>
              <a:buFont typeface="Wingdings" charset="2"/>
              <a:buChar char="§"/>
              <a:defRPr sz="2400">
                <a:solidFill>
                  <a:schemeClr val="tx1"/>
                </a:solidFill>
                <a:latin typeface="+mn-lt"/>
              </a:defRPr>
            </a:lvl2pPr>
            <a:lvl3pPr marL="742950" indent="-228600" algn="l" rtl="0" fontAlgn="base">
              <a:spcBef>
                <a:spcPct val="40000"/>
              </a:spcBef>
              <a:spcAft>
                <a:spcPct val="0"/>
              </a:spcAft>
              <a:buClr>
                <a:schemeClr val="accent2"/>
              </a:buClr>
              <a:buChar char="•"/>
              <a:defRPr sz="2400" i="1">
                <a:solidFill>
                  <a:schemeClr val="tx1"/>
                </a:solidFill>
                <a:latin typeface="+mn-lt"/>
              </a:defRPr>
            </a:lvl3pPr>
            <a:lvl4pPr marL="1258888" indent="-228600" algn="l" rtl="0" fontAlgn="base">
              <a:spcBef>
                <a:spcPct val="40000"/>
              </a:spcBef>
              <a:spcAft>
                <a:spcPct val="0"/>
              </a:spcAft>
              <a:buClr>
                <a:schemeClr val="accent2"/>
              </a:buClr>
              <a:buChar char="–"/>
              <a:defRPr sz="2000">
                <a:solidFill>
                  <a:schemeClr val="tx1"/>
                </a:solidFill>
                <a:latin typeface="+mn-lt"/>
              </a:defRPr>
            </a:lvl4pPr>
            <a:lvl5pPr marL="1422400" indent="-381000" algn="l" rtl="0" fontAlgn="base">
              <a:spcBef>
                <a:spcPct val="20000"/>
              </a:spcBef>
              <a:spcAft>
                <a:spcPct val="0"/>
              </a:spcAft>
              <a:buClr>
                <a:schemeClr val="accent2"/>
              </a:buClr>
              <a:buChar char="»"/>
              <a:defRPr sz="2000">
                <a:solidFill>
                  <a:schemeClr val="tx1"/>
                </a:solidFill>
                <a:latin typeface="+mn-lt"/>
              </a:defRPr>
            </a:lvl5pPr>
            <a:lvl6pPr marL="1879600" indent="-381000" algn="l" rtl="0" fontAlgn="base">
              <a:spcBef>
                <a:spcPct val="20000"/>
              </a:spcBef>
              <a:spcAft>
                <a:spcPct val="0"/>
              </a:spcAft>
              <a:buClr>
                <a:schemeClr val="accent2"/>
              </a:buClr>
              <a:buChar char="»"/>
              <a:defRPr sz="2000">
                <a:solidFill>
                  <a:schemeClr val="tx1"/>
                </a:solidFill>
                <a:latin typeface="+mn-lt"/>
              </a:defRPr>
            </a:lvl6pPr>
            <a:lvl7pPr marL="2336800" indent="-381000" algn="l" rtl="0" fontAlgn="base">
              <a:spcBef>
                <a:spcPct val="20000"/>
              </a:spcBef>
              <a:spcAft>
                <a:spcPct val="0"/>
              </a:spcAft>
              <a:buClr>
                <a:schemeClr val="accent2"/>
              </a:buClr>
              <a:buChar char="»"/>
              <a:defRPr sz="2000">
                <a:solidFill>
                  <a:schemeClr val="tx1"/>
                </a:solidFill>
                <a:latin typeface="+mn-lt"/>
              </a:defRPr>
            </a:lvl7pPr>
            <a:lvl8pPr marL="2794000" indent="-381000" algn="l" rtl="0" fontAlgn="base">
              <a:spcBef>
                <a:spcPct val="20000"/>
              </a:spcBef>
              <a:spcAft>
                <a:spcPct val="0"/>
              </a:spcAft>
              <a:buClr>
                <a:schemeClr val="accent2"/>
              </a:buClr>
              <a:buChar char="»"/>
              <a:defRPr sz="2000">
                <a:solidFill>
                  <a:schemeClr val="tx1"/>
                </a:solidFill>
                <a:latin typeface="+mn-lt"/>
              </a:defRPr>
            </a:lvl8pPr>
            <a:lvl9pPr marL="3251200" indent="-381000" algn="l" rtl="0" fontAlgn="base">
              <a:spcBef>
                <a:spcPct val="20000"/>
              </a:spcBef>
              <a:spcAft>
                <a:spcPct val="0"/>
              </a:spcAft>
              <a:buClr>
                <a:schemeClr val="accent2"/>
              </a:buClr>
              <a:buChar char="»"/>
              <a:defRPr sz="2000">
                <a:solidFill>
                  <a:schemeClr val="tx1"/>
                </a:solidFill>
                <a:latin typeface="+mn-lt"/>
              </a:defRPr>
            </a:lvl9pPr>
          </a:lstStyle>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ls</a:t>
            </a:r>
            <a:r>
              <a:rPr lang="en-US" sz="1800" dirty="0">
                <a:solidFill>
                  <a:srgbClr val="000000"/>
                </a:solidFill>
                <a:latin typeface="Calibri"/>
                <a:cs typeface="Calibri"/>
              </a:rPr>
              <a:t> (directory)		list your files			</a:t>
            </a:r>
            <a:r>
              <a:rPr lang="en-US" sz="1800" dirty="0" err="1">
                <a:solidFill>
                  <a:srgbClr val="000000"/>
                </a:solidFill>
                <a:latin typeface="Calibri"/>
                <a:cs typeface="Calibri"/>
              </a:rPr>
              <a:t>ls</a:t>
            </a:r>
            <a:r>
              <a:rPr lang="en-US" sz="1800" dirty="0">
                <a:solidFill>
                  <a:srgbClr val="000000"/>
                </a:solidFill>
                <a:latin typeface="Calibri"/>
                <a:cs typeface="Calibri"/>
              </a:rPr>
              <a:t> </a:t>
            </a:r>
            <a:r>
              <a:rPr lang="en-US" sz="1800" dirty="0" err="1">
                <a:solidFill>
                  <a:srgbClr val="000000"/>
                </a:solidFill>
                <a:latin typeface="Calibri"/>
                <a:cs typeface="Calibri"/>
              </a:rPr>
              <a:t>src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ls</a:t>
            </a:r>
            <a:r>
              <a:rPr lang="en-US" sz="1800" dirty="0">
                <a:solidFill>
                  <a:srgbClr val="000000"/>
                </a:solidFill>
                <a:latin typeface="Calibri"/>
                <a:cs typeface="Calibri"/>
              </a:rPr>
              <a:t> -a (file/</a:t>
            </a:r>
            <a:r>
              <a:rPr lang="en-US" sz="1800" dirty="0" err="1">
                <a:solidFill>
                  <a:srgbClr val="000000"/>
                </a:solidFill>
                <a:latin typeface="Calibri"/>
                <a:cs typeface="Calibri"/>
              </a:rPr>
              <a:t>dir</a:t>
            </a:r>
            <a:r>
              <a:rPr lang="en-US" sz="1800" dirty="0">
                <a:solidFill>
                  <a:srgbClr val="000000"/>
                </a:solidFill>
                <a:latin typeface="Calibri"/>
                <a:cs typeface="Calibri"/>
              </a:rPr>
              <a:t>)		hidden files			</a:t>
            </a:r>
            <a:r>
              <a:rPr lang="en-US" sz="1800" dirty="0" err="1">
                <a:solidFill>
                  <a:srgbClr val="000000"/>
                </a:solidFill>
                <a:latin typeface="Calibri"/>
                <a:cs typeface="Calibri"/>
              </a:rPr>
              <a:t>ls</a:t>
            </a:r>
            <a:r>
              <a:rPr lang="en-US" sz="1800" dirty="0">
                <a:solidFill>
                  <a:srgbClr val="000000"/>
                </a:solidFill>
                <a:latin typeface="Calibri"/>
                <a:cs typeface="Calibri"/>
              </a:rPr>
              <a:t> -a</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ls</a:t>
            </a:r>
            <a:r>
              <a:rPr lang="en-US" sz="1800" dirty="0">
                <a:solidFill>
                  <a:srgbClr val="000000"/>
                </a:solidFill>
                <a:latin typeface="Calibri"/>
                <a:cs typeface="Calibri"/>
              </a:rPr>
              <a:t> -l (file/</a:t>
            </a:r>
            <a:r>
              <a:rPr lang="en-US" sz="1800" dirty="0" err="1">
                <a:solidFill>
                  <a:srgbClr val="000000"/>
                </a:solidFill>
                <a:latin typeface="Calibri"/>
                <a:cs typeface="Calibri"/>
              </a:rPr>
              <a:t>dir</a:t>
            </a:r>
            <a:r>
              <a:rPr lang="en-US" sz="1800" dirty="0">
                <a:solidFill>
                  <a:srgbClr val="000000"/>
                </a:solidFill>
                <a:latin typeface="Calibri"/>
                <a:cs typeface="Calibri"/>
              </a:rPr>
              <a:t>)		list size/detail            	</a:t>
            </a:r>
            <a:r>
              <a:rPr lang="en-US" sz="1800" dirty="0" err="1">
                <a:solidFill>
                  <a:srgbClr val="000000"/>
                </a:solidFill>
                <a:latin typeface="Calibri"/>
                <a:cs typeface="Calibri"/>
              </a:rPr>
              <a:t>ls</a:t>
            </a:r>
            <a:r>
              <a:rPr lang="en-US" sz="1800" dirty="0">
                <a:solidFill>
                  <a:srgbClr val="000000"/>
                </a:solidFill>
                <a:latin typeface="Calibri"/>
                <a:cs typeface="Calibri"/>
              </a:rPr>
              <a:t> -l </a:t>
            </a:r>
            <a:r>
              <a:rPr lang="en-US" sz="1800" dirty="0" err="1">
                <a:solidFill>
                  <a:srgbClr val="000000"/>
                </a:solidFill>
                <a:latin typeface="Calibri"/>
                <a:cs typeface="Calibri"/>
              </a:rPr>
              <a:t>mpi.c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mkdir</a:t>
            </a:r>
            <a:r>
              <a:rPr lang="en-US" sz="1800" dirty="0">
                <a:solidFill>
                  <a:srgbClr val="000000"/>
                </a:solidFill>
                <a:latin typeface="Calibri"/>
                <a:cs typeface="Calibri"/>
              </a:rPr>
              <a:t> (</a:t>
            </a:r>
            <a:r>
              <a:rPr lang="en-US" sz="1800" dirty="0" err="1">
                <a:solidFill>
                  <a:srgbClr val="000000"/>
                </a:solidFill>
                <a:latin typeface="Calibri"/>
                <a:cs typeface="Calibri"/>
              </a:rPr>
              <a:t>dir</a:t>
            </a:r>
            <a:r>
              <a:rPr lang="en-US" sz="1800" dirty="0">
                <a:solidFill>
                  <a:srgbClr val="000000"/>
                </a:solidFill>
                <a:latin typeface="Calibri"/>
                <a:cs typeface="Calibri"/>
              </a:rPr>
              <a:t>)         	create a directory       	</a:t>
            </a:r>
            <a:r>
              <a:rPr lang="en-US" sz="1800" dirty="0" err="1">
                <a:solidFill>
                  <a:srgbClr val="000000"/>
                </a:solidFill>
                <a:latin typeface="Calibri"/>
                <a:cs typeface="Calibri"/>
              </a:rPr>
              <a:t>mkdir</a:t>
            </a:r>
            <a:r>
              <a:rPr lang="en-US" sz="1800" dirty="0">
                <a:solidFill>
                  <a:srgbClr val="000000"/>
                </a:solidFill>
                <a:latin typeface="Calibri"/>
                <a:cs typeface="Calibri"/>
              </a:rPr>
              <a:t> </a:t>
            </a:r>
            <a:r>
              <a:rPr lang="en-US" sz="1800" dirty="0" err="1">
                <a:solidFill>
                  <a:srgbClr val="000000"/>
                </a:solidFill>
                <a:latin typeface="Calibri"/>
                <a:cs typeface="Calibri"/>
              </a:rPr>
              <a:t>src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cd (directory)	change to directory   	cd </a:t>
            </a:r>
            <a:r>
              <a:rPr lang="en-US" sz="1800" dirty="0" err="1">
                <a:solidFill>
                  <a:srgbClr val="000000"/>
                </a:solidFill>
                <a:latin typeface="Calibri"/>
                <a:cs typeface="Calibri"/>
              </a:rPr>
              <a:t>src;cd</a:t>
            </a:r>
            <a:r>
              <a:rPr lang="en-US" sz="1800" dirty="0">
                <a:solidFill>
                  <a:srgbClr val="000000"/>
                </a:solidFill>
                <a:latin typeface="Calibri"/>
                <a:cs typeface="Calibri"/>
              </a:rPr>
              <a:t> ../bin</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cd (blank)            	to your home </a:t>
            </a:r>
            <a:r>
              <a:rPr lang="en-US" sz="1800" dirty="0" err="1">
                <a:solidFill>
                  <a:srgbClr val="000000"/>
                </a:solidFill>
                <a:latin typeface="Calibri"/>
                <a:cs typeface="Calibri"/>
              </a:rPr>
              <a:t>dir</a:t>
            </a:r>
            <a:r>
              <a:rPr lang="en-US" sz="1800" dirty="0">
                <a:solidFill>
                  <a:srgbClr val="000000"/>
                </a:solidFill>
                <a:latin typeface="Calibri"/>
                <a:cs typeface="Calibri"/>
              </a:rPr>
              <a:t> 		cd</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rm</a:t>
            </a:r>
            <a:r>
              <a:rPr lang="en-US" sz="1800" dirty="0">
                <a:solidFill>
                  <a:srgbClr val="000000"/>
                </a:solidFill>
                <a:latin typeface="Calibri"/>
                <a:cs typeface="Calibri"/>
              </a:rPr>
              <a:t> (file)               delete a file               	</a:t>
            </a:r>
            <a:r>
              <a:rPr lang="en-US" sz="1800" dirty="0" err="1">
                <a:solidFill>
                  <a:srgbClr val="000000"/>
                </a:solidFill>
                <a:latin typeface="Calibri"/>
                <a:cs typeface="Calibri"/>
              </a:rPr>
              <a:t>rm</a:t>
            </a:r>
            <a:r>
              <a:rPr lang="en-US" sz="1800" dirty="0">
                <a:solidFill>
                  <a:srgbClr val="000000"/>
                </a:solidFill>
                <a:latin typeface="Calibri"/>
                <a:cs typeface="Calibri"/>
              </a:rPr>
              <a:t> </a:t>
            </a:r>
            <a:r>
              <a:rPr lang="en-US" sz="1800" dirty="0" err="1">
                <a:solidFill>
                  <a:srgbClr val="000000"/>
                </a:solidFill>
                <a:latin typeface="Calibri"/>
                <a:cs typeface="Calibri"/>
              </a:rPr>
              <a:t>a.out</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rm</a:t>
            </a:r>
            <a:r>
              <a:rPr lang="en-US" sz="1800" dirty="0">
                <a:solidFill>
                  <a:srgbClr val="000000"/>
                </a:solidFill>
                <a:latin typeface="Calibri"/>
                <a:cs typeface="Calibri"/>
              </a:rPr>
              <a:t> -r (</a:t>
            </a:r>
            <a:r>
              <a:rPr lang="en-US" sz="1800" dirty="0" err="1">
                <a:solidFill>
                  <a:srgbClr val="000000"/>
                </a:solidFill>
                <a:latin typeface="Calibri"/>
                <a:cs typeface="Calibri"/>
              </a:rPr>
              <a:t>dir</a:t>
            </a:r>
            <a:r>
              <a:rPr lang="en-US" sz="1800" dirty="0">
                <a:solidFill>
                  <a:srgbClr val="000000"/>
                </a:solidFill>
                <a:latin typeface="Calibri"/>
                <a:cs typeface="Calibri"/>
              </a:rPr>
              <a:t>)   		delete a directory     	</a:t>
            </a:r>
            <a:r>
              <a:rPr lang="en-US" sz="1800" dirty="0" err="1">
                <a:solidFill>
                  <a:srgbClr val="000000"/>
                </a:solidFill>
                <a:latin typeface="Calibri"/>
                <a:cs typeface="Calibri"/>
              </a:rPr>
              <a:t>rm</a:t>
            </a:r>
            <a:r>
              <a:rPr lang="en-US" sz="1800" dirty="0">
                <a:solidFill>
                  <a:srgbClr val="000000"/>
                </a:solidFill>
                <a:latin typeface="Calibri"/>
                <a:cs typeface="Calibri"/>
              </a:rPr>
              <a:t> -r </a:t>
            </a:r>
            <a:r>
              <a:rPr lang="en-US" sz="1800" dirty="0" err="1">
                <a:solidFill>
                  <a:srgbClr val="000000"/>
                </a:solidFill>
                <a:latin typeface="Calibri"/>
                <a:cs typeface="Calibri"/>
              </a:rPr>
              <a:t>src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vi (file)                 terminal text editor   	vi </a:t>
            </a:r>
            <a:r>
              <a:rPr lang="en-US" sz="1800" dirty="0" err="1">
                <a:solidFill>
                  <a:srgbClr val="000000"/>
                </a:solidFill>
                <a:latin typeface="Calibri"/>
                <a:cs typeface="Calibri"/>
              </a:rPr>
              <a:t>mpi.c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mv (file/</a:t>
            </a:r>
            <a:r>
              <a:rPr lang="en-US" sz="1800" dirty="0" err="1">
                <a:solidFill>
                  <a:srgbClr val="000000"/>
                </a:solidFill>
                <a:latin typeface="Calibri"/>
                <a:cs typeface="Calibri"/>
              </a:rPr>
              <a:t>dir</a:t>
            </a:r>
            <a:r>
              <a:rPr lang="en-US" sz="1800" dirty="0">
                <a:solidFill>
                  <a:srgbClr val="000000"/>
                </a:solidFill>
                <a:latin typeface="Calibri"/>
                <a:cs typeface="Calibri"/>
              </a:rPr>
              <a:t>)          move/rename           	mv </a:t>
            </a:r>
            <a:r>
              <a:rPr lang="en-US" sz="1800" dirty="0" err="1">
                <a:solidFill>
                  <a:srgbClr val="000000"/>
                </a:solidFill>
                <a:latin typeface="Calibri"/>
                <a:cs typeface="Calibri"/>
              </a:rPr>
              <a:t>src</a:t>
            </a:r>
            <a:r>
              <a:rPr lang="en-US" sz="1800" dirty="0">
                <a:solidFill>
                  <a:srgbClr val="000000"/>
                </a:solidFill>
                <a:latin typeface="Calibri"/>
                <a:cs typeface="Calibri"/>
              </a:rPr>
              <a:t> src1</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man command      display help info     	man </a:t>
            </a:r>
            <a:r>
              <a:rPr lang="en-US" sz="1800" dirty="0" err="1">
                <a:solidFill>
                  <a:srgbClr val="000000"/>
                </a:solidFill>
                <a:latin typeface="Calibri"/>
                <a:cs typeface="Calibri"/>
              </a:rPr>
              <a:t>ls</a:t>
            </a:r>
            <a:endParaRPr lang="en-US" sz="1800" dirty="0">
              <a:solidFill>
                <a:srgbClr val="000000"/>
              </a:solidFill>
              <a:latin typeface="Calibri"/>
              <a:cs typeface="Calibri"/>
            </a:endParaRPr>
          </a:p>
          <a:p>
            <a:endParaRPr lang="en-US" sz="2800" dirty="0">
              <a:latin typeface="Calibri"/>
              <a:cs typeface="Calibri"/>
            </a:endParaRPr>
          </a:p>
        </p:txBody>
      </p:sp>
      <p:sp>
        <p:nvSpPr>
          <p:cNvPr id="6" name="TextBox 5"/>
          <p:cNvSpPr txBox="1"/>
          <p:nvPr/>
        </p:nvSpPr>
        <p:spPr>
          <a:xfrm>
            <a:off x="2291584" y="5905455"/>
            <a:ext cx="78919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Learn to use online help with “man” or “info” command, or search on the Internet</a:t>
            </a:r>
          </a:p>
        </p:txBody>
      </p:sp>
    </p:spTree>
    <p:extLst>
      <p:ext uri="{BB962C8B-B14F-4D97-AF65-F5344CB8AC3E}">
        <p14:creationId xmlns:p14="http://schemas.microsoft.com/office/powerpoint/2010/main" val="501266773"/>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CA" dirty="0">
                <a:latin typeface="Calibri"/>
                <a:cs typeface="Calibri"/>
              </a:rPr>
              <a:t>Why write shell scripts ?</a:t>
            </a:r>
          </a:p>
          <a:p>
            <a:pPr lvl="1">
              <a:lnSpc>
                <a:spcPct val="120000"/>
              </a:lnSpc>
            </a:pPr>
            <a:r>
              <a:rPr lang="en-CA" dirty="0">
                <a:latin typeface="Calibri"/>
                <a:cs typeface="Calibri"/>
              </a:rPr>
              <a:t>To avoid repetition:</a:t>
            </a:r>
            <a:endParaRPr lang="en-US" dirty="0">
              <a:latin typeface="Calibri"/>
              <a:cs typeface="Calibri"/>
            </a:endParaRPr>
          </a:p>
          <a:p>
            <a:pPr lvl="2">
              <a:lnSpc>
                <a:spcPct val="120000"/>
              </a:lnSpc>
            </a:pPr>
            <a:r>
              <a:rPr lang="en-US" dirty="0">
                <a:latin typeface="Calibri"/>
                <a:cs typeface="Calibri"/>
              </a:rPr>
              <a:t>If you do a sequence of steps with standard Unix/Linux commands over and over, why not do it all with just one command?</a:t>
            </a:r>
          </a:p>
          <a:p>
            <a:pPr lvl="2">
              <a:lnSpc>
                <a:spcPct val="120000"/>
              </a:lnSpc>
            </a:pPr>
            <a:r>
              <a:rPr lang="en-US" dirty="0">
                <a:latin typeface="Calibri"/>
                <a:cs typeface="Calibri"/>
              </a:rPr>
              <a:t>Or in other words, store all these commands in a file and execute them one by one.</a:t>
            </a:r>
          </a:p>
          <a:p>
            <a:pPr lvl="1">
              <a:lnSpc>
                <a:spcPct val="120000"/>
              </a:lnSpc>
            </a:pPr>
            <a:r>
              <a:rPr lang="en-CA" dirty="0">
                <a:latin typeface="Calibri"/>
                <a:cs typeface="Calibri"/>
              </a:rPr>
              <a:t>To automate difficult tasks:</a:t>
            </a:r>
            <a:endParaRPr lang="en-US" dirty="0">
              <a:latin typeface="Calibri"/>
              <a:cs typeface="Calibri"/>
            </a:endParaRPr>
          </a:p>
          <a:p>
            <a:pPr lvl="2">
              <a:lnSpc>
                <a:spcPct val="120000"/>
              </a:lnSpc>
            </a:pPr>
            <a:r>
              <a:rPr lang="en-US" dirty="0">
                <a:latin typeface="Calibri"/>
                <a:cs typeface="Calibri"/>
              </a:rPr>
              <a:t>Many commands have subtle and difficult options that you don</a:t>
            </a:r>
            <a:r>
              <a:rPr lang="en-US" dirty="0">
                <a:latin typeface="Calibri"/>
                <a:ea typeface="ＭＳ Ｐ明朝" charset="0"/>
                <a:cs typeface="Calibri"/>
              </a:rPr>
              <a:t>’</a:t>
            </a:r>
            <a:r>
              <a:rPr lang="en-US" altLang="ja-JP" dirty="0">
                <a:latin typeface="Calibri"/>
                <a:cs typeface="Calibri"/>
              </a:rPr>
              <a:t>t want to figure out or remember every time</a:t>
            </a:r>
            <a:r>
              <a:rPr lang="en-CA" altLang="ja-JP" dirty="0">
                <a:latin typeface="Calibri"/>
                <a:cs typeface="Calibri"/>
              </a:rPr>
              <a:t> .</a:t>
            </a:r>
            <a:endParaRPr lang="en-US" dirty="0">
              <a:latin typeface="Calibri"/>
              <a:cs typeface="Calibri"/>
            </a:endParaRPr>
          </a:p>
          <a:p>
            <a:pPr>
              <a:lnSpc>
                <a:spcPct val="120000"/>
              </a:lnSpc>
            </a:pPr>
            <a:endParaRPr lang="en-US" dirty="0">
              <a:latin typeface="Calibri"/>
              <a:cs typeface="Calibri"/>
            </a:endParaRPr>
          </a:p>
        </p:txBody>
      </p:sp>
      <p:sp>
        <p:nvSpPr>
          <p:cNvPr id="5" name="Slide Number Placeholder 4"/>
          <p:cNvSpPr>
            <a:spLocks noGrp="1"/>
          </p:cNvSpPr>
          <p:nvPr>
            <p:ph type="sldNum" sz="quarter" idx="12"/>
          </p:nvPr>
        </p:nvSpPr>
        <p:spPr/>
        <p:txBody>
          <a:bodyPr/>
          <a:lstStyle/>
          <a:p>
            <a:fld id="{D2DB48A1-B5F2-D944-9563-BD7B04ADBA09}" type="slidenum">
              <a:rPr lang="en-US" smtClean="0"/>
              <a:t>23</a:t>
            </a:fld>
            <a:endParaRPr lang="en-US"/>
          </a:p>
        </p:txBody>
      </p:sp>
      <p:sp>
        <p:nvSpPr>
          <p:cNvPr id="6" name="Title 5"/>
          <p:cNvSpPr>
            <a:spLocks noGrp="1"/>
          </p:cNvSpPr>
          <p:nvPr>
            <p:ph type="title"/>
          </p:nvPr>
        </p:nvSpPr>
        <p:spPr/>
        <p:txBody>
          <a:bodyPr/>
          <a:lstStyle/>
          <a:p>
            <a:r>
              <a:rPr lang="en-US" dirty="0"/>
              <a:t>Shell Programming/Shell Scripting (3)</a:t>
            </a:r>
          </a:p>
        </p:txBody>
      </p:sp>
    </p:spTree>
    <p:extLst>
      <p:ext uri="{BB962C8B-B14F-4D97-AF65-F5344CB8AC3E}">
        <p14:creationId xmlns:p14="http://schemas.microsoft.com/office/powerpoint/2010/main" val="1765527464"/>
      </p:ext>
    </p:extLst>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955800" y="566739"/>
            <a:ext cx="7772400" cy="515937"/>
          </a:xfrm>
        </p:spPr>
        <p:txBody>
          <a:bodyPr rtlCol="0">
            <a:normAutofit fontScale="90000"/>
          </a:bodyPr>
          <a:lstStyle/>
          <a:p>
            <a:pPr>
              <a:defRPr/>
            </a:pPr>
            <a:r>
              <a:rPr lang="en-US" dirty="0">
                <a:solidFill>
                  <a:schemeClr val="tx1">
                    <a:lumMod val="85000"/>
                    <a:lumOff val="15000"/>
                  </a:schemeClr>
                </a:solidFill>
                <a:latin typeface="Calibri"/>
                <a:ea typeface="+mj-ea"/>
                <a:cs typeface="Calibri"/>
              </a:rPr>
              <a:t>Environmental Variables </a:t>
            </a:r>
          </a:p>
        </p:txBody>
      </p:sp>
      <p:sp>
        <p:nvSpPr>
          <p:cNvPr id="24579" name="Rectangle 3"/>
          <p:cNvSpPr>
            <a:spLocks noGrp="1" noChangeArrowheads="1"/>
          </p:cNvSpPr>
          <p:nvPr>
            <p:ph idx="1"/>
          </p:nvPr>
        </p:nvSpPr>
        <p:spPr>
          <a:xfrm>
            <a:off x="1768475" y="1227139"/>
            <a:ext cx="8637588" cy="5214937"/>
          </a:xfrm>
        </p:spPr>
        <p:txBody>
          <a:bodyPr rtlCol="0">
            <a:normAutofit fontScale="92500" lnSpcReduction="10000"/>
          </a:bodyPr>
          <a:lstStyle/>
          <a:p>
            <a:pPr marL="274320" indent="-274320">
              <a:spcAft>
                <a:spcPts val="600"/>
              </a:spcAft>
              <a:defRPr/>
            </a:pPr>
            <a:r>
              <a:rPr lang="en-US" dirty="0">
                <a:latin typeface="Calibri"/>
                <a:ea typeface="+mn-ea"/>
                <a:cs typeface="Calibri"/>
              </a:rPr>
              <a:t>Environmental variables hold special values.</a:t>
            </a:r>
          </a:p>
          <a:p>
            <a:pPr marL="274320" indent="-274320">
              <a:spcAft>
                <a:spcPts val="600"/>
              </a:spcAft>
              <a:defRPr/>
            </a:pPr>
            <a:r>
              <a:rPr lang="en-US" dirty="0">
                <a:ea typeface="+mn-ea"/>
                <a:cs typeface="Calibri"/>
              </a:rPr>
              <a:t>Environmental variables are set by the system on initial login</a:t>
            </a:r>
          </a:p>
          <a:p>
            <a:pPr marL="594360" lvl="1" indent="-274320">
              <a:spcAft>
                <a:spcPts val="600"/>
              </a:spcAft>
              <a:buFont typeface="Arial" pitchFamily="34" charset="0"/>
              <a:buChar char="–"/>
              <a:defRPr/>
            </a:pPr>
            <a:r>
              <a:rPr lang="en-US" sz="2000" dirty="0">
                <a:cs typeface="Calibri"/>
              </a:rPr>
              <a:t>/etc/profile, /etc/</a:t>
            </a:r>
            <a:r>
              <a:rPr lang="en-US" sz="2000" dirty="0" err="1">
                <a:cs typeface="Calibri"/>
              </a:rPr>
              <a:t>profile.d</a:t>
            </a:r>
            <a:r>
              <a:rPr lang="en-US" sz="2000" dirty="0">
                <a:cs typeface="Calibri"/>
              </a:rPr>
              <a:t>/ and ~/.</a:t>
            </a:r>
            <a:r>
              <a:rPr lang="en-US" sz="2000" dirty="0" err="1">
                <a:cs typeface="Calibri"/>
              </a:rPr>
              <a:t>bash_profile</a:t>
            </a:r>
            <a:r>
              <a:rPr lang="en-US" sz="2000" dirty="0">
                <a:cs typeface="Calibri"/>
              </a:rPr>
              <a:t> or ~/.profile.</a:t>
            </a:r>
          </a:p>
          <a:p>
            <a:pPr marL="274320" indent="-274320">
              <a:spcAft>
                <a:spcPts val="600"/>
              </a:spcAft>
              <a:defRPr/>
            </a:pPr>
            <a:r>
              <a:rPr lang="en-US" dirty="0">
                <a:latin typeface="Calibri"/>
                <a:ea typeface="+mn-ea"/>
                <a:cs typeface="Calibri"/>
              </a:rPr>
              <a:t>If you want to know what the variable holds call it with a "$" sign:</a:t>
            </a:r>
          </a:p>
          <a:p>
            <a:pPr marL="594360" lvl="1" indent="-274320">
              <a:buNone/>
              <a:defRPr/>
            </a:pPr>
            <a:r>
              <a:rPr lang="en-US" sz="2000" dirty="0">
                <a:latin typeface="Courier New" charset="0"/>
              </a:rPr>
              <a:t>	$ echo SHELL</a:t>
            </a:r>
          </a:p>
          <a:p>
            <a:pPr marL="594360" lvl="1" indent="-274320">
              <a:buNone/>
              <a:defRPr/>
            </a:pPr>
            <a:r>
              <a:rPr lang="en-US" sz="2000" dirty="0">
                <a:latin typeface="Courier New" charset="0"/>
              </a:rPr>
              <a:t>	SHELL</a:t>
            </a:r>
          </a:p>
          <a:p>
            <a:pPr marL="594360" lvl="1" indent="-274320">
              <a:buNone/>
              <a:defRPr/>
            </a:pPr>
            <a:r>
              <a:rPr lang="en-US" sz="2000" dirty="0">
                <a:latin typeface="Courier New" charset="0"/>
              </a:rPr>
              <a:t>	$ echo $SHELL</a:t>
            </a:r>
          </a:p>
          <a:p>
            <a:pPr marL="594360" lvl="1" indent="-274320">
              <a:buNone/>
              <a:defRPr/>
            </a:pPr>
            <a:r>
              <a:rPr lang="en-US" sz="2000" dirty="0">
                <a:latin typeface="Courier New" charset="0"/>
              </a:rPr>
              <a:t>	/bin/bash</a:t>
            </a:r>
          </a:p>
          <a:p>
            <a:pPr marL="594360" lvl="1" indent="-274320">
              <a:buNone/>
              <a:defRPr/>
            </a:pPr>
            <a:r>
              <a:rPr lang="en-US" sz="2000" dirty="0">
                <a:latin typeface="Courier New" charset="0"/>
              </a:rPr>
              <a:t>	$ echo $HOME</a:t>
            </a:r>
          </a:p>
          <a:p>
            <a:pPr marL="594360" lvl="1" indent="-274320">
              <a:buNone/>
              <a:defRPr/>
            </a:pPr>
            <a:r>
              <a:rPr lang="en-US" sz="2000" dirty="0">
                <a:latin typeface="Courier New" charset="0"/>
              </a:rPr>
              <a:t>	/cchome/arodrigu1</a:t>
            </a:r>
          </a:p>
          <a:p>
            <a:pPr marL="594360" lvl="1" indent="-274320">
              <a:buNone/>
              <a:defRPr/>
            </a:pPr>
            <a:r>
              <a:rPr lang="en-US" sz="2000" dirty="0">
                <a:latin typeface="Courier New" charset="0"/>
              </a:rPr>
              <a:t>	$ echo $PATH</a:t>
            </a:r>
          </a:p>
          <a:p>
            <a:pPr marL="594360" lvl="1" indent="-274320">
              <a:spcAft>
                <a:spcPts val="1200"/>
              </a:spcAft>
              <a:buNone/>
              <a:defRPr/>
            </a:pPr>
            <a:r>
              <a:rPr lang="en-US" sz="2000" dirty="0">
                <a:latin typeface="Courier New" charset="0"/>
              </a:rPr>
              <a:t>	/usr/X11R6/bin:/usr/local/bin:/bin:/usr/bin</a:t>
            </a:r>
            <a:endParaRPr lang="en-US" dirty="0">
              <a:latin typeface="Calibri"/>
              <a:cs typeface="Calibri"/>
            </a:endParaRPr>
          </a:p>
          <a:p>
            <a:pPr marL="274320" indent="-274320">
              <a:spcAft>
                <a:spcPts val="600"/>
              </a:spcAft>
              <a:defRPr/>
            </a:pPr>
            <a:r>
              <a:rPr lang="en-US" dirty="0" err="1">
                <a:solidFill>
                  <a:srgbClr val="FF0000"/>
                </a:solidFill>
                <a:ea typeface="+mn-ea"/>
                <a:cs typeface="Calibri"/>
              </a:rPr>
              <a:t>env</a:t>
            </a:r>
            <a:r>
              <a:rPr lang="en-US" dirty="0">
                <a:solidFill>
                  <a:srgbClr val="FF0000"/>
                </a:solidFill>
                <a:ea typeface="+mn-ea"/>
                <a:cs typeface="Calibri"/>
              </a:rPr>
              <a:t> </a:t>
            </a:r>
            <a:r>
              <a:rPr lang="en-US" dirty="0">
                <a:ea typeface="+mn-ea"/>
                <a:cs typeface="Calibri"/>
              </a:rPr>
              <a:t>command</a:t>
            </a:r>
          </a:p>
        </p:txBody>
      </p:sp>
      <p:sp>
        <p:nvSpPr>
          <p:cNvPr id="2" name="Slide Number Placeholder 1"/>
          <p:cNvSpPr>
            <a:spLocks noGrp="1"/>
          </p:cNvSpPr>
          <p:nvPr>
            <p:ph type="sldNum" sz="quarter" idx="12"/>
          </p:nvPr>
        </p:nvSpPr>
        <p:spPr/>
        <p:txBody>
          <a:bodyPr/>
          <a:lstStyle/>
          <a:p>
            <a:fld id="{D2DB48A1-B5F2-D944-9563-BD7B04ADBA09}" type="slidenum">
              <a:rPr lang="en-US" smtClean="0"/>
              <a:t>24</a:t>
            </a:fld>
            <a:endParaRPr lang="en-US"/>
          </a:p>
        </p:txBody>
      </p:sp>
    </p:spTree>
    <p:extLst>
      <p:ext uri="{BB962C8B-B14F-4D97-AF65-F5344CB8AC3E}">
        <p14:creationId xmlns:p14="http://schemas.microsoft.com/office/powerpoint/2010/main" val="2061616449"/>
      </p:ext>
    </p:extLst>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Clr>
                <a:srgbClr val="0000FF"/>
              </a:buClr>
              <a:buSzPct val="90000"/>
            </a:pPr>
            <a:r>
              <a:rPr lang="en-US" dirty="0"/>
              <a:t>PATH: The search path for commands</a:t>
            </a:r>
          </a:p>
          <a:p>
            <a:pPr>
              <a:lnSpc>
                <a:spcPct val="90000"/>
              </a:lnSpc>
              <a:buClr>
                <a:srgbClr val="0000FF"/>
              </a:buClr>
              <a:buSzPct val="90000"/>
            </a:pPr>
            <a:r>
              <a:rPr lang="en-US" dirty="0"/>
              <a:t>LOGNAME:  contains the user name</a:t>
            </a:r>
          </a:p>
          <a:p>
            <a:pPr>
              <a:lnSpc>
                <a:spcPct val="90000"/>
              </a:lnSpc>
              <a:buClr>
                <a:srgbClr val="0000FF"/>
              </a:buClr>
              <a:buSzPct val="90000"/>
            </a:pPr>
            <a:r>
              <a:rPr lang="en-US" dirty="0"/>
              <a:t>HOSTNAME: contains the computer name. </a:t>
            </a:r>
          </a:p>
          <a:p>
            <a:pPr>
              <a:lnSpc>
                <a:spcPct val="90000"/>
              </a:lnSpc>
              <a:buClr>
                <a:srgbClr val="0000FF"/>
              </a:buClr>
              <a:buSzPct val="90000"/>
            </a:pPr>
            <a:r>
              <a:rPr lang="en-US" dirty="0"/>
              <a:t>MACHTYPE: system hardware</a:t>
            </a:r>
          </a:p>
          <a:p>
            <a:pPr>
              <a:lnSpc>
                <a:spcPct val="90000"/>
              </a:lnSpc>
              <a:buClr>
                <a:srgbClr val="0000FF"/>
              </a:buClr>
              <a:buSzPct val="90000"/>
            </a:pPr>
            <a:r>
              <a:rPr lang="en-US" dirty="0"/>
              <a:t>PWD: current path you are at</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25</a:t>
            </a:fld>
            <a:endParaRPr lang="en-US"/>
          </a:p>
        </p:txBody>
      </p:sp>
      <p:sp>
        <p:nvSpPr>
          <p:cNvPr id="6" name="Title 5"/>
          <p:cNvSpPr>
            <a:spLocks noGrp="1"/>
          </p:cNvSpPr>
          <p:nvPr>
            <p:ph type="title"/>
          </p:nvPr>
        </p:nvSpPr>
        <p:spPr/>
        <p:txBody>
          <a:bodyPr/>
          <a:lstStyle/>
          <a:p>
            <a:r>
              <a:rPr lang="en-US" dirty="0">
                <a:solidFill>
                  <a:schemeClr val="tx1">
                    <a:lumMod val="85000"/>
                    <a:lumOff val="15000"/>
                  </a:schemeClr>
                </a:solidFill>
                <a:latin typeface="Calibri"/>
                <a:cs typeface="Calibri"/>
              </a:rPr>
              <a:t>More Environmental Variables </a:t>
            </a:r>
            <a:endParaRPr lang="en-US" dirty="0">
              <a:latin typeface="Calibri"/>
              <a:cs typeface="Calibri"/>
            </a:endParaRPr>
          </a:p>
        </p:txBody>
      </p:sp>
      <p:sp>
        <p:nvSpPr>
          <p:cNvPr id="7" name="TextBox 6"/>
          <p:cNvSpPr txBox="1"/>
          <p:nvPr/>
        </p:nvSpPr>
        <p:spPr>
          <a:xfrm>
            <a:off x="2136449" y="4454879"/>
            <a:ext cx="8135879"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Please note unless you add current directory “.” into the PATH variable, otherwise you need to use like “./</a:t>
            </a:r>
            <a:r>
              <a:rPr lang="en-US" dirty="0" err="1"/>
              <a:t>a.out</a:t>
            </a:r>
            <a:r>
              <a:rPr lang="en-US" dirty="0"/>
              <a:t>” to a program called “</a:t>
            </a:r>
            <a:r>
              <a:rPr lang="en-US" dirty="0" err="1"/>
              <a:t>a.out</a:t>
            </a:r>
            <a:r>
              <a:rPr lang="en-US" dirty="0"/>
              <a:t>” in the current directory. It is NOT recommended to add current directory “.” into the PATH for security reason.</a:t>
            </a:r>
          </a:p>
        </p:txBody>
      </p:sp>
    </p:spTree>
    <p:extLst>
      <p:ext uri="{BB962C8B-B14F-4D97-AF65-F5344CB8AC3E}">
        <p14:creationId xmlns:p14="http://schemas.microsoft.com/office/powerpoint/2010/main" val="1505447652"/>
      </p:ext>
    </p:extLst>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8"/>
            <a:ext cx="8229600" cy="4863058"/>
          </a:xfrm>
        </p:spPr>
        <p:txBody>
          <a:bodyPr>
            <a:normAutofit fontScale="70000" lnSpcReduction="20000"/>
          </a:bodyPr>
          <a:lstStyle/>
          <a:p>
            <a:pPr>
              <a:lnSpc>
                <a:spcPct val="120000"/>
              </a:lnSpc>
            </a:pPr>
            <a:r>
              <a:rPr lang="en-US" dirty="0"/>
              <a:t>OS are large C/C++ programs</a:t>
            </a:r>
          </a:p>
          <a:p>
            <a:pPr>
              <a:lnSpc>
                <a:spcPct val="120000"/>
              </a:lnSpc>
            </a:pPr>
            <a:r>
              <a:rPr lang="en-US" dirty="0"/>
              <a:t>The C language</a:t>
            </a:r>
          </a:p>
          <a:p>
            <a:pPr lvl="1">
              <a:lnSpc>
                <a:spcPct val="120000"/>
              </a:lnSpc>
            </a:pPr>
            <a:r>
              <a:rPr lang="en-US" dirty="0"/>
              <a:t>Pointer (</a:t>
            </a:r>
            <a:r>
              <a:rPr lang="en-US" sz="1600" dirty="0">
                <a:solidFill>
                  <a:srgbClr val="FF0000"/>
                </a:solidFill>
              </a:rPr>
              <a:t>example on page 74</a:t>
            </a:r>
            <a:r>
              <a:rPr lang="en-US" dirty="0"/>
              <a:t>), </a:t>
            </a:r>
          </a:p>
          <a:p>
            <a:pPr lvl="1">
              <a:lnSpc>
                <a:spcPct val="120000"/>
              </a:lnSpc>
            </a:pPr>
            <a:r>
              <a:rPr lang="en-US" dirty="0" err="1"/>
              <a:t>Struct</a:t>
            </a:r>
            <a:r>
              <a:rPr lang="en-US" dirty="0"/>
              <a:t> </a:t>
            </a:r>
          </a:p>
          <a:p>
            <a:pPr lvl="1">
              <a:lnSpc>
                <a:spcPct val="120000"/>
              </a:lnSpc>
            </a:pPr>
            <a:endParaRPr lang="en-US" dirty="0"/>
          </a:p>
          <a:p>
            <a:pPr lvl="1">
              <a:lnSpc>
                <a:spcPct val="120000"/>
              </a:lnSpc>
            </a:pPr>
            <a:endParaRPr lang="en-US" dirty="0"/>
          </a:p>
          <a:p>
            <a:pPr lvl="1">
              <a:lnSpc>
                <a:spcPct val="120000"/>
              </a:lnSpc>
            </a:pPr>
            <a:r>
              <a:rPr lang="en-US" dirty="0"/>
              <a:t>Explicit memory management (</a:t>
            </a:r>
            <a:r>
              <a:rPr lang="en-US" dirty="0" err="1"/>
              <a:t>malloc</a:t>
            </a:r>
            <a:r>
              <a:rPr lang="en-US" dirty="0"/>
              <a:t>, free), …</a:t>
            </a:r>
          </a:p>
          <a:p>
            <a:pPr>
              <a:lnSpc>
                <a:spcPct val="120000"/>
              </a:lnSpc>
            </a:pPr>
            <a:r>
              <a:rPr lang="en-US" dirty="0"/>
              <a:t>Header files</a:t>
            </a:r>
          </a:p>
          <a:p>
            <a:pPr lvl="1">
              <a:lnSpc>
                <a:spcPct val="120000"/>
              </a:lnSpc>
            </a:pPr>
            <a:r>
              <a:rPr lang="en-US" dirty="0"/>
              <a:t>Declarations, definitions, macros</a:t>
            </a:r>
          </a:p>
          <a:p>
            <a:pPr>
              <a:lnSpc>
                <a:spcPct val="120000"/>
              </a:lnSpc>
            </a:pPr>
            <a:r>
              <a:rPr lang="en-US" dirty="0"/>
              <a:t>Large programming projects</a:t>
            </a:r>
          </a:p>
          <a:p>
            <a:pPr lvl="1">
              <a:lnSpc>
                <a:spcPct val="120000"/>
              </a:lnSpc>
            </a:pPr>
            <a:r>
              <a:rPr lang="en-US" dirty="0"/>
              <a:t>Preprocessor</a:t>
            </a:r>
          </a:p>
          <a:p>
            <a:pPr lvl="1">
              <a:lnSpc>
                <a:spcPct val="120000"/>
              </a:lnSpc>
            </a:pPr>
            <a:r>
              <a:rPr lang="en-US" dirty="0"/>
              <a:t>Compiler </a:t>
            </a:r>
          </a:p>
          <a:p>
            <a:pPr lvl="1">
              <a:lnSpc>
                <a:spcPct val="120000"/>
              </a:lnSpc>
            </a:pPr>
            <a:r>
              <a:rPr lang="en-US" dirty="0"/>
              <a:t>Linker</a:t>
            </a:r>
          </a:p>
          <a:p>
            <a:pPr lvl="1">
              <a:lnSpc>
                <a:spcPct val="120000"/>
              </a:lnSpc>
            </a:pPr>
            <a:endParaRPr lang="en-US" dirty="0"/>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26</a:t>
            </a:fld>
            <a:endParaRPr lang="en-US"/>
          </a:p>
        </p:txBody>
      </p:sp>
      <p:sp>
        <p:nvSpPr>
          <p:cNvPr id="6" name="Title 5"/>
          <p:cNvSpPr>
            <a:spLocks noGrp="1"/>
          </p:cNvSpPr>
          <p:nvPr>
            <p:ph type="title"/>
          </p:nvPr>
        </p:nvSpPr>
        <p:spPr/>
        <p:txBody>
          <a:bodyPr/>
          <a:lstStyle/>
          <a:p>
            <a:r>
              <a:rPr lang="en-US" dirty="0"/>
              <a:t>C Language Review</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43" y="3016344"/>
            <a:ext cx="1649184" cy="889813"/>
          </a:xfrm>
          <a:prstGeom prst="rect">
            <a:avLst/>
          </a:prstGeom>
        </p:spPr>
      </p:pic>
    </p:spTree>
    <p:extLst>
      <p:ext uri="{BB962C8B-B14F-4D97-AF65-F5344CB8AC3E}">
        <p14:creationId xmlns:p14="http://schemas.microsoft.com/office/powerpoint/2010/main" val="41530759"/>
      </p:ext>
    </p:extLst>
  </p:cSld>
  <p:clrMapOvr>
    <a:masterClrMapping/>
  </p:clrMapOvr>
  <p:transitio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8"/>
            <a:ext cx="8229600" cy="4863058"/>
          </a:xfrm>
        </p:spPr>
        <p:txBody>
          <a:bodyPr>
            <a:normAutofit/>
          </a:bodyPr>
          <a:lstStyle/>
          <a:p>
            <a:pPr>
              <a:lnSpc>
                <a:spcPct val="120000"/>
              </a:lnSpc>
            </a:pPr>
            <a:r>
              <a:rPr lang="en-US" dirty="0"/>
              <a:t>Dangling pointer</a:t>
            </a:r>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27</a:t>
            </a:fld>
            <a:endParaRPr lang="en-US"/>
          </a:p>
        </p:txBody>
      </p:sp>
      <p:sp>
        <p:nvSpPr>
          <p:cNvPr id="6" name="Title 5"/>
          <p:cNvSpPr>
            <a:spLocks noGrp="1"/>
          </p:cNvSpPr>
          <p:nvPr>
            <p:ph type="title"/>
          </p:nvPr>
        </p:nvSpPr>
        <p:spPr/>
        <p:txBody>
          <a:bodyPr/>
          <a:lstStyle/>
          <a:p>
            <a:r>
              <a:rPr lang="en-US" dirty="0"/>
              <a:t>C Language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543" y="2185009"/>
            <a:ext cx="6237514" cy="21349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231" y="4656137"/>
            <a:ext cx="6124827" cy="766499"/>
          </a:xfrm>
          <a:prstGeom prst="rect">
            <a:avLst/>
          </a:prstGeom>
        </p:spPr>
      </p:pic>
    </p:spTree>
    <p:extLst>
      <p:ext uri="{BB962C8B-B14F-4D97-AF65-F5344CB8AC3E}">
        <p14:creationId xmlns:p14="http://schemas.microsoft.com/office/powerpoint/2010/main" val="383898983"/>
      </p:ext>
    </p:extLst>
  </p:cSld>
  <p:clrMapOvr>
    <a:masterClrMapping/>
  </p:clrMapOvr>
  <p:transition spd="med">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8"/>
            <a:ext cx="8229600" cy="4863058"/>
          </a:xfrm>
        </p:spPr>
        <p:txBody>
          <a:bodyPr>
            <a:normAutofit/>
          </a:bodyPr>
          <a:lstStyle/>
          <a:p>
            <a:pPr>
              <a:lnSpc>
                <a:spcPct val="120000"/>
              </a:lnSpc>
            </a:pPr>
            <a:r>
              <a:rPr lang="en-US" dirty="0"/>
              <a:t>Memory leak</a:t>
            </a:r>
          </a:p>
          <a:p>
            <a:pPr lvl="1">
              <a:lnSpc>
                <a:spcPct val="120000"/>
              </a:lnSpc>
            </a:pPr>
            <a:endParaRPr lang="en-US" dirty="0"/>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28</a:t>
            </a:fld>
            <a:endParaRPr lang="en-US"/>
          </a:p>
        </p:txBody>
      </p:sp>
      <p:sp>
        <p:nvSpPr>
          <p:cNvPr id="6" name="Title 5"/>
          <p:cNvSpPr>
            <a:spLocks noGrp="1"/>
          </p:cNvSpPr>
          <p:nvPr>
            <p:ph type="title"/>
          </p:nvPr>
        </p:nvSpPr>
        <p:spPr/>
        <p:txBody>
          <a:bodyPr/>
          <a:lstStyle/>
          <a:p>
            <a:r>
              <a:rPr lang="en-US" dirty="0"/>
              <a:t>C Language Review</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429" y="2252738"/>
            <a:ext cx="6087888" cy="1361319"/>
          </a:xfrm>
          <a:prstGeom prst="rect">
            <a:avLst/>
          </a:prstGeom>
        </p:spPr>
      </p:pic>
    </p:spTree>
    <p:extLst>
      <p:ext uri="{BB962C8B-B14F-4D97-AF65-F5344CB8AC3E}">
        <p14:creationId xmlns:p14="http://schemas.microsoft.com/office/powerpoint/2010/main" val="202359486"/>
      </p:ext>
    </p:extLst>
  </p:cSld>
  <p:clrMapOvr>
    <a:masterClrMapping/>
  </p:clrMapOvr>
  <p:transition spd="med">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ChangeArrowheads="1"/>
          </p:cNvSpPr>
          <p:nvPr/>
        </p:nvSpPr>
        <p:spPr bwMode="auto">
          <a:xfrm>
            <a:off x="1524000" y="5749342"/>
            <a:ext cx="9142412" cy="701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1-30. The process of compiling C and header files to make an executable.</a:t>
            </a:r>
          </a:p>
        </p:txBody>
      </p:sp>
      <p:pic>
        <p:nvPicPr>
          <p:cNvPr id="96262" name="Picture 6" descr="D:\b\b4\IBM\01-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5" y="1462409"/>
            <a:ext cx="3435350" cy="43053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29</a:t>
            </a:fld>
            <a:endParaRPr lang="en-US"/>
          </a:p>
        </p:txBody>
      </p:sp>
      <p:sp>
        <p:nvSpPr>
          <p:cNvPr id="4" name="Title 3"/>
          <p:cNvSpPr>
            <a:spLocks noGrp="1"/>
          </p:cNvSpPr>
          <p:nvPr>
            <p:ph type="title"/>
          </p:nvPr>
        </p:nvSpPr>
        <p:spPr>
          <a:xfrm>
            <a:off x="1981200" y="715618"/>
            <a:ext cx="8229600" cy="884583"/>
          </a:xfrm>
        </p:spPr>
        <p:txBody>
          <a:bodyPr/>
          <a:lstStyle/>
          <a:p>
            <a:r>
              <a:rPr lang="en-US" dirty="0"/>
              <a:t>C Project Review</a:t>
            </a:r>
          </a:p>
        </p:txBody>
      </p:sp>
    </p:spTree>
    <p:extLst>
      <p:ext uri="{BB962C8B-B14F-4D97-AF65-F5344CB8AC3E}">
        <p14:creationId xmlns:p14="http://schemas.microsoft.com/office/powerpoint/2010/main" val="425691421"/>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solidFill>
                  <a:srgbClr val="FF0000"/>
                </a:solidFill>
              </a:rPr>
              <a:t>What are the two main functions of an operating system?</a:t>
            </a:r>
          </a:p>
        </p:txBody>
      </p:sp>
      <p:sp>
        <p:nvSpPr>
          <p:cNvPr id="4" name="Slide Number Placeholder 3"/>
          <p:cNvSpPr>
            <a:spLocks noGrp="1"/>
          </p:cNvSpPr>
          <p:nvPr>
            <p:ph type="sldNum" sz="quarter" idx="12"/>
          </p:nvPr>
        </p:nvSpPr>
        <p:spPr/>
        <p:txBody>
          <a:bodyPr/>
          <a:lstStyle/>
          <a:p>
            <a:fld id="{D2DB48A1-B5F2-D944-9563-BD7B04ADBA09}" type="slidenum">
              <a:rPr lang="en-US" smtClean="0"/>
              <a:t>3</a:t>
            </a:fld>
            <a:endParaRPr lang="en-US"/>
          </a:p>
        </p:txBody>
      </p:sp>
      <p:sp>
        <p:nvSpPr>
          <p:cNvPr id="5" name="Title 4"/>
          <p:cNvSpPr>
            <a:spLocks noGrp="1"/>
          </p:cNvSpPr>
          <p:nvPr>
            <p:ph type="title"/>
          </p:nvPr>
        </p:nvSpPr>
        <p:spPr/>
        <p:txBody>
          <a:bodyPr/>
          <a:lstStyle/>
          <a:p>
            <a:r>
              <a:rPr lang="en-US" dirty="0"/>
              <a:t>Roles of An Operating System</a:t>
            </a:r>
          </a:p>
        </p:txBody>
      </p:sp>
    </p:spTree>
    <p:extLst>
      <p:ext uri="{BB962C8B-B14F-4D97-AF65-F5344CB8AC3E}">
        <p14:creationId xmlns:p14="http://schemas.microsoft.com/office/powerpoint/2010/main" val="34806142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solidFill>
                  <a:srgbClr val="0000FF"/>
                </a:solidFill>
              </a:rPr>
              <a:t>Interface between user programs and OS</a:t>
            </a:r>
          </a:p>
          <a:p>
            <a:pPr>
              <a:lnSpc>
                <a:spcPct val="120000"/>
              </a:lnSpc>
            </a:pPr>
            <a:r>
              <a:rPr lang="en-US" dirty="0"/>
              <a:t>Vary among operating systems</a:t>
            </a:r>
          </a:p>
          <a:p>
            <a:pPr>
              <a:lnSpc>
                <a:spcPct val="120000"/>
              </a:lnSpc>
            </a:pPr>
            <a:r>
              <a:rPr lang="en-US" dirty="0"/>
              <a:t>POSIX (Portable Operating System Interface)</a:t>
            </a:r>
          </a:p>
          <a:p>
            <a:pPr lvl="1">
              <a:lnSpc>
                <a:spcPct val="120000"/>
              </a:lnSpc>
            </a:pPr>
            <a:r>
              <a:rPr lang="en-US" dirty="0"/>
              <a:t>A family of standards specified by the IEEE</a:t>
            </a:r>
          </a:p>
          <a:p>
            <a:pPr lvl="1">
              <a:lnSpc>
                <a:spcPct val="120000"/>
              </a:lnSpc>
            </a:pPr>
            <a:r>
              <a:rPr lang="en-US" dirty="0"/>
              <a:t>Defines system calls API (Application Program Interface), command line shells, and utility interfaces </a:t>
            </a:r>
          </a:p>
          <a:p>
            <a:pPr lvl="1"/>
            <a:r>
              <a:rPr lang="en-US" dirty="0"/>
              <a:t>POSIX has about 100 procedure calls (some examples are listed in the Fig. 1-18) on page 54.</a:t>
            </a:r>
          </a:p>
        </p:txBody>
      </p:sp>
      <p:sp>
        <p:nvSpPr>
          <p:cNvPr id="5" name="Slide Number Placeholder 4"/>
          <p:cNvSpPr>
            <a:spLocks noGrp="1"/>
          </p:cNvSpPr>
          <p:nvPr>
            <p:ph type="sldNum" sz="quarter" idx="12"/>
          </p:nvPr>
        </p:nvSpPr>
        <p:spPr/>
        <p:txBody>
          <a:bodyPr/>
          <a:lstStyle/>
          <a:p>
            <a:fld id="{D2DB48A1-B5F2-D944-9563-BD7B04ADBA09}" type="slidenum">
              <a:rPr lang="en-US" smtClean="0"/>
              <a:t>30</a:t>
            </a:fld>
            <a:endParaRPr lang="en-US"/>
          </a:p>
        </p:txBody>
      </p:sp>
      <p:sp>
        <p:nvSpPr>
          <p:cNvPr id="6" name="Title 5"/>
          <p:cNvSpPr>
            <a:spLocks noGrp="1"/>
          </p:cNvSpPr>
          <p:nvPr>
            <p:ph type="title"/>
          </p:nvPr>
        </p:nvSpPr>
        <p:spPr/>
        <p:txBody>
          <a:bodyPr/>
          <a:lstStyle/>
          <a:p>
            <a:r>
              <a:rPr lang="en-US" dirty="0"/>
              <a:t>System Calls</a:t>
            </a:r>
          </a:p>
        </p:txBody>
      </p:sp>
    </p:spTree>
    <p:extLst>
      <p:ext uri="{BB962C8B-B14F-4D97-AF65-F5344CB8AC3E}">
        <p14:creationId xmlns:p14="http://schemas.microsoft.com/office/powerpoint/2010/main" val="17777312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2DB48A1-B5F2-D944-9563-BD7B04ADBA09}" type="slidenum">
              <a:rPr lang="en-US" smtClean="0"/>
              <a:t>31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736" y="0"/>
            <a:ext cx="5428445" cy="6858000"/>
          </a:xfrm>
          <a:prstGeom prst="rect">
            <a:avLst/>
          </a:prstGeom>
        </p:spPr>
      </p:pic>
    </p:spTree>
    <p:extLst>
      <p:ext uri="{BB962C8B-B14F-4D97-AF65-F5344CB8AC3E}">
        <p14:creationId xmlns:p14="http://schemas.microsoft.com/office/powerpoint/2010/main" val="389238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524000" y="571584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1-17. The 11 steps in making the system call </a:t>
            </a:r>
            <a:r>
              <a:rPr lang="en-US" sz="2400" dirty="0">
                <a:solidFill>
                  <a:srgbClr val="0000FF"/>
                </a:solidFill>
              </a:rPr>
              <a:t>read(</a:t>
            </a:r>
            <a:r>
              <a:rPr lang="en-US" sz="2400" dirty="0" err="1">
                <a:solidFill>
                  <a:srgbClr val="0000FF"/>
                </a:solidFill>
              </a:rPr>
              <a:t>fd</a:t>
            </a:r>
            <a:r>
              <a:rPr lang="en-US" sz="2400" dirty="0">
                <a:solidFill>
                  <a:srgbClr val="0000FF"/>
                </a:solidFill>
              </a:rPr>
              <a:t>, buffer, </a:t>
            </a:r>
            <a:r>
              <a:rPr lang="en-US" sz="2400" dirty="0" err="1">
                <a:solidFill>
                  <a:srgbClr val="0000FF"/>
                </a:solidFill>
              </a:rPr>
              <a:t>nbytes</a:t>
            </a:r>
            <a:r>
              <a:rPr lang="en-US" sz="2400" dirty="0">
                <a:solidFill>
                  <a:srgbClr val="0000FF"/>
                </a:solidFill>
              </a:rPr>
              <a:t>).</a:t>
            </a:r>
          </a:p>
        </p:txBody>
      </p:sp>
      <p:pic>
        <p:nvPicPr>
          <p:cNvPr id="150533" name="Picture 5" descr="D:\b\b4\IBM\01-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583" y="1191474"/>
            <a:ext cx="5727700" cy="452437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Content Placeholder 2"/>
          <p:cNvSpPr>
            <a:spLocks noGrp="1"/>
          </p:cNvSpPr>
          <p:nvPr>
            <p:ph idx="1"/>
          </p:nvPr>
        </p:nvSpPr>
        <p:spPr>
          <a:xfrm>
            <a:off x="1735668" y="1502586"/>
            <a:ext cx="3682999" cy="4783914"/>
          </a:xfrm>
        </p:spPr>
        <p:txBody>
          <a:bodyPr>
            <a:normAutofit lnSpcReduction="10000"/>
          </a:bodyPr>
          <a:lstStyle/>
          <a:p>
            <a:r>
              <a:rPr lang="en-US" i="1" dirty="0"/>
              <a:t>read</a:t>
            </a:r>
            <a:r>
              <a:rPr lang="en-US" dirty="0"/>
              <a:t> system call</a:t>
            </a:r>
          </a:p>
          <a:p>
            <a:r>
              <a:rPr lang="en-US" i="1" dirty="0"/>
              <a:t>count=read(</a:t>
            </a:r>
            <a:r>
              <a:rPr lang="en-US" i="1" dirty="0" err="1"/>
              <a:t>fd</a:t>
            </a:r>
            <a:r>
              <a:rPr lang="en-US" i="1" dirty="0"/>
              <a:t>, </a:t>
            </a:r>
            <a:r>
              <a:rPr lang="en-US" i="1" dirty="0">
                <a:solidFill>
                  <a:srgbClr val="0070C0"/>
                </a:solidFill>
              </a:rPr>
              <a:t>buffer</a:t>
            </a:r>
            <a:r>
              <a:rPr lang="en-US" i="1" dirty="0"/>
              <a:t>, </a:t>
            </a:r>
            <a:r>
              <a:rPr lang="en-US" i="1" dirty="0" err="1"/>
              <a:t>nbytes</a:t>
            </a:r>
            <a:r>
              <a:rPr lang="en-US" i="1" dirty="0"/>
              <a:t>)</a:t>
            </a:r>
          </a:p>
          <a:p>
            <a:pPr marL="0" indent="0">
              <a:buNone/>
            </a:pPr>
            <a:r>
              <a:rPr lang="en-US" sz="1200" i="1" dirty="0">
                <a:solidFill>
                  <a:srgbClr val="FF0000"/>
                </a:solidFill>
              </a:rPr>
              <a:t>	</a:t>
            </a:r>
            <a:r>
              <a:rPr lang="en-US" sz="1400" i="1" dirty="0">
                <a:solidFill>
                  <a:srgbClr val="FF0000"/>
                </a:solidFill>
              </a:rPr>
              <a:t>(count can be smaller than </a:t>
            </a:r>
            <a:r>
              <a:rPr lang="en-US" sz="1400" i="1" dirty="0" err="1">
                <a:solidFill>
                  <a:srgbClr val="FF0000"/>
                </a:solidFill>
              </a:rPr>
              <a:t>nbytes</a:t>
            </a:r>
            <a:r>
              <a:rPr lang="en-US" sz="1400" i="1" dirty="0">
                <a:solidFill>
                  <a:srgbClr val="FF0000"/>
                </a:solidFill>
              </a:rPr>
              <a:t>. Why?)</a:t>
            </a:r>
          </a:p>
          <a:p>
            <a:endParaRPr lang="en-US" dirty="0"/>
          </a:p>
          <a:p>
            <a:r>
              <a:rPr lang="en-US" dirty="0"/>
              <a:t>If an error occurs, </a:t>
            </a:r>
            <a:r>
              <a:rPr lang="en-US" i="1" dirty="0"/>
              <a:t>count </a:t>
            </a:r>
            <a:r>
              <a:rPr lang="en-US" dirty="0"/>
              <a:t>is set to -1 and the error number is put in </a:t>
            </a:r>
            <a:r>
              <a:rPr lang="en-US" i="1" dirty="0" err="1"/>
              <a:t>errno</a:t>
            </a:r>
            <a:r>
              <a:rPr lang="en-US" i="1" dirty="0"/>
              <a:t> (a global variable)</a:t>
            </a:r>
          </a:p>
          <a:p>
            <a:pPr marL="0" indent="0">
              <a:buNone/>
            </a:pPr>
            <a:r>
              <a:rPr lang="en-US" i="1" dirty="0"/>
              <a:t>	</a:t>
            </a:r>
            <a:r>
              <a:rPr lang="en-US" sz="1400" i="1" dirty="0">
                <a:solidFill>
                  <a:srgbClr val="FF0000"/>
                </a:solidFill>
              </a:rPr>
              <a:t>(The program should always check)</a:t>
            </a:r>
          </a:p>
        </p:txBody>
      </p:sp>
      <p:sp>
        <p:nvSpPr>
          <p:cNvPr id="7" name="Slide Number Placeholder 6"/>
          <p:cNvSpPr>
            <a:spLocks noGrp="1"/>
          </p:cNvSpPr>
          <p:nvPr>
            <p:ph type="sldNum" sz="quarter" idx="12"/>
          </p:nvPr>
        </p:nvSpPr>
        <p:spPr/>
        <p:txBody>
          <a:bodyPr/>
          <a:lstStyle/>
          <a:p>
            <a:fld id="{E5B45921-0740-1F4C-BF3B-15FC532FF260}" type="slidenum">
              <a:rPr lang="en-US" smtClean="0"/>
              <a:pPr/>
              <a:t>32</a:t>
            </a:fld>
            <a:endParaRPr lang="en-US"/>
          </a:p>
        </p:txBody>
      </p:sp>
      <p:sp>
        <p:nvSpPr>
          <p:cNvPr id="2" name="Title 1"/>
          <p:cNvSpPr>
            <a:spLocks noGrp="1"/>
          </p:cNvSpPr>
          <p:nvPr>
            <p:ph type="title"/>
          </p:nvPr>
        </p:nvSpPr>
        <p:spPr>
          <a:xfrm>
            <a:off x="1981200" y="500331"/>
            <a:ext cx="8229600" cy="621526"/>
          </a:xfrm>
        </p:spPr>
        <p:txBody>
          <a:bodyPr>
            <a:normAutofit fontScale="90000"/>
          </a:bodyPr>
          <a:lstStyle/>
          <a:p>
            <a:r>
              <a:rPr lang="en-US" dirty="0"/>
              <a:t>Steps of System Calls</a:t>
            </a:r>
          </a:p>
        </p:txBody>
      </p:sp>
      <p:sp>
        <p:nvSpPr>
          <p:cNvPr id="4" name="TextBox 3">
            <a:extLst>
              <a:ext uri="{FF2B5EF4-FFF2-40B4-BE49-F238E27FC236}">
                <a16:creationId xmlns:a16="http://schemas.microsoft.com/office/drawing/2014/main" id="{56453E1F-9C1F-01D2-E673-6C2F2DA96047}"/>
              </a:ext>
            </a:extLst>
          </p:cNvPr>
          <p:cNvSpPr txBox="1"/>
          <p:nvPr/>
        </p:nvSpPr>
        <p:spPr>
          <a:xfrm>
            <a:off x="6572250" y="622300"/>
            <a:ext cx="5308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ea typeface="+mn-lt"/>
                <a:cs typeface="+mn-lt"/>
              </a:rPr>
              <a:t>https://unix.stackexchange.com/questions/641003/can-read-return-value-exceed-the-count-value</a:t>
            </a:r>
            <a:endParaRPr lang="en-US" sz="1200" dirty="0"/>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1F88EB88-2717-9C12-B24F-A9A3DACE5D12}"/>
                  </a:ext>
                </a:extLst>
              </p14:cNvPr>
              <p14:cNvContentPartPr/>
              <p14:nvPr/>
            </p14:nvContentPartPr>
            <p14:xfrm>
              <a:off x="5035550" y="1119030"/>
              <a:ext cx="1850024" cy="1706719"/>
            </p14:xfrm>
          </p:contentPart>
        </mc:Choice>
        <mc:Fallback xmlns="">
          <p:pic>
            <p:nvPicPr>
              <p:cNvPr id="15" name="Ink 14">
                <a:extLst>
                  <a:ext uri="{FF2B5EF4-FFF2-40B4-BE49-F238E27FC236}">
                    <a16:creationId xmlns:a16="http://schemas.microsoft.com/office/drawing/2014/main" id="{1F88EB88-2717-9C12-B24F-A9A3DACE5D12}"/>
                  </a:ext>
                </a:extLst>
              </p:cNvPr>
              <p:cNvPicPr/>
              <p:nvPr/>
            </p:nvPicPr>
            <p:blipFill>
              <a:blip r:embed="rId5"/>
              <a:stretch>
                <a:fillRect/>
              </a:stretch>
            </p:blipFill>
            <p:spPr>
              <a:xfrm>
                <a:off x="5017914" y="1101034"/>
                <a:ext cx="1885657" cy="174235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6C554538-709B-E04F-D763-E78D69B7DC1F}"/>
                  </a:ext>
                </a:extLst>
              </p14:cNvPr>
              <p14:cNvContentPartPr/>
              <p14:nvPr/>
            </p14:nvContentPartPr>
            <p14:xfrm>
              <a:off x="6610349" y="1050983"/>
              <a:ext cx="337081" cy="269145"/>
            </p14:xfrm>
          </p:contentPart>
        </mc:Choice>
        <mc:Fallback xmlns="">
          <p:pic>
            <p:nvPicPr>
              <p:cNvPr id="16" name="Ink 15">
                <a:extLst>
                  <a:ext uri="{FF2B5EF4-FFF2-40B4-BE49-F238E27FC236}">
                    <a16:creationId xmlns:a16="http://schemas.microsoft.com/office/drawing/2014/main" id="{6C554538-709B-E04F-D763-E78D69B7DC1F}"/>
                  </a:ext>
                </a:extLst>
              </p:cNvPr>
              <p:cNvPicPr/>
              <p:nvPr/>
            </p:nvPicPr>
            <p:blipFill>
              <a:blip r:embed="rId7"/>
              <a:stretch>
                <a:fillRect/>
              </a:stretch>
            </p:blipFill>
            <p:spPr>
              <a:xfrm>
                <a:off x="6592362" y="1033375"/>
                <a:ext cx="372696" cy="304720"/>
              </a:xfrm>
              <a:prstGeom prst="rect">
                <a:avLst/>
              </a:prstGeom>
            </p:spPr>
          </p:pic>
        </mc:Fallback>
      </mc:AlternateContent>
    </p:spTree>
    <p:extLst>
      <p:ext uri="{BB962C8B-B14F-4D97-AF65-F5344CB8AC3E}">
        <p14:creationId xmlns:p14="http://schemas.microsoft.com/office/powerpoint/2010/main" val="70268420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675064" y="5550794"/>
            <a:ext cx="4571709" cy="545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eaLnBrk="0" hangingPunct="0">
              <a:spcBef>
                <a:spcPct val="20000"/>
              </a:spcBef>
            </a:pPr>
            <a:r>
              <a:rPr lang="en-US" sz="2400" dirty="0"/>
              <a:t>Figure 1-19. A stripped-down shell. </a:t>
            </a:r>
          </a:p>
        </p:txBody>
      </p:sp>
      <p:graphicFrame>
        <p:nvGraphicFramePr>
          <p:cNvPr id="67591" name="Object 7"/>
          <p:cNvGraphicFramePr>
            <a:graphicFrameLocks noChangeAspect="1"/>
          </p:cNvGraphicFramePr>
          <p:nvPr/>
        </p:nvGraphicFramePr>
        <p:xfrm>
          <a:off x="1992314" y="1976439"/>
          <a:ext cx="8207375" cy="3355975"/>
        </p:xfrm>
        <a:graphic>
          <a:graphicData uri="http://schemas.openxmlformats.org/presentationml/2006/ole">
            <mc:AlternateContent xmlns:mc="http://schemas.openxmlformats.org/markup-compatibility/2006">
              <mc:Choice xmlns:v="urn:schemas-microsoft-com:vml" Requires="v">
                <p:oleObj name="Image" r:id="rId3" imgW="20116800" imgH="8229600" progId="">
                  <p:embed/>
                </p:oleObj>
              </mc:Choice>
              <mc:Fallback>
                <p:oleObj name="Image" r:id="rId3" imgW="20116800" imgH="8229600" progId="">
                  <p:embed/>
                  <p:pic>
                    <p:nvPicPr>
                      <p:cNvPr id="6759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1976439"/>
                        <a:ext cx="8207375" cy="3355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5B45921-0740-1F4C-BF3B-15FC532FF260}" type="slidenum">
              <a:rPr lang="en-US" smtClean="0"/>
              <a:pPr/>
              <a:t>33</a:t>
            </a:fld>
            <a:endParaRPr lang="en-US"/>
          </a:p>
        </p:txBody>
      </p:sp>
      <p:sp>
        <p:nvSpPr>
          <p:cNvPr id="2" name="Title 1"/>
          <p:cNvSpPr>
            <a:spLocks noGrp="1"/>
          </p:cNvSpPr>
          <p:nvPr>
            <p:ph type="title"/>
          </p:nvPr>
        </p:nvSpPr>
        <p:spPr/>
        <p:txBody>
          <a:bodyPr/>
          <a:lstStyle/>
          <a:p>
            <a:r>
              <a:rPr lang="en-US" dirty="0"/>
              <a:t>A Simple Shell</a:t>
            </a:r>
          </a:p>
        </p:txBody>
      </p:sp>
    </p:spTree>
    <p:extLst>
      <p:ext uri="{BB962C8B-B14F-4D97-AF65-F5344CB8AC3E}">
        <p14:creationId xmlns:p14="http://schemas.microsoft.com/office/powerpoint/2010/main" val="16587185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1524000" y="542761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1-20. Processes have three segments: </a:t>
            </a:r>
            <a:br>
              <a:rPr lang="en-US" sz="2400" dirty="0"/>
            </a:br>
            <a:r>
              <a:rPr lang="en-US" sz="2400" dirty="0"/>
              <a:t>text, data, and stack.</a:t>
            </a:r>
          </a:p>
        </p:txBody>
      </p:sp>
      <p:pic>
        <p:nvPicPr>
          <p:cNvPr id="69637" name="Picture 10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918" y="1672167"/>
            <a:ext cx="3841221" cy="3472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34</a:t>
            </a:fld>
            <a:endParaRPr lang="en-US"/>
          </a:p>
        </p:txBody>
      </p:sp>
      <p:sp>
        <p:nvSpPr>
          <p:cNvPr id="2" name="Title 1"/>
          <p:cNvSpPr>
            <a:spLocks noGrp="1"/>
          </p:cNvSpPr>
          <p:nvPr>
            <p:ph type="title"/>
          </p:nvPr>
        </p:nvSpPr>
        <p:spPr/>
        <p:txBody>
          <a:bodyPr/>
          <a:lstStyle/>
          <a:p>
            <a:r>
              <a:rPr lang="en-US" dirty="0"/>
              <a:t>Memory Layout</a:t>
            </a:r>
            <a:br>
              <a:rPr lang="en-US" dirty="0"/>
            </a:br>
            <a:endParaRPr lang="en-US" dirty="0"/>
          </a:p>
        </p:txBody>
      </p:sp>
    </p:spTree>
    <p:extLst>
      <p:ext uri="{BB962C8B-B14F-4D97-AF65-F5344CB8AC3E}">
        <p14:creationId xmlns:p14="http://schemas.microsoft.com/office/powerpoint/2010/main" val="187940207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1524000" y="542761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1-20. Processes have three segments: </a:t>
            </a:r>
            <a:br>
              <a:rPr lang="en-US" sz="2400" dirty="0"/>
            </a:br>
            <a:r>
              <a:rPr lang="en-US" sz="2400" dirty="0"/>
              <a:t>text, data, and stack.</a:t>
            </a:r>
          </a:p>
        </p:txBody>
      </p:sp>
      <p:sp>
        <p:nvSpPr>
          <p:cNvPr id="7" name="Slide Number Placeholder 6"/>
          <p:cNvSpPr>
            <a:spLocks noGrp="1"/>
          </p:cNvSpPr>
          <p:nvPr>
            <p:ph type="sldNum" sz="quarter" idx="12"/>
          </p:nvPr>
        </p:nvSpPr>
        <p:spPr/>
        <p:txBody>
          <a:bodyPr/>
          <a:lstStyle/>
          <a:p>
            <a:fld id="{E5B45921-0740-1F4C-BF3B-15FC532FF260}" type="slidenum">
              <a:rPr lang="en-US" smtClean="0"/>
              <a:pPr/>
              <a:t>35</a:t>
            </a:fld>
            <a:endParaRPr lang="en-US"/>
          </a:p>
        </p:txBody>
      </p:sp>
      <p:pic>
        <p:nvPicPr>
          <p:cNvPr id="3" name="Picture 2"/>
          <p:cNvPicPr>
            <a:picLocks noChangeAspect="1"/>
          </p:cNvPicPr>
          <p:nvPr/>
        </p:nvPicPr>
        <p:blipFill>
          <a:blip r:embed="rId3"/>
          <a:stretch>
            <a:fillRect/>
          </a:stretch>
        </p:blipFill>
        <p:spPr>
          <a:xfrm>
            <a:off x="3721100" y="661670"/>
            <a:ext cx="5242859" cy="4456430"/>
          </a:xfrm>
          <a:prstGeom prst="rect">
            <a:avLst/>
          </a:prstGeom>
        </p:spPr>
      </p:pic>
    </p:spTree>
    <p:extLst>
      <p:ext uri="{BB962C8B-B14F-4D97-AF65-F5344CB8AC3E}">
        <p14:creationId xmlns:p14="http://schemas.microsoft.com/office/powerpoint/2010/main" val="108088904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ChangeArrowheads="1"/>
          </p:cNvSpPr>
          <p:nvPr/>
        </p:nvSpPr>
        <p:spPr bwMode="auto">
          <a:xfrm>
            <a:off x="2017959" y="4413250"/>
            <a:ext cx="782637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1-18 (b). Some of the major POSIX system calls. </a:t>
            </a:r>
          </a:p>
        </p:txBody>
      </p:sp>
      <p:graphicFrame>
        <p:nvGraphicFramePr>
          <p:cNvPr id="154629" name="Object 1029"/>
          <p:cNvGraphicFramePr>
            <a:graphicFrameLocks noChangeAspect="1"/>
          </p:cNvGraphicFramePr>
          <p:nvPr/>
        </p:nvGraphicFramePr>
        <p:xfrm>
          <a:off x="2439988" y="2025650"/>
          <a:ext cx="7162800" cy="2387600"/>
        </p:xfrm>
        <a:graphic>
          <a:graphicData uri="http://schemas.openxmlformats.org/presentationml/2006/ole">
            <mc:AlternateContent xmlns:mc="http://schemas.openxmlformats.org/markup-compatibility/2006">
              <mc:Choice xmlns:v="urn:schemas-microsoft-com:vml" Requires="v">
                <p:oleObj name="Image" r:id="rId3" imgW="19202400" imgH="6400800" progId="">
                  <p:embed/>
                </p:oleObj>
              </mc:Choice>
              <mc:Fallback>
                <p:oleObj name="Image" r:id="rId3" imgW="19202400" imgH="6400800" progId="">
                  <p:embed/>
                  <p:pic>
                    <p:nvPicPr>
                      <p:cNvPr id="154629"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988" y="2025650"/>
                        <a:ext cx="7162800" cy="238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5B45921-0740-1F4C-BF3B-15FC532FF260}" type="slidenum">
              <a:rPr lang="en-US" smtClean="0"/>
              <a:pPr/>
              <a:t>36</a:t>
            </a:fld>
            <a:endParaRPr lang="en-US"/>
          </a:p>
        </p:txBody>
      </p:sp>
      <p:sp>
        <p:nvSpPr>
          <p:cNvPr id="2" name="Title 1"/>
          <p:cNvSpPr>
            <a:spLocks noGrp="1"/>
          </p:cNvSpPr>
          <p:nvPr>
            <p:ph type="title"/>
          </p:nvPr>
        </p:nvSpPr>
        <p:spPr/>
        <p:txBody>
          <a:bodyPr/>
          <a:lstStyle/>
          <a:p>
            <a:r>
              <a:rPr lang="en-US" dirty="0"/>
              <a:t>System Calls for File Management</a:t>
            </a:r>
            <a:br>
              <a:rPr lang="en-US" dirty="0"/>
            </a:br>
            <a:endParaRPr lang="en-US" dirty="0"/>
          </a:p>
        </p:txBody>
      </p:sp>
    </p:spTree>
    <p:extLst>
      <p:ext uri="{BB962C8B-B14F-4D97-AF65-F5344CB8AC3E}">
        <p14:creationId xmlns:p14="http://schemas.microsoft.com/office/powerpoint/2010/main" val="101050886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37</a:t>
            </a:fld>
            <a:endParaRPr lang="en-US"/>
          </a:p>
        </p:txBody>
      </p:sp>
      <p:sp>
        <p:nvSpPr>
          <p:cNvPr id="6" name="Title 5"/>
          <p:cNvSpPr>
            <a:spLocks noGrp="1"/>
          </p:cNvSpPr>
          <p:nvPr>
            <p:ph type="title"/>
          </p:nvPr>
        </p:nvSpPr>
        <p:spPr/>
        <p:txBody>
          <a:bodyPr/>
          <a:lstStyle/>
          <a:p>
            <a:r>
              <a:rPr lang="en-US" dirty="0"/>
              <a:t>The Process Model</a:t>
            </a:r>
            <a:br>
              <a:rPr lang="en-US" dirty="0"/>
            </a:br>
            <a:endParaRPr lang="en-US" dirty="0"/>
          </a:p>
        </p:txBody>
      </p:sp>
      <p:pic>
        <p:nvPicPr>
          <p:cNvPr id="7" name="Picture 6" descr="D:\b\b4\IBM\0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1866873"/>
            <a:ext cx="7658100" cy="245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619040" y="5103714"/>
            <a:ext cx="9144000" cy="797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2-1. (a) Multiprogramming of four programs. (b) Conceptual model of four independent, sequential processes. (c) Only one program is active at once.</a:t>
            </a:r>
          </a:p>
        </p:txBody>
      </p:sp>
      <p:sp>
        <p:nvSpPr>
          <p:cNvPr id="2" name="TextBox 1">
            <a:extLst>
              <a:ext uri="{FF2B5EF4-FFF2-40B4-BE49-F238E27FC236}">
                <a16:creationId xmlns:a16="http://schemas.microsoft.com/office/drawing/2014/main" id="{2F92893E-D2CA-0CEB-D05A-C2F930A296E8}"/>
              </a:ext>
            </a:extLst>
          </p:cNvPr>
          <p:cNvSpPr txBox="1"/>
          <p:nvPr/>
        </p:nvSpPr>
        <p:spPr>
          <a:xfrm>
            <a:off x="8058561" y="186936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CPU usage is 100% always busy</a:t>
            </a:r>
            <a:endParaRPr lang="en-US" dirty="0"/>
          </a:p>
        </p:txBody>
      </p:sp>
    </p:spTree>
    <p:extLst>
      <p:ext uri="{BB962C8B-B14F-4D97-AF65-F5344CB8AC3E}">
        <p14:creationId xmlns:p14="http://schemas.microsoft.com/office/powerpoint/2010/main" val="14509524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D6544-8CDE-E598-9636-95B46A785619}"/>
              </a:ext>
            </a:extLst>
          </p:cNvPr>
          <p:cNvSpPr>
            <a:spLocks noGrp="1"/>
          </p:cNvSpPr>
          <p:nvPr>
            <p:ph idx="1"/>
          </p:nvPr>
        </p:nvSpPr>
        <p:spPr/>
        <p:txBody>
          <a:bodyPr vert="horz" lIns="91440" tIns="45720" rIns="91440" bIns="45720" rtlCol="0" anchor="t">
            <a:normAutofit/>
          </a:bodyPr>
          <a:lstStyle/>
          <a:p>
            <a:r>
              <a:rPr lang="en-US" dirty="0" err="1">
                <a:ea typeface="Calibri"/>
                <a:cs typeface="Calibri"/>
              </a:rPr>
              <a:t>CPU_Utlization</a:t>
            </a:r>
            <a:r>
              <a:rPr lang="en-US" dirty="0">
                <a:ea typeface="Calibri"/>
                <a:cs typeface="Calibri"/>
              </a:rPr>
              <a:t> = </a:t>
            </a:r>
            <a:r>
              <a:rPr lang="en-US" dirty="0">
                <a:solidFill>
                  <a:srgbClr val="FF0000"/>
                </a:solidFill>
                <a:ea typeface="Calibri"/>
                <a:cs typeface="Calibri"/>
              </a:rPr>
              <a:t>1 – </a:t>
            </a:r>
            <a:r>
              <a:rPr lang="en-US" dirty="0" err="1">
                <a:solidFill>
                  <a:srgbClr val="FF0000"/>
                </a:solidFill>
                <a:ea typeface="Calibri"/>
                <a:cs typeface="Calibri"/>
              </a:rPr>
              <a:t>p^n</a:t>
            </a:r>
            <a:endParaRPr lang="en-US" dirty="0">
              <a:solidFill>
                <a:srgbClr val="FF0000"/>
              </a:solidFill>
              <a:ea typeface="Calibri"/>
              <a:cs typeface="Calibri"/>
            </a:endParaRPr>
          </a:p>
          <a:p>
            <a:r>
              <a:rPr lang="en-US" sz="2000" dirty="0">
                <a:ea typeface="Calibri"/>
                <a:cs typeface="Calibri"/>
              </a:rPr>
              <a:t>Here p = percentage of I/O </a:t>
            </a:r>
          </a:p>
          <a:p>
            <a:r>
              <a:rPr lang="en-US" sz="2000" dirty="0">
                <a:ea typeface="Calibri"/>
                <a:cs typeface="Calibri"/>
              </a:rPr>
              <a:t>N = Number of processes</a:t>
            </a:r>
          </a:p>
          <a:p>
            <a:r>
              <a:rPr lang="en-US" sz="2000" dirty="0">
                <a:ea typeface="Calibri"/>
                <a:cs typeface="Calibri"/>
              </a:rPr>
              <a:t>If (p==0) then </a:t>
            </a:r>
            <a:r>
              <a:rPr lang="en-US" sz="2000" dirty="0" err="1">
                <a:ea typeface="+mn-lt"/>
                <a:cs typeface="+mn-lt"/>
              </a:rPr>
              <a:t>CPU_Utlization</a:t>
            </a:r>
            <a:r>
              <a:rPr lang="en-US" sz="2000" dirty="0">
                <a:ea typeface="+mn-lt"/>
                <a:cs typeface="+mn-lt"/>
              </a:rPr>
              <a:t> = 100%</a:t>
            </a:r>
          </a:p>
          <a:p>
            <a:r>
              <a:rPr lang="en-US" sz="2000" dirty="0">
                <a:ea typeface="+mn-lt"/>
                <a:cs typeface="+mn-lt"/>
              </a:rPr>
              <a:t>If (p==0) then </a:t>
            </a:r>
            <a:r>
              <a:rPr lang="en-US" sz="2000" dirty="0" err="1">
                <a:ea typeface="+mn-lt"/>
                <a:cs typeface="+mn-lt"/>
              </a:rPr>
              <a:t>CPU_Utlization</a:t>
            </a:r>
            <a:r>
              <a:rPr lang="en-US" sz="2000" dirty="0">
                <a:ea typeface="+mn-lt"/>
                <a:cs typeface="+mn-lt"/>
              </a:rPr>
              <a:t> = 100%</a:t>
            </a:r>
          </a:p>
          <a:p>
            <a:r>
              <a:rPr lang="en-US" sz="2000" dirty="0">
                <a:ea typeface="Calibri"/>
                <a:cs typeface="Calibri"/>
              </a:rPr>
              <a:t>P = 0.5 n =4 </a:t>
            </a:r>
            <a:r>
              <a:rPr lang="en-US" sz="2000" dirty="0">
                <a:ea typeface="+mn-lt"/>
                <a:cs typeface="+mn-lt"/>
              </a:rPr>
              <a:t>then </a:t>
            </a:r>
            <a:r>
              <a:rPr lang="en-US" sz="2000" dirty="0" err="1">
                <a:ea typeface="+mn-lt"/>
                <a:cs typeface="+mn-lt"/>
              </a:rPr>
              <a:t>CPU_Utlization</a:t>
            </a:r>
            <a:r>
              <a:rPr lang="en-US" sz="2000" dirty="0">
                <a:ea typeface="+mn-lt"/>
                <a:cs typeface="+mn-lt"/>
              </a:rPr>
              <a:t> = 1-0.5^4 = 0.9375</a:t>
            </a:r>
          </a:p>
          <a:p>
            <a:endParaRPr lang="en-US" sz="2400" dirty="0">
              <a:ea typeface="Calibri"/>
              <a:cs typeface="Calibri"/>
            </a:endParaRPr>
          </a:p>
          <a:p>
            <a:endParaRPr lang="en-US" dirty="0">
              <a:ea typeface="Calibri"/>
              <a:cs typeface="Calibri"/>
            </a:endParaRPr>
          </a:p>
          <a:p>
            <a:endParaRPr lang="en-US" dirty="0">
              <a:ea typeface="Calibri"/>
              <a:cs typeface="Calibri"/>
            </a:endParaRPr>
          </a:p>
        </p:txBody>
      </p:sp>
      <p:sp>
        <p:nvSpPr>
          <p:cNvPr id="4" name="TextBox 3">
            <a:extLst>
              <a:ext uri="{FF2B5EF4-FFF2-40B4-BE49-F238E27FC236}">
                <a16:creationId xmlns:a16="http://schemas.microsoft.com/office/drawing/2014/main" id="{F5303C77-FB51-6545-43CA-1F69FE3CCA83}"/>
              </a:ext>
            </a:extLst>
          </p:cNvPr>
          <p:cNvSpPr txBox="1"/>
          <p:nvPr/>
        </p:nvSpPr>
        <p:spPr>
          <a:xfrm>
            <a:off x="888086" y="844230"/>
            <a:ext cx="4497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All these are with single core</a:t>
            </a:r>
          </a:p>
        </p:txBody>
      </p:sp>
    </p:spTree>
    <p:extLst>
      <p:ext uri="{BB962C8B-B14F-4D97-AF65-F5344CB8AC3E}">
        <p14:creationId xmlns:p14="http://schemas.microsoft.com/office/powerpoint/2010/main" val="69472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853764"/>
          </a:xfrm>
        </p:spPr>
        <p:txBody>
          <a:bodyPr>
            <a:normAutofit/>
          </a:bodyPr>
          <a:lstStyle/>
          <a:p>
            <a:r>
              <a:rPr lang="en-US" dirty="0">
                <a:solidFill>
                  <a:srgbClr val="FF0000"/>
                </a:solidFill>
              </a:rPr>
              <a:t>What are the primary events causing processes to be created?</a:t>
            </a:r>
          </a:p>
        </p:txBody>
      </p:sp>
      <p:sp>
        <p:nvSpPr>
          <p:cNvPr id="5" name="Slide Number Placeholder 4"/>
          <p:cNvSpPr>
            <a:spLocks noGrp="1"/>
          </p:cNvSpPr>
          <p:nvPr>
            <p:ph type="sldNum" sz="quarter" idx="12"/>
          </p:nvPr>
        </p:nvSpPr>
        <p:spPr/>
        <p:txBody>
          <a:bodyPr/>
          <a:lstStyle/>
          <a:p>
            <a:fld id="{D2DB48A1-B5F2-D944-9563-BD7B04ADBA09}" type="slidenum">
              <a:rPr lang="en-US" smtClean="0"/>
              <a:t>39</a:t>
            </a:fld>
            <a:endParaRPr lang="en-US"/>
          </a:p>
        </p:txBody>
      </p:sp>
      <p:sp>
        <p:nvSpPr>
          <p:cNvPr id="6" name="Title 5"/>
          <p:cNvSpPr>
            <a:spLocks noGrp="1"/>
          </p:cNvSpPr>
          <p:nvPr>
            <p:ph type="title"/>
          </p:nvPr>
        </p:nvSpPr>
        <p:spPr/>
        <p:txBody>
          <a:bodyPr/>
          <a:lstStyle/>
          <a:p>
            <a:r>
              <a:rPr lang="en-US" dirty="0"/>
              <a:t>Process Creation</a:t>
            </a:r>
            <a:br>
              <a:rPr lang="en-US" dirty="0"/>
            </a:br>
            <a:endParaRPr lang="en-US" dirty="0"/>
          </a:p>
        </p:txBody>
      </p:sp>
    </p:spTree>
    <p:extLst>
      <p:ext uri="{BB962C8B-B14F-4D97-AF65-F5344CB8AC3E}">
        <p14:creationId xmlns:p14="http://schemas.microsoft.com/office/powerpoint/2010/main" val="43546122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Perform two basic functions:</a:t>
            </a:r>
          </a:p>
          <a:p>
            <a:endParaRPr lang="en-US" dirty="0"/>
          </a:p>
          <a:p>
            <a:r>
              <a:rPr lang="en-US" dirty="0"/>
              <a:t>Providing application programmers a clean abstract set of resources instead of the messy hardware ones (“</a:t>
            </a:r>
            <a:r>
              <a:rPr lang="en-US" dirty="0">
                <a:solidFill>
                  <a:srgbClr val="0000FF"/>
                </a:solidFill>
              </a:rPr>
              <a:t>extended machine</a:t>
            </a:r>
            <a:r>
              <a:rPr lang="en-US" dirty="0"/>
              <a:t>”)</a:t>
            </a:r>
          </a:p>
          <a:p>
            <a:endParaRPr lang="en-US" dirty="0"/>
          </a:p>
          <a:p>
            <a:r>
              <a:rPr lang="en-US" dirty="0"/>
              <a:t>Managing hardware resources (“</a:t>
            </a:r>
            <a:r>
              <a:rPr lang="en-US" dirty="0">
                <a:solidFill>
                  <a:srgbClr val="0000FF"/>
                </a:solidFill>
              </a:rPr>
              <a:t>resource manager</a:t>
            </a:r>
            <a:r>
              <a:rPr lang="en-US" dirty="0"/>
              <a:t>”)</a:t>
            </a:r>
          </a:p>
        </p:txBody>
      </p:sp>
      <p:sp>
        <p:nvSpPr>
          <p:cNvPr id="4" name="Slide Number Placeholder 3"/>
          <p:cNvSpPr>
            <a:spLocks noGrp="1"/>
          </p:cNvSpPr>
          <p:nvPr>
            <p:ph type="sldNum" sz="quarter" idx="12"/>
          </p:nvPr>
        </p:nvSpPr>
        <p:spPr/>
        <p:txBody>
          <a:bodyPr/>
          <a:lstStyle/>
          <a:p>
            <a:fld id="{D2DB48A1-B5F2-D944-9563-BD7B04ADBA09}" type="slidenum">
              <a:rPr lang="en-US" smtClean="0"/>
              <a:t>4</a:t>
            </a:fld>
            <a:endParaRPr lang="en-US"/>
          </a:p>
        </p:txBody>
      </p:sp>
      <p:sp>
        <p:nvSpPr>
          <p:cNvPr id="5" name="Title 4"/>
          <p:cNvSpPr>
            <a:spLocks noGrp="1"/>
          </p:cNvSpPr>
          <p:nvPr>
            <p:ph type="title"/>
          </p:nvPr>
        </p:nvSpPr>
        <p:spPr/>
        <p:txBody>
          <a:bodyPr/>
          <a:lstStyle/>
          <a:p>
            <a:r>
              <a:rPr lang="en-US" dirty="0"/>
              <a:t>Roles of An Operating System</a:t>
            </a:r>
          </a:p>
        </p:txBody>
      </p:sp>
    </p:spTree>
    <p:extLst>
      <p:ext uri="{BB962C8B-B14F-4D97-AF65-F5344CB8AC3E}">
        <p14:creationId xmlns:p14="http://schemas.microsoft.com/office/powerpoint/2010/main" val="61506421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853764"/>
          </a:xfrm>
        </p:spPr>
        <p:txBody>
          <a:bodyPr>
            <a:normAutofit/>
          </a:bodyPr>
          <a:lstStyle/>
          <a:p>
            <a:r>
              <a:rPr lang="en-US" dirty="0"/>
              <a:t>Four primary events causing processes to be created</a:t>
            </a:r>
          </a:p>
          <a:p>
            <a:pPr lvl="1"/>
            <a:r>
              <a:rPr lang="en-US" dirty="0"/>
              <a:t>System initialization</a:t>
            </a:r>
          </a:p>
          <a:p>
            <a:pPr lvl="1"/>
            <a:r>
              <a:rPr lang="en-US" dirty="0"/>
              <a:t>Execution of a process creation system call by a running process</a:t>
            </a:r>
          </a:p>
          <a:p>
            <a:pPr lvl="1"/>
            <a:r>
              <a:rPr lang="en-US" dirty="0"/>
              <a:t>A user request to create a new process</a:t>
            </a:r>
          </a:p>
          <a:p>
            <a:endParaRPr lang="en-US" dirty="0"/>
          </a:p>
          <a:p>
            <a:r>
              <a:rPr lang="en-US" dirty="0"/>
              <a:t>Technically a new process is created by having an existing process execute a process creation system call</a:t>
            </a:r>
          </a:p>
          <a:p>
            <a:pPr lvl="1"/>
            <a:r>
              <a:rPr lang="en-US" dirty="0"/>
              <a:t>Unix: fork()</a:t>
            </a:r>
          </a:p>
          <a:p>
            <a:pPr lvl="1"/>
            <a:r>
              <a:rPr lang="en-US" dirty="0"/>
              <a:t>Windows: </a:t>
            </a:r>
            <a:r>
              <a:rPr lang="en-US" dirty="0" err="1"/>
              <a:t>CreateProcess</a:t>
            </a:r>
            <a:r>
              <a:rPr lang="en-US" dirty="0"/>
              <a:t>()</a:t>
            </a:r>
          </a:p>
        </p:txBody>
      </p:sp>
      <p:sp>
        <p:nvSpPr>
          <p:cNvPr id="5" name="Slide Number Placeholder 4"/>
          <p:cNvSpPr>
            <a:spLocks noGrp="1"/>
          </p:cNvSpPr>
          <p:nvPr>
            <p:ph type="sldNum" sz="quarter" idx="12"/>
          </p:nvPr>
        </p:nvSpPr>
        <p:spPr/>
        <p:txBody>
          <a:bodyPr/>
          <a:lstStyle/>
          <a:p>
            <a:fld id="{D2DB48A1-B5F2-D944-9563-BD7B04ADBA09}" type="slidenum">
              <a:rPr lang="en-US" smtClean="0"/>
              <a:t>40</a:t>
            </a:fld>
            <a:endParaRPr lang="en-US"/>
          </a:p>
        </p:txBody>
      </p:sp>
      <p:sp>
        <p:nvSpPr>
          <p:cNvPr id="6" name="Title 5"/>
          <p:cNvSpPr>
            <a:spLocks noGrp="1"/>
          </p:cNvSpPr>
          <p:nvPr>
            <p:ph type="title"/>
          </p:nvPr>
        </p:nvSpPr>
        <p:spPr/>
        <p:txBody>
          <a:bodyPr/>
          <a:lstStyle/>
          <a:p>
            <a:r>
              <a:rPr lang="en-US" dirty="0"/>
              <a:t>Process Creation</a:t>
            </a:r>
            <a:br>
              <a:rPr lang="en-US" dirty="0"/>
            </a:br>
            <a:endParaRPr lang="en-US" dirty="0"/>
          </a:p>
        </p:txBody>
      </p:sp>
      <p:sp>
        <p:nvSpPr>
          <p:cNvPr id="7" name="TextBox 6"/>
          <p:cNvSpPr txBox="1"/>
          <p:nvPr/>
        </p:nvSpPr>
        <p:spPr>
          <a:xfrm>
            <a:off x="8320139" y="2967335"/>
            <a:ext cx="3324122"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foreground processes</a:t>
            </a:r>
          </a:p>
          <a:p>
            <a:r>
              <a:rPr lang="en-US" dirty="0"/>
              <a:t>background processes (daemons)</a:t>
            </a:r>
          </a:p>
          <a:p>
            <a:r>
              <a:rPr lang="en-US" dirty="0"/>
              <a:t>$ </a:t>
            </a:r>
            <a:r>
              <a:rPr lang="en-US" dirty="0" err="1"/>
              <a:t>ps</a:t>
            </a:r>
            <a:endParaRPr lang="en-US" dirty="0"/>
          </a:p>
        </p:txBody>
      </p:sp>
    </p:spTree>
    <p:extLst>
      <p:ext uri="{BB962C8B-B14F-4D97-AF65-F5344CB8AC3E}">
        <p14:creationId xmlns:p14="http://schemas.microsoft.com/office/powerpoint/2010/main" val="67497502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730997"/>
          </a:xfrm>
        </p:spPr>
        <p:txBody>
          <a:bodyPr/>
          <a:lstStyle/>
          <a:p>
            <a:r>
              <a:rPr lang="en-US" dirty="0"/>
              <a:t>Conditions </a:t>
            </a:r>
          </a:p>
          <a:p>
            <a:pPr lvl="1">
              <a:lnSpc>
                <a:spcPct val="120000"/>
              </a:lnSpc>
            </a:pPr>
            <a:r>
              <a:rPr lang="en-US" dirty="0"/>
              <a:t>Normal exit (voluntary)</a:t>
            </a:r>
          </a:p>
          <a:p>
            <a:pPr lvl="1">
              <a:lnSpc>
                <a:spcPct val="120000"/>
              </a:lnSpc>
            </a:pPr>
            <a:r>
              <a:rPr lang="en-US" dirty="0"/>
              <a:t>Error exit (voluntary)</a:t>
            </a:r>
          </a:p>
          <a:p>
            <a:pPr lvl="1">
              <a:lnSpc>
                <a:spcPct val="120000"/>
              </a:lnSpc>
            </a:pPr>
            <a:r>
              <a:rPr lang="en-US" dirty="0"/>
              <a:t>Fatal error (involuntary)</a:t>
            </a:r>
          </a:p>
          <a:p>
            <a:pPr lvl="1">
              <a:lnSpc>
                <a:spcPct val="120000"/>
              </a:lnSpc>
            </a:pPr>
            <a:r>
              <a:rPr lang="en-US" dirty="0"/>
              <a:t>Killed by another process (involuntary)</a:t>
            </a:r>
          </a:p>
          <a:p>
            <a:pPr lvl="2">
              <a:lnSpc>
                <a:spcPct val="120000"/>
              </a:lnSpc>
            </a:pPr>
            <a:r>
              <a:rPr lang="en-US" dirty="0"/>
              <a:t>Unix: kill() with SIGKILL</a:t>
            </a:r>
          </a:p>
          <a:p>
            <a:pPr lvl="2">
              <a:lnSpc>
                <a:spcPct val="120000"/>
              </a:lnSpc>
            </a:pPr>
            <a:r>
              <a:rPr lang="en-US" dirty="0"/>
              <a:t>Windows: </a:t>
            </a:r>
            <a:r>
              <a:rPr lang="en-US" dirty="0" err="1"/>
              <a:t>TerminateProcess</a:t>
            </a:r>
            <a:r>
              <a:rPr lang="en-US" dirty="0"/>
              <a:t>()</a:t>
            </a:r>
          </a:p>
          <a:p>
            <a:endParaRPr lang="en-US" dirty="0"/>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41</a:t>
            </a:fld>
            <a:endParaRPr lang="en-US"/>
          </a:p>
        </p:txBody>
      </p:sp>
      <p:sp>
        <p:nvSpPr>
          <p:cNvPr id="6" name="Title 5"/>
          <p:cNvSpPr>
            <a:spLocks noGrp="1"/>
          </p:cNvSpPr>
          <p:nvPr>
            <p:ph type="title"/>
          </p:nvPr>
        </p:nvSpPr>
        <p:spPr/>
        <p:txBody>
          <a:bodyPr/>
          <a:lstStyle/>
          <a:p>
            <a:r>
              <a:rPr lang="en-US" dirty="0"/>
              <a:t>Process Termination</a:t>
            </a:r>
            <a:br>
              <a:rPr lang="en-US" dirty="0"/>
            </a:br>
            <a:endParaRPr lang="en-US" dirty="0"/>
          </a:p>
        </p:txBody>
      </p:sp>
    </p:spTree>
    <p:extLst>
      <p:ext uri="{BB962C8B-B14F-4D97-AF65-F5344CB8AC3E}">
        <p14:creationId xmlns:p14="http://schemas.microsoft.com/office/powerpoint/2010/main" val="17260682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42</a:t>
            </a:fld>
            <a:endParaRPr lang="en-US"/>
          </a:p>
        </p:txBody>
      </p:sp>
      <p:sp>
        <p:nvSpPr>
          <p:cNvPr id="6" name="Title 5"/>
          <p:cNvSpPr>
            <a:spLocks noGrp="1"/>
          </p:cNvSpPr>
          <p:nvPr>
            <p:ph type="title"/>
          </p:nvPr>
        </p:nvSpPr>
        <p:spPr/>
        <p:txBody>
          <a:bodyPr/>
          <a:lstStyle/>
          <a:p>
            <a:r>
              <a:rPr lang="en-US" dirty="0"/>
              <a:t>Process States</a:t>
            </a:r>
            <a:br>
              <a:rPr lang="en-US" dirty="0"/>
            </a:br>
            <a:endParaRPr lang="en-US" dirty="0"/>
          </a:p>
        </p:txBody>
      </p:sp>
      <p:sp>
        <p:nvSpPr>
          <p:cNvPr id="9" name="Rectangle 2"/>
          <p:cNvSpPr>
            <a:spLocks noChangeArrowheads="1"/>
          </p:cNvSpPr>
          <p:nvPr/>
        </p:nvSpPr>
        <p:spPr bwMode="auto">
          <a:xfrm>
            <a:off x="1524000" y="48768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endParaRPr lang="en-US" sz="2000" dirty="0"/>
          </a:p>
        </p:txBody>
      </p:sp>
      <p:sp>
        <p:nvSpPr>
          <p:cNvPr id="11" name="TextBox 10"/>
          <p:cNvSpPr txBox="1"/>
          <p:nvPr/>
        </p:nvSpPr>
        <p:spPr>
          <a:xfrm>
            <a:off x="2118360" y="1597711"/>
            <a:ext cx="7437120" cy="1200329"/>
          </a:xfrm>
          <a:prstGeom prst="rect">
            <a:avLst/>
          </a:prstGeom>
          <a:noFill/>
        </p:spPr>
        <p:txBody>
          <a:bodyPr wrap="square" rtlCol="0">
            <a:spAutoFit/>
          </a:bodyPr>
          <a:lstStyle/>
          <a:p>
            <a:r>
              <a:rPr lang="en-US" sz="2400" dirty="0"/>
              <a:t>What are different states of a process? </a:t>
            </a:r>
          </a:p>
          <a:p>
            <a:r>
              <a:rPr lang="en-US" sz="2400" dirty="0"/>
              <a:t>Please explain the transitions between process states.</a:t>
            </a:r>
          </a:p>
          <a:p>
            <a:endParaRPr lang="en-US" sz="2400" dirty="0"/>
          </a:p>
        </p:txBody>
      </p:sp>
    </p:spTree>
    <p:extLst>
      <p:ext uri="{BB962C8B-B14F-4D97-AF65-F5344CB8AC3E}">
        <p14:creationId xmlns:p14="http://schemas.microsoft.com/office/powerpoint/2010/main" val="27573123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43</a:t>
            </a:fld>
            <a:endParaRPr lang="en-US"/>
          </a:p>
        </p:txBody>
      </p:sp>
      <p:sp>
        <p:nvSpPr>
          <p:cNvPr id="6" name="Title 5"/>
          <p:cNvSpPr>
            <a:spLocks noGrp="1"/>
          </p:cNvSpPr>
          <p:nvPr>
            <p:ph type="title"/>
          </p:nvPr>
        </p:nvSpPr>
        <p:spPr/>
        <p:txBody>
          <a:bodyPr/>
          <a:lstStyle/>
          <a:p>
            <a:r>
              <a:rPr lang="en-US" dirty="0"/>
              <a:t>Process States</a:t>
            </a:r>
            <a:br>
              <a:rPr lang="en-US" dirty="0"/>
            </a:br>
            <a:endParaRPr lang="en-US" dirty="0"/>
          </a:p>
        </p:txBody>
      </p:sp>
      <p:pic>
        <p:nvPicPr>
          <p:cNvPr id="8" name="Picture 6" descr="D:\b\b4\IBM\0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155" y="2249388"/>
            <a:ext cx="7620000" cy="177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2"/>
          <p:cNvSpPr>
            <a:spLocks noChangeArrowheads="1"/>
          </p:cNvSpPr>
          <p:nvPr/>
        </p:nvSpPr>
        <p:spPr bwMode="auto">
          <a:xfrm>
            <a:off x="1524000" y="48768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2-2. A process can be in running, blocked, or ready state. Transitions between these states are as shown.</a:t>
            </a:r>
          </a:p>
        </p:txBody>
      </p:sp>
      <p:sp>
        <p:nvSpPr>
          <p:cNvPr id="2" name="TextBox 1"/>
          <p:cNvSpPr txBox="1"/>
          <p:nvPr/>
        </p:nvSpPr>
        <p:spPr>
          <a:xfrm>
            <a:off x="5334000" y="1880056"/>
            <a:ext cx="18662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Process scheduler</a:t>
            </a:r>
          </a:p>
        </p:txBody>
      </p:sp>
      <p:cxnSp>
        <p:nvCxnSpPr>
          <p:cNvPr id="10" name="Straight Arrow Connector 9"/>
          <p:cNvCxnSpPr>
            <a:endCxn id="8" idx="0"/>
          </p:cNvCxnSpPr>
          <p:nvPr/>
        </p:nvCxnSpPr>
        <p:spPr>
          <a:xfrm flipV="1">
            <a:off x="4572001" y="2249388"/>
            <a:ext cx="1553155" cy="1147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953001" y="2249389"/>
            <a:ext cx="931333" cy="555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8B07844-79F9-34F4-7E68-BA9726F6300A}"/>
              </a:ext>
            </a:extLst>
          </p:cNvPr>
          <p:cNvSpPr txBox="1"/>
          <p:nvPr/>
        </p:nvSpPr>
        <p:spPr>
          <a:xfrm>
            <a:off x="5482014" y="888086"/>
            <a:ext cx="5001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ea typeface="Calibri"/>
                <a:cs typeface="Calibri"/>
              </a:rPr>
              <a:t>Write an example of chrome music player and PP</a:t>
            </a:r>
            <a:endParaRPr lang="en-US">
              <a:solidFill>
                <a:srgbClr val="FF0000"/>
              </a:solidFill>
              <a:ea typeface="Calibri"/>
              <a:cs typeface="Calibri"/>
            </a:endParaRPr>
          </a:p>
        </p:txBody>
      </p:sp>
      <p:sp>
        <p:nvSpPr>
          <p:cNvPr id="4" name="TextBox 3">
            <a:extLst>
              <a:ext uri="{FF2B5EF4-FFF2-40B4-BE49-F238E27FC236}">
                <a16:creationId xmlns:a16="http://schemas.microsoft.com/office/drawing/2014/main" id="{27247AFD-6A77-490E-7FF0-00349ACAB9E8}"/>
              </a:ext>
            </a:extLst>
          </p:cNvPr>
          <p:cNvSpPr txBox="1"/>
          <p:nvPr/>
        </p:nvSpPr>
        <p:spPr>
          <a:xfrm>
            <a:off x="5153093" y="98676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4B5E6B8E-606B-48A7-04A5-248D8FF16946}"/>
              </a:ext>
            </a:extLst>
          </p:cNvPr>
          <p:cNvSpPr txBox="1"/>
          <p:nvPr/>
        </p:nvSpPr>
        <p:spPr>
          <a:xfrm>
            <a:off x="657841" y="5679366"/>
            <a:ext cx="10089099" cy="646331"/>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Scheduler always picks from queue not from any where so it won't come from Blocked to Running</a:t>
            </a:r>
          </a:p>
          <a:p>
            <a:r>
              <a:rPr lang="en-US" dirty="0">
                <a:ea typeface="Calibri"/>
                <a:cs typeface="Calibri"/>
              </a:rPr>
              <a:t>And it won’t go to the Blocked state from Ready </a:t>
            </a:r>
            <a:r>
              <a:rPr lang="en-US" dirty="0" err="1">
                <a:ea typeface="Calibri"/>
                <a:cs typeface="Calibri"/>
              </a:rPr>
              <a:t>bcoz</a:t>
            </a:r>
            <a:r>
              <a:rPr lang="en-US" dirty="0">
                <a:ea typeface="Calibri"/>
                <a:cs typeface="Calibri"/>
              </a:rPr>
              <a:t> without CPU it won't go to Blocked Ref: 32 Slide</a:t>
            </a:r>
          </a:p>
        </p:txBody>
      </p:sp>
    </p:spTree>
    <p:extLst>
      <p:ext uri="{BB962C8B-B14F-4D97-AF65-F5344CB8AC3E}">
        <p14:creationId xmlns:p14="http://schemas.microsoft.com/office/powerpoint/2010/main" val="126214459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44</a:t>
            </a:fld>
            <a:endParaRPr lang="en-US"/>
          </a:p>
        </p:txBody>
      </p:sp>
      <p:sp>
        <p:nvSpPr>
          <p:cNvPr id="6" name="Title 5"/>
          <p:cNvSpPr>
            <a:spLocks noGrp="1"/>
          </p:cNvSpPr>
          <p:nvPr>
            <p:ph type="title"/>
          </p:nvPr>
        </p:nvSpPr>
        <p:spPr/>
        <p:txBody>
          <a:bodyPr/>
          <a:lstStyle/>
          <a:p>
            <a:r>
              <a:rPr lang="en-US" dirty="0"/>
              <a:t>Implementation of Processes</a:t>
            </a:r>
            <a:br>
              <a:rPr lang="en-US" dirty="0"/>
            </a:br>
            <a:endParaRPr lang="en-US" dirty="0"/>
          </a:p>
        </p:txBody>
      </p:sp>
      <p:pic>
        <p:nvPicPr>
          <p:cNvPr id="7" name="Picture 6" descr="D:\b\b4\IBM\0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874" y="1946276"/>
            <a:ext cx="6353175" cy="367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333500" y="561975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2-4. Some of the fields of a typical process table entry.</a:t>
            </a:r>
          </a:p>
        </p:txBody>
      </p:sp>
      <p:sp>
        <p:nvSpPr>
          <p:cNvPr id="2" name="TextBox 1"/>
          <p:cNvSpPr txBox="1"/>
          <p:nvPr/>
        </p:nvSpPr>
        <p:spPr>
          <a:xfrm>
            <a:off x="3125790" y="1540444"/>
            <a:ext cx="493465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Process table or Process Control Blocks (PCB) table</a:t>
            </a:r>
          </a:p>
        </p:txBody>
      </p:sp>
    </p:spTree>
    <p:extLst>
      <p:ext uri="{BB962C8B-B14F-4D97-AF65-F5344CB8AC3E}">
        <p14:creationId xmlns:p14="http://schemas.microsoft.com/office/powerpoint/2010/main" val="81447659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lnSpcReduction="10000"/>
          </a:bodyPr>
          <a:lstStyle/>
          <a:p>
            <a:pPr>
              <a:lnSpc>
                <a:spcPct val="120000"/>
              </a:lnSpc>
            </a:pPr>
            <a:r>
              <a:rPr lang="en-US" dirty="0"/>
              <a:t>Approximate predictions about CPU utilization, e.g.</a:t>
            </a:r>
          </a:p>
          <a:p>
            <a:pPr lvl="1">
              <a:lnSpc>
                <a:spcPct val="120000"/>
              </a:lnSpc>
            </a:pPr>
            <a:r>
              <a:rPr lang="en-US" dirty="0"/>
              <a:t>A computer has 512 MB of memory, with OS taking up 128 MB and each user program also taking up 128 MB</a:t>
            </a:r>
          </a:p>
          <a:p>
            <a:pPr lvl="1">
              <a:lnSpc>
                <a:spcPct val="120000"/>
              </a:lnSpc>
            </a:pPr>
            <a:r>
              <a:rPr lang="en-US" dirty="0"/>
              <a:t>3 user programs to be in memory at once</a:t>
            </a:r>
          </a:p>
          <a:p>
            <a:pPr lvl="1">
              <a:lnSpc>
                <a:spcPct val="120000"/>
              </a:lnSpc>
            </a:pPr>
            <a:r>
              <a:rPr lang="en-US" dirty="0"/>
              <a:t>With an 80% average IO wait, a CPU utilization of 1 - 0.8</a:t>
            </a:r>
            <a:r>
              <a:rPr lang="en-US" baseline="30000" dirty="0"/>
              <a:t>3</a:t>
            </a:r>
            <a:r>
              <a:rPr lang="en-US" dirty="0"/>
              <a:t> or ~49%</a:t>
            </a:r>
          </a:p>
          <a:p>
            <a:pPr lvl="1">
              <a:lnSpc>
                <a:spcPct val="120000"/>
              </a:lnSpc>
            </a:pPr>
            <a:r>
              <a:rPr lang="en-US" dirty="0"/>
              <a:t>Adding another 512 MB allows the system to go from three-way multiprogramming to seven-way multiprogramming, CPU: ~79% </a:t>
            </a:r>
            <a:r>
              <a:rPr lang="en-US" dirty="0">
                <a:solidFill>
                  <a:srgbClr val="FF0000"/>
                </a:solidFill>
                <a:ea typeface="+mn-lt"/>
                <a:cs typeface="+mn-lt"/>
              </a:rPr>
              <a:t>1-0.8 ^7</a:t>
            </a:r>
            <a:endParaRPr lang="en-US" dirty="0">
              <a:ea typeface="+mn-lt"/>
              <a:cs typeface="+mn-lt"/>
            </a:endParaRPr>
          </a:p>
          <a:p>
            <a:pPr lvl="1">
              <a:lnSpc>
                <a:spcPct val="120000"/>
              </a:lnSpc>
            </a:pPr>
            <a:r>
              <a:rPr lang="en-US" dirty="0"/>
              <a:t>Adding yet another 512 MB would only increase CPU utilization from 79% to 91% (only 12%)</a:t>
            </a:r>
          </a:p>
        </p:txBody>
      </p:sp>
      <p:sp>
        <p:nvSpPr>
          <p:cNvPr id="5" name="Slide Number Placeholder 4"/>
          <p:cNvSpPr>
            <a:spLocks noGrp="1"/>
          </p:cNvSpPr>
          <p:nvPr>
            <p:ph type="sldNum" sz="quarter" idx="12"/>
          </p:nvPr>
        </p:nvSpPr>
        <p:spPr/>
        <p:txBody>
          <a:bodyPr/>
          <a:lstStyle/>
          <a:p>
            <a:fld id="{D2DB48A1-B5F2-D944-9563-BD7B04ADBA09}" type="slidenum">
              <a:rPr lang="en-US" smtClean="0"/>
              <a:t>45</a:t>
            </a:fld>
            <a:endParaRPr lang="en-US"/>
          </a:p>
        </p:txBody>
      </p:sp>
      <p:sp>
        <p:nvSpPr>
          <p:cNvPr id="6" name="Title 5"/>
          <p:cNvSpPr>
            <a:spLocks noGrp="1"/>
          </p:cNvSpPr>
          <p:nvPr>
            <p:ph type="title"/>
          </p:nvPr>
        </p:nvSpPr>
        <p:spPr/>
        <p:txBody>
          <a:bodyPr/>
          <a:lstStyle/>
          <a:p>
            <a:r>
              <a:rPr lang="en-US" dirty="0">
                <a:solidFill>
                  <a:srgbClr val="000000"/>
                </a:solidFill>
              </a:rPr>
              <a:t>Modeling Multiprogramming (2)</a:t>
            </a:r>
            <a:endParaRPr lang="en-US" dirty="0"/>
          </a:p>
        </p:txBody>
      </p:sp>
      <p:sp>
        <p:nvSpPr>
          <p:cNvPr id="3" name="TextBox 2">
            <a:extLst>
              <a:ext uri="{FF2B5EF4-FFF2-40B4-BE49-F238E27FC236}">
                <a16:creationId xmlns:a16="http://schemas.microsoft.com/office/drawing/2014/main" id="{8D2E28B6-8E74-6AC5-D833-F58025B1A4EC}"/>
              </a:ext>
            </a:extLst>
          </p:cNvPr>
          <p:cNvSpPr txBox="1"/>
          <p:nvPr/>
        </p:nvSpPr>
        <p:spPr>
          <a:xfrm>
            <a:off x="1600748" y="61398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ea typeface="Calibri"/>
                <a:cs typeface="Calibri"/>
              </a:rPr>
              <a:t>1-0.8 ^11</a:t>
            </a:r>
          </a:p>
        </p:txBody>
      </p:sp>
    </p:spTree>
    <p:extLst>
      <p:ext uri="{BB962C8B-B14F-4D97-AF65-F5344CB8AC3E}">
        <p14:creationId xmlns:p14="http://schemas.microsoft.com/office/powerpoint/2010/main" val="1591057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7AAF-8737-ADF7-7B3F-84B9F5B1D694}"/>
              </a:ext>
            </a:extLst>
          </p:cNvPr>
          <p:cNvSpPr>
            <a:spLocks noGrp="1"/>
          </p:cNvSpPr>
          <p:nvPr>
            <p:ph type="title"/>
          </p:nvPr>
        </p:nvSpPr>
        <p:spPr/>
        <p:txBody>
          <a:bodyPr/>
          <a:lstStyle/>
          <a:p>
            <a:r>
              <a:rPr lang="en-US" dirty="0">
                <a:cs typeface="Calibri Light"/>
              </a:rPr>
              <a:t>CPU Utilization = 1 – p ^n</a:t>
            </a:r>
            <a:endParaRPr lang="en-US" dirty="0"/>
          </a:p>
        </p:txBody>
      </p:sp>
      <p:sp>
        <p:nvSpPr>
          <p:cNvPr id="4" name="TextBox 3">
            <a:extLst>
              <a:ext uri="{FF2B5EF4-FFF2-40B4-BE49-F238E27FC236}">
                <a16:creationId xmlns:a16="http://schemas.microsoft.com/office/drawing/2014/main" id="{5E4CC92F-E712-7480-7857-9922719D1CCA}"/>
              </a:ext>
            </a:extLst>
          </p:cNvPr>
          <p:cNvSpPr txBox="1"/>
          <p:nvPr/>
        </p:nvSpPr>
        <p:spPr>
          <a:xfrm>
            <a:off x="923636" y="1789545"/>
            <a:ext cx="1082501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Process 1 = 10s</a:t>
            </a:r>
          </a:p>
          <a:p>
            <a:r>
              <a:rPr lang="en-US" dirty="0">
                <a:cs typeface="Calibri"/>
              </a:rPr>
              <a:t>Here 50% by I/O time and 50% by CPU utilization</a:t>
            </a:r>
          </a:p>
          <a:p>
            <a:r>
              <a:rPr lang="en-US" dirty="0">
                <a:ea typeface="+mn-lt"/>
                <a:cs typeface="+mn-lt"/>
              </a:rPr>
              <a:t>Process 2 = 10s</a:t>
            </a:r>
          </a:p>
          <a:p>
            <a:r>
              <a:rPr lang="en-US" dirty="0">
                <a:ea typeface="+mn-lt"/>
                <a:cs typeface="+mn-lt"/>
              </a:rPr>
              <a:t>Here 50% by I/O time and 50% by CPU utilization</a:t>
            </a:r>
          </a:p>
          <a:p>
            <a:endParaRPr lang="en-US" dirty="0">
              <a:cs typeface="Calibri"/>
            </a:endParaRPr>
          </a:p>
          <a:p>
            <a:r>
              <a:rPr lang="en-US" dirty="0">
                <a:cs typeface="Calibri"/>
              </a:rPr>
              <a:t>Here two processes took 20s total</a:t>
            </a:r>
          </a:p>
          <a:p>
            <a:r>
              <a:rPr lang="en-US" dirty="0">
                <a:cs typeface="Calibri"/>
              </a:rPr>
              <a:t>Here 10s for CPU util and 10s for I/O time</a:t>
            </a:r>
          </a:p>
          <a:p>
            <a:r>
              <a:rPr lang="en-US" dirty="0">
                <a:cs typeface="Calibri"/>
              </a:rPr>
              <a:t>So here based on this it'll take 50% for CPU </a:t>
            </a:r>
            <a:r>
              <a:rPr lang="en-US" dirty="0" err="1">
                <a:cs typeface="Calibri"/>
              </a:rPr>
              <a:t>utili</a:t>
            </a:r>
            <a:endParaRPr lang="en-US" dirty="0">
              <a:cs typeface="Calibri"/>
            </a:endParaRPr>
          </a:p>
          <a:p>
            <a:endParaRPr lang="en-US" dirty="0">
              <a:cs typeface="Calibri"/>
            </a:endParaRPr>
          </a:p>
          <a:p>
            <a:r>
              <a:rPr lang="en-US" dirty="0">
                <a:cs typeface="Calibri"/>
              </a:rPr>
              <a:t>From Formula</a:t>
            </a:r>
          </a:p>
          <a:p>
            <a:r>
              <a:rPr lang="en-US" dirty="0">
                <a:cs typeface="Calibri"/>
              </a:rPr>
              <a:t>CPU </a:t>
            </a:r>
            <a:r>
              <a:rPr lang="en-US" dirty="0" err="1">
                <a:cs typeface="Calibri"/>
              </a:rPr>
              <a:t>Utili</a:t>
            </a:r>
            <a:r>
              <a:rPr lang="en-US" dirty="0">
                <a:cs typeface="Calibri"/>
              </a:rPr>
              <a:t> = 1 – </a:t>
            </a:r>
            <a:r>
              <a:rPr lang="en-US" dirty="0" err="1">
                <a:cs typeface="Calibri"/>
              </a:rPr>
              <a:t>p^n</a:t>
            </a:r>
            <a:r>
              <a:rPr lang="en-US" dirty="0">
                <a:cs typeface="Calibri"/>
              </a:rPr>
              <a:t> {here p=0.5 and n=2}</a:t>
            </a:r>
          </a:p>
          <a:p>
            <a:r>
              <a:rPr lang="en-US" dirty="0">
                <a:cs typeface="Calibri"/>
              </a:rPr>
              <a:t>                 = 1 – p^2</a:t>
            </a:r>
          </a:p>
          <a:p>
            <a:r>
              <a:rPr lang="en-US" dirty="0">
                <a:cs typeface="Calibri"/>
              </a:rPr>
              <a:t>                 = 1 – 0.5 ^ 2</a:t>
            </a:r>
          </a:p>
          <a:p>
            <a:r>
              <a:rPr lang="en-US" dirty="0">
                <a:cs typeface="Calibri"/>
              </a:rPr>
              <a:t>                 = 75%</a:t>
            </a:r>
          </a:p>
        </p:txBody>
      </p:sp>
      <p:sp>
        <p:nvSpPr>
          <p:cNvPr id="5" name="TextBox 4">
            <a:extLst>
              <a:ext uri="{FF2B5EF4-FFF2-40B4-BE49-F238E27FC236}">
                <a16:creationId xmlns:a16="http://schemas.microsoft.com/office/drawing/2014/main" id="{B1268780-CFE0-4A1A-0EE6-6ED878E25405}"/>
              </a:ext>
            </a:extLst>
          </p:cNvPr>
          <p:cNvSpPr txBox="1"/>
          <p:nvPr/>
        </p:nvSpPr>
        <p:spPr>
          <a:xfrm>
            <a:off x="583045" y="5934363"/>
            <a:ext cx="11165609" cy="646331"/>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Here the diff b/w both results due to the, formula based on computer i.e. multi programming but first one is diff which is based on washing machine example</a:t>
            </a:r>
            <a:endParaRPr lang="en-US" dirty="0"/>
          </a:p>
        </p:txBody>
      </p:sp>
    </p:spTree>
    <p:extLst>
      <p:ext uri="{BB962C8B-B14F-4D97-AF65-F5344CB8AC3E}">
        <p14:creationId xmlns:p14="http://schemas.microsoft.com/office/powerpoint/2010/main" val="1976830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0A337F4-EB24-B1F9-CA59-62A7D9105FEA}"/>
                  </a:ext>
                </a:extLst>
              </p14:cNvPr>
              <p14:cNvContentPartPr/>
              <p14:nvPr/>
            </p14:nvContentPartPr>
            <p14:xfrm>
              <a:off x="1524901" y="643794"/>
              <a:ext cx="11545" cy="11545"/>
            </p14:xfrm>
          </p:contentPart>
        </mc:Choice>
        <mc:Fallback xmlns="">
          <p:pic>
            <p:nvPicPr>
              <p:cNvPr id="4" name="Ink 3">
                <a:extLst>
                  <a:ext uri="{FF2B5EF4-FFF2-40B4-BE49-F238E27FC236}">
                    <a16:creationId xmlns:a16="http://schemas.microsoft.com/office/drawing/2014/main" id="{90A337F4-EB24-B1F9-CA59-62A7D9105FEA}"/>
                  </a:ext>
                </a:extLst>
              </p:cNvPr>
              <p:cNvPicPr/>
              <p:nvPr/>
            </p:nvPicPr>
            <p:blipFill>
              <a:blip r:embed="rId3"/>
              <a:stretch>
                <a:fillRect/>
              </a:stretch>
            </p:blipFill>
            <p:spPr>
              <a:xfrm>
                <a:off x="947651" y="78089"/>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B9E4367-626F-6C28-BED9-0D20EE0E1E66}"/>
                  </a:ext>
                </a:extLst>
              </p14:cNvPr>
              <p14:cNvContentPartPr/>
              <p14:nvPr/>
            </p14:nvContentPartPr>
            <p14:xfrm>
              <a:off x="1524901" y="919216"/>
              <a:ext cx="11545" cy="11545"/>
            </p14:xfrm>
          </p:contentPart>
        </mc:Choice>
        <mc:Fallback xmlns="">
          <p:pic>
            <p:nvPicPr>
              <p:cNvPr id="5" name="Ink 4">
                <a:extLst>
                  <a:ext uri="{FF2B5EF4-FFF2-40B4-BE49-F238E27FC236}">
                    <a16:creationId xmlns:a16="http://schemas.microsoft.com/office/drawing/2014/main" id="{8B9E4367-626F-6C28-BED9-0D20EE0E1E66}"/>
                  </a:ext>
                </a:extLst>
              </p:cNvPr>
              <p:cNvPicPr/>
              <p:nvPr/>
            </p:nvPicPr>
            <p:blipFill>
              <a:blip r:embed="rId5"/>
              <a:stretch>
                <a:fillRect/>
              </a:stretch>
            </p:blipFill>
            <p:spPr>
              <a:xfrm>
                <a:off x="947651" y="730648"/>
                <a:ext cx="1154500" cy="39253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F597A19-DA95-31A5-854C-D40AB769FD1D}"/>
                  </a:ext>
                </a:extLst>
              </p14:cNvPr>
              <p14:cNvContentPartPr/>
              <p14:nvPr/>
            </p14:nvContentPartPr>
            <p14:xfrm>
              <a:off x="1496489" y="737781"/>
              <a:ext cx="11545" cy="11545"/>
            </p14:xfrm>
          </p:contentPart>
        </mc:Choice>
        <mc:Fallback xmlns="">
          <p:pic>
            <p:nvPicPr>
              <p:cNvPr id="6" name="Ink 5">
                <a:extLst>
                  <a:ext uri="{FF2B5EF4-FFF2-40B4-BE49-F238E27FC236}">
                    <a16:creationId xmlns:a16="http://schemas.microsoft.com/office/drawing/2014/main" id="{0F597A19-DA95-31A5-854C-D40AB769FD1D}"/>
                  </a:ext>
                </a:extLst>
              </p:cNvPr>
              <p:cNvPicPr/>
              <p:nvPr/>
            </p:nvPicPr>
            <p:blipFill>
              <a:blip r:embed="rId3"/>
              <a:stretch>
                <a:fillRect/>
              </a:stretch>
            </p:blipFill>
            <p:spPr>
              <a:xfrm>
                <a:off x="930784" y="160531"/>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2754717-79D7-799D-4A2C-2C1343350934}"/>
                  </a:ext>
                </a:extLst>
              </p14:cNvPr>
              <p14:cNvContentPartPr/>
              <p14:nvPr/>
            </p14:nvContentPartPr>
            <p14:xfrm>
              <a:off x="1496489" y="737781"/>
              <a:ext cx="2193370" cy="692981"/>
            </p14:xfrm>
          </p:contentPart>
        </mc:Choice>
        <mc:Fallback xmlns="">
          <p:pic>
            <p:nvPicPr>
              <p:cNvPr id="7" name="Ink 6">
                <a:extLst>
                  <a:ext uri="{FF2B5EF4-FFF2-40B4-BE49-F238E27FC236}">
                    <a16:creationId xmlns:a16="http://schemas.microsoft.com/office/drawing/2014/main" id="{42754717-79D7-799D-4A2C-2C1343350934}"/>
                  </a:ext>
                </a:extLst>
              </p:cNvPr>
              <p:cNvPicPr/>
              <p:nvPr/>
            </p:nvPicPr>
            <p:blipFill>
              <a:blip r:embed="rId8"/>
              <a:stretch>
                <a:fillRect/>
              </a:stretch>
            </p:blipFill>
            <p:spPr>
              <a:xfrm>
                <a:off x="1478853" y="719791"/>
                <a:ext cx="2229002" cy="72860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7F15F424-58FD-8893-9BDC-18FBD0C1FFC5}"/>
                  </a:ext>
                </a:extLst>
              </p14:cNvPr>
              <p14:cNvContentPartPr/>
              <p14:nvPr/>
            </p14:nvContentPartPr>
            <p14:xfrm>
              <a:off x="1557779" y="2809964"/>
              <a:ext cx="11545" cy="11545"/>
            </p14:xfrm>
          </p:contentPart>
        </mc:Choice>
        <mc:Fallback xmlns="">
          <p:pic>
            <p:nvPicPr>
              <p:cNvPr id="8" name="Ink 7">
                <a:extLst>
                  <a:ext uri="{FF2B5EF4-FFF2-40B4-BE49-F238E27FC236}">
                    <a16:creationId xmlns:a16="http://schemas.microsoft.com/office/drawing/2014/main" id="{7F15F424-58FD-8893-9BDC-18FBD0C1FFC5}"/>
                  </a:ext>
                </a:extLst>
              </p:cNvPr>
              <p:cNvPicPr/>
              <p:nvPr/>
            </p:nvPicPr>
            <p:blipFill>
              <a:blip r:embed="rId3"/>
              <a:stretch>
                <a:fillRect/>
              </a:stretch>
            </p:blipFill>
            <p:spPr>
              <a:xfrm>
                <a:off x="980529" y="2244259"/>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D4C4375-AECE-633C-60A0-35C51111B7D6}"/>
                  </a:ext>
                </a:extLst>
              </p14:cNvPr>
              <p14:cNvContentPartPr/>
              <p14:nvPr/>
            </p14:nvContentPartPr>
            <p14:xfrm>
              <a:off x="1537821" y="2809964"/>
              <a:ext cx="19957" cy="835057"/>
            </p14:xfrm>
          </p:contentPart>
        </mc:Choice>
        <mc:Fallback xmlns="">
          <p:pic>
            <p:nvPicPr>
              <p:cNvPr id="9" name="Ink 8">
                <a:extLst>
                  <a:ext uri="{FF2B5EF4-FFF2-40B4-BE49-F238E27FC236}">
                    <a16:creationId xmlns:a16="http://schemas.microsoft.com/office/drawing/2014/main" id="{9D4C4375-AECE-633C-60A0-35C51111B7D6}"/>
                  </a:ext>
                </a:extLst>
              </p:cNvPr>
              <p:cNvPicPr/>
              <p:nvPr/>
            </p:nvPicPr>
            <p:blipFill>
              <a:blip r:embed="rId11"/>
              <a:stretch>
                <a:fillRect/>
              </a:stretch>
            </p:blipFill>
            <p:spPr>
              <a:xfrm>
                <a:off x="1520359" y="2792335"/>
                <a:ext cx="55238" cy="87067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1997BC1-41D5-FE87-9E50-89013711F2D5}"/>
                  </a:ext>
                </a:extLst>
              </p14:cNvPr>
              <p14:cNvContentPartPr/>
              <p14:nvPr/>
            </p14:nvContentPartPr>
            <p14:xfrm>
              <a:off x="1558636" y="2812625"/>
              <a:ext cx="11545" cy="11545"/>
            </p14:xfrm>
          </p:contentPart>
        </mc:Choice>
        <mc:Fallback xmlns="">
          <p:pic>
            <p:nvPicPr>
              <p:cNvPr id="10" name="Ink 9">
                <a:extLst>
                  <a:ext uri="{FF2B5EF4-FFF2-40B4-BE49-F238E27FC236}">
                    <a16:creationId xmlns:a16="http://schemas.microsoft.com/office/drawing/2014/main" id="{51997BC1-41D5-FE87-9E50-89013711F2D5}"/>
                  </a:ext>
                </a:extLst>
              </p:cNvPr>
              <p:cNvPicPr/>
              <p:nvPr/>
            </p:nvPicPr>
            <p:blipFill>
              <a:blip r:embed="rId3"/>
              <a:stretch>
                <a:fillRect/>
              </a:stretch>
            </p:blipFill>
            <p:spPr>
              <a:xfrm>
                <a:off x="981386" y="2246920"/>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171CAD9-A16A-D056-9D31-D1E0634EBD3C}"/>
                  </a:ext>
                </a:extLst>
              </p14:cNvPr>
              <p14:cNvContentPartPr/>
              <p14:nvPr/>
            </p14:nvContentPartPr>
            <p14:xfrm>
              <a:off x="1558636" y="2681582"/>
              <a:ext cx="2617340" cy="992394"/>
            </p14:xfrm>
          </p:contentPart>
        </mc:Choice>
        <mc:Fallback xmlns="">
          <p:pic>
            <p:nvPicPr>
              <p:cNvPr id="11" name="Ink 10">
                <a:extLst>
                  <a:ext uri="{FF2B5EF4-FFF2-40B4-BE49-F238E27FC236}">
                    <a16:creationId xmlns:a16="http://schemas.microsoft.com/office/drawing/2014/main" id="{D171CAD9-A16A-D056-9D31-D1E0634EBD3C}"/>
                  </a:ext>
                </a:extLst>
              </p:cNvPr>
              <p:cNvPicPr/>
              <p:nvPr/>
            </p:nvPicPr>
            <p:blipFill>
              <a:blip r:embed="rId14"/>
              <a:stretch>
                <a:fillRect/>
              </a:stretch>
            </p:blipFill>
            <p:spPr>
              <a:xfrm>
                <a:off x="1540638" y="2663951"/>
                <a:ext cx="2652977" cy="102801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5A4BD924-E91A-7F21-3B30-CCD3327844D5}"/>
                  </a:ext>
                </a:extLst>
              </p14:cNvPr>
              <p14:cNvContentPartPr/>
              <p14:nvPr/>
            </p14:nvContentPartPr>
            <p14:xfrm>
              <a:off x="2734107" y="3460240"/>
              <a:ext cx="3020945" cy="1190888"/>
            </p14:xfrm>
          </p:contentPart>
        </mc:Choice>
        <mc:Fallback xmlns="">
          <p:pic>
            <p:nvPicPr>
              <p:cNvPr id="12" name="Ink 11">
                <a:extLst>
                  <a:ext uri="{FF2B5EF4-FFF2-40B4-BE49-F238E27FC236}">
                    <a16:creationId xmlns:a16="http://schemas.microsoft.com/office/drawing/2014/main" id="{5A4BD924-E91A-7F21-3B30-CCD3327844D5}"/>
                  </a:ext>
                </a:extLst>
              </p:cNvPr>
              <p:cNvPicPr/>
              <p:nvPr/>
            </p:nvPicPr>
            <p:blipFill>
              <a:blip r:embed="rId16"/>
              <a:stretch>
                <a:fillRect/>
              </a:stretch>
            </p:blipFill>
            <p:spPr>
              <a:xfrm>
                <a:off x="2716110" y="3442245"/>
                <a:ext cx="3056579" cy="122651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F9106F5-652D-ED58-951A-13003DB35A10}"/>
                  </a:ext>
                </a:extLst>
              </p14:cNvPr>
              <p14:cNvContentPartPr/>
              <p14:nvPr/>
            </p14:nvContentPartPr>
            <p14:xfrm>
              <a:off x="2609407" y="2873871"/>
              <a:ext cx="64179" cy="763454"/>
            </p14:xfrm>
          </p:contentPart>
        </mc:Choice>
        <mc:Fallback xmlns="">
          <p:pic>
            <p:nvPicPr>
              <p:cNvPr id="13" name="Ink 12">
                <a:extLst>
                  <a:ext uri="{FF2B5EF4-FFF2-40B4-BE49-F238E27FC236}">
                    <a16:creationId xmlns:a16="http://schemas.microsoft.com/office/drawing/2014/main" id="{AF9106F5-652D-ED58-951A-13003DB35A10}"/>
                  </a:ext>
                </a:extLst>
              </p:cNvPr>
              <p:cNvPicPr/>
              <p:nvPr/>
            </p:nvPicPr>
            <p:blipFill>
              <a:blip r:embed="rId18"/>
              <a:stretch>
                <a:fillRect/>
              </a:stretch>
            </p:blipFill>
            <p:spPr>
              <a:xfrm>
                <a:off x="2591480" y="2855882"/>
                <a:ext cx="99675" cy="79907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DB088E1-07A4-A773-99C6-E7B05E743715}"/>
                  </a:ext>
                </a:extLst>
              </p14:cNvPr>
              <p14:cNvContentPartPr/>
              <p14:nvPr/>
            </p14:nvContentPartPr>
            <p14:xfrm>
              <a:off x="1737175" y="3267408"/>
              <a:ext cx="111159" cy="172552"/>
            </p14:xfrm>
          </p:contentPart>
        </mc:Choice>
        <mc:Fallback xmlns="">
          <p:pic>
            <p:nvPicPr>
              <p:cNvPr id="14" name="Ink 13">
                <a:extLst>
                  <a:ext uri="{FF2B5EF4-FFF2-40B4-BE49-F238E27FC236}">
                    <a16:creationId xmlns:a16="http://schemas.microsoft.com/office/drawing/2014/main" id="{9DB088E1-07A4-A773-99C6-E7B05E743715}"/>
                  </a:ext>
                </a:extLst>
              </p:cNvPr>
              <p:cNvPicPr/>
              <p:nvPr/>
            </p:nvPicPr>
            <p:blipFill>
              <a:blip r:embed="rId20"/>
              <a:stretch>
                <a:fillRect/>
              </a:stretch>
            </p:blipFill>
            <p:spPr>
              <a:xfrm>
                <a:off x="1719246" y="3249434"/>
                <a:ext cx="146658" cy="20814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8FEB4083-F658-70EF-CA13-8DACCB14C5E7}"/>
                  </a:ext>
                </a:extLst>
              </p14:cNvPr>
              <p14:cNvContentPartPr/>
              <p14:nvPr/>
            </p14:nvContentPartPr>
            <p14:xfrm>
              <a:off x="1895934" y="3237687"/>
              <a:ext cx="31525" cy="142333"/>
            </p14:xfrm>
          </p:contentPart>
        </mc:Choice>
        <mc:Fallback xmlns="">
          <p:pic>
            <p:nvPicPr>
              <p:cNvPr id="15" name="Ink 14">
                <a:extLst>
                  <a:ext uri="{FF2B5EF4-FFF2-40B4-BE49-F238E27FC236}">
                    <a16:creationId xmlns:a16="http://schemas.microsoft.com/office/drawing/2014/main" id="{8FEB4083-F658-70EF-CA13-8DACCB14C5E7}"/>
                  </a:ext>
                </a:extLst>
              </p:cNvPr>
              <p:cNvPicPr/>
              <p:nvPr/>
            </p:nvPicPr>
            <p:blipFill>
              <a:blip r:embed="rId22"/>
              <a:stretch>
                <a:fillRect/>
              </a:stretch>
            </p:blipFill>
            <p:spPr>
              <a:xfrm>
                <a:off x="1878223" y="3220075"/>
                <a:ext cx="66592" cy="17791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69FD1C2F-2CB1-5D7E-268D-EAC1A2AEC13F}"/>
                  </a:ext>
                </a:extLst>
              </p14:cNvPr>
              <p14:cNvContentPartPr/>
              <p14:nvPr/>
            </p14:nvContentPartPr>
            <p14:xfrm>
              <a:off x="1999302" y="3211349"/>
              <a:ext cx="11545" cy="11545"/>
            </p14:xfrm>
          </p:contentPart>
        </mc:Choice>
        <mc:Fallback xmlns="">
          <p:pic>
            <p:nvPicPr>
              <p:cNvPr id="16" name="Ink 15">
                <a:extLst>
                  <a:ext uri="{FF2B5EF4-FFF2-40B4-BE49-F238E27FC236}">
                    <a16:creationId xmlns:a16="http://schemas.microsoft.com/office/drawing/2014/main" id="{69FD1C2F-2CB1-5D7E-268D-EAC1A2AEC13F}"/>
                  </a:ext>
                </a:extLst>
              </p:cNvPr>
              <p:cNvPicPr/>
              <p:nvPr/>
            </p:nvPicPr>
            <p:blipFill>
              <a:blip r:embed="rId3"/>
              <a:stretch>
                <a:fillRect/>
              </a:stretch>
            </p:blipFill>
            <p:spPr>
              <a:xfrm>
                <a:off x="1422052" y="2645644"/>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A793327A-F8C5-AC4F-95AC-03771F316AF2}"/>
                  </a:ext>
                </a:extLst>
              </p14:cNvPr>
              <p14:cNvContentPartPr/>
              <p14:nvPr/>
            </p14:nvContentPartPr>
            <p14:xfrm>
              <a:off x="1898641" y="3167046"/>
              <a:ext cx="100180" cy="82642"/>
            </p14:xfrm>
          </p:contentPart>
        </mc:Choice>
        <mc:Fallback xmlns="">
          <p:pic>
            <p:nvPicPr>
              <p:cNvPr id="17" name="Ink 16">
                <a:extLst>
                  <a:ext uri="{FF2B5EF4-FFF2-40B4-BE49-F238E27FC236}">
                    <a16:creationId xmlns:a16="http://schemas.microsoft.com/office/drawing/2014/main" id="{A793327A-F8C5-AC4F-95AC-03771F316AF2}"/>
                  </a:ext>
                </a:extLst>
              </p:cNvPr>
              <p:cNvPicPr/>
              <p:nvPr/>
            </p:nvPicPr>
            <p:blipFill>
              <a:blip r:embed="rId25"/>
              <a:stretch>
                <a:fillRect/>
              </a:stretch>
            </p:blipFill>
            <p:spPr>
              <a:xfrm>
                <a:off x="1881047" y="3149158"/>
                <a:ext cx="135728" cy="1180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C82E1DC9-39C2-B3D4-9DE4-B1A0BBA7E241}"/>
                  </a:ext>
                </a:extLst>
              </p14:cNvPr>
              <p14:cNvContentPartPr/>
              <p14:nvPr/>
            </p14:nvContentPartPr>
            <p14:xfrm>
              <a:off x="2008593" y="3100161"/>
              <a:ext cx="176264" cy="178336"/>
            </p14:xfrm>
          </p:contentPart>
        </mc:Choice>
        <mc:Fallback xmlns="">
          <p:pic>
            <p:nvPicPr>
              <p:cNvPr id="18" name="Ink 17">
                <a:extLst>
                  <a:ext uri="{FF2B5EF4-FFF2-40B4-BE49-F238E27FC236}">
                    <a16:creationId xmlns:a16="http://schemas.microsoft.com/office/drawing/2014/main" id="{C82E1DC9-39C2-B3D4-9DE4-B1A0BBA7E241}"/>
                  </a:ext>
                </a:extLst>
              </p:cNvPr>
              <p:cNvPicPr/>
              <p:nvPr/>
            </p:nvPicPr>
            <p:blipFill>
              <a:blip r:embed="rId27"/>
              <a:stretch>
                <a:fillRect/>
              </a:stretch>
            </p:blipFill>
            <p:spPr>
              <a:xfrm>
                <a:off x="1990644" y="3082543"/>
                <a:ext cx="211804" cy="213931"/>
              </a:xfrm>
              <a:prstGeom prst="rect">
                <a:avLst/>
              </a:prstGeom>
            </p:spPr>
          </p:pic>
        </mc:Fallback>
      </mc:AlternateContent>
      <p:sp>
        <p:nvSpPr>
          <p:cNvPr id="19" name="TextBox 18">
            <a:extLst>
              <a:ext uri="{FF2B5EF4-FFF2-40B4-BE49-F238E27FC236}">
                <a16:creationId xmlns:a16="http://schemas.microsoft.com/office/drawing/2014/main" id="{8DECE1F4-C490-D68B-4957-E2C00691E25C}"/>
              </a:ext>
            </a:extLst>
          </p:cNvPr>
          <p:cNvSpPr txBox="1"/>
          <p:nvPr/>
        </p:nvSpPr>
        <p:spPr>
          <a:xfrm>
            <a:off x="2955636" y="3163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I/O</a:t>
            </a:r>
            <a:endParaRPr lang="en-US" dirty="0"/>
          </a:p>
        </p:txBody>
      </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24153CD6-739D-F77E-09E4-2AC8D1120DD9}"/>
                  </a:ext>
                </a:extLst>
              </p14:cNvPr>
              <p14:cNvContentPartPr/>
              <p14:nvPr/>
            </p14:nvContentPartPr>
            <p14:xfrm>
              <a:off x="3068114" y="3777798"/>
              <a:ext cx="11545" cy="11545"/>
            </p14:xfrm>
          </p:contentPart>
        </mc:Choice>
        <mc:Fallback xmlns="">
          <p:pic>
            <p:nvPicPr>
              <p:cNvPr id="20" name="Ink 19">
                <a:extLst>
                  <a:ext uri="{FF2B5EF4-FFF2-40B4-BE49-F238E27FC236}">
                    <a16:creationId xmlns:a16="http://schemas.microsoft.com/office/drawing/2014/main" id="{24153CD6-739D-F77E-09E4-2AC8D1120DD9}"/>
                  </a:ext>
                </a:extLst>
              </p:cNvPr>
              <p:cNvPicPr/>
              <p:nvPr/>
            </p:nvPicPr>
            <p:blipFill>
              <a:blip r:embed="rId3"/>
              <a:stretch>
                <a:fillRect/>
              </a:stretch>
            </p:blipFill>
            <p:spPr>
              <a:xfrm>
                <a:off x="2502409" y="3212093"/>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085B09B8-1915-E7BE-374F-48F6FF000F2D}"/>
                  </a:ext>
                </a:extLst>
              </p14:cNvPr>
              <p14:cNvContentPartPr/>
              <p14:nvPr/>
            </p14:nvContentPartPr>
            <p14:xfrm>
              <a:off x="3068114" y="3931858"/>
              <a:ext cx="11545" cy="11545"/>
            </p14:xfrm>
          </p:contentPart>
        </mc:Choice>
        <mc:Fallback xmlns="">
          <p:pic>
            <p:nvPicPr>
              <p:cNvPr id="21" name="Ink 20">
                <a:extLst>
                  <a:ext uri="{FF2B5EF4-FFF2-40B4-BE49-F238E27FC236}">
                    <a16:creationId xmlns:a16="http://schemas.microsoft.com/office/drawing/2014/main" id="{085B09B8-1915-E7BE-374F-48F6FF000F2D}"/>
                  </a:ext>
                </a:extLst>
              </p:cNvPr>
              <p:cNvPicPr/>
              <p:nvPr/>
            </p:nvPicPr>
            <p:blipFill>
              <a:blip r:embed="rId3"/>
              <a:stretch>
                <a:fillRect/>
              </a:stretch>
            </p:blipFill>
            <p:spPr>
              <a:xfrm>
                <a:off x="2502409" y="3366153"/>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CAF3327F-C3A6-3139-FD87-48E98C1DCD65}"/>
                  </a:ext>
                </a:extLst>
              </p14:cNvPr>
              <p14:cNvContentPartPr/>
              <p14:nvPr/>
            </p14:nvContentPartPr>
            <p14:xfrm>
              <a:off x="3171617" y="3303848"/>
              <a:ext cx="11545" cy="11545"/>
            </p14:xfrm>
          </p:contentPart>
        </mc:Choice>
        <mc:Fallback xmlns="">
          <p:pic>
            <p:nvPicPr>
              <p:cNvPr id="22" name="Ink 21">
                <a:extLst>
                  <a:ext uri="{FF2B5EF4-FFF2-40B4-BE49-F238E27FC236}">
                    <a16:creationId xmlns:a16="http://schemas.microsoft.com/office/drawing/2014/main" id="{CAF3327F-C3A6-3139-FD87-48E98C1DCD65}"/>
                  </a:ext>
                </a:extLst>
              </p:cNvPr>
              <p:cNvPicPr/>
              <p:nvPr/>
            </p:nvPicPr>
            <p:blipFill>
              <a:blip r:embed="rId3"/>
              <a:stretch>
                <a:fillRect/>
              </a:stretch>
            </p:blipFill>
            <p:spPr>
              <a:xfrm>
                <a:off x="2605912" y="2738143"/>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EF063495-58AF-3F27-D689-F113430B61BF}"/>
                  </a:ext>
                </a:extLst>
              </p14:cNvPr>
              <p14:cNvContentPartPr/>
              <p14:nvPr/>
            </p14:nvContentPartPr>
            <p14:xfrm>
              <a:off x="3203186" y="3335689"/>
              <a:ext cx="11545" cy="11545"/>
            </p14:xfrm>
          </p:contentPart>
        </mc:Choice>
        <mc:Fallback xmlns="">
          <p:pic>
            <p:nvPicPr>
              <p:cNvPr id="23" name="Ink 22">
                <a:extLst>
                  <a:ext uri="{FF2B5EF4-FFF2-40B4-BE49-F238E27FC236}">
                    <a16:creationId xmlns:a16="http://schemas.microsoft.com/office/drawing/2014/main" id="{EF063495-58AF-3F27-D689-F113430B61BF}"/>
                  </a:ext>
                </a:extLst>
              </p:cNvPr>
              <p:cNvPicPr/>
              <p:nvPr/>
            </p:nvPicPr>
            <p:blipFill>
              <a:blip r:embed="rId3"/>
              <a:stretch>
                <a:fillRect/>
              </a:stretch>
            </p:blipFill>
            <p:spPr>
              <a:xfrm>
                <a:off x="2625936" y="2769984"/>
                <a:ext cx="1154500" cy="1154500"/>
              </a:xfrm>
              <a:prstGeom prst="rect">
                <a:avLst/>
              </a:prstGeom>
            </p:spPr>
          </p:pic>
        </mc:Fallback>
      </mc:AlternateContent>
      <p:sp>
        <p:nvSpPr>
          <p:cNvPr id="24" name="TextBox 23">
            <a:extLst>
              <a:ext uri="{FF2B5EF4-FFF2-40B4-BE49-F238E27FC236}">
                <a16:creationId xmlns:a16="http://schemas.microsoft.com/office/drawing/2014/main" id="{22798C87-3713-5E6C-7636-CD1C6D69520D}"/>
              </a:ext>
            </a:extLst>
          </p:cNvPr>
          <p:cNvSpPr txBox="1"/>
          <p:nvPr/>
        </p:nvSpPr>
        <p:spPr>
          <a:xfrm>
            <a:off x="3071090" y="3971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CPU</a:t>
            </a:r>
            <a:endParaRPr lang="en-US" dirty="0"/>
          </a:p>
        </p:txBody>
      </p:sp>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8A1958C1-1FDE-127D-C9D1-AE56349589D1}"/>
                  </a:ext>
                </a:extLst>
              </p14:cNvPr>
              <p14:cNvContentPartPr/>
              <p14:nvPr/>
            </p14:nvContentPartPr>
            <p14:xfrm>
              <a:off x="3727918" y="3868268"/>
              <a:ext cx="11545" cy="11545"/>
            </p14:xfrm>
          </p:contentPart>
        </mc:Choice>
        <mc:Fallback xmlns="">
          <p:pic>
            <p:nvPicPr>
              <p:cNvPr id="25" name="Ink 24">
                <a:extLst>
                  <a:ext uri="{FF2B5EF4-FFF2-40B4-BE49-F238E27FC236}">
                    <a16:creationId xmlns:a16="http://schemas.microsoft.com/office/drawing/2014/main" id="{8A1958C1-1FDE-127D-C9D1-AE56349589D1}"/>
                  </a:ext>
                </a:extLst>
              </p:cNvPr>
              <p:cNvPicPr/>
              <p:nvPr/>
            </p:nvPicPr>
            <p:blipFill>
              <a:blip r:embed="rId3"/>
              <a:stretch>
                <a:fillRect/>
              </a:stretch>
            </p:blipFill>
            <p:spPr>
              <a:xfrm>
                <a:off x="3162213" y="3291018"/>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0CB3A798-25BF-07B1-ABC3-0D5A4AD64A57}"/>
                  </a:ext>
                </a:extLst>
              </p14:cNvPr>
              <p14:cNvContentPartPr/>
              <p14:nvPr/>
            </p14:nvContentPartPr>
            <p14:xfrm>
              <a:off x="3335147" y="4209715"/>
              <a:ext cx="11545" cy="11545"/>
            </p14:xfrm>
          </p:contentPart>
        </mc:Choice>
        <mc:Fallback xmlns="">
          <p:pic>
            <p:nvPicPr>
              <p:cNvPr id="26" name="Ink 25">
                <a:extLst>
                  <a:ext uri="{FF2B5EF4-FFF2-40B4-BE49-F238E27FC236}">
                    <a16:creationId xmlns:a16="http://schemas.microsoft.com/office/drawing/2014/main" id="{0CB3A798-25BF-07B1-ABC3-0D5A4AD64A57}"/>
                  </a:ext>
                </a:extLst>
              </p:cNvPr>
              <p:cNvPicPr/>
              <p:nvPr/>
            </p:nvPicPr>
            <p:blipFill>
              <a:blip r:embed="rId3"/>
              <a:stretch>
                <a:fillRect/>
              </a:stretch>
            </p:blipFill>
            <p:spPr>
              <a:xfrm>
                <a:off x="2769442" y="3644010"/>
                <a:ext cx="1154500" cy="1154500"/>
              </a:xfrm>
              <a:prstGeom prst="rect">
                <a:avLst/>
              </a:prstGeom>
            </p:spPr>
          </p:pic>
        </mc:Fallback>
      </mc:AlternateContent>
      <p:sp>
        <p:nvSpPr>
          <p:cNvPr id="27" name="TextBox 26">
            <a:extLst>
              <a:ext uri="{FF2B5EF4-FFF2-40B4-BE49-F238E27FC236}">
                <a16:creationId xmlns:a16="http://schemas.microsoft.com/office/drawing/2014/main" id="{EB2D5CD1-5CF4-D0C1-4527-C2DB34E6DBC2}"/>
              </a:ext>
            </a:extLst>
          </p:cNvPr>
          <p:cNvSpPr txBox="1"/>
          <p:nvPr/>
        </p:nvSpPr>
        <p:spPr>
          <a:xfrm>
            <a:off x="4387272" y="3902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I/O</a:t>
            </a:r>
            <a:endParaRPr lang="en-US" dirty="0"/>
          </a:p>
        </p:txBody>
      </p:sp>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85882EFF-3C88-CD9B-CCBC-6F42D448A4F8}"/>
                  </a:ext>
                </a:extLst>
              </p14:cNvPr>
              <p14:cNvContentPartPr/>
              <p14:nvPr/>
            </p14:nvContentPartPr>
            <p14:xfrm>
              <a:off x="5894179" y="2133383"/>
              <a:ext cx="11545" cy="11545"/>
            </p14:xfrm>
          </p:contentPart>
        </mc:Choice>
        <mc:Fallback xmlns="">
          <p:pic>
            <p:nvPicPr>
              <p:cNvPr id="28" name="Ink 27">
                <a:extLst>
                  <a:ext uri="{FF2B5EF4-FFF2-40B4-BE49-F238E27FC236}">
                    <a16:creationId xmlns:a16="http://schemas.microsoft.com/office/drawing/2014/main" id="{85882EFF-3C88-CD9B-CCBC-6F42D448A4F8}"/>
                  </a:ext>
                </a:extLst>
              </p:cNvPr>
              <p:cNvPicPr/>
              <p:nvPr/>
            </p:nvPicPr>
            <p:blipFill>
              <a:blip r:embed="rId3"/>
              <a:stretch>
                <a:fillRect/>
              </a:stretch>
            </p:blipFill>
            <p:spPr>
              <a:xfrm>
                <a:off x="5328474" y="1556133"/>
                <a:ext cx="1154500" cy="1154500"/>
              </a:xfrm>
              <a:prstGeom prst="rect">
                <a:avLst/>
              </a:prstGeom>
            </p:spPr>
          </p:pic>
        </mc:Fallback>
      </mc:AlternateContent>
      <p:sp>
        <p:nvSpPr>
          <p:cNvPr id="29" name="TextBox 28">
            <a:extLst>
              <a:ext uri="{FF2B5EF4-FFF2-40B4-BE49-F238E27FC236}">
                <a16:creationId xmlns:a16="http://schemas.microsoft.com/office/drawing/2014/main" id="{A4AB6A16-AE9C-F1E8-36BE-3D0C719C2AB4}"/>
              </a:ext>
            </a:extLst>
          </p:cNvPr>
          <p:cNvSpPr txBox="1"/>
          <p:nvPr/>
        </p:nvSpPr>
        <p:spPr>
          <a:xfrm>
            <a:off x="1870363" y="785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WORST CASE IN System</a:t>
            </a:r>
            <a:endParaRPr lang="en-US" dirty="0"/>
          </a:p>
        </p:txBody>
      </p:sp>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74CE3066-C189-6D5A-97BA-961E194DB177}"/>
                  </a:ext>
                </a:extLst>
              </p14:cNvPr>
              <p14:cNvContentPartPr/>
              <p14:nvPr/>
            </p14:nvContentPartPr>
            <p14:xfrm>
              <a:off x="5796494" y="1105747"/>
              <a:ext cx="11545" cy="11545"/>
            </p14:xfrm>
          </p:contentPart>
        </mc:Choice>
        <mc:Fallback xmlns="">
          <p:pic>
            <p:nvPicPr>
              <p:cNvPr id="30" name="Ink 29">
                <a:extLst>
                  <a:ext uri="{FF2B5EF4-FFF2-40B4-BE49-F238E27FC236}">
                    <a16:creationId xmlns:a16="http://schemas.microsoft.com/office/drawing/2014/main" id="{74CE3066-C189-6D5A-97BA-961E194DB177}"/>
                  </a:ext>
                </a:extLst>
              </p:cNvPr>
              <p:cNvPicPr/>
              <p:nvPr/>
            </p:nvPicPr>
            <p:blipFill>
              <a:blip r:embed="rId3"/>
              <a:stretch>
                <a:fillRect/>
              </a:stretch>
            </p:blipFill>
            <p:spPr>
              <a:xfrm>
                <a:off x="5219244" y="528497"/>
                <a:ext cx="1154500" cy="1154500"/>
              </a:xfrm>
              <a:prstGeom prst="rect">
                <a:avLst/>
              </a:prstGeom>
            </p:spPr>
          </p:pic>
        </mc:Fallback>
      </mc:AlternateContent>
      <p:sp>
        <p:nvSpPr>
          <p:cNvPr id="31" name="TextBox 30">
            <a:extLst>
              <a:ext uri="{FF2B5EF4-FFF2-40B4-BE49-F238E27FC236}">
                <a16:creationId xmlns:a16="http://schemas.microsoft.com/office/drawing/2014/main" id="{CF6AFAA0-9FE7-301C-562C-76F7439C17A4}"/>
              </a:ext>
            </a:extLst>
          </p:cNvPr>
          <p:cNvSpPr txBox="1"/>
          <p:nvPr/>
        </p:nvSpPr>
        <p:spPr>
          <a:xfrm>
            <a:off x="7758545" y="12238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Best Case</a:t>
            </a:r>
            <a:endParaRPr lang="en-US" dirty="0"/>
          </a:p>
        </p:txBody>
      </p:sp>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048C2D48-FB37-A3F9-EF8E-F76AE7863648}"/>
                  </a:ext>
                </a:extLst>
              </p14:cNvPr>
              <p14:cNvContentPartPr/>
              <p14:nvPr/>
            </p14:nvContentPartPr>
            <p14:xfrm>
              <a:off x="8564562" y="2630965"/>
              <a:ext cx="11545" cy="11545"/>
            </p14:xfrm>
          </p:contentPart>
        </mc:Choice>
        <mc:Fallback xmlns="">
          <p:pic>
            <p:nvPicPr>
              <p:cNvPr id="32" name="Ink 31">
                <a:extLst>
                  <a:ext uri="{FF2B5EF4-FFF2-40B4-BE49-F238E27FC236}">
                    <a16:creationId xmlns:a16="http://schemas.microsoft.com/office/drawing/2014/main" id="{048C2D48-FB37-A3F9-EF8E-F76AE7863648}"/>
                  </a:ext>
                </a:extLst>
              </p:cNvPr>
              <p:cNvPicPr/>
              <p:nvPr/>
            </p:nvPicPr>
            <p:blipFill>
              <a:blip r:embed="rId3"/>
              <a:stretch>
                <a:fillRect/>
              </a:stretch>
            </p:blipFill>
            <p:spPr>
              <a:xfrm>
                <a:off x="7998857" y="2065260"/>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Ink 32">
                <a:extLst>
                  <a:ext uri="{FF2B5EF4-FFF2-40B4-BE49-F238E27FC236}">
                    <a16:creationId xmlns:a16="http://schemas.microsoft.com/office/drawing/2014/main" id="{082775BB-64C5-D512-5B27-291220294308}"/>
                  </a:ext>
                </a:extLst>
              </p14:cNvPr>
              <p14:cNvContentPartPr/>
              <p14:nvPr/>
            </p14:nvContentPartPr>
            <p14:xfrm>
              <a:off x="7042727" y="2540405"/>
              <a:ext cx="11545" cy="11545"/>
            </p14:xfrm>
          </p:contentPart>
        </mc:Choice>
        <mc:Fallback xmlns="">
          <p:pic>
            <p:nvPicPr>
              <p:cNvPr id="33" name="Ink 32">
                <a:extLst>
                  <a:ext uri="{FF2B5EF4-FFF2-40B4-BE49-F238E27FC236}">
                    <a16:creationId xmlns:a16="http://schemas.microsoft.com/office/drawing/2014/main" id="{082775BB-64C5-D512-5B27-291220294308}"/>
                  </a:ext>
                </a:extLst>
              </p:cNvPr>
              <p:cNvPicPr/>
              <p:nvPr/>
            </p:nvPicPr>
            <p:blipFill>
              <a:blip r:embed="rId3"/>
              <a:stretch>
                <a:fillRect/>
              </a:stretch>
            </p:blipFill>
            <p:spPr>
              <a:xfrm>
                <a:off x="6465477" y="1963155"/>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6DDEE9BE-B852-AED1-263A-DC337A3399A5}"/>
                  </a:ext>
                </a:extLst>
              </p14:cNvPr>
              <p14:cNvContentPartPr/>
              <p14:nvPr/>
            </p14:nvContentPartPr>
            <p14:xfrm>
              <a:off x="7805177" y="2695412"/>
              <a:ext cx="11545" cy="11545"/>
            </p14:xfrm>
          </p:contentPart>
        </mc:Choice>
        <mc:Fallback xmlns="">
          <p:pic>
            <p:nvPicPr>
              <p:cNvPr id="34" name="Ink 33">
                <a:extLst>
                  <a:ext uri="{FF2B5EF4-FFF2-40B4-BE49-F238E27FC236}">
                    <a16:creationId xmlns:a16="http://schemas.microsoft.com/office/drawing/2014/main" id="{6DDEE9BE-B852-AED1-263A-DC337A3399A5}"/>
                  </a:ext>
                </a:extLst>
              </p:cNvPr>
              <p:cNvPicPr/>
              <p:nvPr/>
            </p:nvPicPr>
            <p:blipFill>
              <a:blip r:embed="rId3"/>
              <a:stretch>
                <a:fillRect/>
              </a:stretch>
            </p:blipFill>
            <p:spPr>
              <a:xfrm>
                <a:off x="7227927" y="2118162"/>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a:extLst>
                  <a:ext uri="{FF2B5EF4-FFF2-40B4-BE49-F238E27FC236}">
                    <a16:creationId xmlns:a16="http://schemas.microsoft.com/office/drawing/2014/main" id="{32088ECA-1BBE-FE93-3222-BAB934444B05}"/>
                  </a:ext>
                </a:extLst>
              </p14:cNvPr>
              <p14:cNvContentPartPr/>
              <p14:nvPr/>
            </p14:nvContentPartPr>
            <p14:xfrm>
              <a:off x="7729507" y="2396638"/>
              <a:ext cx="2462245" cy="1741592"/>
            </p14:xfrm>
          </p:contentPart>
        </mc:Choice>
        <mc:Fallback xmlns="">
          <p:pic>
            <p:nvPicPr>
              <p:cNvPr id="35" name="Ink 34">
                <a:extLst>
                  <a:ext uri="{FF2B5EF4-FFF2-40B4-BE49-F238E27FC236}">
                    <a16:creationId xmlns:a16="http://schemas.microsoft.com/office/drawing/2014/main" id="{32088ECA-1BBE-FE93-3222-BAB934444B05}"/>
                  </a:ext>
                </a:extLst>
              </p:cNvPr>
              <p:cNvPicPr/>
              <p:nvPr/>
            </p:nvPicPr>
            <p:blipFill>
              <a:blip r:embed="rId40"/>
              <a:stretch>
                <a:fillRect/>
              </a:stretch>
            </p:blipFill>
            <p:spPr>
              <a:xfrm>
                <a:off x="7711871" y="2379003"/>
                <a:ext cx="2497878" cy="1777223"/>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E1FDF5C9-3C68-C384-EC8B-23EFD050F8AA}"/>
                  </a:ext>
                </a:extLst>
              </p14:cNvPr>
              <p14:cNvContentPartPr/>
              <p14:nvPr/>
            </p14:nvContentPartPr>
            <p14:xfrm>
              <a:off x="8851439" y="2663707"/>
              <a:ext cx="11545" cy="11545"/>
            </p14:xfrm>
          </p:contentPart>
        </mc:Choice>
        <mc:Fallback xmlns="">
          <p:pic>
            <p:nvPicPr>
              <p:cNvPr id="36" name="Ink 35">
                <a:extLst>
                  <a:ext uri="{FF2B5EF4-FFF2-40B4-BE49-F238E27FC236}">
                    <a16:creationId xmlns:a16="http://schemas.microsoft.com/office/drawing/2014/main" id="{E1FDF5C9-3C68-C384-EC8B-23EFD050F8AA}"/>
                  </a:ext>
                </a:extLst>
              </p:cNvPr>
              <p:cNvPicPr/>
              <p:nvPr/>
            </p:nvPicPr>
            <p:blipFill>
              <a:blip r:embed="rId3"/>
              <a:stretch>
                <a:fillRect/>
              </a:stretch>
            </p:blipFill>
            <p:spPr>
              <a:xfrm>
                <a:off x="8274189" y="2098002"/>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E5BEEE75-FEDA-3748-F1CC-0037BDC36599}"/>
                  </a:ext>
                </a:extLst>
              </p14:cNvPr>
              <p14:cNvContentPartPr/>
              <p14:nvPr/>
            </p14:nvContentPartPr>
            <p14:xfrm>
              <a:off x="8851440" y="2663708"/>
              <a:ext cx="71384" cy="1373884"/>
            </p14:xfrm>
          </p:contentPart>
        </mc:Choice>
        <mc:Fallback xmlns="">
          <p:pic>
            <p:nvPicPr>
              <p:cNvPr id="37" name="Ink 36">
                <a:extLst>
                  <a:ext uri="{FF2B5EF4-FFF2-40B4-BE49-F238E27FC236}">
                    <a16:creationId xmlns:a16="http://schemas.microsoft.com/office/drawing/2014/main" id="{E5BEEE75-FEDA-3748-F1CC-0037BDC36599}"/>
                  </a:ext>
                </a:extLst>
              </p:cNvPr>
              <p:cNvPicPr/>
              <p:nvPr/>
            </p:nvPicPr>
            <p:blipFill>
              <a:blip r:embed="rId43"/>
              <a:stretch>
                <a:fillRect/>
              </a:stretch>
            </p:blipFill>
            <p:spPr>
              <a:xfrm>
                <a:off x="8833504" y="2646071"/>
                <a:ext cx="106897" cy="1409518"/>
              </a:xfrm>
              <a:prstGeom prst="rect">
                <a:avLst/>
              </a:prstGeom>
            </p:spPr>
          </p:pic>
        </mc:Fallback>
      </mc:AlternateContent>
      <p:sp>
        <p:nvSpPr>
          <p:cNvPr id="38" name="TextBox 37">
            <a:extLst>
              <a:ext uri="{FF2B5EF4-FFF2-40B4-BE49-F238E27FC236}">
                <a16:creationId xmlns:a16="http://schemas.microsoft.com/office/drawing/2014/main" id="{1ABDBD65-9D3F-5910-191B-F14CF41F04F3}"/>
              </a:ext>
            </a:extLst>
          </p:cNvPr>
          <p:cNvSpPr txBox="1"/>
          <p:nvPr/>
        </p:nvSpPr>
        <p:spPr>
          <a:xfrm>
            <a:off x="8012545" y="2967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CPU.           I/O</a:t>
            </a:r>
            <a:endParaRPr lang="en-US" dirty="0"/>
          </a:p>
        </p:txBody>
      </p:sp>
      <p:sp>
        <p:nvSpPr>
          <p:cNvPr id="39" name="TextBox 38">
            <a:extLst>
              <a:ext uri="{FF2B5EF4-FFF2-40B4-BE49-F238E27FC236}">
                <a16:creationId xmlns:a16="http://schemas.microsoft.com/office/drawing/2014/main" id="{9474DA17-8C1D-AA62-3516-19C79DE8DDBB}"/>
              </a:ext>
            </a:extLst>
          </p:cNvPr>
          <p:cNvSpPr txBox="1"/>
          <p:nvPr/>
        </p:nvSpPr>
        <p:spPr>
          <a:xfrm>
            <a:off x="8024090" y="3717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I/O.            CPU</a:t>
            </a:r>
            <a:endParaRPr lang="en-US" dirty="0"/>
          </a:p>
        </p:txBody>
      </p:sp>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EFB36565-BED0-210D-87DC-BCF16618AF72}"/>
                  </a:ext>
                </a:extLst>
              </p14:cNvPr>
              <p14:cNvContentPartPr/>
              <p14:nvPr/>
            </p14:nvContentPartPr>
            <p14:xfrm>
              <a:off x="7410152" y="4780719"/>
              <a:ext cx="11545" cy="11545"/>
            </p14:xfrm>
          </p:contentPart>
        </mc:Choice>
        <mc:Fallback xmlns="">
          <p:pic>
            <p:nvPicPr>
              <p:cNvPr id="40" name="Ink 39">
                <a:extLst>
                  <a:ext uri="{FF2B5EF4-FFF2-40B4-BE49-F238E27FC236}">
                    <a16:creationId xmlns:a16="http://schemas.microsoft.com/office/drawing/2014/main" id="{EFB36565-BED0-210D-87DC-BCF16618AF72}"/>
                  </a:ext>
                </a:extLst>
              </p:cNvPr>
              <p:cNvPicPr/>
              <p:nvPr/>
            </p:nvPicPr>
            <p:blipFill>
              <a:blip r:embed="rId3"/>
              <a:stretch>
                <a:fillRect/>
              </a:stretch>
            </p:blipFill>
            <p:spPr>
              <a:xfrm>
                <a:off x="6832902" y="4203469"/>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0A297A66-CAC9-98BC-DD88-3BC853170A0C}"/>
                  </a:ext>
                </a:extLst>
              </p14:cNvPr>
              <p14:cNvContentPartPr/>
              <p14:nvPr/>
            </p14:nvContentPartPr>
            <p14:xfrm>
              <a:off x="1626510" y="5295033"/>
              <a:ext cx="11545" cy="11545"/>
            </p14:xfrm>
          </p:contentPart>
        </mc:Choice>
        <mc:Fallback xmlns="">
          <p:pic>
            <p:nvPicPr>
              <p:cNvPr id="41" name="Ink 40">
                <a:extLst>
                  <a:ext uri="{FF2B5EF4-FFF2-40B4-BE49-F238E27FC236}">
                    <a16:creationId xmlns:a16="http://schemas.microsoft.com/office/drawing/2014/main" id="{0A297A66-CAC9-98BC-DD88-3BC853170A0C}"/>
                  </a:ext>
                </a:extLst>
              </p:cNvPr>
              <p:cNvPicPr/>
              <p:nvPr/>
            </p:nvPicPr>
            <p:blipFill>
              <a:blip r:embed="rId3"/>
              <a:stretch>
                <a:fillRect/>
              </a:stretch>
            </p:blipFill>
            <p:spPr>
              <a:xfrm>
                <a:off x="1060805" y="4729328"/>
                <a:ext cx="1154500" cy="1154500"/>
              </a:xfrm>
              <a:prstGeom prst="rect">
                <a:avLst/>
              </a:prstGeom>
            </p:spPr>
          </p:pic>
        </mc:Fallback>
      </mc:AlternateContent>
      <p:sp>
        <p:nvSpPr>
          <p:cNvPr id="42" name="TextBox 41">
            <a:extLst>
              <a:ext uri="{FF2B5EF4-FFF2-40B4-BE49-F238E27FC236}">
                <a16:creationId xmlns:a16="http://schemas.microsoft.com/office/drawing/2014/main" id="{F3C00AA4-892A-1BC9-4CFB-4F672AAAAFC6}"/>
              </a:ext>
            </a:extLst>
          </p:cNvPr>
          <p:cNvSpPr txBox="1"/>
          <p:nvPr/>
        </p:nvSpPr>
        <p:spPr>
          <a:xfrm>
            <a:off x="1674090" y="5322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CPU </a:t>
            </a:r>
            <a:r>
              <a:rPr lang="en-US" dirty="0" err="1">
                <a:cs typeface="Calibri"/>
              </a:rPr>
              <a:t>utlization</a:t>
            </a:r>
            <a:r>
              <a:rPr lang="en-US" dirty="0">
                <a:cs typeface="Calibri"/>
              </a:rPr>
              <a:t> = 66%</a:t>
            </a:r>
            <a:endParaRPr lang="en-US" dirty="0"/>
          </a:p>
        </p:txBody>
      </p:sp>
      <mc:AlternateContent xmlns:mc="http://schemas.openxmlformats.org/markup-compatibility/2006" xmlns:p14="http://schemas.microsoft.com/office/powerpoint/2010/main">
        <mc:Choice Requires="p14">
          <p:contentPart p14:bwMode="auto" r:id="rId46">
            <p14:nvContentPartPr>
              <p14:cNvPr id="43" name="Ink 42">
                <a:extLst>
                  <a:ext uri="{FF2B5EF4-FFF2-40B4-BE49-F238E27FC236}">
                    <a16:creationId xmlns:a16="http://schemas.microsoft.com/office/drawing/2014/main" id="{94CF4755-0A25-0459-30BD-93DE6B4AB968}"/>
                  </a:ext>
                </a:extLst>
              </p14:cNvPr>
              <p14:cNvContentPartPr/>
              <p14:nvPr/>
            </p14:nvContentPartPr>
            <p14:xfrm>
              <a:off x="3624956" y="5327415"/>
              <a:ext cx="11545" cy="11545"/>
            </p14:xfrm>
          </p:contentPart>
        </mc:Choice>
        <mc:Fallback xmlns="">
          <p:pic>
            <p:nvPicPr>
              <p:cNvPr id="43" name="Ink 42">
                <a:extLst>
                  <a:ext uri="{FF2B5EF4-FFF2-40B4-BE49-F238E27FC236}">
                    <a16:creationId xmlns:a16="http://schemas.microsoft.com/office/drawing/2014/main" id="{94CF4755-0A25-0459-30BD-93DE6B4AB968}"/>
                  </a:ext>
                </a:extLst>
              </p:cNvPr>
              <p:cNvPicPr/>
              <p:nvPr/>
            </p:nvPicPr>
            <p:blipFill>
              <a:blip r:embed="rId3"/>
              <a:stretch>
                <a:fillRect/>
              </a:stretch>
            </p:blipFill>
            <p:spPr>
              <a:xfrm>
                <a:off x="3059251" y="4761710"/>
                <a:ext cx="1154500" cy="1154500"/>
              </a:xfrm>
              <a:prstGeom prst="rect">
                <a:avLst/>
              </a:prstGeom>
            </p:spPr>
          </p:pic>
        </mc:Fallback>
      </mc:AlternateContent>
      <p:sp>
        <p:nvSpPr>
          <p:cNvPr id="44" name="TextBox 43">
            <a:extLst>
              <a:ext uri="{FF2B5EF4-FFF2-40B4-BE49-F238E27FC236}">
                <a16:creationId xmlns:a16="http://schemas.microsoft.com/office/drawing/2014/main" id="{8410B1A5-72AC-4C53-661F-5F4CA354987D}"/>
              </a:ext>
            </a:extLst>
          </p:cNvPr>
          <p:cNvSpPr txBox="1"/>
          <p:nvPr/>
        </p:nvSpPr>
        <p:spPr>
          <a:xfrm>
            <a:off x="7770090" y="5241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CPU </a:t>
            </a:r>
            <a:r>
              <a:rPr lang="en-US" dirty="0" err="1">
                <a:cs typeface="Calibri"/>
              </a:rPr>
              <a:t>Utlization</a:t>
            </a:r>
            <a:r>
              <a:rPr lang="en-US" dirty="0">
                <a:cs typeface="Calibri"/>
              </a:rPr>
              <a:t> = 100%</a:t>
            </a:r>
            <a:endParaRPr lang="en-US" dirty="0"/>
          </a:p>
        </p:txBody>
      </p:sp>
      <mc:AlternateContent xmlns:mc="http://schemas.openxmlformats.org/markup-compatibility/2006" xmlns:p14="http://schemas.microsoft.com/office/powerpoint/2010/main">
        <mc:Choice Requires="p14">
          <p:contentPart p14:bwMode="auto" r:id="rId47">
            <p14:nvContentPartPr>
              <p14:cNvPr id="45" name="Ink 44">
                <a:extLst>
                  <a:ext uri="{FF2B5EF4-FFF2-40B4-BE49-F238E27FC236}">
                    <a16:creationId xmlns:a16="http://schemas.microsoft.com/office/drawing/2014/main" id="{F0475745-77F5-9942-E050-1F0BB8671CC5}"/>
                  </a:ext>
                </a:extLst>
              </p14:cNvPr>
              <p14:cNvContentPartPr/>
              <p14:nvPr/>
            </p14:nvContentPartPr>
            <p14:xfrm>
              <a:off x="8507285" y="5379550"/>
              <a:ext cx="11545" cy="11545"/>
            </p14:xfrm>
          </p:contentPart>
        </mc:Choice>
        <mc:Fallback xmlns="">
          <p:pic>
            <p:nvPicPr>
              <p:cNvPr id="45" name="Ink 44">
                <a:extLst>
                  <a:ext uri="{FF2B5EF4-FFF2-40B4-BE49-F238E27FC236}">
                    <a16:creationId xmlns:a16="http://schemas.microsoft.com/office/drawing/2014/main" id="{F0475745-77F5-9942-E050-1F0BB8671CC5}"/>
                  </a:ext>
                </a:extLst>
              </p:cNvPr>
              <p:cNvPicPr/>
              <p:nvPr/>
            </p:nvPicPr>
            <p:blipFill>
              <a:blip r:embed="rId3"/>
              <a:stretch>
                <a:fillRect/>
              </a:stretch>
            </p:blipFill>
            <p:spPr>
              <a:xfrm>
                <a:off x="7930035" y="4802300"/>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A471DB47-686B-3F09-4415-5783099BB3ED}"/>
                  </a:ext>
                </a:extLst>
              </p14:cNvPr>
              <p14:cNvContentPartPr/>
              <p14:nvPr/>
            </p14:nvContentPartPr>
            <p14:xfrm>
              <a:off x="9174035" y="5387848"/>
              <a:ext cx="11545" cy="11545"/>
            </p14:xfrm>
          </p:contentPart>
        </mc:Choice>
        <mc:Fallback xmlns="">
          <p:pic>
            <p:nvPicPr>
              <p:cNvPr id="46" name="Ink 45">
                <a:extLst>
                  <a:ext uri="{FF2B5EF4-FFF2-40B4-BE49-F238E27FC236}">
                    <a16:creationId xmlns:a16="http://schemas.microsoft.com/office/drawing/2014/main" id="{A471DB47-686B-3F09-4415-5783099BB3ED}"/>
                  </a:ext>
                </a:extLst>
              </p:cNvPr>
              <p:cNvPicPr/>
              <p:nvPr/>
            </p:nvPicPr>
            <p:blipFill>
              <a:blip r:embed="rId3"/>
              <a:stretch>
                <a:fillRect/>
              </a:stretch>
            </p:blipFill>
            <p:spPr>
              <a:xfrm>
                <a:off x="8596785" y="4810598"/>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7" name="Ink 46">
                <a:extLst>
                  <a:ext uri="{FF2B5EF4-FFF2-40B4-BE49-F238E27FC236}">
                    <a16:creationId xmlns:a16="http://schemas.microsoft.com/office/drawing/2014/main" id="{5F1166EC-84BE-51F6-43BE-727DAE4850C7}"/>
                  </a:ext>
                </a:extLst>
              </p14:cNvPr>
              <p14:cNvContentPartPr/>
              <p14:nvPr/>
            </p14:nvContentPartPr>
            <p14:xfrm>
              <a:off x="8641501" y="5426047"/>
              <a:ext cx="11545" cy="11545"/>
            </p14:xfrm>
          </p:contentPart>
        </mc:Choice>
        <mc:Fallback xmlns="">
          <p:pic>
            <p:nvPicPr>
              <p:cNvPr id="47" name="Ink 46">
                <a:extLst>
                  <a:ext uri="{FF2B5EF4-FFF2-40B4-BE49-F238E27FC236}">
                    <a16:creationId xmlns:a16="http://schemas.microsoft.com/office/drawing/2014/main" id="{5F1166EC-84BE-51F6-43BE-727DAE4850C7}"/>
                  </a:ext>
                </a:extLst>
              </p:cNvPr>
              <p:cNvPicPr/>
              <p:nvPr/>
            </p:nvPicPr>
            <p:blipFill>
              <a:blip r:embed="rId3"/>
              <a:stretch>
                <a:fillRect/>
              </a:stretch>
            </p:blipFill>
            <p:spPr>
              <a:xfrm>
                <a:off x="8075796" y="4860342"/>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023787D4-046E-5B78-6E9E-81943A8461DA}"/>
                  </a:ext>
                </a:extLst>
              </p14:cNvPr>
              <p14:cNvContentPartPr/>
              <p14:nvPr/>
            </p14:nvContentPartPr>
            <p14:xfrm>
              <a:off x="6031868" y="3005561"/>
              <a:ext cx="11545" cy="11545"/>
            </p14:xfrm>
          </p:contentPart>
        </mc:Choice>
        <mc:Fallback xmlns="">
          <p:pic>
            <p:nvPicPr>
              <p:cNvPr id="48" name="Ink 47">
                <a:extLst>
                  <a:ext uri="{FF2B5EF4-FFF2-40B4-BE49-F238E27FC236}">
                    <a16:creationId xmlns:a16="http://schemas.microsoft.com/office/drawing/2014/main" id="{023787D4-046E-5B78-6E9E-81943A8461DA}"/>
                  </a:ext>
                </a:extLst>
              </p:cNvPr>
              <p:cNvPicPr/>
              <p:nvPr/>
            </p:nvPicPr>
            <p:blipFill>
              <a:blip r:embed="rId3"/>
              <a:stretch>
                <a:fillRect/>
              </a:stretch>
            </p:blipFill>
            <p:spPr>
              <a:xfrm>
                <a:off x="5454618" y="2428311"/>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027B6FB1-C3CA-6ABA-B639-E2DBD8245B12}"/>
                  </a:ext>
                </a:extLst>
              </p14:cNvPr>
              <p14:cNvContentPartPr/>
              <p14:nvPr/>
            </p14:nvContentPartPr>
            <p14:xfrm>
              <a:off x="3711141" y="5442103"/>
              <a:ext cx="11545" cy="11545"/>
            </p14:xfrm>
          </p:contentPart>
        </mc:Choice>
        <mc:Fallback xmlns="">
          <p:pic>
            <p:nvPicPr>
              <p:cNvPr id="49" name="Ink 48">
                <a:extLst>
                  <a:ext uri="{FF2B5EF4-FFF2-40B4-BE49-F238E27FC236}">
                    <a16:creationId xmlns:a16="http://schemas.microsoft.com/office/drawing/2014/main" id="{027B6FB1-C3CA-6ABA-B639-E2DBD8245B12}"/>
                  </a:ext>
                </a:extLst>
              </p:cNvPr>
              <p:cNvPicPr/>
              <p:nvPr/>
            </p:nvPicPr>
            <p:blipFill>
              <a:blip r:embed="rId3"/>
              <a:stretch>
                <a:fillRect/>
              </a:stretch>
            </p:blipFill>
            <p:spPr>
              <a:xfrm>
                <a:off x="3133891" y="4876398"/>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Ink 49">
                <a:extLst>
                  <a:ext uri="{FF2B5EF4-FFF2-40B4-BE49-F238E27FC236}">
                    <a16:creationId xmlns:a16="http://schemas.microsoft.com/office/drawing/2014/main" id="{9789E1E6-B06C-A7A8-3C19-9EEC5586C279}"/>
                  </a:ext>
                </a:extLst>
              </p14:cNvPr>
              <p14:cNvContentPartPr/>
              <p14:nvPr/>
            </p14:nvContentPartPr>
            <p14:xfrm>
              <a:off x="3493446" y="5464923"/>
              <a:ext cx="11545" cy="11545"/>
            </p14:xfrm>
          </p:contentPart>
        </mc:Choice>
        <mc:Fallback xmlns="">
          <p:pic>
            <p:nvPicPr>
              <p:cNvPr id="50" name="Ink 49">
                <a:extLst>
                  <a:ext uri="{FF2B5EF4-FFF2-40B4-BE49-F238E27FC236}">
                    <a16:creationId xmlns:a16="http://schemas.microsoft.com/office/drawing/2014/main" id="{9789E1E6-B06C-A7A8-3C19-9EEC5586C279}"/>
                  </a:ext>
                </a:extLst>
              </p:cNvPr>
              <p:cNvPicPr/>
              <p:nvPr/>
            </p:nvPicPr>
            <p:blipFill>
              <a:blip r:embed="rId3"/>
              <a:stretch>
                <a:fillRect/>
              </a:stretch>
            </p:blipFill>
            <p:spPr>
              <a:xfrm>
                <a:off x="2916196" y="4887673"/>
                <a:ext cx="1154500" cy="1154500"/>
              </a:xfrm>
              <a:prstGeom prst="rect">
                <a:avLst/>
              </a:prstGeom>
            </p:spPr>
          </p:pic>
        </mc:Fallback>
      </mc:AlternateContent>
      <p:sp>
        <p:nvSpPr>
          <p:cNvPr id="51" name="TextBox 50">
            <a:extLst>
              <a:ext uri="{FF2B5EF4-FFF2-40B4-BE49-F238E27FC236}">
                <a16:creationId xmlns:a16="http://schemas.microsoft.com/office/drawing/2014/main" id="{A744E854-2823-F440-D5FC-78E8B780DC1C}"/>
              </a:ext>
            </a:extLst>
          </p:cNvPr>
          <p:cNvSpPr txBox="1"/>
          <p:nvPr/>
        </p:nvSpPr>
        <p:spPr>
          <a:xfrm>
            <a:off x="1431636" y="581890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Here CPU took 10s and 5s for I/O</a:t>
            </a:r>
            <a:endParaRPr lang="en-US" dirty="0"/>
          </a:p>
        </p:txBody>
      </p:sp>
      <mc:AlternateContent xmlns:mc="http://schemas.openxmlformats.org/markup-compatibility/2006" xmlns:p14="http://schemas.microsoft.com/office/powerpoint/2010/main">
        <mc:Choice Requires="p14">
          <p:contentPart p14:bwMode="auto" r:id="rId53">
            <p14:nvContentPartPr>
              <p14:cNvPr id="52" name="Ink 51">
                <a:extLst>
                  <a:ext uri="{FF2B5EF4-FFF2-40B4-BE49-F238E27FC236}">
                    <a16:creationId xmlns:a16="http://schemas.microsoft.com/office/drawing/2014/main" id="{9C821766-06B0-573B-E6D9-D4A10CE7A9C9}"/>
                  </a:ext>
                </a:extLst>
              </p14:cNvPr>
              <p14:cNvContentPartPr/>
              <p14:nvPr/>
            </p14:nvContentPartPr>
            <p14:xfrm>
              <a:off x="4157175" y="6070500"/>
              <a:ext cx="272438" cy="11545"/>
            </p14:xfrm>
          </p:contentPart>
        </mc:Choice>
        <mc:Fallback xmlns="">
          <p:pic>
            <p:nvPicPr>
              <p:cNvPr id="52" name="Ink 51">
                <a:extLst>
                  <a:ext uri="{FF2B5EF4-FFF2-40B4-BE49-F238E27FC236}">
                    <a16:creationId xmlns:a16="http://schemas.microsoft.com/office/drawing/2014/main" id="{9C821766-06B0-573B-E6D9-D4A10CE7A9C9}"/>
                  </a:ext>
                </a:extLst>
              </p:cNvPr>
              <p:cNvPicPr/>
              <p:nvPr/>
            </p:nvPicPr>
            <p:blipFill>
              <a:blip r:embed="rId54"/>
              <a:stretch>
                <a:fillRect/>
              </a:stretch>
            </p:blipFill>
            <p:spPr>
              <a:xfrm>
                <a:off x="4139204" y="6032786"/>
                <a:ext cx="308020" cy="87742"/>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FF8E7DB-8003-67B4-750E-AAFBB1D3098E}"/>
                  </a:ext>
                </a:extLst>
              </p14:cNvPr>
              <p14:cNvContentPartPr/>
              <p14:nvPr/>
            </p14:nvContentPartPr>
            <p14:xfrm>
              <a:off x="2248386" y="6098976"/>
              <a:ext cx="11545" cy="11545"/>
            </p14:xfrm>
          </p:contentPart>
        </mc:Choice>
        <mc:Fallback xmlns="">
          <p:pic>
            <p:nvPicPr>
              <p:cNvPr id="53" name="Ink 52">
                <a:extLst>
                  <a:ext uri="{FF2B5EF4-FFF2-40B4-BE49-F238E27FC236}">
                    <a16:creationId xmlns:a16="http://schemas.microsoft.com/office/drawing/2014/main" id="{DFF8E7DB-8003-67B4-750E-AAFBB1D3098E}"/>
                  </a:ext>
                </a:extLst>
              </p:cNvPr>
              <p:cNvPicPr/>
              <p:nvPr/>
            </p:nvPicPr>
            <p:blipFill>
              <a:blip r:embed="rId3"/>
              <a:stretch>
                <a:fillRect/>
              </a:stretch>
            </p:blipFill>
            <p:spPr>
              <a:xfrm>
                <a:off x="1671136" y="5521726"/>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4" name="Ink 53">
                <a:extLst>
                  <a:ext uri="{FF2B5EF4-FFF2-40B4-BE49-F238E27FC236}">
                    <a16:creationId xmlns:a16="http://schemas.microsoft.com/office/drawing/2014/main" id="{B9080FD8-F3D3-1BDE-D1B3-05E9ED179352}"/>
                  </a:ext>
                </a:extLst>
              </p14:cNvPr>
              <p14:cNvContentPartPr/>
              <p14:nvPr/>
            </p14:nvContentPartPr>
            <p14:xfrm>
              <a:off x="1184581" y="382127"/>
              <a:ext cx="11545" cy="11545"/>
            </p14:xfrm>
          </p:contentPart>
        </mc:Choice>
        <mc:Fallback xmlns="">
          <p:pic>
            <p:nvPicPr>
              <p:cNvPr id="54" name="Ink 53">
                <a:extLst>
                  <a:ext uri="{FF2B5EF4-FFF2-40B4-BE49-F238E27FC236}">
                    <a16:creationId xmlns:a16="http://schemas.microsoft.com/office/drawing/2014/main" id="{B9080FD8-F3D3-1BDE-D1B3-05E9ED179352}"/>
                  </a:ext>
                </a:extLst>
              </p:cNvPr>
              <p:cNvPicPr/>
              <p:nvPr/>
            </p:nvPicPr>
            <p:blipFill>
              <a:blip r:embed="rId3"/>
              <a:stretch>
                <a:fillRect/>
              </a:stretch>
            </p:blipFill>
            <p:spPr>
              <a:xfrm>
                <a:off x="607331" y="-195123"/>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5" name="Ink 54">
                <a:extLst>
                  <a:ext uri="{FF2B5EF4-FFF2-40B4-BE49-F238E27FC236}">
                    <a16:creationId xmlns:a16="http://schemas.microsoft.com/office/drawing/2014/main" id="{5521078D-A904-C540-A2B6-8F1151D0C0FC}"/>
                  </a:ext>
                </a:extLst>
              </p14:cNvPr>
              <p14:cNvContentPartPr/>
              <p14:nvPr/>
            </p14:nvContentPartPr>
            <p14:xfrm>
              <a:off x="1157070" y="837225"/>
              <a:ext cx="11545" cy="11545"/>
            </p14:xfrm>
          </p:contentPart>
        </mc:Choice>
        <mc:Fallback xmlns="">
          <p:pic>
            <p:nvPicPr>
              <p:cNvPr id="55" name="Ink 54">
                <a:extLst>
                  <a:ext uri="{FF2B5EF4-FFF2-40B4-BE49-F238E27FC236}">
                    <a16:creationId xmlns:a16="http://schemas.microsoft.com/office/drawing/2014/main" id="{5521078D-A904-C540-A2B6-8F1151D0C0FC}"/>
                  </a:ext>
                </a:extLst>
              </p:cNvPr>
              <p:cNvPicPr/>
              <p:nvPr/>
            </p:nvPicPr>
            <p:blipFill>
              <a:blip r:embed="rId3"/>
              <a:stretch>
                <a:fillRect/>
              </a:stretch>
            </p:blipFill>
            <p:spPr>
              <a:xfrm>
                <a:off x="579820" y="271520"/>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C0DBABB4-DBB6-ECAE-A7A1-0AF4DD5A094A}"/>
                  </a:ext>
                </a:extLst>
              </p14:cNvPr>
              <p14:cNvContentPartPr/>
              <p14:nvPr/>
            </p14:nvContentPartPr>
            <p14:xfrm>
              <a:off x="2177715" y="6042556"/>
              <a:ext cx="11545" cy="11545"/>
            </p14:xfrm>
          </p:contentPart>
        </mc:Choice>
        <mc:Fallback xmlns="">
          <p:pic>
            <p:nvPicPr>
              <p:cNvPr id="56" name="Ink 55">
                <a:extLst>
                  <a:ext uri="{FF2B5EF4-FFF2-40B4-BE49-F238E27FC236}">
                    <a16:creationId xmlns:a16="http://schemas.microsoft.com/office/drawing/2014/main" id="{C0DBABB4-DBB6-ECAE-A7A1-0AF4DD5A094A}"/>
                  </a:ext>
                </a:extLst>
              </p:cNvPr>
              <p:cNvPicPr/>
              <p:nvPr/>
            </p:nvPicPr>
            <p:blipFill>
              <a:blip r:embed="rId3"/>
              <a:stretch>
                <a:fillRect/>
              </a:stretch>
            </p:blipFill>
            <p:spPr>
              <a:xfrm>
                <a:off x="1600465" y="5476851"/>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12BC101A-796D-C666-7092-5FF184337466}"/>
                  </a:ext>
                </a:extLst>
              </p14:cNvPr>
              <p14:cNvContentPartPr/>
              <p14:nvPr/>
            </p14:nvContentPartPr>
            <p14:xfrm>
              <a:off x="2177715" y="6042556"/>
              <a:ext cx="11545" cy="11545"/>
            </p14:xfrm>
          </p:contentPart>
        </mc:Choice>
        <mc:Fallback xmlns="">
          <p:pic>
            <p:nvPicPr>
              <p:cNvPr id="57" name="Ink 56">
                <a:extLst>
                  <a:ext uri="{FF2B5EF4-FFF2-40B4-BE49-F238E27FC236}">
                    <a16:creationId xmlns:a16="http://schemas.microsoft.com/office/drawing/2014/main" id="{12BC101A-796D-C666-7092-5FF184337466}"/>
                  </a:ext>
                </a:extLst>
              </p:cNvPr>
              <p:cNvPicPr/>
              <p:nvPr/>
            </p:nvPicPr>
            <p:blipFill>
              <a:blip r:embed="rId3"/>
              <a:stretch>
                <a:fillRect/>
              </a:stretch>
            </p:blipFill>
            <p:spPr>
              <a:xfrm>
                <a:off x="1600465" y="5476851"/>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AB576135-C522-0404-3602-54CE6B02211C}"/>
                  </a:ext>
                </a:extLst>
              </p14:cNvPr>
              <p14:cNvContentPartPr/>
              <p14:nvPr/>
            </p14:nvContentPartPr>
            <p14:xfrm>
              <a:off x="1864274" y="5977298"/>
              <a:ext cx="11545" cy="11545"/>
            </p14:xfrm>
          </p:contentPart>
        </mc:Choice>
        <mc:Fallback xmlns="">
          <p:pic>
            <p:nvPicPr>
              <p:cNvPr id="58" name="Ink 57">
                <a:extLst>
                  <a:ext uri="{FF2B5EF4-FFF2-40B4-BE49-F238E27FC236}">
                    <a16:creationId xmlns:a16="http://schemas.microsoft.com/office/drawing/2014/main" id="{AB576135-C522-0404-3602-54CE6B02211C}"/>
                  </a:ext>
                </a:extLst>
              </p:cNvPr>
              <p:cNvPicPr/>
              <p:nvPr/>
            </p:nvPicPr>
            <p:blipFill>
              <a:blip r:embed="rId3"/>
              <a:stretch>
                <a:fillRect/>
              </a:stretch>
            </p:blipFill>
            <p:spPr>
              <a:xfrm>
                <a:off x="1298569" y="5400048"/>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4D40CE9E-4C8D-DD49-8214-170C3ACFAA1D}"/>
                  </a:ext>
                </a:extLst>
              </p14:cNvPr>
              <p14:cNvContentPartPr/>
              <p14:nvPr/>
            </p14:nvContentPartPr>
            <p14:xfrm>
              <a:off x="1864274" y="5977298"/>
              <a:ext cx="11545" cy="11545"/>
            </p14:xfrm>
          </p:contentPart>
        </mc:Choice>
        <mc:Fallback xmlns="">
          <p:pic>
            <p:nvPicPr>
              <p:cNvPr id="59" name="Ink 58">
                <a:extLst>
                  <a:ext uri="{FF2B5EF4-FFF2-40B4-BE49-F238E27FC236}">
                    <a16:creationId xmlns:a16="http://schemas.microsoft.com/office/drawing/2014/main" id="{4D40CE9E-4C8D-DD49-8214-170C3ACFAA1D}"/>
                  </a:ext>
                </a:extLst>
              </p:cNvPr>
              <p:cNvPicPr/>
              <p:nvPr/>
            </p:nvPicPr>
            <p:blipFill>
              <a:blip r:embed="rId3"/>
              <a:stretch>
                <a:fillRect/>
              </a:stretch>
            </p:blipFill>
            <p:spPr>
              <a:xfrm>
                <a:off x="1298569" y="5400048"/>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713F9987-9847-ED40-586E-0CD8A963FD05}"/>
                  </a:ext>
                </a:extLst>
              </p14:cNvPr>
              <p14:cNvContentPartPr/>
              <p14:nvPr/>
            </p14:nvContentPartPr>
            <p14:xfrm>
              <a:off x="1864274" y="5977298"/>
              <a:ext cx="11545" cy="11545"/>
            </p14:xfrm>
          </p:contentPart>
        </mc:Choice>
        <mc:Fallback xmlns="">
          <p:pic>
            <p:nvPicPr>
              <p:cNvPr id="60" name="Ink 59">
                <a:extLst>
                  <a:ext uri="{FF2B5EF4-FFF2-40B4-BE49-F238E27FC236}">
                    <a16:creationId xmlns:a16="http://schemas.microsoft.com/office/drawing/2014/main" id="{713F9987-9847-ED40-586E-0CD8A963FD05}"/>
                  </a:ext>
                </a:extLst>
              </p:cNvPr>
              <p:cNvPicPr/>
              <p:nvPr/>
            </p:nvPicPr>
            <p:blipFill>
              <a:blip r:embed="rId3"/>
              <a:stretch>
                <a:fillRect/>
              </a:stretch>
            </p:blipFill>
            <p:spPr>
              <a:xfrm>
                <a:off x="1298569" y="5400048"/>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1" name="Ink 60">
                <a:extLst>
                  <a:ext uri="{FF2B5EF4-FFF2-40B4-BE49-F238E27FC236}">
                    <a16:creationId xmlns:a16="http://schemas.microsoft.com/office/drawing/2014/main" id="{F581F7C4-6A42-0E0B-0AE9-916A03D230AF}"/>
                  </a:ext>
                </a:extLst>
              </p14:cNvPr>
              <p14:cNvContentPartPr/>
              <p14:nvPr/>
            </p14:nvContentPartPr>
            <p14:xfrm>
              <a:off x="4085647" y="6078952"/>
              <a:ext cx="11545" cy="11545"/>
            </p14:xfrm>
          </p:contentPart>
        </mc:Choice>
        <mc:Fallback xmlns="">
          <p:pic>
            <p:nvPicPr>
              <p:cNvPr id="61" name="Ink 60">
                <a:extLst>
                  <a:ext uri="{FF2B5EF4-FFF2-40B4-BE49-F238E27FC236}">
                    <a16:creationId xmlns:a16="http://schemas.microsoft.com/office/drawing/2014/main" id="{F581F7C4-6A42-0E0B-0AE9-916A03D230AF}"/>
                  </a:ext>
                </a:extLst>
              </p:cNvPr>
              <p:cNvPicPr/>
              <p:nvPr/>
            </p:nvPicPr>
            <p:blipFill>
              <a:blip r:embed="rId3"/>
              <a:stretch>
                <a:fillRect/>
              </a:stretch>
            </p:blipFill>
            <p:spPr>
              <a:xfrm>
                <a:off x="3508397" y="5501702"/>
                <a:ext cx="1154500" cy="1154500"/>
              </a:xfrm>
              <a:prstGeom prst="rect">
                <a:avLst/>
              </a:prstGeom>
            </p:spPr>
          </p:pic>
        </mc:Fallback>
      </mc:AlternateContent>
      <p:sp>
        <p:nvSpPr>
          <p:cNvPr id="62" name="TextBox 61">
            <a:extLst>
              <a:ext uri="{FF2B5EF4-FFF2-40B4-BE49-F238E27FC236}">
                <a16:creationId xmlns:a16="http://schemas.microsoft.com/office/drawing/2014/main" id="{A0220E4E-D3FF-9D8C-2870-BFD3B13034C9}"/>
              </a:ext>
            </a:extLst>
          </p:cNvPr>
          <p:cNvSpPr txBox="1"/>
          <p:nvPr/>
        </p:nvSpPr>
        <p:spPr>
          <a:xfrm>
            <a:off x="7308272" y="59690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Here CPU </a:t>
            </a:r>
            <a:r>
              <a:rPr lang="en-US" dirty="0" err="1">
                <a:cs typeface="Calibri"/>
              </a:rPr>
              <a:t>alwasys</a:t>
            </a:r>
            <a:r>
              <a:rPr lang="en-US" dirty="0">
                <a:cs typeface="Calibri"/>
              </a:rPr>
              <a:t> in use 10s</a:t>
            </a:r>
            <a:endParaRPr lang="en-US" dirty="0"/>
          </a:p>
        </p:txBody>
      </p:sp>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15A47E58-2BA1-2473-D0F9-5F6C24BFF726}"/>
                  </a:ext>
                </a:extLst>
              </p14:cNvPr>
              <p14:cNvContentPartPr/>
              <p14:nvPr/>
            </p14:nvContentPartPr>
            <p14:xfrm>
              <a:off x="6965426" y="3456690"/>
              <a:ext cx="11545" cy="11545"/>
            </p14:xfrm>
          </p:contentPart>
        </mc:Choice>
        <mc:Fallback xmlns="">
          <p:pic>
            <p:nvPicPr>
              <p:cNvPr id="63" name="Ink 62">
                <a:extLst>
                  <a:ext uri="{FF2B5EF4-FFF2-40B4-BE49-F238E27FC236}">
                    <a16:creationId xmlns:a16="http://schemas.microsoft.com/office/drawing/2014/main" id="{15A47E58-2BA1-2473-D0F9-5F6C24BFF726}"/>
                  </a:ext>
                </a:extLst>
              </p:cNvPr>
              <p:cNvPicPr/>
              <p:nvPr/>
            </p:nvPicPr>
            <p:blipFill>
              <a:blip r:embed="rId3"/>
              <a:stretch>
                <a:fillRect/>
              </a:stretch>
            </p:blipFill>
            <p:spPr>
              <a:xfrm>
                <a:off x="6399721" y="2890985"/>
                <a:ext cx="1154500" cy="1154500"/>
              </a:xfrm>
              <a:prstGeom prst="rect">
                <a:avLst/>
              </a:prstGeom>
            </p:spPr>
          </p:pic>
        </mc:Fallback>
      </mc:AlternateContent>
    </p:spTree>
    <p:extLst>
      <p:ext uri="{BB962C8B-B14F-4D97-AF65-F5344CB8AC3E}">
        <p14:creationId xmlns:p14="http://schemas.microsoft.com/office/powerpoint/2010/main" val="1908956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BEFBC3E-D467-14DB-F6C6-5B06D0D4206D}"/>
                  </a:ext>
                </a:extLst>
              </p14:cNvPr>
              <p14:cNvContentPartPr/>
              <p14:nvPr/>
            </p14:nvContentPartPr>
            <p14:xfrm>
              <a:off x="1052620" y="1826526"/>
              <a:ext cx="11545" cy="11545"/>
            </p14:xfrm>
          </p:contentPart>
        </mc:Choice>
        <mc:Fallback xmlns="">
          <p:pic>
            <p:nvPicPr>
              <p:cNvPr id="4" name="Ink 3">
                <a:extLst>
                  <a:ext uri="{FF2B5EF4-FFF2-40B4-BE49-F238E27FC236}">
                    <a16:creationId xmlns:a16="http://schemas.microsoft.com/office/drawing/2014/main" id="{0BEFBC3E-D467-14DB-F6C6-5B06D0D4206D}"/>
                  </a:ext>
                </a:extLst>
              </p:cNvPr>
              <p:cNvPicPr/>
              <p:nvPr/>
            </p:nvPicPr>
            <p:blipFill>
              <a:blip r:embed="rId3"/>
              <a:stretch>
                <a:fillRect/>
              </a:stretch>
            </p:blipFill>
            <p:spPr>
              <a:xfrm>
                <a:off x="486915" y="1249276"/>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C4E987C-7304-1B62-D7B2-24E6FB911C1D}"/>
                  </a:ext>
                </a:extLst>
              </p14:cNvPr>
              <p14:cNvContentPartPr/>
              <p14:nvPr/>
            </p14:nvContentPartPr>
            <p14:xfrm>
              <a:off x="973876" y="1838838"/>
              <a:ext cx="11545" cy="11545"/>
            </p14:xfrm>
          </p:contentPart>
        </mc:Choice>
        <mc:Fallback xmlns="">
          <p:pic>
            <p:nvPicPr>
              <p:cNvPr id="5" name="Ink 4">
                <a:extLst>
                  <a:ext uri="{FF2B5EF4-FFF2-40B4-BE49-F238E27FC236}">
                    <a16:creationId xmlns:a16="http://schemas.microsoft.com/office/drawing/2014/main" id="{9C4E987C-7304-1B62-D7B2-24E6FB911C1D}"/>
                  </a:ext>
                </a:extLst>
              </p:cNvPr>
              <p:cNvPicPr/>
              <p:nvPr/>
            </p:nvPicPr>
            <p:blipFill>
              <a:blip r:embed="rId3"/>
              <a:stretch>
                <a:fillRect/>
              </a:stretch>
            </p:blipFill>
            <p:spPr>
              <a:xfrm>
                <a:off x="396626" y="1261588"/>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1F917DE-D475-903B-A1D4-376B71CCEBE3}"/>
                  </a:ext>
                </a:extLst>
              </p14:cNvPr>
              <p14:cNvContentPartPr/>
              <p14:nvPr/>
            </p14:nvContentPartPr>
            <p14:xfrm>
              <a:off x="1020960" y="1925655"/>
              <a:ext cx="11545" cy="11545"/>
            </p14:xfrm>
          </p:contentPart>
        </mc:Choice>
        <mc:Fallback xmlns="">
          <p:pic>
            <p:nvPicPr>
              <p:cNvPr id="6" name="Ink 5">
                <a:extLst>
                  <a:ext uri="{FF2B5EF4-FFF2-40B4-BE49-F238E27FC236}">
                    <a16:creationId xmlns:a16="http://schemas.microsoft.com/office/drawing/2014/main" id="{B1F917DE-D475-903B-A1D4-376B71CCEBE3}"/>
                  </a:ext>
                </a:extLst>
              </p:cNvPr>
              <p:cNvPicPr/>
              <p:nvPr/>
            </p:nvPicPr>
            <p:blipFill>
              <a:blip r:embed="rId3"/>
              <a:stretch>
                <a:fillRect/>
              </a:stretch>
            </p:blipFill>
            <p:spPr>
              <a:xfrm>
                <a:off x="443710" y="1348405"/>
                <a:ext cx="1154500" cy="1154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DD78274-1B14-0780-8F51-FA2674058408}"/>
                  </a:ext>
                </a:extLst>
              </p14:cNvPr>
              <p14:cNvContentPartPr/>
              <p14:nvPr/>
            </p14:nvContentPartPr>
            <p14:xfrm>
              <a:off x="1517189" y="1876722"/>
              <a:ext cx="11545" cy="11545"/>
            </p14:xfrm>
          </p:contentPart>
        </mc:Choice>
        <mc:Fallback xmlns="">
          <p:pic>
            <p:nvPicPr>
              <p:cNvPr id="7" name="Ink 6">
                <a:extLst>
                  <a:ext uri="{FF2B5EF4-FFF2-40B4-BE49-F238E27FC236}">
                    <a16:creationId xmlns:a16="http://schemas.microsoft.com/office/drawing/2014/main" id="{DDD78274-1B14-0780-8F51-FA2674058408}"/>
                  </a:ext>
                </a:extLst>
              </p:cNvPr>
              <p:cNvPicPr/>
              <p:nvPr/>
            </p:nvPicPr>
            <p:blipFill>
              <a:blip r:embed="rId3"/>
              <a:stretch>
                <a:fillRect/>
              </a:stretch>
            </p:blipFill>
            <p:spPr>
              <a:xfrm>
                <a:off x="939939" y="1299472"/>
                <a:ext cx="1154500" cy="1154500"/>
              </a:xfrm>
              <a:prstGeom prst="rect">
                <a:avLst/>
              </a:prstGeom>
            </p:spPr>
          </p:pic>
        </mc:Fallback>
      </mc:AlternateContent>
      <p:sp>
        <p:nvSpPr>
          <p:cNvPr id="8" name="TextBox 7">
            <a:extLst>
              <a:ext uri="{FF2B5EF4-FFF2-40B4-BE49-F238E27FC236}">
                <a16:creationId xmlns:a16="http://schemas.microsoft.com/office/drawing/2014/main" id="{B00E2CE6-B38A-0676-EF99-B6966CF5A91F}"/>
              </a:ext>
            </a:extLst>
          </p:cNvPr>
          <p:cNvSpPr txBox="1"/>
          <p:nvPr/>
        </p:nvSpPr>
        <p:spPr>
          <a:xfrm>
            <a:off x="681181" y="1050636"/>
            <a:ext cx="933565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If we have both processors diff I/O </a:t>
            </a:r>
          </a:p>
          <a:p>
            <a:r>
              <a:rPr lang="en-US" dirty="0">
                <a:cs typeface="Calibri"/>
              </a:rPr>
              <a:t>Then we can use below formula</a:t>
            </a:r>
          </a:p>
          <a:p>
            <a:endParaRPr lang="en-US" dirty="0">
              <a:cs typeface="Calibri"/>
            </a:endParaRPr>
          </a:p>
          <a:p>
            <a:endParaRPr lang="en-US" dirty="0">
              <a:cs typeface="Calibri"/>
            </a:endParaRPr>
          </a:p>
          <a:p>
            <a:r>
              <a:rPr lang="en-US" dirty="0">
                <a:cs typeface="Calibri"/>
              </a:rPr>
              <a:t>CPU </a:t>
            </a:r>
            <a:r>
              <a:rPr lang="en-US" dirty="0" err="1">
                <a:cs typeface="Calibri"/>
              </a:rPr>
              <a:t>Utlization</a:t>
            </a:r>
            <a:r>
              <a:rPr lang="en-US" dirty="0">
                <a:cs typeface="Calibri"/>
              </a:rPr>
              <a:t> = 1 - {(P1 I/O) * (P2 I/O)}</a:t>
            </a:r>
          </a:p>
          <a:p>
            <a:endParaRPr lang="en-US" dirty="0">
              <a:cs typeface="Calibri"/>
            </a:endParaRPr>
          </a:p>
          <a:p>
            <a:endParaRPr lang="en-US" dirty="0">
              <a:cs typeface="Calibri"/>
            </a:endParaRPr>
          </a:p>
          <a:p>
            <a:r>
              <a:rPr lang="en-US" dirty="0">
                <a:cs typeface="Calibri"/>
              </a:rPr>
              <a:t>CPU Time. = CPU Time / Total Time </a:t>
            </a:r>
          </a:p>
          <a:p>
            <a:r>
              <a:rPr lang="en-US" dirty="0">
                <a:cs typeface="Calibri"/>
              </a:rPr>
              <a:t>                    = (Total time – CPU Idle time) / Total Time</a:t>
            </a:r>
          </a:p>
          <a:p>
            <a:r>
              <a:rPr lang="en-US" dirty="0">
                <a:cs typeface="Calibri"/>
              </a:rPr>
              <a:t>                    = (Total Time / Total Time) – (CPU Idle Time / Total Time)</a:t>
            </a:r>
          </a:p>
          <a:p>
            <a:r>
              <a:rPr lang="en-US" dirty="0">
                <a:cs typeface="Calibri"/>
              </a:rPr>
              <a:t>                   =  1 - % CPU Idle Time</a:t>
            </a:r>
          </a:p>
          <a:p>
            <a:endParaRPr lang="en-US" dirty="0">
              <a:cs typeface="Calibri"/>
            </a:endParaRPr>
          </a:p>
          <a:p>
            <a:endParaRPr lang="en-US" dirty="0">
              <a:cs typeface="Calibri"/>
            </a:endParaRPr>
          </a:p>
          <a:p>
            <a:r>
              <a:rPr lang="en-US" dirty="0">
                <a:cs typeface="Calibri"/>
              </a:rPr>
              <a:t>75% of x =10sec</a:t>
            </a:r>
          </a:p>
          <a:p>
            <a:r>
              <a:rPr lang="en-US" dirty="0">
                <a:cs typeface="Calibri"/>
              </a:rPr>
              <a:t>                =10 sec / 75%</a:t>
            </a:r>
          </a:p>
          <a:p>
            <a:r>
              <a:rPr lang="en-US" dirty="0">
                <a:cs typeface="Calibri"/>
              </a:rPr>
              <a:t>                = 10/0.75</a:t>
            </a:r>
          </a:p>
          <a:p>
            <a:r>
              <a:rPr lang="en-US" dirty="0">
                <a:cs typeface="Calibri"/>
              </a:rPr>
              <a:t>                = 13.3 sec</a:t>
            </a:r>
          </a:p>
          <a:p>
            <a:endParaRPr lang="en-US" dirty="0">
              <a:cs typeface="Calibri"/>
            </a:endParaRPr>
          </a:p>
        </p:txBody>
      </p:sp>
      <p:sp>
        <p:nvSpPr>
          <p:cNvPr id="9" name="TextBox 8">
            <a:extLst>
              <a:ext uri="{FF2B5EF4-FFF2-40B4-BE49-F238E27FC236}">
                <a16:creationId xmlns:a16="http://schemas.microsoft.com/office/drawing/2014/main" id="{913858FE-4EE2-5923-C364-929665A64FB7}"/>
              </a:ext>
            </a:extLst>
          </p:cNvPr>
          <p:cNvSpPr txBox="1"/>
          <p:nvPr/>
        </p:nvSpPr>
        <p:spPr>
          <a:xfrm>
            <a:off x="3769591" y="4618182"/>
            <a:ext cx="613756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r>
              <a:rPr lang="en-US" dirty="0">
                <a:cs typeface="Calibri"/>
              </a:rPr>
              <a:t>Avg Total time   = CPU Time / AVG % from formula</a:t>
            </a:r>
          </a:p>
          <a:p>
            <a:r>
              <a:rPr lang="en-US" dirty="0">
                <a:cs typeface="Calibri"/>
              </a:rPr>
              <a:t>                            = 10s / 75%</a:t>
            </a:r>
          </a:p>
          <a:p>
            <a:r>
              <a:rPr lang="en-US" dirty="0">
                <a:cs typeface="Calibri"/>
              </a:rPr>
              <a:t>                            = 13.3 sec</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247356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B72087-56C1-C7C3-73DE-8892A18362D5}"/>
              </a:ext>
            </a:extLst>
          </p:cNvPr>
          <p:cNvSpPr txBox="1"/>
          <p:nvPr/>
        </p:nvSpPr>
        <p:spPr>
          <a:xfrm>
            <a:off x="707571" y="631371"/>
            <a:ext cx="1009105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ea typeface="Calibri"/>
                <a:cs typeface="Calibri"/>
              </a:rPr>
              <a:t>Increasing N Value</a:t>
            </a:r>
            <a:endParaRPr lang="en-US"/>
          </a:p>
          <a:p>
            <a:endParaRPr lang="en-US" dirty="0">
              <a:ea typeface="Calibri"/>
              <a:cs typeface="Calibri"/>
            </a:endParaRPr>
          </a:p>
          <a:p>
            <a:r>
              <a:rPr lang="en-US" dirty="0">
                <a:ea typeface="Calibri"/>
                <a:cs typeface="Calibri"/>
              </a:rPr>
              <a:t>By increasing the n value we can get the </a:t>
            </a:r>
            <a:r>
              <a:rPr lang="en-US" dirty="0">
                <a:solidFill>
                  <a:srgbClr val="FF0000"/>
                </a:solidFill>
                <a:ea typeface="Calibri"/>
                <a:cs typeface="Calibri"/>
              </a:rPr>
              <a:t>100% CPU</a:t>
            </a:r>
            <a:r>
              <a:rPr lang="en-US" dirty="0">
                <a:ea typeface="Calibri"/>
                <a:cs typeface="Calibri"/>
              </a:rPr>
              <a:t> but the starvation may increase(Increase the waiting time)</a:t>
            </a:r>
            <a:endParaRPr lang="en-US"/>
          </a:p>
          <a:p>
            <a:endParaRPr lang="en-US" dirty="0">
              <a:ea typeface="Calibri"/>
              <a:cs typeface="Calibri"/>
            </a:endParaRPr>
          </a:p>
          <a:p>
            <a:pPr algn="ctr"/>
            <a:r>
              <a:rPr lang="en-US" sz="2800" b="1" dirty="0">
                <a:ea typeface="Calibri"/>
                <a:cs typeface="Calibri"/>
              </a:rPr>
              <a:t>CPU Util = 1 – p ^ n</a:t>
            </a:r>
          </a:p>
          <a:p>
            <a:r>
              <a:rPr lang="en-US" dirty="0">
                <a:ea typeface="Calibri"/>
                <a:cs typeface="Calibri"/>
              </a:rPr>
              <a:t>Here if we increase n to infinite then we can get the 100% CPU but there </a:t>
            </a:r>
            <a:r>
              <a:rPr lang="en-US" dirty="0" err="1">
                <a:ea typeface="Calibri"/>
                <a:cs typeface="Calibri"/>
              </a:rPr>
              <a:t>arwe</a:t>
            </a:r>
            <a:r>
              <a:rPr lang="en-US" dirty="0">
                <a:ea typeface="Calibri"/>
                <a:cs typeface="Calibri"/>
              </a:rPr>
              <a:t> some issues like starvations(waiting time)</a:t>
            </a:r>
          </a:p>
          <a:p>
            <a:endParaRPr lang="en-US" dirty="0">
              <a:ea typeface="Calibri"/>
              <a:cs typeface="Calibri"/>
            </a:endParaRPr>
          </a:p>
        </p:txBody>
      </p:sp>
    </p:spTree>
    <p:extLst>
      <p:ext uri="{BB962C8B-B14F-4D97-AF65-F5344CB8AC3E}">
        <p14:creationId xmlns:p14="http://schemas.microsoft.com/office/powerpoint/2010/main" val="390031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nSpc>
                <a:spcPct val="150000"/>
              </a:lnSpc>
            </a:pPr>
            <a:r>
              <a:rPr lang="en-US" dirty="0"/>
              <a:t>A top-down view: OS as providing abstractions</a:t>
            </a:r>
          </a:p>
          <a:p>
            <a:pPr>
              <a:lnSpc>
                <a:spcPct val="150000"/>
              </a:lnSpc>
            </a:pPr>
            <a:r>
              <a:rPr lang="en-US" dirty="0"/>
              <a:t>A bottom-up view: OS manages all the pieces of resources</a:t>
            </a:r>
          </a:p>
          <a:p>
            <a:pPr lvl="1">
              <a:lnSpc>
                <a:spcPct val="150000"/>
              </a:lnSpc>
            </a:pPr>
            <a:r>
              <a:rPr lang="en-US" dirty="0"/>
              <a:t>Processors, memories, timers, disks, networks, printers, etc.</a:t>
            </a:r>
          </a:p>
          <a:p>
            <a:pPr lvl="1">
              <a:lnSpc>
                <a:spcPct val="150000"/>
              </a:lnSpc>
            </a:pPr>
            <a:r>
              <a:rPr lang="en-US" dirty="0">
                <a:solidFill>
                  <a:srgbClr val="0000FF"/>
                </a:solidFill>
              </a:rPr>
              <a:t>Provide an orderly and controlled allocation for competing apps</a:t>
            </a:r>
          </a:p>
          <a:p>
            <a:pPr lvl="1">
              <a:lnSpc>
                <a:spcPct val="150000"/>
              </a:lnSpc>
            </a:pPr>
            <a:r>
              <a:rPr lang="en-US" dirty="0"/>
              <a:t>E.g. a printer shared by multiple programs</a:t>
            </a:r>
          </a:p>
          <a:p>
            <a:pPr lvl="1">
              <a:lnSpc>
                <a:spcPct val="150000"/>
              </a:lnSpc>
            </a:pPr>
            <a:r>
              <a:rPr lang="en-US" dirty="0"/>
              <a:t>E.g. memory and disks shared by multiple users</a:t>
            </a:r>
          </a:p>
          <a:p>
            <a:endParaRPr lang="en-US" dirty="0"/>
          </a:p>
        </p:txBody>
      </p:sp>
      <p:sp>
        <p:nvSpPr>
          <p:cNvPr id="4" name="Slide Number Placeholder 3"/>
          <p:cNvSpPr>
            <a:spLocks noGrp="1"/>
          </p:cNvSpPr>
          <p:nvPr>
            <p:ph type="sldNum" sz="quarter" idx="12"/>
          </p:nvPr>
        </p:nvSpPr>
        <p:spPr/>
        <p:txBody>
          <a:bodyPr/>
          <a:lstStyle/>
          <a:p>
            <a:fld id="{D2DB48A1-B5F2-D944-9563-BD7B04ADBA09}" type="slidenum">
              <a:rPr lang="en-US" smtClean="0"/>
              <a:t>5</a:t>
            </a:fld>
            <a:endParaRPr lang="en-US"/>
          </a:p>
        </p:txBody>
      </p:sp>
      <p:sp>
        <p:nvSpPr>
          <p:cNvPr id="5" name="Title 4"/>
          <p:cNvSpPr>
            <a:spLocks noGrp="1"/>
          </p:cNvSpPr>
          <p:nvPr>
            <p:ph type="title"/>
          </p:nvPr>
        </p:nvSpPr>
        <p:spPr/>
        <p:txBody>
          <a:bodyPr/>
          <a:lstStyle/>
          <a:p>
            <a:r>
              <a:rPr lang="en-US" dirty="0"/>
              <a:t>Operating System as a Resource Manager (1)</a:t>
            </a:r>
            <a:br>
              <a:rPr lang="en-US" dirty="0"/>
            </a:br>
            <a:endParaRPr lang="en-US" dirty="0"/>
          </a:p>
        </p:txBody>
      </p:sp>
    </p:spTree>
    <p:extLst>
      <p:ext uri="{BB962C8B-B14F-4D97-AF65-F5344CB8AC3E}">
        <p14:creationId xmlns:p14="http://schemas.microsoft.com/office/powerpoint/2010/main" val="1227546131"/>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Questions?</a:t>
            </a:r>
          </a:p>
          <a:p>
            <a:endParaRPr lang="en-US" dirty="0">
              <a:solidFill>
                <a:schemeClr val="bg1">
                  <a:lumMod val="75000"/>
                </a:schemeClr>
              </a:solidFill>
            </a:endParaRPr>
          </a:p>
          <a:p>
            <a:r>
              <a:rPr lang="en-US" dirty="0">
                <a:solidFill>
                  <a:schemeClr val="bg1">
                    <a:lumMod val="75000"/>
                  </a:schemeClr>
                </a:solidFill>
              </a:rPr>
              <a:t>Processes</a:t>
            </a:r>
          </a:p>
          <a:p>
            <a:pPr lvl="1"/>
            <a:r>
              <a:rPr lang="en-US" dirty="0">
                <a:solidFill>
                  <a:schemeClr val="bg1">
                    <a:lumMod val="75000"/>
                  </a:schemeClr>
                </a:solidFill>
              </a:rPr>
              <a:t>Process model</a:t>
            </a:r>
          </a:p>
          <a:p>
            <a:pPr lvl="1"/>
            <a:r>
              <a:rPr lang="en-US" dirty="0">
                <a:solidFill>
                  <a:schemeClr val="bg1">
                    <a:lumMod val="75000"/>
                  </a:schemeClr>
                </a:solidFill>
              </a:rPr>
              <a:t>Process creation, termination, hierarchy, states</a:t>
            </a:r>
          </a:p>
          <a:p>
            <a:pPr lvl="1"/>
            <a:r>
              <a:rPr lang="en-US" dirty="0">
                <a:solidFill>
                  <a:schemeClr val="bg1">
                    <a:lumMod val="75000"/>
                  </a:schemeClr>
                </a:solidFill>
              </a:rPr>
              <a:t>Implementation of processes </a:t>
            </a:r>
          </a:p>
          <a:p>
            <a:pPr lvl="1"/>
            <a:r>
              <a:rPr lang="en-US" dirty="0">
                <a:solidFill>
                  <a:schemeClr val="bg1">
                    <a:lumMod val="75000"/>
                  </a:schemeClr>
                </a:solidFill>
              </a:rPr>
              <a:t>Modeling multiprogramming</a:t>
            </a:r>
          </a:p>
          <a:p>
            <a:r>
              <a:rPr lang="en-US" dirty="0"/>
              <a:t>Threads</a:t>
            </a:r>
          </a:p>
          <a:p>
            <a:pPr lvl="1"/>
            <a:r>
              <a:rPr lang="en-US" dirty="0"/>
              <a:t>Thread usage</a:t>
            </a:r>
          </a:p>
          <a:p>
            <a:pPr lvl="1"/>
            <a:r>
              <a:rPr lang="en-US" dirty="0"/>
              <a:t>Thread model</a:t>
            </a:r>
          </a:p>
          <a:p>
            <a:pPr lvl="1"/>
            <a:r>
              <a:rPr lang="en-US" dirty="0"/>
              <a:t>POSIX Threads</a:t>
            </a:r>
          </a:p>
        </p:txBody>
      </p:sp>
      <p:sp>
        <p:nvSpPr>
          <p:cNvPr id="5" name="Slide Number Placeholder 4"/>
          <p:cNvSpPr>
            <a:spLocks noGrp="1"/>
          </p:cNvSpPr>
          <p:nvPr>
            <p:ph type="sldNum" sz="quarter" idx="12"/>
          </p:nvPr>
        </p:nvSpPr>
        <p:spPr/>
        <p:txBody>
          <a:bodyPr/>
          <a:lstStyle/>
          <a:p>
            <a:fld id="{D2DB48A1-B5F2-D944-9563-BD7B04ADBA09}" type="slidenum">
              <a:rPr lang="en-US" smtClean="0"/>
              <a:t>50</a:t>
            </a:fld>
            <a:endParaRPr lang="en-US"/>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121257365"/>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t>Threads: lightweight processes</a:t>
            </a:r>
          </a:p>
          <a:p>
            <a:pPr>
              <a:lnSpc>
                <a:spcPct val="120000"/>
              </a:lnSpc>
            </a:pPr>
            <a:r>
              <a:rPr lang="en-US" dirty="0"/>
              <a:t>Multiple threads of control but share an address space</a:t>
            </a:r>
          </a:p>
          <a:p>
            <a:pPr>
              <a:lnSpc>
                <a:spcPct val="120000"/>
              </a:lnSpc>
            </a:pPr>
            <a:r>
              <a:rPr lang="en-US" dirty="0"/>
              <a:t>Why threads are desired?</a:t>
            </a:r>
          </a:p>
          <a:p>
            <a:pPr lvl="1">
              <a:lnSpc>
                <a:spcPct val="120000"/>
              </a:lnSpc>
            </a:pPr>
            <a:r>
              <a:rPr lang="en-US" dirty="0"/>
              <a:t>Ability of share an address space and data</a:t>
            </a:r>
          </a:p>
          <a:p>
            <a:pPr lvl="1">
              <a:lnSpc>
                <a:spcPct val="120000"/>
              </a:lnSpc>
            </a:pPr>
            <a:r>
              <a:rPr lang="en-US" dirty="0"/>
              <a:t>Lightweight and easier to create and destroy (creating a thread is 10 to 100 times faster than creating a process)</a:t>
            </a:r>
          </a:p>
          <a:p>
            <a:pPr lvl="1">
              <a:lnSpc>
                <a:spcPct val="120000"/>
              </a:lnSpc>
            </a:pPr>
            <a:r>
              <a:rPr lang="en-US" dirty="0"/>
              <a:t>Performance gain for mixed computing and I/O (higher degree of parallelism)</a:t>
            </a:r>
          </a:p>
          <a:p>
            <a:pPr lvl="1">
              <a:lnSpc>
                <a:spcPct val="120000"/>
              </a:lnSpc>
            </a:pPr>
            <a:r>
              <a:rPr lang="en-US" dirty="0"/>
              <a:t>Map to multithreaded/multicore processors</a:t>
            </a:r>
          </a:p>
        </p:txBody>
      </p:sp>
      <p:sp>
        <p:nvSpPr>
          <p:cNvPr id="5" name="Slide Number Placeholder 4"/>
          <p:cNvSpPr>
            <a:spLocks noGrp="1"/>
          </p:cNvSpPr>
          <p:nvPr>
            <p:ph type="sldNum" sz="quarter" idx="12"/>
          </p:nvPr>
        </p:nvSpPr>
        <p:spPr/>
        <p:txBody>
          <a:bodyPr/>
          <a:lstStyle/>
          <a:p>
            <a:fld id="{D2DB48A1-B5F2-D944-9563-BD7B04ADBA09}" type="slidenum">
              <a:rPr lang="en-US" smtClean="0"/>
              <a:t>51</a:t>
            </a:fld>
            <a:endParaRPr lang="en-US"/>
          </a:p>
        </p:txBody>
      </p:sp>
      <p:sp>
        <p:nvSpPr>
          <p:cNvPr id="6" name="Title 5"/>
          <p:cNvSpPr>
            <a:spLocks noGrp="1"/>
          </p:cNvSpPr>
          <p:nvPr>
            <p:ph type="title"/>
          </p:nvPr>
        </p:nvSpPr>
        <p:spPr/>
        <p:txBody>
          <a:bodyPr/>
          <a:lstStyle/>
          <a:p>
            <a:r>
              <a:rPr lang="en-US" dirty="0"/>
              <a:t>Threads</a:t>
            </a:r>
          </a:p>
        </p:txBody>
      </p:sp>
    </p:spTree>
    <p:extLst>
      <p:ext uri="{BB962C8B-B14F-4D97-AF65-F5344CB8AC3E}">
        <p14:creationId xmlns:p14="http://schemas.microsoft.com/office/powerpoint/2010/main" val="19452338"/>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52</a:t>
            </a:fld>
            <a:endParaRPr lang="en-US"/>
          </a:p>
        </p:txBody>
      </p:sp>
      <p:sp>
        <p:nvSpPr>
          <p:cNvPr id="6" name="Title 5"/>
          <p:cNvSpPr>
            <a:spLocks noGrp="1"/>
          </p:cNvSpPr>
          <p:nvPr>
            <p:ph type="title"/>
          </p:nvPr>
        </p:nvSpPr>
        <p:spPr/>
        <p:txBody>
          <a:bodyPr/>
          <a:lstStyle/>
          <a:p>
            <a:r>
              <a:rPr lang="en-US" dirty="0"/>
              <a:t>Thread Usage (1)</a:t>
            </a:r>
            <a:br>
              <a:rPr lang="en-US" dirty="0"/>
            </a:br>
            <a:endParaRPr lang="en-US" dirty="0"/>
          </a:p>
        </p:txBody>
      </p:sp>
      <p:pic>
        <p:nvPicPr>
          <p:cNvPr id="7" name="Picture 6" descr="D:\b\b4\IBM\02-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1466850"/>
            <a:ext cx="7505700" cy="377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2-7. A word processor with three threads.</a:t>
            </a:r>
          </a:p>
        </p:txBody>
      </p:sp>
    </p:spTree>
    <p:extLst>
      <p:ext uri="{BB962C8B-B14F-4D97-AF65-F5344CB8AC3E}">
        <p14:creationId xmlns:p14="http://schemas.microsoft.com/office/powerpoint/2010/main" val="517930422"/>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53</a:t>
            </a:fld>
            <a:endParaRPr lang="en-US"/>
          </a:p>
        </p:txBody>
      </p:sp>
      <p:sp>
        <p:nvSpPr>
          <p:cNvPr id="6" name="Title 5"/>
          <p:cNvSpPr>
            <a:spLocks noGrp="1"/>
          </p:cNvSpPr>
          <p:nvPr>
            <p:ph type="title"/>
          </p:nvPr>
        </p:nvSpPr>
        <p:spPr/>
        <p:txBody>
          <a:bodyPr/>
          <a:lstStyle/>
          <a:p>
            <a:r>
              <a:rPr lang="en-US" dirty="0"/>
              <a:t>Thread Usage (2)</a:t>
            </a:r>
            <a:br>
              <a:rPr lang="en-US" dirty="0"/>
            </a:br>
            <a:endParaRPr lang="en-US" dirty="0"/>
          </a:p>
        </p:txBody>
      </p:sp>
      <p:pic>
        <p:nvPicPr>
          <p:cNvPr id="7" name="Picture 6" descr="D:\b\b4\IBM\02-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70" y="1671779"/>
            <a:ext cx="6463486" cy="4284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883840"/>
            <a:ext cx="9144000" cy="522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2-8. A multithreaded Web server.</a:t>
            </a:r>
          </a:p>
        </p:txBody>
      </p:sp>
    </p:spTree>
    <p:extLst>
      <p:ext uri="{BB962C8B-B14F-4D97-AF65-F5344CB8AC3E}">
        <p14:creationId xmlns:p14="http://schemas.microsoft.com/office/powerpoint/2010/main" val="110538126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54</a:t>
            </a:fld>
            <a:endParaRPr lang="en-US"/>
          </a:p>
        </p:txBody>
      </p:sp>
      <p:sp>
        <p:nvSpPr>
          <p:cNvPr id="6" name="Title 5"/>
          <p:cNvSpPr>
            <a:spLocks noGrp="1"/>
          </p:cNvSpPr>
          <p:nvPr>
            <p:ph type="title"/>
          </p:nvPr>
        </p:nvSpPr>
        <p:spPr/>
        <p:txBody>
          <a:bodyPr/>
          <a:lstStyle/>
          <a:p>
            <a:r>
              <a:rPr lang="en-US" dirty="0"/>
              <a:t>Thread Usage (3)</a:t>
            </a:r>
            <a:br>
              <a:rPr lang="en-US" dirty="0"/>
            </a:br>
            <a:endParaRPr lang="en-US" dirty="0"/>
          </a:p>
        </p:txBody>
      </p:sp>
      <p:pic>
        <p:nvPicPr>
          <p:cNvPr id="7" name="Picture 7" descr="D:\b\b4\IBM\02-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50" y="2185989"/>
            <a:ext cx="8883650" cy="237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2-9. A rough outline of the code for Fig. 2-8. (a) Dispatcher thread. (b) Worker thread.</a:t>
            </a:r>
          </a:p>
        </p:txBody>
      </p:sp>
    </p:spTree>
    <p:extLst>
      <p:ext uri="{BB962C8B-B14F-4D97-AF65-F5344CB8AC3E}">
        <p14:creationId xmlns:p14="http://schemas.microsoft.com/office/powerpoint/2010/main" val="83734580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Ways of implementing threads</a:t>
            </a:r>
          </a:p>
          <a:p>
            <a:endParaRPr lang="en-US" dirty="0"/>
          </a:p>
          <a:p>
            <a:r>
              <a:rPr lang="en-US" dirty="0"/>
              <a:t>In user space</a:t>
            </a:r>
          </a:p>
          <a:p>
            <a:r>
              <a:rPr lang="en-US" dirty="0"/>
              <a:t>In kernel</a:t>
            </a:r>
          </a:p>
          <a:p>
            <a:endParaRPr lang="en-US" dirty="0"/>
          </a:p>
          <a:p>
            <a:r>
              <a:rPr lang="en-US" dirty="0"/>
              <a:t>Advantages, disadvantages</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55</a:t>
            </a:fld>
            <a:endParaRPr lang="en-US"/>
          </a:p>
        </p:txBody>
      </p:sp>
      <p:sp>
        <p:nvSpPr>
          <p:cNvPr id="6" name="Title 5"/>
          <p:cNvSpPr>
            <a:spLocks noGrp="1"/>
          </p:cNvSpPr>
          <p:nvPr>
            <p:ph type="title"/>
          </p:nvPr>
        </p:nvSpPr>
        <p:spPr/>
        <p:txBody>
          <a:bodyPr/>
          <a:lstStyle/>
          <a:p>
            <a:r>
              <a:rPr lang="en-US" dirty="0"/>
              <a:t>Implementation of Threads</a:t>
            </a:r>
          </a:p>
        </p:txBody>
      </p:sp>
    </p:spTree>
    <p:extLst>
      <p:ext uri="{BB962C8B-B14F-4D97-AF65-F5344CB8AC3E}">
        <p14:creationId xmlns:p14="http://schemas.microsoft.com/office/powerpoint/2010/main" val="81465552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user space</a:t>
            </a:r>
          </a:p>
          <a:p>
            <a:endParaRPr lang="en-US" dirty="0"/>
          </a:p>
          <a:p>
            <a:r>
              <a:rPr lang="en-US" dirty="0"/>
              <a:t>Entirely in user space, kernel knows nothing</a:t>
            </a:r>
          </a:p>
          <a:p>
            <a:r>
              <a:rPr lang="en-US" dirty="0"/>
              <a:t>Kernel manages ordinary single-threaded processes</a:t>
            </a:r>
          </a:p>
          <a:p>
            <a:r>
              <a:rPr lang="en-US" dirty="0"/>
              <a:t>User-level threads can be implemented on an operating system that does not support threads (in kernel)</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56</a:t>
            </a:fld>
            <a:endParaRPr lang="en-US"/>
          </a:p>
        </p:txBody>
      </p:sp>
      <p:sp>
        <p:nvSpPr>
          <p:cNvPr id="6" name="Title 5"/>
          <p:cNvSpPr>
            <a:spLocks noGrp="1"/>
          </p:cNvSpPr>
          <p:nvPr>
            <p:ph type="title"/>
          </p:nvPr>
        </p:nvSpPr>
        <p:spPr/>
        <p:txBody>
          <a:bodyPr/>
          <a:lstStyle/>
          <a:p>
            <a:r>
              <a:rPr lang="en-US" dirty="0"/>
              <a:t>Implementing Threads in User Space (1)</a:t>
            </a:r>
          </a:p>
        </p:txBody>
      </p:sp>
    </p:spTree>
    <p:extLst>
      <p:ext uri="{BB962C8B-B14F-4D97-AF65-F5344CB8AC3E}">
        <p14:creationId xmlns:p14="http://schemas.microsoft.com/office/powerpoint/2010/main" val="170707501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57</a:t>
            </a:fld>
            <a:endParaRPr lang="en-US"/>
          </a:p>
        </p:txBody>
      </p:sp>
      <p:sp>
        <p:nvSpPr>
          <p:cNvPr id="6" name="Title 5"/>
          <p:cNvSpPr>
            <a:spLocks noGrp="1"/>
          </p:cNvSpPr>
          <p:nvPr>
            <p:ph type="title"/>
          </p:nvPr>
        </p:nvSpPr>
        <p:spPr/>
        <p:txBody>
          <a:bodyPr/>
          <a:lstStyle/>
          <a:p>
            <a:r>
              <a:rPr lang="en-US" dirty="0"/>
              <a:t>Implementing Threads in User Space (2)</a:t>
            </a:r>
            <a:br>
              <a:rPr lang="en-US" dirty="0"/>
            </a:br>
            <a:endParaRPr lang="en-US" dirty="0"/>
          </a:p>
        </p:txBody>
      </p:sp>
      <p:pic>
        <p:nvPicPr>
          <p:cNvPr id="7" name="Picture 6" descr="D:\b\b4\IBM\02-16.jpg"/>
          <p:cNvPicPr>
            <a:picLocks noChangeAspect="1" noChangeArrowheads="1"/>
          </p:cNvPicPr>
          <p:nvPr/>
        </p:nvPicPr>
        <p:blipFill rotWithShape="1">
          <a:blip r:embed="rId2">
            <a:extLst>
              <a:ext uri="{28A0092B-C50C-407E-A947-70E740481C1C}">
                <a14:useLocalDpi xmlns:a14="http://schemas.microsoft.com/office/drawing/2010/main" val="0"/>
              </a:ext>
            </a:extLst>
          </a:blip>
          <a:srcRect r="43457"/>
          <a:stretch/>
        </p:blipFill>
        <p:spPr bwMode="auto">
          <a:xfrm>
            <a:off x="4167188" y="1724025"/>
            <a:ext cx="3910012" cy="327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2-16. (a) A user-level threads package</a:t>
            </a:r>
          </a:p>
        </p:txBody>
      </p:sp>
    </p:spTree>
    <p:extLst>
      <p:ext uri="{BB962C8B-B14F-4D97-AF65-F5344CB8AC3E}">
        <p14:creationId xmlns:p14="http://schemas.microsoft.com/office/powerpoint/2010/main" val="428253185"/>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Advantages</a:t>
            </a:r>
          </a:p>
          <a:p>
            <a:pPr lvl="1"/>
            <a:r>
              <a:rPr lang="en-US" dirty="0"/>
              <a:t>Fast thread switching than trapping to the kernel (an order of magnitude faster normally)</a:t>
            </a:r>
          </a:p>
          <a:p>
            <a:pPr lvl="1"/>
            <a:r>
              <a:rPr lang="en-US" dirty="0"/>
              <a:t>Each process can have its own customized scheduling algorithm</a:t>
            </a:r>
          </a:p>
          <a:p>
            <a:r>
              <a:rPr lang="en-US" dirty="0"/>
              <a:t>Disadvantages</a:t>
            </a:r>
          </a:p>
          <a:p>
            <a:pPr lvl="1"/>
            <a:r>
              <a:rPr lang="en-US" dirty="0"/>
              <a:t>Blocking system calls</a:t>
            </a:r>
          </a:p>
          <a:p>
            <a:pPr lvl="1"/>
            <a:r>
              <a:rPr lang="en-US" dirty="0"/>
              <a:t>Page faults (detailed discussion when studying chapter 3)</a:t>
            </a:r>
          </a:p>
          <a:p>
            <a:pPr lvl="1"/>
            <a:r>
              <a:rPr lang="en-US" dirty="0"/>
              <a:t>Limited performance gain (system calls block threads)</a:t>
            </a:r>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58</a:t>
            </a:fld>
            <a:endParaRPr lang="en-US"/>
          </a:p>
        </p:txBody>
      </p:sp>
      <p:sp>
        <p:nvSpPr>
          <p:cNvPr id="6" name="Title 5"/>
          <p:cNvSpPr>
            <a:spLocks noGrp="1"/>
          </p:cNvSpPr>
          <p:nvPr>
            <p:ph type="title"/>
          </p:nvPr>
        </p:nvSpPr>
        <p:spPr/>
        <p:txBody>
          <a:bodyPr/>
          <a:lstStyle/>
          <a:p>
            <a:r>
              <a:rPr lang="en-US" dirty="0"/>
              <a:t>Implementing Threads in User Space (3)</a:t>
            </a:r>
            <a:br>
              <a:rPr lang="en-US" dirty="0"/>
            </a:br>
            <a:endParaRPr lang="en-US"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7073A6F-ACBE-2A18-6F9E-9218ADCC4082}"/>
                  </a:ext>
                </a:extLst>
              </p14:cNvPr>
              <p14:cNvContentPartPr/>
              <p14:nvPr/>
            </p14:nvContentPartPr>
            <p14:xfrm>
              <a:off x="4616450" y="1892300"/>
              <a:ext cx="6350" cy="6350"/>
            </p14:xfrm>
          </p:contentPart>
        </mc:Choice>
        <mc:Fallback xmlns="">
          <p:pic>
            <p:nvPicPr>
              <p:cNvPr id="3" name="Ink 2">
                <a:extLst>
                  <a:ext uri="{FF2B5EF4-FFF2-40B4-BE49-F238E27FC236}">
                    <a16:creationId xmlns:a16="http://schemas.microsoft.com/office/drawing/2014/main" id="{B7073A6F-ACBE-2A18-6F9E-9218ADCC4082}"/>
                  </a:ext>
                </a:extLst>
              </p:cNvPr>
              <p:cNvPicPr/>
              <p:nvPr/>
            </p:nvPicPr>
            <p:blipFill>
              <a:blip r:embed="rId4"/>
              <a:stretch>
                <a:fillRect/>
              </a:stretch>
            </p:blipFill>
            <p:spPr>
              <a:xfrm>
                <a:off x="4298950" y="1574800"/>
                <a:ext cx="635000" cy="635000"/>
              </a:xfrm>
              <a:prstGeom prst="rect">
                <a:avLst/>
              </a:prstGeom>
            </p:spPr>
          </p:pic>
        </mc:Fallback>
      </mc:AlternateContent>
    </p:spTree>
    <p:extLst>
      <p:ext uri="{BB962C8B-B14F-4D97-AF65-F5344CB8AC3E}">
        <p14:creationId xmlns:p14="http://schemas.microsoft.com/office/powerpoint/2010/main" val="1433579198"/>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kernel space</a:t>
            </a:r>
          </a:p>
          <a:p>
            <a:endParaRPr lang="en-US" dirty="0"/>
          </a:p>
          <a:p>
            <a:r>
              <a:rPr lang="en-US" dirty="0"/>
              <a:t>No run-time system and thread table needed in each process</a:t>
            </a:r>
          </a:p>
          <a:p>
            <a:r>
              <a:rPr lang="en-US" dirty="0"/>
              <a:t>Kernel manages a thread table keeping track of threads</a:t>
            </a:r>
          </a:p>
          <a:p>
            <a:r>
              <a:rPr lang="en-US" dirty="0"/>
              <a:t>Thread table holds the same info as with user-level threads</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59</a:t>
            </a:fld>
            <a:endParaRPr lang="en-US"/>
          </a:p>
        </p:txBody>
      </p:sp>
      <p:sp>
        <p:nvSpPr>
          <p:cNvPr id="6" name="Title 5"/>
          <p:cNvSpPr>
            <a:spLocks noGrp="1"/>
          </p:cNvSpPr>
          <p:nvPr>
            <p:ph type="title"/>
          </p:nvPr>
        </p:nvSpPr>
        <p:spPr/>
        <p:txBody>
          <a:bodyPr/>
          <a:lstStyle/>
          <a:p>
            <a:r>
              <a:rPr lang="en-US" dirty="0"/>
              <a:t>Implementing Threads in Kernel Space (1)</a:t>
            </a:r>
          </a:p>
        </p:txBody>
      </p:sp>
    </p:spTree>
    <p:extLst>
      <p:ext uri="{BB962C8B-B14F-4D97-AF65-F5344CB8AC3E}">
        <p14:creationId xmlns:p14="http://schemas.microsoft.com/office/powerpoint/2010/main" val="17887984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a:t>Managing and sharing (</a:t>
            </a:r>
            <a:r>
              <a:rPr lang="en-US" dirty="0">
                <a:solidFill>
                  <a:srgbClr val="0000FF"/>
                </a:solidFill>
              </a:rPr>
              <a:t>multiplexing</a:t>
            </a:r>
            <a:r>
              <a:rPr lang="en-US" dirty="0"/>
              <a:t>) resources in two different ways</a:t>
            </a:r>
          </a:p>
          <a:p>
            <a:pPr>
              <a:lnSpc>
                <a:spcPct val="150000"/>
              </a:lnSpc>
            </a:pPr>
            <a:r>
              <a:rPr lang="en-US" dirty="0"/>
              <a:t>In time – </a:t>
            </a:r>
            <a:r>
              <a:rPr lang="en-US" dirty="0">
                <a:solidFill>
                  <a:srgbClr val="0000FF"/>
                </a:solidFill>
              </a:rPr>
              <a:t>time multiplexing</a:t>
            </a:r>
          </a:p>
          <a:p>
            <a:pPr lvl="1">
              <a:lnSpc>
                <a:spcPct val="150000"/>
              </a:lnSpc>
            </a:pPr>
            <a:r>
              <a:rPr lang="en-US" dirty="0"/>
              <a:t>Multiple programs share a single CPU</a:t>
            </a:r>
          </a:p>
          <a:p>
            <a:pPr>
              <a:lnSpc>
                <a:spcPct val="150000"/>
              </a:lnSpc>
            </a:pPr>
            <a:r>
              <a:rPr lang="en-US" dirty="0"/>
              <a:t>In space – </a:t>
            </a:r>
            <a:r>
              <a:rPr lang="en-US" dirty="0">
                <a:solidFill>
                  <a:srgbClr val="0000FF"/>
                </a:solidFill>
              </a:rPr>
              <a:t>space multiplexing</a:t>
            </a:r>
          </a:p>
          <a:p>
            <a:pPr lvl="1">
              <a:lnSpc>
                <a:spcPct val="150000"/>
              </a:lnSpc>
            </a:pPr>
            <a:r>
              <a:rPr lang="en-US" dirty="0"/>
              <a:t>Main memory and hard disks shared by multiple programs/users</a:t>
            </a:r>
          </a:p>
          <a:p>
            <a:pPr>
              <a:lnSpc>
                <a:spcPct val="15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6</a:t>
            </a:fld>
            <a:endParaRPr lang="en-US"/>
          </a:p>
        </p:txBody>
      </p:sp>
      <p:sp>
        <p:nvSpPr>
          <p:cNvPr id="6" name="Title 5"/>
          <p:cNvSpPr>
            <a:spLocks noGrp="1"/>
          </p:cNvSpPr>
          <p:nvPr>
            <p:ph type="title"/>
          </p:nvPr>
        </p:nvSpPr>
        <p:spPr/>
        <p:txBody>
          <a:bodyPr/>
          <a:lstStyle/>
          <a:p>
            <a:r>
              <a:rPr lang="en-US" dirty="0"/>
              <a:t>Operating System as a Resource Manager (2)</a:t>
            </a:r>
          </a:p>
        </p:txBody>
      </p:sp>
    </p:spTree>
    <p:extLst>
      <p:ext uri="{BB962C8B-B14F-4D97-AF65-F5344CB8AC3E}">
        <p14:creationId xmlns:p14="http://schemas.microsoft.com/office/powerpoint/2010/main" val="492426988"/>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60</a:t>
            </a:fld>
            <a:endParaRPr lang="en-US"/>
          </a:p>
        </p:txBody>
      </p:sp>
      <p:sp>
        <p:nvSpPr>
          <p:cNvPr id="6" name="Title 5"/>
          <p:cNvSpPr>
            <a:spLocks noGrp="1"/>
          </p:cNvSpPr>
          <p:nvPr>
            <p:ph type="title"/>
          </p:nvPr>
        </p:nvSpPr>
        <p:spPr/>
        <p:txBody>
          <a:bodyPr/>
          <a:lstStyle/>
          <a:p>
            <a:r>
              <a:rPr lang="en-US" dirty="0"/>
              <a:t>Implementing Threads in Kernel Space (2)</a:t>
            </a:r>
          </a:p>
        </p:txBody>
      </p:sp>
      <p:pic>
        <p:nvPicPr>
          <p:cNvPr id="7" name="Picture 6" descr="D:\b\b4\IBM\02-16.jpg"/>
          <p:cNvPicPr>
            <a:picLocks noChangeAspect="1" noChangeArrowheads="1"/>
          </p:cNvPicPr>
          <p:nvPr/>
        </p:nvPicPr>
        <p:blipFill rotWithShape="1">
          <a:blip r:embed="rId2">
            <a:extLst>
              <a:ext uri="{28A0092B-C50C-407E-A947-70E740481C1C}">
                <a14:useLocalDpi xmlns:a14="http://schemas.microsoft.com/office/drawing/2010/main" val="0"/>
              </a:ext>
            </a:extLst>
          </a:blip>
          <a:srcRect l="56084"/>
          <a:stretch/>
        </p:blipFill>
        <p:spPr bwMode="auto">
          <a:xfrm>
            <a:off x="4402666" y="1724025"/>
            <a:ext cx="3036888" cy="327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2-16. (b) A threads package managed by the kernel.</a:t>
            </a:r>
          </a:p>
        </p:txBody>
      </p:sp>
    </p:spTree>
    <p:extLst>
      <p:ext uri="{BB962C8B-B14F-4D97-AF65-F5344CB8AC3E}">
        <p14:creationId xmlns:p14="http://schemas.microsoft.com/office/powerpoint/2010/main" val="1711302517"/>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Advantages</a:t>
            </a:r>
          </a:p>
          <a:p>
            <a:pPr lvl="1"/>
            <a:r>
              <a:rPr lang="en-US" dirty="0"/>
              <a:t>When a thread blocks, the kernel can schedule another thread from the same process (if ready) or a thread from a different process to run</a:t>
            </a:r>
          </a:p>
          <a:p>
            <a:pPr lvl="1"/>
            <a:r>
              <a:rPr lang="en-US" dirty="0"/>
              <a:t>No new </a:t>
            </a:r>
            <a:r>
              <a:rPr lang="en-US" dirty="0" err="1"/>
              <a:t>nonblocking</a:t>
            </a:r>
            <a:r>
              <a:rPr lang="en-US" dirty="0"/>
              <a:t> system calls required (including dealing with page faults)</a:t>
            </a:r>
          </a:p>
          <a:p>
            <a:pPr lvl="1"/>
            <a:r>
              <a:rPr lang="en-US" dirty="0"/>
              <a:t>Performance gain</a:t>
            </a:r>
          </a:p>
          <a:p>
            <a:r>
              <a:rPr lang="en-US" dirty="0"/>
              <a:t>Disadvantages</a:t>
            </a:r>
          </a:p>
          <a:p>
            <a:pPr lvl="1"/>
            <a:r>
              <a:rPr lang="en-US" dirty="0"/>
              <a:t>Higher cost of creating/destroying threads (system calls)</a:t>
            </a:r>
          </a:p>
        </p:txBody>
      </p:sp>
      <p:sp>
        <p:nvSpPr>
          <p:cNvPr id="5" name="Slide Number Placeholder 4"/>
          <p:cNvSpPr>
            <a:spLocks noGrp="1"/>
          </p:cNvSpPr>
          <p:nvPr>
            <p:ph type="sldNum" sz="quarter" idx="12"/>
          </p:nvPr>
        </p:nvSpPr>
        <p:spPr/>
        <p:txBody>
          <a:bodyPr/>
          <a:lstStyle/>
          <a:p>
            <a:fld id="{D2DB48A1-B5F2-D944-9563-BD7B04ADBA09}" type="slidenum">
              <a:rPr lang="en-US" smtClean="0"/>
              <a:t>61</a:t>
            </a:fld>
            <a:endParaRPr lang="en-US"/>
          </a:p>
        </p:txBody>
      </p:sp>
      <p:sp>
        <p:nvSpPr>
          <p:cNvPr id="6" name="Title 5"/>
          <p:cNvSpPr>
            <a:spLocks noGrp="1"/>
          </p:cNvSpPr>
          <p:nvPr>
            <p:ph type="title"/>
          </p:nvPr>
        </p:nvSpPr>
        <p:spPr/>
        <p:txBody>
          <a:bodyPr/>
          <a:lstStyle/>
          <a:p>
            <a:r>
              <a:rPr lang="en-US" dirty="0"/>
              <a:t>Implementing Threads in Kernel Space (3)</a:t>
            </a:r>
          </a:p>
        </p:txBody>
      </p:sp>
    </p:spTree>
    <p:extLst>
      <p:ext uri="{BB962C8B-B14F-4D97-AF65-F5344CB8AC3E}">
        <p14:creationId xmlns:p14="http://schemas.microsoft.com/office/powerpoint/2010/main" val="612918948"/>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InterProcess</a:t>
            </a:r>
            <a:r>
              <a:rPr lang="en-US" dirty="0"/>
              <a:t> Communication (IPC)</a:t>
            </a:r>
          </a:p>
          <a:p>
            <a:endParaRPr lang="en-US" dirty="0"/>
          </a:p>
          <a:p>
            <a:r>
              <a:rPr lang="en-US" dirty="0"/>
              <a:t>How one process passes information to another</a:t>
            </a:r>
          </a:p>
          <a:p>
            <a:r>
              <a:rPr lang="en-US" dirty="0"/>
              <a:t>How to avoid conflicts/contention </a:t>
            </a:r>
          </a:p>
          <a:p>
            <a:r>
              <a:rPr lang="en-US" dirty="0"/>
              <a:t>How to ensure proper sequencing when dependencies are present</a:t>
            </a:r>
          </a:p>
          <a:p>
            <a:endParaRPr lang="en-US" dirty="0"/>
          </a:p>
          <a:p>
            <a:r>
              <a:rPr lang="en-US" dirty="0"/>
              <a:t>Apply to threads too (though threads share the address space and data naturally)</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62</a:t>
            </a:fld>
            <a:endParaRPr lang="en-US"/>
          </a:p>
        </p:txBody>
      </p:sp>
      <p:sp>
        <p:nvSpPr>
          <p:cNvPr id="6" name="Title 5"/>
          <p:cNvSpPr>
            <a:spLocks noGrp="1"/>
          </p:cNvSpPr>
          <p:nvPr>
            <p:ph type="title"/>
          </p:nvPr>
        </p:nvSpPr>
        <p:spPr/>
        <p:txBody>
          <a:bodyPr/>
          <a:lstStyle/>
          <a:p>
            <a:r>
              <a:rPr lang="en-US" dirty="0" err="1"/>
              <a:t>Interprocess</a:t>
            </a:r>
            <a:r>
              <a:rPr lang="en-US" dirty="0"/>
              <a:t> Communication</a:t>
            </a:r>
          </a:p>
        </p:txBody>
      </p:sp>
    </p:spTree>
    <p:extLst>
      <p:ext uri="{BB962C8B-B14F-4D97-AF65-F5344CB8AC3E}">
        <p14:creationId xmlns:p14="http://schemas.microsoft.com/office/powerpoint/2010/main" val="1292513890"/>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3268133" cy="4783914"/>
          </a:xfrm>
        </p:spPr>
        <p:txBody>
          <a:bodyPr/>
          <a:lstStyle/>
          <a:p>
            <a:r>
              <a:rPr lang="en-US" dirty="0"/>
              <a:t>In IPC, where two or more processes read/write some shared data, if the final result depends on who runs precisely when, such a situation is called </a:t>
            </a:r>
            <a:r>
              <a:rPr lang="en-US" dirty="0">
                <a:solidFill>
                  <a:srgbClr val="0000FF"/>
                </a:solidFill>
              </a:rPr>
              <a:t>race conditions</a:t>
            </a:r>
          </a:p>
        </p:txBody>
      </p:sp>
      <p:sp>
        <p:nvSpPr>
          <p:cNvPr id="5" name="Slide Number Placeholder 4"/>
          <p:cNvSpPr>
            <a:spLocks noGrp="1"/>
          </p:cNvSpPr>
          <p:nvPr>
            <p:ph type="sldNum" sz="quarter" idx="12"/>
          </p:nvPr>
        </p:nvSpPr>
        <p:spPr/>
        <p:txBody>
          <a:bodyPr/>
          <a:lstStyle/>
          <a:p>
            <a:fld id="{D2DB48A1-B5F2-D944-9563-BD7B04ADBA09}" type="slidenum">
              <a:rPr lang="en-US" smtClean="0"/>
              <a:t>63</a:t>
            </a:fld>
            <a:endParaRPr lang="en-US"/>
          </a:p>
        </p:txBody>
      </p:sp>
      <p:sp>
        <p:nvSpPr>
          <p:cNvPr id="6" name="Title 5"/>
          <p:cNvSpPr>
            <a:spLocks noGrp="1"/>
          </p:cNvSpPr>
          <p:nvPr>
            <p:ph type="title"/>
          </p:nvPr>
        </p:nvSpPr>
        <p:spPr/>
        <p:txBody>
          <a:bodyPr/>
          <a:lstStyle/>
          <a:p>
            <a:r>
              <a:rPr lang="en-US" dirty="0"/>
              <a:t>Race Conditions</a:t>
            </a:r>
            <a:br>
              <a:rPr lang="en-US" dirty="0"/>
            </a:br>
            <a:endParaRPr lang="en-US" dirty="0"/>
          </a:p>
        </p:txBody>
      </p:sp>
      <p:pic>
        <p:nvPicPr>
          <p:cNvPr id="7" name="Picture 6" descr="D:\b\b4\IBM\0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957" y="1600201"/>
            <a:ext cx="4633295" cy="340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5249334" y="5223932"/>
            <a:ext cx="5418667"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2-21. Two processes want to access </a:t>
            </a:r>
            <a:br>
              <a:rPr lang="en-US" sz="2000" dirty="0"/>
            </a:br>
            <a:r>
              <a:rPr lang="en-US" sz="2000" dirty="0"/>
              <a:t>shared memory at the same time.</a:t>
            </a:r>
          </a:p>
        </p:txBody>
      </p:sp>
    </p:spTree>
    <p:extLst>
      <p:ext uri="{BB962C8B-B14F-4D97-AF65-F5344CB8AC3E}">
        <p14:creationId xmlns:p14="http://schemas.microsoft.com/office/powerpoint/2010/main" val="504486164"/>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rgbClr val="0000FF"/>
                </a:solidFill>
              </a:rPr>
              <a:t>Mutual exclusion</a:t>
            </a:r>
            <a:r>
              <a:rPr lang="en-US" dirty="0"/>
              <a:t> needed to avoid race conditions</a:t>
            </a:r>
          </a:p>
          <a:p>
            <a:pPr lvl="1"/>
            <a:r>
              <a:rPr lang="en-US" dirty="0"/>
              <a:t>Applies to shared memory, shared files, and shared everything else</a:t>
            </a:r>
          </a:p>
          <a:p>
            <a:endParaRPr lang="en-US" dirty="0"/>
          </a:p>
          <a:p>
            <a:r>
              <a:rPr lang="en-US" dirty="0"/>
              <a:t>Part of the program where shared resources are accessed is called the </a:t>
            </a:r>
            <a:r>
              <a:rPr lang="en-US" dirty="0">
                <a:solidFill>
                  <a:srgbClr val="0000FF"/>
                </a:solidFill>
              </a:rPr>
              <a:t>critical region </a:t>
            </a:r>
            <a:r>
              <a:rPr lang="en-US" dirty="0"/>
              <a:t>or </a:t>
            </a:r>
            <a:r>
              <a:rPr lang="en-US" dirty="0">
                <a:solidFill>
                  <a:srgbClr val="0000FF"/>
                </a:solidFill>
              </a:rPr>
              <a:t>critical section</a:t>
            </a:r>
          </a:p>
          <a:p>
            <a:pPr lvl="1">
              <a:lnSpc>
                <a:spcPct val="120000"/>
              </a:lnSpc>
            </a:pPr>
            <a:r>
              <a:rPr lang="en-US" dirty="0"/>
              <a:t>No two processes may be simultaneously inside their critical regions.</a:t>
            </a:r>
          </a:p>
          <a:p>
            <a:pPr lvl="1">
              <a:lnSpc>
                <a:spcPct val="120000"/>
              </a:lnSpc>
            </a:pPr>
            <a:r>
              <a:rPr lang="en-US" dirty="0"/>
              <a:t>No assumptions may be made about speeds or the number of CPUs.</a:t>
            </a:r>
          </a:p>
          <a:p>
            <a:pPr lvl="1">
              <a:lnSpc>
                <a:spcPct val="120000"/>
              </a:lnSpc>
            </a:pPr>
            <a:r>
              <a:rPr lang="en-US" dirty="0"/>
              <a:t>No process running outside its critical region may block other processes.</a:t>
            </a:r>
          </a:p>
          <a:p>
            <a:pPr lvl="1">
              <a:lnSpc>
                <a:spcPct val="120000"/>
              </a:lnSpc>
            </a:pPr>
            <a:r>
              <a:rPr lang="en-US" dirty="0"/>
              <a:t>No process should have to wait forever to enter its critical region.</a:t>
            </a:r>
          </a:p>
          <a:p>
            <a:pPr marL="0" indent="0">
              <a:buNone/>
            </a:pPr>
            <a:endParaRPr lang="en-US" dirty="0">
              <a:solidFill>
                <a:srgbClr val="0000FF"/>
              </a:solidFill>
            </a:endParaRPr>
          </a:p>
        </p:txBody>
      </p:sp>
      <p:sp>
        <p:nvSpPr>
          <p:cNvPr id="5" name="Slide Number Placeholder 4"/>
          <p:cNvSpPr>
            <a:spLocks noGrp="1"/>
          </p:cNvSpPr>
          <p:nvPr>
            <p:ph type="sldNum" sz="quarter" idx="12"/>
          </p:nvPr>
        </p:nvSpPr>
        <p:spPr/>
        <p:txBody>
          <a:bodyPr/>
          <a:lstStyle/>
          <a:p>
            <a:fld id="{D2DB48A1-B5F2-D944-9563-BD7B04ADBA09}" type="slidenum">
              <a:rPr lang="en-US" smtClean="0"/>
              <a:t>64</a:t>
            </a:fld>
            <a:endParaRPr lang="en-US"/>
          </a:p>
        </p:txBody>
      </p:sp>
      <p:sp>
        <p:nvSpPr>
          <p:cNvPr id="6" name="Title 5"/>
          <p:cNvSpPr>
            <a:spLocks noGrp="1"/>
          </p:cNvSpPr>
          <p:nvPr>
            <p:ph type="title"/>
          </p:nvPr>
        </p:nvSpPr>
        <p:spPr/>
        <p:txBody>
          <a:bodyPr/>
          <a:lstStyle/>
          <a:p>
            <a:r>
              <a:rPr lang="en-US" dirty="0"/>
              <a:t>Critical Regions (1)</a:t>
            </a:r>
            <a:br>
              <a:rPr lang="en-US" dirty="0"/>
            </a:br>
            <a:endParaRPr lang="en-US" dirty="0"/>
          </a:p>
        </p:txBody>
      </p:sp>
    </p:spTree>
    <p:extLst>
      <p:ext uri="{BB962C8B-B14F-4D97-AF65-F5344CB8AC3E}">
        <p14:creationId xmlns:p14="http://schemas.microsoft.com/office/powerpoint/2010/main" val="633519992"/>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65</a:t>
            </a:fld>
            <a:endParaRPr lang="en-US"/>
          </a:p>
        </p:txBody>
      </p:sp>
      <p:sp>
        <p:nvSpPr>
          <p:cNvPr id="6" name="Title 5"/>
          <p:cNvSpPr>
            <a:spLocks noGrp="1"/>
          </p:cNvSpPr>
          <p:nvPr>
            <p:ph type="title"/>
          </p:nvPr>
        </p:nvSpPr>
        <p:spPr/>
        <p:txBody>
          <a:bodyPr/>
          <a:lstStyle/>
          <a:p>
            <a:r>
              <a:rPr lang="en-US" dirty="0"/>
              <a:t>Critical Regions (2)</a:t>
            </a:r>
            <a:br>
              <a:rPr lang="en-US" dirty="0"/>
            </a:br>
            <a:endParaRPr lang="en-US" dirty="0"/>
          </a:p>
        </p:txBody>
      </p:sp>
      <p:pic>
        <p:nvPicPr>
          <p:cNvPr id="7" name="Picture 6" descr="D:\b\b4\IBM\02-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986" y="1984309"/>
            <a:ext cx="7289800" cy="354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2-22. Mutual exclusion using critical regions.</a:t>
            </a:r>
          </a:p>
        </p:txBody>
      </p:sp>
    </p:spTree>
    <p:extLst>
      <p:ext uri="{BB962C8B-B14F-4D97-AF65-F5344CB8AC3E}">
        <p14:creationId xmlns:p14="http://schemas.microsoft.com/office/powerpoint/2010/main" val="1056897762"/>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Proposals for achieving mutual exclusion:</a:t>
            </a:r>
          </a:p>
          <a:p>
            <a:pPr marL="0" indent="0">
              <a:buNone/>
            </a:pPr>
            <a:endParaRPr lang="en-US" dirty="0"/>
          </a:p>
          <a:p>
            <a:r>
              <a:rPr lang="en-US" dirty="0"/>
              <a:t>Disabling interrupts (</a:t>
            </a:r>
            <a:r>
              <a:rPr lang="en-US" sz="1400" dirty="0"/>
              <a:t>doesn’t work for multicore chips. Why?</a:t>
            </a:r>
            <a:r>
              <a:rPr lang="en-US" dirty="0"/>
              <a:t>)</a:t>
            </a:r>
          </a:p>
          <a:p>
            <a:r>
              <a:rPr lang="en-US" dirty="0"/>
              <a:t>Lock variables (</a:t>
            </a:r>
            <a:r>
              <a:rPr lang="en-US" sz="1400" dirty="0"/>
              <a:t>set the lock variable to 1 when after entering. What problem?</a:t>
            </a:r>
            <a:r>
              <a:rPr lang="en-US" dirty="0"/>
              <a:t>)</a:t>
            </a:r>
          </a:p>
          <a:p>
            <a:r>
              <a:rPr lang="en-US" dirty="0"/>
              <a:t>Strict alternation</a:t>
            </a:r>
          </a:p>
          <a:p>
            <a:r>
              <a:rPr lang="en-US" dirty="0"/>
              <a:t>Peterson's solution</a:t>
            </a:r>
          </a:p>
          <a:p>
            <a:r>
              <a:rPr lang="en-US" dirty="0"/>
              <a:t>The TSL/XCHG instruction</a:t>
            </a:r>
          </a:p>
        </p:txBody>
      </p:sp>
      <p:sp>
        <p:nvSpPr>
          <p:cNvPr id="5" name="Slide Number Placeholder 4"/>
          <p:cNvSpPr>
            <a:spLocks noGrp="1"/>
          </p:cNvSpPr>
          <p:nvPr>
            <p:ph type="sldNum" sz="quarter" idx="12"/>
          </p:nvPr>
        </p:nvSpPr>
        <p:spPr/>
        <p:txBody>
          <a:bodyPr/>
          <a:lstStyle/>
          <a:p>
            <a:fld id="{D2DB48A1-B5F2-D944-9563-BD7B04ADBA09}" type="slidenum">
              <a:rPr lang="en-US" smtClean="0"/>
              <a:t>66</a:t>
            </a:fld>
            <a:endParaRPr lang="en-US"/>
          </a:p>
        </p:txBody>
      </p:sp>
      <p:sp>
        <p:nvSpPr>
          <p:cNvPr id="6" name="Title 5"/>
          <p:cNvSpPr>
            <a:spLocks noGrp="1"/>
          </p:cNvSpPr>
          <p:nvPr>
            <p:ph type="title"/>
          </p:nvPr>
        </p:nvSpPr>
        <p:spPr/>
        <p:txBody>
          <a:bodyPr/>
          <a:lstStyle/>
          <a:p>
            <a:r>
              <a:rPr lang="en-US" dirty="0"/>
              <a:t>Mutual Exclusion with Busy Waiting</a:t>
            </a:r>
            <a:br>
              <a:rPr lang="en-US" dirty="0"/>
            </a:br>
            <a:endParaRPr lang="en-US" dirty="0"/>
          </a:p>
        </p:txBody>
      </p:sp>
    </p:spTree>
    <p:extLst>
      <p:ext uri="{BB962C8B-B14F-4D97-AF65-F5344CB8AC3E}">
        <p14:creationId xmlns:p14="http://schemas.microsoft.com/office/powerpoint/2010/main" val="1443441597"/>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67</a:t>
            </a:fld>
            <a:endParaRPr lang="en-US"/>
          </a:p>
        </p:txBody>
      </p:sp>
      <p:sp>
        <p:nvSpPr>
          <p:cNvPr id="6" name="Title 5"/>
          <p:cNvSpPr>
            <a:spLocks noGrp="1"/>
          </p:cNvSpPr>
          <p:nvPr>
            <p:ph type="title"/>
          </p:nvPr>
        </p:nvSpPr>
        <p:spPr/>
        <p:txBody>
          <a:bodyPr/>
          <a:lstStyle/>
          <a:p>
            <a:r>
              <a:rPr lang="en-US" dirty="0"/>
              <a:t>Strict Alternation</a:t>
            </a:r>
            <a:br>
              <a:rPr lang="en-US" dirty="0"/>
            </a:br>
            <a:endParaRPr lang="en-US" dirty="0"/>
          </a:p>
        </p:txBody>
      </p:sp>
      <p:pic>
        <p:nvPicPr>
          <p:cNvPr id="7" name="Picture 6" descr="D:\b\b4\IBM\0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946276"/>
            <a:ext cx="8648700"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37368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2-23. A proposed solution to the critical region problem. </a:t>
            </a:r>
            <a:br>
              <a:rPr lang="en-US" sz="2000" dirty="0"/>
            </a:br>
            <a:r>
              <a:rPr lang="en-US" sz="2000" dirty="0"/>
              <a:t>(a) Process 0. (b) Process 1. In both cases, be sure to note the semicolons terminating the while statements.</a:t>
            </a:r>
          </a:p>
        </p:txBody>
      </p:sp>
      <p:sp>
        <p:nvSpPr>
          <p:cNvPr id="2" name="TextBox 1"/>
          <p:cNvSpPr txBox="1"/>
          <p:nvPr/>
        </p:nvSpPr>
        <p:spPr>
          <a:xfrm>
            <a:off x="8374447" y="4392084"/>
            <a:ext cx="1365541"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Busy waiting</a:t>
            </a:r>
          </a:p>
          <a:p>
            <a:r>
              <a:rPr lang="en-US" dirty="0"/>
              <a:t>Spin lock</a:t>
            </a:r>
          </a:p>
        </p:txBody>
      </p:sp>
      <p:sp>
        <p:nvSpPr>
          <p:cNvPr id="3" name="TextBox 2">
            <a:extLst>
              <a:ext uri="{FF2B5EF4-FFF2-40B4-BE49-F238E27FC236}">
                <a16:creationId xmlns:a16="http://schemas.microsoft.com/office/drawing/2014/main" id="{002B2FD8-C6D1-E940-F230-036E3812DF92}"/>
              </a:ext>
            </a:extLst>
          </p:cNvPr>
          <p:cNvSpPr txBox="1"/>
          <p:nvPr/>
        </p:nvSpPr>
        <p:spPr>
          <a:xfrm>
            <a:off x="5369718" y="440531"/>
            <a:ext cx="65293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ea typeface="Calibri"/>
                <a:cs typeface="Calibri"/>
              </a:rPr>
              <a:t>Here after </a:t>
            </a:r>
            <a:r>
              <a:rPr lang="en-US" dirty="0" err="1">
                <a:solidFill>
                  <a:srgbClr val="FF0000"/>
                </a:solidFill>
                <a:ea typeface="Calibri"/>
                <a:cs typeface="Calibri"/>
              </a:rPr>
              <a:t>critical_region</a:t>
            </a:r>
            <a:r>
              <a:rPr lang="en-US" dirty="0">
                <a:solidFill>
                  <a:srgbClr val="FF0000"/>
                </a:solidFill>
                <a:ea typeface="Calibri"/>
                <a:cs typeface="Calibri"/>
              </a:rPr>
              <a:t>() already that process is completed with 5s and the turn variable not able to update hence the second one waiting for turn variable to set 1 for 5s, in next 5s the </a:t>
            </a:r>
            <a:r>
              <a:rPr lang="en-US" dirty="0" err="1">
                <a:solidFill>
                  <a:srgbClr val="FF0000"/>
                </a:solidFill>
                <a:ea typeface="Calibri"/>
                <a:cs typeface="Calibri"/>
              </a:rPr>
              <a:t>the</a:t>
            </a:r>
            <a:r>
              <a:rPr lang="en-US" dirty="0">
                <a:solidFill>
                  <a:srgbClr val="FF0000"/>
                </a:solidFill>
                <a:ea typeface="Calibri"/>
                <a:cs typeface="Calibri"/>
              </a:rPr>
              <a:t> process 1 update the turn variable</a:t>
            </a:r>
          </a:p>
        </p:txBody>
      </p:sp>
      <p:sp>
        <p:nvSpPr>
          <p:cNvPr id="9" name="TextBox 8">
            <a:extLst>
              <a:ext uri="{FF2B5EF4-FFF2-40B4-BE49-F238E27FC236}">
                <a16:creationId xmlns:a16="http://schemas.microsoft.com/office/drawing/2014/main" id="{5404682E-7A02-6DB4-A238-9850C03CD506}"/>
              </a:ext>
            </a:extLst>
          </p:cNvPr>
          <p:cNvSpPr txBox="1"/>
          <p:nvPr/>
        </p:nvSpPr>
        <p:spPr>
          <a:xfrm>
            <a:off x="821530" y="4655343"/>
            <a:ext cx="31599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solidFill>
                <a:ea typeface="Calibri"/>
                <a:cs typeface="Calibri"/>
              </a:rPr>
              <a:t>while (turn != 0) { /*loop*/;}</a:t>
            </a:r>
          </a:p>
        </p:txBody>
      </p:sp>
      <p:cxnSp>
        <p:nvCxnSpPr>
          <p:cNvPr id="10" name="Straight Arrow Connector 9">
            <a:extLst>
              <a:ext uri="{FF2B5EF4-FFF2-40B4-BE49-F238E27FC236}">
                <a16:creationId xmlns:a16="http://schemas.microsoft.com/office/drawing/2014/main" id="{2C79C01E-37DF-A50E-EEF4-C64353A70904}"/>
              </a:ext>
            </a:extLst>
          </p:cNvPr>
          <p:cNvCxnSpPr/>
          <p:nvPr/>
        </p:nvCxnSpPr>
        <p:spPr>
          <a:xfrm flipH="1">
            <a:off x="2112168" y="2543175"/>
            <a:ext cx="133351" cy="210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447895"/>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68</a:t>
            </a:fld>
            <a:endParaRPr lang="en-US"/>
          </a:p>
        </p:txBody>
      </p:sp>
      <p:sp>
        <p:nvSpPr>
          <p:cNvPr id="6" name="Title 5"/>
          <p:cNvSpPr>
            <a:spLocks noGrp="1"/>
          </p:cNvSpPr>
          <p:nvPr>
            <p:ph type="title"/>
          </p:nvPr>
        </p:nvSpPr>
        <p:spPr>
          <a:xfrm>
            <a:off x="1981200" y="531017"/>
            <a:ext cx="8229600" cy="621526"/>
          </a:xfrm>
        </p:spPr>
        <p:txBody>
          <a:bodyPr>
            <a:normAutofit fontScale="90000"/>
          </a:bodyPr>
          <a:lstStyle/>
          <a:p>
            <a:r>
              <a:rPr lang="en-US" dirty="0"/>
              <a:t>Peterson's Solution</a:t>
            </a:r>
            <a:br>
              <a:rPr lang="en-US" dirty="0"/>
            </a:br>
            <a:endParaRPr lang="en-US" dirty="0"/>
          </a:p>
        </p:txBody>
      </p:sp>
      <p:pic>
        <p:nvPicPr>
          <p:cNvPr id="7" name="Picture 6" descr="D:\b\b4\IBM\02-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1246188"/>
            <a:ext cx="6419850"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2-24. Peterson</a:t>
            </a:r>
            <a:r>
              <a:rPr lang="ja-JP" altLang="en-US" sz="2000" dirty="0"/>
              <a:t>’</a:t>
            </a:r>
            <a:r>
              <a:rPr lang="en-US" sz="2000" dirty="0"/>
              <a:t>s solution for achieving mutual exclusion.</a:t>
            </a:r>
          </a:p>
        </p:txBody>
      </p:sp>
    </p:spTree>
    <p:extLst>
      <p:ext uri="{BB962C8B-B14F-4D97-AF65-F5344CB8AC3E}">
        <p14:creationId xmlns:p14="http://schemas.microsoft.com/office/powerpoint/2010/main" val="1906631160"/>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69</a:t>
            </a:fld>
            <a:endParaRPr lang="en-US"/>
          </a:p>
        </p:txBody>
      </p:sp>
      <p:sp>
        <p:nvSpPr>
          <p:cNvPr id="6" name="Title 5"/>
          <p:cNvSpPr>
            <a:spLocks noGrp="1"/>
          </p:cNvSpPr>
          <p:nvPr>
            <p:ph type="title"/>
          </p:nvPr>
        </p:nvSpPr>
        <p:spPr/>
        <p:txBody>
          <a:bodyPr/>
          <a:lstStyle/>
          <a:p>
            <a:r>
              <a:rPr lang="en-US" dirty="0"/>
              <a:t>The TSL Instruction</a:t>
            </a:r>
          </a:p>
        </p:txBody>
      </p:sp>
      <p:pic>
        <p:nvPicPr>
          <p:cNvPr id="7" name="Picture 6" descr="D:\b\b4\IBM\0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2027239"/>
            <a:ext cx="7531100" cy="240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47308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2-25. Entering and leaving a critical region </a:t>
            </a:r>
            <a:br>
              <a:rPr lang="en-US" sz="2000" dirty="0"/>
            </a:br>
            <a:r>
              <a:rPr lang="en-US" sz="2000" dirty="0"/>
              <a:t>using the TSL instruction.</a:t>
            </a:r>
          </a:p>
        </p:txBody>
      </p:sp>
    </p:spTree>
    <p:extLst>
      <p:ext uri="{BB962C8B-B14F-4D97-AF65-F5344CB8AC3E}">
        <p14:creationId xmlns:p14="http://schemas.microsoft.com/office/powerpoint/2010/main" val="12696767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What is multiprogramming?</a:t>
            </a:r>
          </a:p>
        </p:txBody>
      </p:sp>
      <p:sp>
        <p:nvSpPr>
          <p:cNvPr id="5" name="Slide Number Placeholder 4"/>
          <p:cNvSpPr>
            <a:spLocks noGrp="1"/>
          </p:cNvSpPr>
          <p:nvPr>
            <p:ph type="sldNum" sz="quarter" idx="12"/>
          </p:nvPr>
        </p:nvSpPr>
        <p:spPr/>
        <p:txBody>
          <a:bodyPr/>
          <a:lstStyle/>
          <a:p>
            <a:fld id="{D2DB48A1-B5F2-D944-9563-BD7B04ADBA09}" type="slidenum">
              <a:rPr lang="en-US" smtClean="0"/>
              <a:t>7</a:t>
            </a:fld>
            <a:endParaRPr lang="en-US"/>
          </a:p>
        </p:txBody>
      </p:sp>
      <p:sp>
        <p:nvSpPr>
          <p:cNvPr id="3" name="TextBox 2">
            <a:extLst>
              <a:ext uri="{FF2B5EF4-FFF2-40B4-BE49-F238E27FC236}">
                <a16:creationId xmlns:a16="http://schemas.microsoft.com/office/drawing/2014/main" id="{3F2EF97F-D970-FCDC-92F7-C73B4F8C3283}"/>
              </a:ext>
            </a:extLst>
          </p:cNvPr>
          <p:cNvSpPr txBox="1"/>
          <p:nvPr/>
        </p:nvSpPr>
        <p:spPr>
          <a:xfrm>
            <a:off x="1073150" y="2451100"/>
            <a:ext cx="77152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Executing the more than one program in shared manner using the single processor (One after the other)</a:t>
            </a:r>
            <a:endParaRPr lang="en-US" dirty="0"/>
          </a:p>
        </p:txBody>
      </p:sp>
    </p:spTree>
    <p:extLst>
      <p:ext uri="{BB962C8B-B14F-4D97-AF65-F5344CB8AC3E}">
        <p14:creationId xmlns:p14="http://schemas.microsoft.com/office/powerpoint/2010/main" val="21238265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70</a:t>
            </a:fld>
            <a:endParaRPr lang="en-US"/>
          </a:p>
        </p:txBody>
      </p:sp>
      <p:sp>
        <p:nvSpPr>
          <p:cNvPr id="6" name="Title 5"/>
          <p:cNvSpPr>
            <a:spLocks noGrp="1"/>
          </p:cNvSpPr>
          <p:nvPr>
            <p:ph type="title"/>
          </p:nvPr>
        </p:nvSpPr>
        <p:spPr/>
        <p:txBody>
          <a:bodyPr/>
          <a:lstStyle/>
          <a:p>
            <a:r>
              <a:rPr lang="en-US" dirty="0"/>
              <a:t>The XCHG Instruction</a:t>
            </a:r>
          </a:p>
        </p:txBody>
      </p:sp>
      <p:pic>
        <p:nvPicPr>
          <p:cNvPr id="7" name="Picture 10" descr="D:\b\b4\IBM\02-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6" y="2144714"/>
            <a:ext cx="8131175" cy="256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30892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2-26. Entering and leaving a critical region </a:t>
            </a:r>
            <a:br>
              <a:rPr lang="en-US" sz="2000" dirty="0"/>
            </a:br>
            <a:r>
              <a:rPr lang="en-US" sz="2000" dirty="0"/>
              <a:t>using the XCHG instruction.</a:t>
            </a:r>
          </a:p>
        </p:txBody>
      </p:sp>
    </p:spTree>
    <p:extLst>
      <p:ext uri="{BB962C8B-B14F-4D97-AF65-F5344CB8AC3E}">
        <p14:creationId xmlns:p14="http://schemas.microsoft.com/office/powerpoint/2010/main" val="136062729"/>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Previous solutions have the defect of </a:t>
            </a:r>
            <a:r>
              <a:rPr lang="en-US" dirty="0">
                <a:solidFill>
                  <a:srgbClr val="FF0000"/>
                </a:solidFill>
              </a:rPr>
              <a:t>requiring busy waiting</a:t>
            </a:r>
          </a:p>
          <a:p>
            <a:pPr lvl="1"/>
            <a:r>
              <a:rPr lang="en-US" dirty="0"/>
              <a:t>If an entry not allowed, sits in a tight loop waiting until it is</a:t>
            </a:r>
          </a:p>
          <a:p>
            <a:pPr lvl="1"/>
            <a:r>
              <a:rPr lang="en-US" dirty="0"/>
              <a:t>Wastes CPU cycles</a:t>
            </a:r>
          </a:p>
          <a:p>
            <a:endParaRPr lang="en-US" dirty="0"/>
          </a:p>
          <a:p>
            <a:r>
              <a:rPr lang="en-US" dirty="0"/>
              <a:t>IPC primitives block (and release CPU) instead of wasting CPU cycles</a:t>
            </a:r>
          </a:p>
          <a:p>
            <a:pPr lvl="1"/>
            <a:r>
              <a:rPr lang="en-US" dirty="0"/>
              <a:t>Sleep: a system call causes the caller to block and release CPU until another process wakes it up</a:t>
            </a:r>
          </a:p>
          <a:p>
            <a:pPr lvl="1"/>
            <a:r>
              <a:rPr lang="en-US" dirty="0"/>
              <a:t>Wakeup: a system call wakes up another process</a:t>
            </a:r>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71</a:t>
            </a:fld>
            <a:endParaRPr lang="en-US"/>
          </a:p>
        </p:txBody>
      </p:sp>
      <p:sp>
        <p:nvSpPr>
          <p:cNvPr id="6" name="Title 5"/>
          <p:cNvSpPr>
            <a:spLocks noGrp="1"/>
          </p:cNvSpPr>
          <p:nvPr>
            <p:ph type="title"/>
          </p:nvPr>
        </p:nvSpPr>
        <p:spPr/>
        <p:txBody>
          <a:bodyPr/>
          <a:lstStyle/>
          <a:p>
            <a:r>
              <a:rPr lang="en-US" dirty="0"/>
              <a:t>Sleep and Wakeup</a:t>
            </a:r>
          </a:p>
        </p:txBody>
      </p:sp>
    </p:spTree>
    <p:extLst>
      <p:ext uri="{BB962C8B-B14F-4D97-AF65-F5344CB8AC3E}">
        <p14:creationId xmlns:p14="http://schemas.microsoft.com/office/powerpoint/2010/main" val="904913191"/>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209143"/>
            <a:ext cx="8229600" cy="3550964"/>
          </a:xfrm>
        </p:spPr>
      </p:pic>
      <p:sp>
        <p:nvSpPr>
          <p:cNvPr id="3" name="Slide Number Placeholder 2"/>
          <p:cNvSpPr>
            <a:spLocks noGrp="1"/>
          </p:cNvSpPr>
          <p:nvPr>
            <p:ph type="sldNum" sz="quarter" idx="12"/>
          </p:nvPr>
        </p:nvSpPr>
        <p:spPr/>
        <p:txBody>
          <a:bodyPr/>
          <a:lstStyle/>
          <a:p>
            <a:fld id="{D2DB48A1-B5F2-D944-9563-BD7B04ADBA09}" type="slidenum">
              <a:rPr lang="en-US" smtClean="0"/>
              <a:t>72</a:t>
            </a:fld>
            <a:endParaRPr lang="en-US"/>
          </a:p>
        </p:txBody>
      </p:sp>
      <p:sp>
        <p:nvSpPr>
          <p:cNvPr id="5" name="Title 5"/>
          <p:cNvSpPr txBox="1">
            <a:spLocks/>
          </p:cNvSpPr>
          <p:nvPr/>
        </p:nvSpPr>
        <p:spPr>
          <a:xfrm>
            <a:off x="1981200" y="478964"/>
            <a:ext cx="8229600" cy="621526"/>
          </a:xfrm>
          <a:prstGeom prst="rect">
            <a:avLst/>
          </a:prstGeom>
        </p:spPr>
        <p:txBody>
          <a:bodyPr/>
          <a:lstStyle>
            <a:lvl1pPr algn="ctr" defTabSz="457200" rtl="0" eaLnBrk="1" latinLnBrk="0" hangingPunct="1">
              <a:spcBef>
                <a:spcPct val="0"/>
              </a:spcBef>
              <a:buNone/>
              <a:defRPr sz="3200" u="sng" kern="1200">
                <a:solidFill>
                  <a:schemeClr val="tx1"/>
                </a:solidFill>
                <a:latin typeface="+mj-lt"/>
                <a:ea typeface="+mj-ea"/>
                <a:cs typeface="+mj-cs"/>
              </a:defRPr>
            </a:lvl1pPr>
          </a:lstStyle>
          <a:p>
            <a:r>
              <a:rPr lang="en-US"/>
              <a:t>The Producer-Consumer Problem</a:t>
            </a:r>
            <a:br>
              <a:rPr lang="en-US"/>
            </a:br>
            <a:endParaRPr lang="en-US" dirty="0"/>
          </a:p>
        </p:txBody>
      </p:sp>
    </p:spTree>
    <p:extLst>
      <p:ext uri="{BB962C8B-B14F-4D97-AF65-F5344CB8AC3E}">
        <p14:creationId xmlns:p14="http://schemas.microsoft.com/office/powerpoint/2010/main" val="1300762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73</a:t>
            </a:fld>
            <a:endParaRPr lang="en-US"/>
          </a:p>
        </p:txBody>
      </p:sp>
      <p:sp>
        <p:nvSpPr>
          <p:cNvPr id="6" name="Title 5"/>
          <p:cNvSpPr>
            <a:spLocks noGrp="1"/>
          </p:cNvSpPr>
          <p:nvPr>
            <p:ph type="title"/>
          </p:nvPr>
        </p:nvSpPr>
        <p:spPr>
          <a:xfrm>
            <a:off x="1981200" y="478964"/>
            <a:ext cx="8229600" cy="621526"/>
          </a:xfrm>
        </p:spPr>
        <p:txBody>
          <a:bodyPr>
            <a:normAutofit fontScale="90000"/>
          </a:bodyPr>
          <a:lstStyle/>
          <a:p>
            <a:r>
              <a:rPr lang="en-US" dirty="0"/>
              <a:t>The Producer-Consumer Problem</a:t>
            </a:r>
            <a:br>
              <a:rPr lang="en-US" dirty="0"/>
            </a:br>
            <a:endParaRPr lang="en-US" dirty="0"/>
          </a:p>
        </p:txBody>
      </p:sp>
      <p:pic>
        <p:nvPicPr>
          <p:cNvPr id="7" name="Picture 7" descr="D:\b\b4\IBM\02-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269" y="1237830"/>
            <a:ext cx="5546725" cy="462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2-27. The producer-consumer problem </a:t>
            </a:r>
            <a:br>
              <a:rPr lang="en-US" sz="2000" dirty="0"/>
            </a:br>
            <a:r>
              <a:rPr lang="en-US" sz="2000" dirty="0"/>
              <a:t>with a fatal race condition.</a:t>
            </a:r>
          </a:p>
        </p:txBody>
      </p:sp>
    </p:spTree>
    <p:extLst>
      <p:ext uri="{BB962C8B-B14F-4D97-AF65-F5344CB8AC3E}">
        <p14:creationId xmlns:p14="http://schemas.microsoft.com/office/powerpoint/2010/main" val="524180662"/>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485717" cy="4783914"/>
          </a:xfrm>
        </p:spPr>
        <p:txBody>
          <a:bodyPr>
            <a:normAutofit fontScale="92500" lnSpcReduction="20000"/>
          </a:bodyPr>
          <a:lstStyle/>
          <a:p>
            <a:r>
              <a:rPr lang="en-US" dirty="0"/>
              <a:t>Introduced by E. W. </a:t>
            </a:r>
            <a:r>
              <a:rPr lang="en-US" dirty="0" err="1"/>
              <a:t>Dijkstra</a:t>
            </a:r>
            <a:r>
              <a:rPr lang="en-US" dirty="0"/>
              <a:t> in 1965</a:t>
            </a:r>
          </a:p>
          <a:p>
            <a:r>
              <a:rPr lang="en-US" dirty="0"/>
              <a:t>A variable type </a:t>
            </a:r>
            <a:r>
              <a:rPr lang="en-US" dirty="0">
                <a:solidFill>
                  <a:srgbClr val="0000FF"/>
                </a:solidFill>
              </a:rPr>
              <a:t>semaphore</a:t>
            </a:r>
            <a:r>
              <a:rPr lang="en-US" dirty="0"/>
              <a:t> (integer) to count # of wakeups</a:t>
            </a:r>
          </a:p>
          <a:p>
            <a:endParaRPr lang="en-US" dirty="0"/>
          </a:p>
          <a:p>
            <a:r>
              <a:rPr lang="en-US" dirty="0"/>
              <a:t>“</a:t>
            </a:r>
            <a:r>
              <a:rPr lang="en-US" dirty="0">
                <a:solidFill>
                  <a:srgbClr val="0000FF"/>
                </a:solidFill>
              </a:rPr>
              <a:t>down</a:t>
            </a:r>
            <a:r>
              <a:rPr lang="en-US" dirty="0"/>
              <a:t>” operation: decrements if greater than 0 (uses one stored wakeup) or sleep if the value is 0</a:t>
            </a:r>
          </a:p>
          <a:p>
            <a:r>
              <a:rPr lang="en-US" dirty="0"/>
              <a:t>“</a:t>
            </a:r>
            <a:r>
              <a:rPr lang="en-US" dirty="0">
                <a:solidFill>
                  <a:srgbClr val="0000FF"/>
                </a:solidFill>
              </a:rPr>
              <a:t>up</a:t>
            </a:r>
            <a:r>
              <a:rPr lang="en-US" dirty="0"/>
              <a:t>” operation: increments the value and one of sleeping processes waken up to complete its down</a:t>
            </a:r>
          </a:p>
          <a:p>
            <a:r>
              <a:rPr lang="en-US" dirty="0"/>
              <a:t>Both operations completed as a </a:t>
            </a:r>
            <a:r>
              <a:rPr lang="en-US" dirty="0">
                <a:solidFill>
                  <a:srgbClr val="0000FF"/>
                </a:solidFill>
              </a:rPr>
              <a:t>single indivisible atomic action</a:t>
            </a:r>
          </a:p>
          <a:p>
            <a:endParaRPr lang="en-US" dirty="0"/>
          </a:p>
          <a:p>
            <a:r>
              <a:rPr lang="en-US" dirty="0"/>
              <a:t>Also referred as P and V operations </a:t>
            </a:r>
          </a:p>
          <a:p>
            <a:pPr lvl="1"/>
            <a:r>
              <a:rPr lang="en-US" dirty="0"/>
              <a:t>P: </a:t>
            </a:r>
            <a:r>
              <a:rPr lang="en-US" dirty="0" err="1"/>
              <a:t>Proberen</a:t>
            </a:r>
            <a:r>
              <a:rPr lang="en-US" dirty="0"/>
              <a:t> (try), V: </a:t>
            </a:r>
            <a:r>
              <a:rPr lang="en-US" dirty="0" err="1"/>
              <a:t>Verhogen</a:t>
            </a:r>
            <a:r>
              <a:rPr lang="en-US" dirty="0"/>
              <a:t> (raise, make higher)</a:t>
            </a:r>
          </a:p>
        </p:txBody>
      </p:sp>
      <p:sp>
        <p:nvSpPr>
          <p:cNvPr id="5" name="Slide Number Placeholder 4"/>
          <p:cNvSpPr>
            <a:spLocks noGrp="1"/>
          </p:cNvSpPr>
          <p:nvPr>
            <p:ph type="sldNum" sz="quarter" idx="12"/>
          </p:nvPr>
        </p:nvSpPr>
        <p:spPr/>
        <p:txBody>
          <a:bodyPr/>
          <a:lstStyle/>
          <a:p>
            <a:fld id="{D2DB48A1-B5F2-D944-9563-BD7B04ADBA09}" type="slidenum">
              <a:rPr lang="en-US" smtClean="0"/>
              <a:t>74</a:t>
            </a:fld>
            <a:endParaRPr lang="en-US"/>
          </a:p>
        </p:txBody>
      </p:sp>
      <p:sp>
        <p:nvSpPr>
          <p:cNvPr id="6" name="Title 5"/>
          <p:cNvSpPr>
            <a:spLocks noGrp="1"/>
          </p:cNvSpPr>
          <p:nvPr>
            <p:ph type="title"/>
          </p:nvPr>
        </p:nvSpPr>
        <p:spPr/>
        <p:txBody>
          <a:bodyPr/>
          <a:lstStyle/>
          <a:p>
            <a:r>
              <a:rPr lang="en-US" dirty="0"/>
              <a:t>Semaphores (1)</a:t>
            </a:r>
          </a:p>
        </p:txBody>
      </p:sp>
    </p:spTree>
    <p:extLst>
      <p:ext uri="{BB962C8B-B14F-4D97-AF65-F5344CB8AC3E}">
        <p14:creationId xmlns:p14="http://schemas.microsoft.com/office/powerpoint/2010/main" val="1861654930"/>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“up” and “down” are usually implemented as system calls</a:t>
            </a:r>
          </a:p>
          <a:p>
            <a:endParaRPr lang="en-US" dirty="0"/>
          </a:p>
          <a:p>
            <a:r>
              <a:rPr lang="en-US" dirty="0"/>
              <a:t>With the OS briefly disabling all interrupts while testing the semaphore, updating, putting the process to sleep if needed</a:t>
            </a:r>
          </a:p>
        </p:txBody>
      </p:sp>
      <p:sp>
        <p:nvSpPr>
          <p:cNvPr id="5" name="Slide Number Placeholder 4"/>
          <p:cNvSpPr>
            <a:spLocks noGrp="1"/>
          </p:cNvSpPr>
          <p:nvPr>
            <p:ph type="sldNum" sz="quarter" idx="12"/>
          </p:nvPr>
        </p:nvSpPr>
        <p:spPr/>
        <p:txBody>
          <a:bodyPr/>
          <a:lstStyle/>
          <a:p>
            <a:fld id="{D2DB48A1-B5F2-D944-9563-BD7B04ADBA09}" type="slidenum">
              <a:rPr lang="en-US" smtClean="0"/>
              <a:t>75</a:t>
            </a:fld>
            <a:endParaRPr lang="en-US"/>
          </a:p>
        </p:txBody>
      </p:sp>
      <p:sp>
        <p:nvSpPr>
          <p:cNvPr id="6" name="Title 5"/>
          <p:cNvSpPr>
            <a:spLocks noGrp="1"/>
          </p:cNvSpPr>
          <p:nvPr>
            <p:ph type="title"/>
          </p:nvPr>
        </p:nvSpPr>
        <p:spPr/>
        <p:txBody>
          <a:bodyPr/>
          <a:lstStyle/>
          <a:p>
            <a:r>
              <a:rPr lang="en-US" dirty="0"/>
              <a:t>Semaphores (2)</a:t>
            </a:r>
          </a:p>
        </p:txBody>
      </p:sp>
    </p:spTree>
    <p:extLst>
      <p:ext uri="{BB962C8B-B14F-4D97-AF65-F5344CB8AC3E}">
        <p14:creationId xmlns:p14="http://schemas.microsoft.com/office/powerpoint/2010/main" val="2145155367"/>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76</a:t>
            </a:fld>
            <a:endParaRPr lang="en-US"/>
          </a:p>
        </p:txBody>
      </p:sp>
      <p:pic>
        <p:nvPicPr>
          <p:cNvPr id="7" name="Picture 7" descr="D:\b\b4\IBM\0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7" y="356835"/>
            <a:ext cx="6474884" cy="645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8191500" y="2741083"/>
            <a:ext cx="2908300" cy="1693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eaLnBrk="0" hangingPunct="0">
              <a:spcBef>
                <a:spcPct val="20000"/>
              </a:spcBef>
              <a:defRPr/>
            </a:pPr>
            <a:endParaRPr lang="en-US" sz="2000" dirty="0"/>
          </a:p>
        </p:txBody>
      </p:sp>
      <p:sp>
        <p:nvSpPr>
          <p:cNvPr id="9" name="TextBox 8"/>
          <p:cNvSpPr txBox="1"/>
          <p:nvPr/>
        </p:nvSpPr>
        <p:spPr>
          <a:xfrm>
            <a:off x="7665854" y="4794251"/>
            <a:ext cx="2856961" cy="923330"/>
          </a:xfrm>
          <a:prstGeom prst="rect">
            <a:avLst/>
          </a:prstGeom>
          <a:noFill/>
        </p:spPr>
        <p:txBody>
          <a:bodyPr wrap="square" rtlCol="0">
            <a:spAutoFit/>
          </a:bodyPr>
          <a:lstStyle/>
          <a:p>
            <a:r>
              <a:rPr lang="en-US" dirty="0"/>
              <a:t>Figure 2-28. The producer-consumer problem using semaphores.</a:t>
            </a:r>
          </a:p>
        </p:txBody>
      </p:sp>
      <p:sp>
        <p:nvSpPr>
          <p:cNvPr id="10" name="TextBox 9"/>
          <p:cNvSpPr txBox="1"/>
          <p:nvPr/>
        </p:nvSpPr>
        <p:spPr>
          <a:xfrm>
            <a:off x="8191501" y="1227668"/>
            <a:ext cx="2233083" cy="286232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Three semaphores, full, empty, and </a:t>
            </a:r>
            <a:r>
              <a:rPr lang="en-US" dirty="0" err="1"/>
              <a:t>mutex</a:t>
            </a:r>
            <a:endParaRPr lang="en-US" dirty="0"/>
          </a:p>
          <a:p>
            <a:endParaRPr lang="en-US" dirty="0"/>
          </a:p>
          <a:p>
            <a:r>
              <a:rPr lang="en-US" dirty="0"/>
              <a:t>full and empty are used for </a:t>
            </a:r>
            <a:r>
              <a:rPr lang="en-US" dirty="0">
                <a:solidFill>
                  <a:srgbClr val="0000FF"/>
                </a:solidFill>
              </a:rPr>
              <a:t>synchronization</a:t>
            </a:r>
          </a:p>
          <a:p>
            <a:endParaRPr lang="en-US" dirty="0"/>
          </a:p>
          <a:p>
            <a:r>
              <a:rPr lang="en-US" dirty="0" err="1"/>
              <a:t>mutex</a:t>
            </a:r>
            <a:r>
              <a:rPr lang="en-US" dirty="0"/>
              <a:t> used for </a:t>
            </a:r>
            <a:r>
              <a:rPr lang="en-US" dirty="0">
                <a:solidFill>
                  <a:srgbClr val="0000FF"/>
                </a:solidFill>
              </a:rPr>
              <a:t>mutual exclusion</a:t>
            </a:r>
          </a:p>
        </p:txBody>
      </p:sp>
      <p:sp>
        <p:nvSpPr>
          <p:cNvPr id="11" name="Line Callout 1 10"/>
          <p:cNvSpPr/>
          <p:nvPr/>
        </p:nvSpPr>
        <p:spPr>
          <a:xfrm>
            <a:off x="4114800" y="1532467"/>
            <a:ext cx="2489200" cy="565150"/>
          </a:xfrm>
          <a:prstGeom prst="borderCallout1">
            <a:avLst>
              <a:gd name="adj1" fmla="val 18750"/>
              <a:gd name="adj2" fmla="val -8333"/>
              <a:gd name="adj3" fmla="val 235347"/>
              <a:gd name="adj4" fmla="val -2574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Can cause “deadlock” if the order switched</a:t>
            </a:r>
          </a:p>
        </p:txBody>
      </p:sp>
    </p:spTree>
    <p:extLst>
      <p:ext uri="{BB962C8B-B14F-4D97-AF65-F5344CB8AC3E}">
        <p14:creationId xmlns:p14="http://schemas.microsoft.com/office/powerpoint/2010/main" val="426537559"/>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Questions?</a:t>
            </a:r>
          </a:p>
          <a:p>
            <a:endParaRPr lang="en-US" dirty="0"/>
          </a:p>
          <a:p>
            <a:r>
              <a:rPr lang="en-US" dirty="0" err="1">
                <a:solidFill>
                  <a:srgbClr val="BFBFBF"/>
                </a:solidFill>
              </a:rPr>
              <a:t>InterProcess</a:t>
            </a:r>
            <a:r>
              <a:rPr lang="en-US" dirty="0">
                <a:solidFill>
                  <a:srgbClr val="BFBFBF"/>
                </a:solidFill>
              </a:rPr>
              <a:t> Communication</a:t>
            </a:r>
          </a:p>
          <a:p>
            <a:pPr lvl="1"/>
            <a:r>
              <a:rPr lang="en-US" sz="2100" dirty="0" err="1">
                <a:solidFill>
                  <a:srgbClr val="BFBFBF"/>
                </a:solidFill>
              </a:rPr>
              <a:t>Mutexes</a:t>
            </a:r>
            <a:r>
              <a:rPr lang="en-US" sz="2100" dirty="0">
                <a:solidFill>
                  <a:srgbClr val="BFBFBF"/>
                </a:solidFill>
              </a:rPr>
              <a:t>, </a:t>
            </a:r>
            <a:r>
              <a:rPr lang="en-US" dirty="0">
                <a:solidFill>
                  <a:srgbClr val="BFBFBF"/>
                </a:solidFill>
              </a:rPr>
              <a:t>Monitors</a:t>
            </a:r>
          </a:p>
          <a:p>
            <a:pPr lvl="1"/>
            <a:r>
              <a:rPr lang="en-US" dirty="0">
                <a:solidFill>
                  <a:srgbClr val="BFBFBF"/>
                </a:solidFill>
              </a:rPr>
              <a:t>Message passing, Barriers</a:t>
            </a:r>
          </a:p>
          <a:p>
            <a:r>
              <a:rPr lang="en-US" dirty="0"/>
              <a:t>Scheduling</a:t>
            </a:r>
          </a:p>
          <a:p>
            <a:pPr lvl="1"/>
            <a:r>
              <a:rPr lang="en-US" dirty="0"/>
              <a:t>Process behavior and when to schedule</a:t>
            </a:r>
          </a:p>
          <a:p>
            <a:pPr lvl="1"/>
            <a:r>
              <a:rPr lang="en-US" dirty="0"/>
              <a:t>Categories of scheduling algorithms and goals</a:t>
            </a:r>
          </a:p>
          <a:p>
            <a:pPr lvl="1"/>
            <a:r>
              <a:rPr lang="en-US" dirty="0"/>
              <a:t>Scheduling in batch systems and interactive systems</a:t>
            </a:r>
          </a:p>
          <a:p>
            <a:pPr lvl="1"/>
            <a:r>
              <a:rPr lang="en-US" dirty="0"/>
              <a:t>Policy </a:t>
            </a:r>
            <a:r>
              <a:rPr lang="en-US" dirty="0" err="1"/>
              <a:t>v.s</a:t>
            </a:r>
            <a:r>
              <a:rPr lang="en-US" dirty="0"/>
              <a:t>. mechanism, thread scheduling</a:t>
            </a:r>
          </a:p>
        </p:txBody>
      </p:sp>
      <p:sp>
        <p:nvSpPr>
          <p:cNvPr id="5" name="Slide Number Placeholder 4"/>
          <p:cNvSpPr>
            <a:spLocks noGrp="1"/>
          </p:cNvSpPr>
          <p:nvPr>
            <p:ph type="sldNum" sz="quarter" idx="12"/>
          </p:nvPr>
        </p:nvSpPr>
        <p:spPr/>
        <p:txBody>
          <a:bodyPr/>
          <a:lstStyle/>
          <a:p>
            <a:fld id="{D2DB48A1-B5F2-D944-9563-BD7B04ADBA09}" type="slidenum">
              <a:rPr lang="en-US" smtClean="0"/>
              <a:t>77</a:t>
            </a:fld>
            <a:endParaRPr lang="en-US"/>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641147231"/>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Whenever two or more processes/threads compete for the CPU to run, we need a form of “scheduling”</a:t>
            </a:r>
          </a:p>
          <a:p>
            <a:endParaRPr lang="en-US" dirty="0"/>
          </a:p>
          <a:p>
            <a:r>
              <a:rPr lang="en-US" dirty="0">
                <a:solidFill>
                  <a:srgbClr val="0000FF"/>
                </a:solidFill>
              </a:rPr>
              <a:t>Scheduler</a:t>
            </a:r>
            <a:r>
              <a:rPr lang="en-US" dirty="0"/>
              <a:t>: the OS component makes the scheduling decision</a:t>
            </a:r>
          </a:p>
          <a:p>
            <a:r>
              <a:rPr lang="en-US" dirty="0">
                <a:solidFill>
                  <a:srgbClr val="0000FF"/>
                </a:solidFill>
              </a:rPr>
              <a:t>Scheduling algorithm</a:t>
            </a:r>
            <a:r>
              <a:rPr lang="en-US" dirty="0"/>
              <a:t>: the algorithm the scheduler uses</a:t>
            </a:r>
          </a:p>
          <a:p>
            <a:endParaRPr lang="en-US" dirty="0"/>
          </a:p>
          <a:p>
            <a:r>
              <a:rPr lang="en-US" dirty="0"/>
              <a:t>Process/thread scheduling share similar issues, but with subtle difference too</a:t>
            </a:r>
          </a:p>
        </p:txBody>
      </p:sp>
      <p:sp>
        <p:nvSpPr>
          <p:cNvPr id="5" name="Slide Number Placeholder 4"/>
          <p:cNvSpPr>
            <a:spLocks noGrp="1"/>
          </p:cNvSpPr>
          <p:nvPr>
            <p:ph type="sldNum" sz="quarter" idx="12"/>
          </p:nvPr>
        </p:nvSpPr>
        <p:spPr/>
        <p:txBody>
          <a:bodyPr/>
          <a:lstStyle/>
          <a:p>
            <a:fld id="{D2DB48A1-B5F2-D944-9563-BD7B04ADBA09}" type="slidenum">
              <a:rPr lang="en-US" smtClean="0"/>
              <a:t>78</a:t>
            </a:fld>
            <a:endParaRPr lang="en-US"/>
          </a:p>
        </p:txBody>
      </p:sp>
      <p:sp>
        <p:nvSpPr>
          <p:cNvPr id="6" name="Title 5"/>
          <p:cNvSpPr>
            <a:spLocks noGrp="1"/>
          </p:cNvSpPr>
          <p:nvPr>
            <p:ph type="title"/>
          </p:nvPr>
        </p:nvSpPr>
        <p:spPr/>
        <p:txBody>
          <a:bodyPr/>
          <a:lstStyle/>
          <a:p>
            <a:r>
              <a:rPr lang="en-US" dirty="0"/>
              <a:t>Scheduling</a:t>
            </a:r>
          </a:p>
        </p:txBody>
      </p:sp>
    </p:spTree>
    <p:extLst>
      <p:ext uri="{BB962C8B-B14F-4D97-AF65-F5344CB8AC3E}">
        <p14:creationId xmlns:p14="http://schemas.microsoft.com/office/powerpoint/2010/main" val="481549349"/>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79</a:t>
            </a:fld>
            <a:endParaRPr lang="en-US"/>
          </a:p>
        </p:txBody>
      </p:sp>
      <p:sp>
        <p:nvSpPr>
          <p:cNvPr id="6" name="Title 5"/>
          <p:cNvSpPr>
            <a:spLocks noGrp="1"/>
          </p:cNvSpPr>
          <p:nvPr>
            <p:ph type="title"/>
          </p:nvPr>
        </p:nvSpPr>
        <p:spPr/>
        <p:txBody>
          <a:bodyPr/>
          <a:lstStyle/>
          <a:p>
            <a:r>
              <a:rPr lang="en-US" dirty="0"/>
              <a:t>Process Behavior (1)</a:t>
            </a:r>
            <a:br>
              <a:rPr lang="en-US" dirty="0"/>
            </a:br>
            <a:endParaRPr lang="en-US" dirty="0"/>
          </a:p>
        </p:txBody>
      </p:sp>
      <p:pic>
        <p:nvPicPr>
          <p:cNvPr id="7" name="Picture 6" descr="D:\b\b4\IBM\02-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689100"/>
            <a:ext cx="7664450" cy="307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43852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2-38. Bursts of CPU usage alternate with periods of waiting for I/O. (a) A CPU-bound process. (b) An I/O-bound process.</a:t>
            </a:r>
          </a:p>
        </p:txBody>
      </p:sp>
    </p:spTree>
    <p:extLst>
      <p:ext uri="{BB962C8B-B14F-4D97-AF65-F5344CB8AC3E}">
        <p14:creationId xmlns:p14="http://schemas.microsoft.com/office/powerpoint/2010/main" val="16815267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1524000" y="990600"/>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sz="3200" u="sng" dirty="0">
                <a:latin typeface="+mj-lt"/>
              </a:rPr>
              <a:t>Computer Hardware Review</a:t>
            </a:r>
          </a:p>
        </p:txBody>
      </p:sp>
      <p:sp>
        <p:nvSpPr>
          <p:cNvPr id="119811" name="Rectangle 3"/>
          <p:cNvSpPr>
            <a:spLocks noChangeArrowheads="1"/>
          </p:cNvSpPr>
          <p:nvPr/>
        </p:nvSpPr>
        <p:spPr bwMode="auto">
          <a:xfrm>
            <a:off x="1524000" y="52959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400" dirty="0"/>
              <a:t>Figure 1-3. Some of the components of a simple personal computer.</a:t>
            </a:r>
          </a:p>
        </p:txBody>
      </p:sp>
      <p:pic>
        <p:nvPicPr>
          <p:cNvPr id="119813" name="Picture 5" descr="D:\b\b4\IBM\01-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6" y="2228851"/>
            <a:ext cx="8150225" cy="25368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8</a:t>
            </a:fld>
            <a:endParaRPr lang="en-US"/>
          </a:p>
        </p:txBody>
      </p:sp>
    </p:spTree>
    <p:extLst>
      <p:ext uri="{BB962C8B-B14F-4D97-AF65-F5344CB8AC3E}">
        <p14:creationId xmlns:p14="http://schemas.microsoft.com/office/powerpoint/2010/main" val="1689598220"/>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Compute-bound</a:t>
            </a:r>
            <a:r>
              <a:rPr lang="en-US" dirty="0"/>
              <a:t>: spend most time computing</a:t>
            </a:r>
          </a:p>
          <a:p>
            <a:r>
              <a:rPr lang="en-US" dirty="0">
                <a:solidFill>
                  <a:srgbClr val="0000FF"/>
                </a:solidFill>
              </a:rPr>
              <a:t>I/O-bound</a:t>
            </a:r>
            <a:r>
              <a:rPr lang="en-US" dirty="0"/>
              <a:t>: spend most time waiting for I/O</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80</a:t>
            </a:fld>
            <a:endParaRPr lang="en-US"/>
          </a:p>
        </p:txBody>
      </p:sp>
      <p:sp>
        <p:nvSpPr>
          <p:cNvPr id="6" name="Title 5"/>
          <p:cNvSpPr>
            <a:spLocks noGrp="1"/>
          </p:cNvSpPr>
          <p:nvPr>
            <p:ph type="title"/>
          </p:nvPr>
        </p:nvSpPr>
        <p:spPr/>
        <p:txBody>
          <a:bodyPr/>
          <a:lstStyle/>
          <a:p>
            <a:r>
              <a:rPr lang="en-US" dirty="0"/>
              <a:t>Process Behavior (2)</a:t>
            </a:r>
          </a:p>
        </p:txBody>
      </p:sp>
    </p:spTree>
    <p:extLst>
      <p:ext uri="{BB962C8B-B14F-4D97-AF65-F5344CB8AC3E}">
        <p14:creationId xmlns:p14="http://schemas.microsoft.com/office/powerpoint/2010/main" val="535242309"/>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new process created</a:t>
            </a:r>
          </a:p>
          <a:p>
            <a:pPr>
              <a:lnSpc>
                <a:spcPct val="120000"/>
              </a:lnSpc>
            </a:pPr>
            <a:r>
              <a:rPr lang="en-US" dirty="0"/>
              <a:t>When a process exits</a:t>
            </a:r>
          </a:p>
          <a:p>
            <a:pPr>
              <a:lnSpc>
                <a:spcPct val="120000"/>
              </a:lnSpc>
            </a:pPr>
            <a:r>
              <a:rPr lang="en-US" dirty="0"/>
              <a:t>When a process blocks on I/O, on a semaphore, etc.</a:t>
            </a:r>
          </a:p>
          <a:p>
            <a:pPr>
              <a:lnSpc>
                <a:spcPct val="120000"/>
              </a:lnSpc>
            </a:pPr>
            <a:r>
              <a:rPr lang="en-US" dirty="0"/>
              <a:t>When an I/O interrupt occurs</a:t>
            </a:r>
          </a:p>
          <a:p>
            <a:pPr lvl="1">
              <a:lnSpc>
                <a:spcPct val="120000"/>
              </a:lnSpc>
            </a:pPr>
            <a:r>
              <a:rPr lang="en-US" dirty="0" err="1">
                <a:solidFill>
                  <a:srgbClr val="0000FF"/>
                </a:solidFill>
              </a:rPr>
              <a:t>Nonpreemptive</a:t>
            </a:r>
            <a:endParaRPr lang="en-US" dirty="0">
              <a:solidFill>
                <a:srgbClr val="0000FF"/>
              </a:solidFill>
            </a:endParaRPr>
          </a:p>
          <a:p>
            <a:pPr lvl="1">
              <a:lnSpc>
                <a:spcPct val="120000"/>
              </a:lnSpc>
            </a:pPr>
            <a:r>
              <a:rPr lang="en-US" dirty="0">
                <a:solidFill>
                  <a:srgbClr val="0000FF"/>
                </a:solidFill>
              </a:rPr>
              <a:t>Preemptive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81</a:t>
            </a:fld>
            <a:endParaRPr lang="en-US"/>
          </a:p>
        </p:txBody>
      </p:sp>
      <p:sp>
        <p:nvSpPr>
          <p:cNvPr id="6" name="Title 5"/>
          <p:cNvSpPr>
            <a:spLocks noGrp="1"/>
          </p:cNvSpPr>
          <p:nvPr>
            <p:ph type="title"/>
          </p:nvPr>
        </p:nvSpPr>
        <p:spPr/>
        <p:txBody>
          <a:bodyPr/>
          <a:lstStyle/>
          <a:p>
            <a:r>
              <a:rPr lang="en-US" dirty="0"/>
              <a:t>When to Schedule</a:t>
            </a:r>
          </a:p>
        </p:txBody>
      </p:sp>
    </p:spTree>
    <p:extLst>
      <p:ext uri="{BB962C8B-B14F-4D97-AF65-F5344CB8AC3E}">
        <p14:creationId xmlns:p14="http://schemas.microsoft.com/office/powerpoint/2010/main" val="8490080"/>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661147"/>
          </a:xfrm>
        </p:spPr>
        <p:txBody>
          <a:bodyPr>
            <a:normAutofit lnSpcReduction="10000"/>
          </a:bodyPr>
          <a:lstStyle/>
          <a:p>
            <a:r>
              <a:rPr lang="en-US" dirty="0">
                <a:solidFill>
                  <a:srgbClr val="0000FF"/>
                </a:solidFill>
              </a:rPr>
              <a:t>First-Come First-Served (FCFS)</a:t>
            </a:r>
          </a:p>
          <a:p>
            <a:endParaRPr lang="en-US" dirty="0"/>
          </a:p>
          <a:p>
            <a:r>
              <a:rPr lang="en-US" dirty="0" err="1"/>
              <a:t>Nonpreemptive</a:t>
            </a:r>
            <a:endParaRPr lang="en-US" dirty="0"/>
          </a:p>
          <a:p>
            <a:r>
              <a:rPr lang="en-US" dirty="0"/>
              <a:t>Processes are assigned CPU in the order they request it</a:t>
            </a:r>
          </a:p>
          <a:p>
            <a:r>
              <a:rPr lang="en-US" dirty="0"/>
              <a:t>Single queue of ready processes</a:t>
            </a:r>
          </a:p>
          <a:p>
            <a:pPr lvl="1"/>
            <a:r>
              <a:rPr lang="en-US" dirty="0"/>
              <a:t>When a blocked process becomes ready, put on the end of queue</a:t>
            </a:r>
          </a:p>
          <a:p>
            <a:endParaRPr lang="en-US" dirty="0"/>
          </a:p>
          <a:p>
            <a:r>
              <a:rPr lang="en-US" dirty="0"/>
              <a:t>Easy-to-implement, fair, but low throughput, high turnaround time </a:t>
            </a:r>
          </a:p>
        </p:txBody>
      </p:sp>
      <p:sp>
        <p:nvSpPr>
          <p:cNvPr id="5" name="Slide Number Placeholder 4"/>
          <p:cNvSpPr>
            <a:spLocks noGrp="1"/>
          </p:cNvSpPr>
          <p:nvPr>
            <p:ph type="sldNum" sz="quarter" idx="12"/>
          </p:nvPr>
        </p:nvSpPr>
        <p:spPr/>
        <p:txBody>
          <a:bodyPr/>
          <a:lstStyle/>
          <a:p>
            <a:fld id="{D2DB48A1-B5F2-D944-9563-BD7B04ADBA09}" type="slidenum">
              <a:rPr lang="en-US" smtClean="0"/>
              <a:t>82</a:t>
            </a:fld>
            <a:endParaRPr lang="en-US"/>
          </a:p>
        </p:txBody>
      </p:sp>
      <p:sp>
        <p:nvSpPr>
          <p:cNvPr id="6" name="Title 5"/>
          <p:cNvSpPr>
            <a:spLocks noGrp="1"/>
          </p:cNvSpPr>
          <p:nvPr>
            <p:ph type="title"/>
          </p:nvPr>
        </p:nvSpPr>
        <p:spPr/>
        <p:txBody>
          <a:bodyPr/>
          <a:lstStyle/>
          <a:p>
            <a:r>
              <a:rPr lang="en-US" dirty="0"/>
              <a:t>Scheduling in Batch Systems (1)</a:t>
            </a:r>
            <a:br>
              <a:rPr lang="en-US" dirty="0"/>
            </a:br>
            <a:endParaRPr lang="en-US" dirty="0"/>
          </a:p>
        </p:txBody>
      </p:sp>
    </p:spTree>
    <p:extLst>
      <p:ext uri="{BB962C8B-B14F-4D97-AF65-F5344CB8AC3E}">
        <p14:creationId xmlns:p14="http://schemas.microsoft.com/office/powerpoint/2010/main" val="18598053"/>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4478867" cy="4783914"/>
          </a:xfrm>
        </p:spPr>
        <p:txBody>
          <a:bodyPr/>
          <a:lstStyle/>
          <a:p>
            <a:r>
              <a:rPr lang="en-US" dirty="0">
                <a:solidFill>
                  <a:srgbClr val="0000FF"/>
                </a:solidFill>
              </a:rPr>
              <a:t>Shortest Job First (SJF)</a:t>
            </a:r>
          </a:p>
          <a:p>
            <a:endParaRPr lang="en-US" dirty="0"/>
          </a:p>
          <a:p>
            <a:r>
              <a:rPr lang="en-US" dirty="0" err="1"/>
              <a:t>Nonpreemptive</a:t>
            </a:r>
            <a:endParaRPr lang="en-US" dirty="0"/>
          </a:p>
          <a:p>
            <a:r>
              <a:rPr lang="en-US" dirty="0"/>
              <a:t>Assumes run times are known</a:t>
            </a:r>
          </a:p>
          <a:p>
            <a:r>
              <a:rPr lang="en-US" dirty="0"/>
              <a:t>Scheduler picks the shortest job first</a:t>
            </a:r>
          </a:p>
          <a:p>
            <a:pPr lvl="1"/>
            <a:r>
              <a:rPr lang="en-US" dirty="0"/>
              <a:t>(a</a:t>
            </a:r>
            <a:r>
              <a:rPr lang="en-US"/>
              <a:t>) has </a:t>
            </a:r>
            <a:r>
              <a:rPr lang="en-US" dirty="0"/>
              <a:t>average turnaround times of 14 </a:t>
            </a:r>
            <a:r>
              <a:rPr lang="en-US" dirty="0" err="1"/>
              <a:t>mins</a:t>
            </a:r>
            <a:endParaRPr lang="en-US" dirty="0"/>
          </a:p>
          <a:p>
            <a:pPr lvl="1"/>
            <a:r>
              <a:rPr lang="en-US" dirty="0"/>
              <a:t>(b) has average turnaround times of 11 </a:t>
            </a:r>
            <a:r>
              <a:rPr lang="en-US" dirty="0" err="1"/>
              <a:t>mins</a:t>
            </a:r>
            <a:endParaRPr lang="en-US" dirty="0"/>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83</a:t>
            </a:fld>
            <a:endParaRPr lang="en-US"/>
          </a:p>
        </p:txBody>
      </p:sp>
      <p:sp>
        <p:nvSpPr>
          <p:cNvPr id="6" name="Title 5"/>
          <p:cNvSpPr>
            <a:spLocks noGrp="1"/>
          </p:cNvSpPr>
          <p:nvPr>
            <p:ph type="title"/>
          </p:nvPr>
        </p:nvSpPr>
        <p:spPr/>
        <p:txBody>
          <a:bodyPr/>
          <a:lstStyle/>
          <a:p>
            <a:r>
              <a:rPr lang="en-US" dirty="0"/>
              <a:t>Scheduling in Batch Systems (2)</a:t>
            </a:r>
          </a:p>
        </p:txBody>
      </p:sp>
      <p:pic>
        <p:nvPicPr>
          <p:cNvPr id="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10" y="3038119"/>
            <a:ext cx="3844241" cy="16778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603" y="1485599"/>
            <a:ext cx="3623049" cy="139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Rectangle 3"/>
          <p:cNvSpPr>
            <a:spLocks noChangeArrowheads="1"/>
          </p:cNvSpPr>
          <p:nvPr/>
        </p:nvSpPr>
        <p:spPr bwMode="auto">
          <a:xfrm>
            <a:off x="6392331" y="4648201"/>
            <a:ext cx="4207932" cy="13778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2-40. An example of shortest job first scheduling.  (a) Running four jobs in the original order. (b) Running them in shortest job first order.</a:t>
            </a:r>
          </a:p>
        </p:txBody>
      </p:sp>
    </p:spTree>
    <p:extLst>
      <p:ext uri="{BB962C8B-B14F-4D97-AF65-F5344CB8AC3E}">
        <p14:creationId xmlns:p14="http://schemas.microsoft.com/office/powerpoint/2010/main" val="1192347956"/>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4478867" cy="4783914"/>
          </a:xfrm>
        </p:spPr>
        <p:txBody>
          <a:bodyPr/>
          <a:lstStyle/>
          <a:p>
            <a:r>
              <a:rPr lang="en-US" dirty="0">
                <a:solidFill>
                  <a:srgbClr val="0000FF"/>
                </a:solidFill>
              </a:rPr>
              <a:t>Shortest Job First (SJF)</a:t>
            </a:r>
          </a:p>
          <a:p>
            <a:r>
              <a:rPr lang="en-US" dirty="0"/>
              <a:t>Counter example on page 158</a:t>
            </a:r>
          </a:p>
          <a:p>
            <a:endParaRPr lang="en-US" dirty="0"/>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84</a:t>
            </a:fld>
            <a:endParaRPr lang="en-US"/>
          </a:p>
        </p:txBody>
      </p:sp>
      <p:sp>
        <p:nvSpPr>
          <p:cNvPr id="6" name="Title 5"/>
          <p:cNvSpPr>
            <a:spLocks noGrp="1"/>
          </p:cNvSpPr>
          <p:nvPr>
            <p:ph type="title"/>
          </p:nvPr>
        </p:nvSpPr>
        <p:spPr/>
        <p:txBody>
          <a:bodyPr/>
          <a:lstStyle/>
          <a:p>
            <a:r>
              <a:rPr lang="en-US" dirty="0"/>
              <a:t>Scheduling in Batch Systems (2)</a:t>
            </a:r>
          </a:p>
        </p:txBody>
      </p:sp>
    </p:spTree>
    <p:extLst>
      <p:ext uri="{BB962C8B-B14F-4D97-AF65-F5344CB8AC3E}">
        <p14:creationId xmlns:p14="http://schemas.microsoft.com/office/powerpoint/2010/main" val="1622186335"/>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Shortest Remaining Time Next (SRTN)</a:t>
            </a:r>
          </a:p>
          <a:p>
            <a:endParaRPr lang="en-US" dirty="0"/>
          </a:p>
          <a:p>
            <a:r>
              <a:rPr lang="en-US" dirty="0"/>
              <a:t>Preemptive</a:t>
            </a:r>
          </a:p>
          <a:p>
            <a:r>
              <a:rPr lang="en-US" dirty="0"/>
              <a:t>Assumes run times are known</a:t>
            </a:r>
          </a:p>
          <a:p>
            <a:r>
              <a:rPr lang="en-US" dirty="0"/>
              <a:t>Scheduler picks the process whose remaining run time shortest</a:t>
            </a:r>
          </a:p>
          <a:p>
            <a:pPr lvl="1"/>
            <a:r>
              <a:rPr lang="en-US" dirty="0"/>
              <a:t>Newly arrived jobs are compared to current processes remaining time</a:t>
            </a:r>
          </a:p>
        </p:txBody>
      </p:sp>
      <p:sp>
        <p:nvSpPr>
          <p:cNvPr id="5" name="Slide Number Placeholder 4"/>
          <p:cNvSpPr>
            <a:spLocks noGrp="1"/>
          </p:cNvSpPr>
          <p:nvPr>
            <p:ph type="sldNum" sz="quarter" idx="12"/>
          </p:nvPr>
        </p:nvSpPr>
        <p:spPr/>
        <p:txBody>
          <a:bodyPr/>
          <a:lstStyle/>
          <a:p>
            <a:fld id="{D2DB48A1-B5F2-D944-9563-BD7B04ADBA09}" type="slidenum">
              <a:rPr lang="en-US" smtClean="0"/>
              <a:t>85</a:t>
            </a:fld>
            <a:endParaRPr lang="en-US"/>
          </a:p>
        </p:txBody>
      </p:sp>
      <p:sp>
        <p:nvSpPr>
          <p:cNvPr id="6" name="Title 5"/>
          <p:cNvSpPr>
            <a:spLocks noGrp="1"/>
          </p:cNvSpPr>
          <p:nvPr>
            <p:ph type="title"/>
          </p:nvPr>
        </p:nvSpPr>
        <p:spPr/>
        <p:txBody>
          <a:bodyPr/>
          <a:lstStyle/>
          <a:p>
            <a:r>
              <a:rPr lang="en-US" dirty="0"/>
              <a:t>Scheduling in Batch Systems (3)</a:t>
            </a:r>
          </a:p>
        </p:txBody>
      </p:sp>
    </p:spTree>
    <p:extLst>
      <p:ext uri="{BB962C8B-B14F-4D97-AF65-F5344CB8AC3E}">
        <p14:creationId xmlns:p14="http://schemas.microsoft.com/office/powerpoint/2010/main" val="1780833680"/>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Round-Robin (RR) Scheduling</a:t>
            </a:r>
          </a:p>
          <a:p>
            <a:r>
              <a:rPr lang="en-US" dirty="0"/>
              <a:t>Each process assigned a time interval, </a:t>
            </a:r>
            <a:r>
              <a:rPr lang="en-US" dirty="0">
                <a:solidFill>
                  <a:srgbClr val="0000FF"/>
                </a:solidFill>
              </a:rPr>
              <a:t>quantum</a:t>
            </a:r>
          </a:p>
          <a:p>
            <a:r>
              <a:rPr lang="en-US" dirty="0"/>
              <a:t>Preempted &amp; switched (</a:t>
            </a:r>
            <a:r>
              <a:rPr lang="en-US" dirty="0">
                <a:solidFill>
                  <a:srgbClr val="0000FF"/>
                </a:solidFill>
              </a:rPr>
              <a:t>process switch</a:t>
            </a:r>
            <a:r>
              <a:rPr lang="en-US" dirty="0"/>
              <a:t>/</a:t>
            </a:r>
            <a:r>
              <a:rPr lang="en-US" dirty="0">
                <a:solidFill>
                  <a:srgbClr val="0000FF"/>
                </a:solidFill>
              </a:rPr>
              <a:t>context switch</a:t>
            </a:r>
            <a:r>
              <a:rPr lang="en-US" dirty="0"/>
              <a:t>) to other processes when quantum elapsed</a:t>
            </a:r>
          </a:p>
          <a:p>
            <a:r>
              <a:rPr lang="en-US" dirty="0"/>
              <a:t>Granularity of quantum: tradeoff, overhead &amp; response time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86</a:t>
            </a:fld>
            <a:endParaRPr lang="en-US"/>
          </a:p>
        </p:txBody>
      </p:sp>
      <p:sp>
        <p:nvSpPr>
          <p:cNvPr id="6" name="Title 5"/>
          <p:cNvSpPr>
            <a:spLocks noGrp="1"/>
          </p:cNvSpPr>
          <p:nvPr>
            <p:ph type="title"/>
          </p:nvPr>
        </p:nvSpPr>
        <p:spPr/>
        <p:txBody>
          <a:bodyPr/>
          <a:lstStyle/>
          <a:p>
            <a:r>
              <a:rPr lang="en-US" dirty="0"/>
              <a:t>Scheduling in Interactive Systems (1)</a:t>
            </a:r>
          </a:p>
        </p:txBody>
      </p:sp>
      <p:pic>
        <p:nvPicPr>
          <p:cNvPr id="7" name="Picture 7" descr="D:\b\b4\IBM\02-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338" y="3800802"/>
            <a:ext cx="761365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4483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2-41. Round-robin scheduling. </a:t>
            </a:r>
            <a:br>
              <a:rPr lang="en-US" sz="2000" dirty="0"/>
            </a:br>
            <a:r>
              <a:rPr lang="en-US" sz="2000" dirty="0"/>
              <a:t>(a) The list of runnable processes. (b) The list of runnable processes after B uses up its quantum.</a:t>
            </a:r>
          </a:p>
        </p:txBody>
      </p:sp>
    </p:spTree>
    <p:extLst>
      <p:ext uri="{BB962C8B-B14F-4D97-AF65-F5344CB8AC3E}">
        <p14:creationId xmlns:p14="http://schemas.microsoft.com/office/powerpoint/2010/main" val="992071521"/>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12334"/>
            <a:ext cx="8229600" cy="4974167"/>
          </a:xfrm>
        </p:spPr>
        <p:txBody>
          <a:bodyPr/>
          <a:lstStyle/>
          <a:p>
            <a:r>
              <a:rPr lang="en-US" dirty="0">
                <a:solidFill>
                  <a:srgbClr val="0000FF"/>
                </a:solidFill>
              </a:rPr>
              <a:t>Priority Scheduling</a:t>
            </a:r>
          </a:p>
          <a:p>
            <a:pPr lvl="1"/>
            <a:r>
              <a:rPr lang="en-US" dirty="0"/>
              <a:t>Each process assigned with a priority</a:t>
            </a:r>
          </a:p>
          <a:p>
            <a:pPr lvl="1"/>
            <a:r>
              <a:rPr lang="en-US" dirty="0"/>
              <a:t>Runnable process with highest priority allowed to run</a:t>
            </a:r>
          </a:p>
          <a:p>
            <a:pPr lvl="1"/>
            <a:r>
              <a:rPr lang="en-US" dirty="0"/>
              <a:t>Often combined with RR: priority among classes and RR in each class</a:t>
            </a:r>
          </a:p>
          <a:p>
            <a:r>
              <a:rPr lang="en-US" dirty="0">
                <a:solidFill>
                  <a:srgbClr val="0000FF"/>
                </a:solidFill>
              </a:rPr>
              <a:t>Multiple Queues (MQ)</a:t>
            </a:r>
          </a:p>
        </p:txBody>
      </p:sp>
      <p:sp>
        <p:nvSpPr>
          <p:cNvPr id="5" name="Slide Number Placeholder 4"/>
          <p:cNvSpPr>
            <a:spLocks noGrp="1"/>
          </p:cNvSpPr>
          <p:nvPr>
            <p:ph type="sldNum" sz="quarter" idx="12"/>
          </p:nvPr>
        </p:nvSpPr>
        <p:spPr/>
        <p:txBody>
          <a:bodyPr/>
          <a:lstStyle/>
          <a:p>
            <a:fld id="{D2DB48A1-B5F2-D944-9563-BD7B04ADBA09}" type="slidenum">
              <a:rPr lang="en-US" smtClean="0"/>
              <a:t>87</a:t>
            </a:fld>
            <a:endParaRPr lang="en-US"/>
          </a:p>
        </p:txBody>
      </p:sp>
      <p:sp>
        <p:nvSpPr>
          <p:cNvPr id="6" name="Title 5"/>
          <p:cNvSpPr>
            <a:spLocks noGrp="1"/>
          </p:cNvSpPr>
          <p:nvPr>
            <p:ph type="title"/>
          </p:nvPr>
        </p:nvSpPr>
        <p:spPr>
          <a:xfrm>
            <a:off x="1981200" y="811051"/>
            <a:ext cx="8229600" cy="621526"/>
          </a:xfrm>
        </p:spPr>
        <p:txBody>
          <a:bodyPr>
            <a:normAutofit fontScale="90000"/>
          </a:bodyPr>
          <a:lstStyle/>
          <a:p>
            <a:r>
              <a:rPr lang="en-US" dirty="0"/>
              <a:t>Scheduling in Interactive Systems (2) </a:t>
            </a:r>
            <a:br>
              <a:rPr lang="en-US" dirty="0"/>
            </a:br>
            <a:endParaRPr lang="en-US" dirty="0"/>
          </a:p>
        </p:txBody>
      </p:sp>
      <p:pic>
        <p:nvPicPr>
          <p:cNvPr id="7" name="Picture 6" descr="D:\b\b4\IBM\02-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059" y="3498316"/>
            <a:ext cx="6086475" cy="2589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6112933"/>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2-42. A scheduling algorithm with four priority classes.</a:t>
            </a:r>
          </a:p>
        </p:txBody>
      </p:sp>
    </p:spTree>
    <p:extLst>
      <p:ext uri="{BB962C8B-B14F-4D97-AF65-F5344CB8AC3E}">
        <p14:creationId xmlns:p14="http://schemas.microsoft.com/office/powerpoint/2010/main" val="1185768958"/>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Lottery Scheduling</a:t>
            </a:r>
          </a:p>
          <a:p>
            <a:pPr lvl="1"/>
            <a:r>
              <a:rPr lang="en-US" dirty="0"/>
              <a:t>Processes given “tickets”</a:t>
            </a:r>
          </a:p>
          <a:p>
            <a:pPr lvl="1"/>
            <a:r>
              <a:rPr lang="en-US" dirty="0"/>
              <a:t>Scheduler picks a “ticket” randomly</a:t>
            </a:r>
          </a:p>
          <a:p>
            <a:pPr lvl="1"/>
            <a:r>
              <a:rPr lang="en-US" dirty="0"/>
              <a:t>Important processes can be given extra tickets</a:t>
            </a:r>
          </a:p>
          <a:p>
            <a:pPr lvl="1"/>
            <a:endParaRPr lang="en-US" dirty="0"/>
          </a:p>
          <a:p>
            <a:r>
              <a:rPr lang="en-US" dirty="0">
                <a:solidFill>
                  <a:srgbClr val="0000FF"/>
                </a:solidFill>
              </a:rPr>
              <a:t>Fair-share Scheduling </a:t>
            </a:r>
          </a:p>
          <a:p>
            <a:pPr lvl="1"/>
            <a:r>
              <a:rPr lang="en-US" dirty="0"/>
              <a:t>Considers owners of processes</a:t>
            </a:r>
          </a:p>
          <a:p>
            <a:pPr lvl="1"/>
            <a:r>
              <a:rPr lang="en-US" dirty="0"/>
              <a:t>Each owner allocated portions of CPUs</a:t>
            </a:r>
          </a:p>
        </p:txBody>
      </p:sp>
      <p:sp>
        <p:nvSpPr>
          <p:cNvPr id="5" name="Slide Number Placeholder 4"/>
          <p:cNvSpPr>
            <a:spLocks noGrp="1"/>
          </p:cNvSpPr>
          <p:nvPr>
            <p:ph type="sldNum" sz="quarter" idx="12"/>
          </p:nvPr>
        </p:nvSpPr>
        <p:spPr/>
        <p:txBody>
          <a:bodyPr/>
          <a:lstStyle/>
          <a:p>
            <a:fld id="{D2DB48A1-B5F2-D944-9563-BD7B04ADBA09}" type="slidenum">
              <a:rPr lang="en-US" smtClean="0"/>
              <a:t>88</a:t>
            </a:fld>
            <a:endParaRPr lang="en-US"/>
          </a:p>
        </p:txBody>
      </p:sp>
      <p:sp>
        <p:nvSpPr>
          <p:cNvPr id="6" name="Title 5"/>
          <p:cNvSpPr>
            <a:spLocks noGrp="1"/>
          </p:cNvSpPr>
          <p:nvPr>
            <p:ph type="title"/>
          </p:nvPr>
        </p:nvSpPr>
        <p:spPr/>
        <p:txBody>
          <a:bodyPr/>
          <a:lstStyle/>
          <a:p>
            <a:r>
              <a:rPr lang="en-US" dirty="0"/>
              <a:t>Scheduling in Interactive Systems (3) </a:t>
            </a:r>
          </a:p>
        </p:txBody>
      </p:sp>
    </p:spTree>
    <p:extLst>
      <p:ext uri="{BB962C8B-B14F-4D97-AF65-F5344CB8AC3E}">
        <p14:creationId xmlns:p14="http://schemas.microsoft.com/office/powerpoint/2010/main" val="2113439567"/>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3907367" cy="4783914"/>
          </a:xfrm>
        </p:spPr>
        <p:txBody>
          <a:bodyPr>
            <a:normAutofit fontScale="92500" lnSpcReduction="10000"/>
          </a:bodyPr>
          <a:lstStyle/>
          <a:p>
            <a:r>
              <a:rPr lang="en-US" dirty="0"/>
              <a:t>Differ depending on user-level/kernel-level threads</a:t>
            </a:r>
          </a:p>
          <a:p>
            <a:endParaRPr lang="en-US" dirty="0"/>
          </a:p>
          <a:p>
            <a:r>
              <a:rPr lang="en-US" dirty="0">
                <a:solidFill>
                  <a:srgbClr val="0000FF"/>
                </a:solidFill>
              </a:rPr>
              <a:t>User-level</a:t>
            </a:r>
            <a:r>
              <a:rPr lang="en-US" dirty="0"/>
              <a:t>:</a:t>
            </a:r>
          </a:p>
          <a:p>
            <a:r>
              <a:rPr lang="en-US" dirty="0"/>
              <a:t>OS scheduler only schedules processes</a:t>
            </a:r>
          </a:p>
          <a:p>
            <a:r>
              <a:rPr lang="en-US" dirty="0"/>
              <a:t>Thread scheduler determines threads scheduling</a:t>
            </a:r>
          </a:p>
          <a:p>
            <a:r>
              <a:rPr lang="en-US" dirty="0"/>
              <a:t>“application-specific” thread scheduling possible</a:t>
            </a:r>
          </a:p>
        </p:txBody>
      </p:sp>
      <p:sp>
        <p:nvSpPr>
          <p:cNvPr id="5" name="Slide Number Placeholder 4"/>
          <p:cNvSpPr>
            <a:spLocks noGrp="1"/>
          </p:cNvSpPr>
          <p:nvPr>
            <p:ph type="sldNum" sz="quarter" idx="12"/>
          </p:nvPr>
        </p:nvSpPr>
        <p:spPr/>
        <p:txBody>
          <a:bodyPr/>
          <a:lstStyle/>
          <a:p>
            <a:fld id="{D2DB48A1-B5F2-D944-9563-BD7B04ADBA09}" type="slidenum">
              <a:rPr lang="en-US" smtClean="0"/>
              <a:t>89</a:t>
            </a:fld>
            <a:endParaRPr lang="en-US"/>
          </a:p>
        </p:txBody>
      </p:sp>
      <p:sp>
        <p:nvSpPr>
          <p:cNvPr id="6" name="Title 5"/>
          <p:cNvSpPr>
            <a:spLocks noGrp="1"/>
          </p:cNvSpPr>
          <p:nvPr>
            <p:ph type="title"/>
          </p:nvPr>
        </p:nvSpPr>
        <p:spPr>
          <a:xfrm>
            <a:off x="1981200" y="667911"/>
            <a:ext cx="8229600" cy="621526"/>
          </a:xfrm>
        </p:spPr>
        <p:txBody>
          <a:bodyPr>
            <a:normAutofit fontScale="90000"/>
          </a:bodyPr>
          <a:lstStyle/>
          <a:p>
            <a:r>
              <a:rPr lang="en-US" dirty="0">
                <a:solidFill>
                  <a:srgbClr val="000000"/>
                </a:solidFill>
              </a:rPr>
              <a:t>Thread Scheduling (1)</a:t>
            </a:r>
            <a:br>
              <a:rPr lang="en-US" dirty="0">
                <a:solidFill>
                  <a:srgbClr val="000000"/>
                </a:solidFill>
              </a:rPr>
            </a:br>
            <a:endParaRPr lang="en-US" dirty="0">
              <a:solidFill>
                <a:srgbClr val="000000"/>
              </a:solidFill>
            </a:endParaRPr>
          </a:p>
        </p:txBody>
      </p:sp>
      <p:pic>
        <p:nvPicPr>
          <p:cNvPr id="7" name="Picture 6" descr="D:\b\b4\IBM\02-43.jpg"/>
          <p:cNvPicPr>
            <a:picLocks noChangeAspect="1" noChangeArrowheads="1"/>
          </p:cNvPicPr>
          <p:nvPr/>
        </p:nvPicPr>
        <p:blipFill rotWithShape="1">
          <a:blip r:embed="rId2">
            <a:extLst>
              <a:ext uri="{28A0092B-C50C-407E-A947-70E740481C1C}">
                <a14:useLocalDpi xmlns:a14="http://schemas.microsoft.com/office/drawing/2010/main" val="0"/>
              </a:ext>
            </a:extLst>
          </a:blip>
          <a:srcRect r="48476" b="2765"/>
          <a:stretch/>
        </p:blipFill>
        <p:spPr bwMode="auto">
          <a:xfrm>
            <a:off x="5888568" y="1401758"/>
            <a:ext cx="4169833" cy="346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5812365" y="4986868"/>
            <a:ext cx="4779433" cy="1278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2-43. (a) Possible scheduling of user-level threads with a 50-msec process quantum and threads that run 5 </a:t>
            </a:r>
            <a:r>
              <a:rPr lang="en-US" sz="2000" dirty="0" err="1"/>
              <a:t>msec</a:t>
            </a:r>
            <a:r>
              <a:rPr lang="en-US" sz="2000" dirty="0"/>
              <a:t> per CPU burst. </a:t>
            </a:r>
          </a:p>
        </p:txBody>
      </p:sp>
    </p:spTree>
    <p:extLst>
      <p:ext uri="{BB962C8B-B14F-4D97-AF65-F5344CB8AC3E}">
        <p14:creationId xmlns:p14="http://schemas.microsoft.com/office/powerpoint/2010/main" val="11992811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en-US" dirty="0"/>
              <a:t>Processors: fetch, decode, and execute instructions</a:t>
            </a:r>
          </a:p>
          <a:p>
            <a:endParaRPr lang="en-US" dirty="0"/>
          </a:p>
          <a:p>
            <a:r>
              <a:rPr lang="en-US" dirty="0"/>
              <a:t>Instruction Set</a:t>
            </a:r>
          </a:p>
          <a:p>
            <a:pPr lvl="1"/>
            <a:r>
              <a:rPr lang="en-US" dirty="0"/>
              <a:t>Each processor has a specific set of instructions that it can execute</a:t>
            </a:r>
          </a:p>
          <a:p>
            <a:pPr lvl="1"/>
            <a:r>
              <a:rPr lang="en-US" dirty="0"/>
              <a:t>“Architecture”, e.g. X86 </a:t>
            </a:r>
            <a:r>
              <a:rPr lang="en-US" dirty="0" err="1"/>
              <a:t>v.s</a:t>
            </a:r>
            <a:r>
              <a:rPr lang="en-US" dirty="0"/>
              <a:t>. SPARC, CISC </a:t>
            </a:r>
            <a:r>
              <a:rPr lang="en-US" dirty="0" err="1"/>
              <a:t>v.s</a:t>
            </a:r>
            <a:r>
              <a:rPr lang="en-US" dirty="0"/>
              <a:t>. RISC</a:t>
            </a:r>
          </a:p>
          <a:p>
            <a:endParaRPr lang="en-US" dirty="0"/>
          </a:p>
          <a:p>
            <a:r>
              <a:rPr lang="en-US" dirty="0"/>
              <a:t>Registers</a:t>
            </a:r>
          </a:p>
          <a:p>
            <a:pPr lvl="1"/>
            <a:r>
              <a:rPr lang="en-US" dirty="0"/>
              <a:t>Most registers are a type of “memory”</a:t>
            </a:r>
          </a:p>
          <a:p>
            <a:pPr lvl="1"/>
            <a:r>
              <a:rPr lang="en-US" dirty="0"/>
              <a:t>Hold instructions, key variables, and temporary results to bridge gap </a:t>
            </a:r>
            <a:r>
              <a:rPr lang="en-US" dirty="0" err="1"/>
              <a:t>b.t</a:t>
            </a:r>
            <a:r>
              <a:rPr lang="en-US" dirty="0"/>
              <a:t>. processors and main memory</a:t>
            </a:r>
          </a:p>
        </p:txBody>
      </p:sp>
      <p:sp>
        <p:nvSpPr>
          <p:cNvPr id="4" name="Slide Number Placeholder 3"/>
          <p:cNvSpPr>
            <a:spLocks noGrp="1"/>
          </p:cNvSpPr>
          <p:nvPr>
            <p:ph type="sldNum" sz="quarter" idx="12"/>
          </p:nvPr>
        </p:nvSpPr>
        <p:spPr/>
        <p:txBody>
          <a:bodyPr/>
          <a:lstStyle/>
          <a:p>
            <a:fld id="{D2DB48A1-B5F2-D944-9563-BD7B04ADBA09}" type="slidenum">
              <a:rPr lang="en-US" smtClean="0"/>
              <a:t>9</a:t>
            </a:fld>
            <a:endParaRPr lang="en-US"/>
          </a:p>
        </p:txBody>
      </p:sp>
      <p:sp>
        <p:nvSpPr>
          <p:cNvPr id="5" name="Title 4"/>
          <p:cNvSpPr>
            <a:spLocks noGrp="1"/>
          </p:cNvSpPr>
          <p:nvPr>
            <p:ph type="title"/>
          </p:nvPr>
        </p:nvSpPr>
        <p:spPr/>
        <p:txBody>
          <a:bodyPr/>
          <a:lstStyle/>
          <a:p>
            <a:r>
              <a:rPr lang="en-US" dirty="0"/>
              <a:t>Processors, Instruction Set and Registers</a:t>
            </a:r>
          </a:p>
        </p:txBody>
      </p:sp>
    </p:spTree>
    <p:extLst>
      <p:ext uri="{BB962C8B-B14F-4D97-AF65-F5344CB8AC3E}">
        <p14:creationId xmlns:p14="http://schemas.microsoft.com/office/powerpoint/2010/main" val="1523491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5190067" cy="4783914"/>
          </a:xfrm>
        </p:spPr>
        <p:txBody>
          <a:bodyPr/>
          <a:lstStyle/>
          <a:p>
            <a:r>
              <a:rPr lang="en-US" dirty="0">
                <a:solidFill>
                  <a:srgbClr val="0000FF"/>
                </a:solidFill>
              </a:rPr>
              <a:t>Kernel level</a:t>
            </a:r>
            <a:r>
              <a:rPr lang="en-US" dirty="0"/>
              <a:t>:</a:t>
            </a:r>
          </a:p>
          <a:p>
            <a:r>
              <a:rPr lang="en-US" dirty="0"/>
              <a:t>OS scheduler aware of threads and schedule threads directly</a:t>
            </a:r>
          </a:p>
          <a:p>
            <a:r>
              <a:rPr lang="en-US" dirty="0"/>
              <a:t>Can also consider the process a thread belongs to</a:t>
            </a:r>
          </a:p>
          <a:p>
            <a:r>
              <a:rPr lang="en-US" dirty="0"/>
              <a:t>Performance: a kernel-level thread switch requires a full context switch</a:t>
            </a:r>
          </a:p>
          <a:p>
            <a:pPr lvl="1"/>
            <a:r>
              <a:rPr lang="en-US" dirty="0"/>
              <a:t>E.g. schedules a thread belonging to the same process </a:t>
            </a:r>
            <a:r>
              <a:rPr lang="en-US" dirty="0" err="1"/>
              <a:t>v.s</a:t>
            </a:r>
            <a:r>
              <a:rPr lang="en-US" dirty="0"/>
              <a:t>. another thread</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90</a:t>
            </a:fld>
            <a:endParaRPr lang="en-US"/>
          </a:p>
        </p:txBody>
      </p:sp>
      <p:sp>
        <p:nvSpPr>
          <p:cNvPr id="6" name="Title 5"/>
          <p:cNvSpPr>
            <a:spLocks noGrp="1"/>
          </p:cNvSpPr>
          <p:nvPr>
            <p:ph type="title"/>
          </p:nvPr>
        </p:nvSpPr>
        <p:spPr>
          <a:xfrm>
            <a:off x="1981200" y="759475"/>
            <a:ext cx="8229600" cy="621526"/>
          </a:xfrm>
        </p:spPr>
        <p:txBody>
          <a:bodyPr>
            <a:normAutofit fontScale="90000"/>
          </a:bodyPr>
          <a:lstStyle/>
          <a:p>
            <a:r>
              <a:rPr lang="en-US" dirty="0"/>
              <a:t>Thread Scheduling (2)</a:t>
            </a:r>
            <a:br>
              <a:rPr lang="en-US" dirty="0"/>
            </a:br>
            <a:endParaRPr lang="en-US" dirty="0"/>
          </a:p>
        </p:txBody>
      </p:sp>
      <p:pic>
        <p:nvPicPr>
          <p:cNvPr id="9" name="Picture 6" descr="D:\b\b4\IBM\02-43.jpg"/>
          <p:cNvPicPr>
            <a:picLocks noChangeAspect="1" noChangeArrowheads="1"/>
          </p:cNvPicPr>
          <p:nvPr/>
        </p:nvPicPr>
        <p:blipFill rotWithShape="1">
          <a:blip r:embed="rId2">
            <a:extLst>
              <a:ext uri="{28A0092B-C50C-407E-A947-70E740481C1C}">
                <a14:useLocalDpi xmlns:a14="http://schemas.microsoft.com/office/drawing/2010/main" val="0"/>
              </a:ext>
            </a:extLst>
          </a:blip>
          <a:srcRect l="61582" b="2099"/>
          <a:stretch/>
        </p:blipFill>
        <p:spPr bwMode="auto">
          <a:xfrm>
            <a:off x="7112000" y="1528764"/>
            <a:ext cx="3238500" cy="362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2"/>
          <p:cNvSpPr>
            <a:spLocks noChangeArrowheads="1"/>
          </p:cNvSpPr>
          <p:nvPr/>
        </p:nvSpPr>
        <p:spPr bwMode="auto">
          <a:xfrm>
            <a:off x="6646334" y="5306484"/>
            <a:ext cx="4021666"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2-43. (b) Possible scheduling of kernel-level threads with the same characteristics as (a).</a:t>
            </a:r>
          </a:p>
        </p:txBody>
      </p:sp>
    </p:spTree>
    <p:extLst>
      <p:ext uri="{BB962C8B-B14F-4D97-AF65-F5344CB8AC3E}">
        <p14:creationId xmlns:p14="http://schemas.microsoft.com/office/powerpoint/2010/main" val="37432781"/>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t>Programmers desire private, infinitely large, infinitely fast, nonvolatile memory</a:t>
            </a:r>
          </a:p>
          <a:p>
            <a:pPr>
              <a:lnSpc>
                <a:spcPct val="120000"/>
              </a:lnSpc>
            </a:pPr>
            <a:r>
              <a:rPr lang="en-US" dirty="0"/>
              <a:t>Memory hierarchy</a:t>
            </a:r>
          </a:p>
          <a:p>
            <a:pPr>
              <a:lnSpc>
                <a:spcPct val="120000"/>
              </a:lnSpc>
            </a:pPr>
            <a:r>
              <a:rPr lang="en-US" dirty="0"/>
              <a:t>Memory manager</a:t>
            </a:r>
          </a:p>
          <a:p>
            <a:pPr lvl="1">
              <a:lnSpc>
                <a:spcPct val="120000"/>
              </a:lnSpc>
            </a:pPr>
            <a:r>
              <a:rPr lang="en-US" dirty="0"/>
              <a:t>Memory abstractions</a:t>
            </a:r>
          </a:p>
          <a:p>
            <a:pPr lvl="1">
              <a:lnSpc>
                <a:spcPct val="120000"/>
              </a:lnSpc>
            </a:pPr>
            <a:r>
              <a:rPr lang="en-US" dirty="0"/>
              <a:t>Keep track memory usage</a:t>
            </a:r>
          </a:p>
          <a:p>
            <a:pPr lvl="1">
              <a:lnSpc>
                <a:spcPct val="120000"/>
              </a:lnSpc>
            </a:pPr>
            <a:r>
              <a:rPr lang="en-US" dirty="0"/>
              <a:t>Memory allocation and </a:t>
            </a:r>
            <a:r>
              <a:rPr lang="en-US" dirty="0" err="1"/>
              <a:t>deallocation</a:t>
            </a: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91</a:t>
            </a:fld>
            <a:endParaRPr lang="en-US"/>
          </a:p>
        </p:txBody>
      </p:sp>
      <p:sp>
        <p:nvSpPr>
          <p:cNvPr id="6" name="Title 5"/>
          <p:cNvSpPr>
            <a:spLocks noGrp="1"/>
          </p:cNvSpPr>
          <p:nvPr>
            <p:ph type="title"/>
          </p:nvPr>
        </p:nvSpPr>
        <p:spPr/>
        <p:txBody>
          <a:bodyPr/>
          <a:lstStyle/>
          <a:p>
            <a:r>
              <a:rPr lang="en-US" dirty="0"/>
              <a:t>Memory Management</a:t>
            </a:r>
          </a:p>
        </p:txBody>
      </p:sp>
    </p:spTree>
    <p:extLst>
      <p:ext uri="{BB962C8B-B14F-4D97-AF65-F5344CB8AC3E}">
        <p14:creationId xmlns:p14="http://schemas.microsoft.com/office/powerpoint/2010/main" val="691542857"/>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Each program </a:t>
            </a:r>
            <a:r>
              <a:rPr lang="en-US" dirty="0">
                <a:solidFill>
                  <a:srgbClr val="0000FF"/>
                </a:solidFill>
              </a:rPr>
              <a:t>access physical memory directly</a:t>
            </a:r>
          </a:p>
          <a:p>
            <a:pPr lvl="1"/>
            <a:r>
              <a:rPr lang="en-US" dirty="0"/>
              <a:t>MOV REGISTER1, 0x1000</a:t>
            </a:r>
          </a:p>
        </p:txBody>
      </p:sp>
      <p:sp>
        <p:nvSpPr>
          <p:cNvPr id="5" name="Slide Number Placeholder 4"/>
          <p:cNvSpPr>
            <a:spLocks noGrp="1"/>
          </p:cNvSpPr>
          <p:nvPr>
            <p:ph type="sldNum" sz="quarter" idx="12"/>
          </p:nvPr>
        </p:nvSpPr>
        <p:spPr/>
        <p:txBody>
          <a:bodyPr/>
          <a:lstStyle/>
          <a:p>
            <a:fld id="{D2DB48A1-B5F2-D944-9563-BD7B04ADBA09}" type="slidenum">
              <a:rPr lang="en-US" smtClean="0"/>
              <a:t>92</a:t>
            </a:fld>
            <a:endParaRPr lang="en-US" dirty="0"/>
          </a:p>
        </p:txBody>
      </p:sp>
      <p:sp>
        <p:nvSpPr>
          <p:cNvPr id="6" name="Title 5"/>
          <p:cNvSpPr>
            <a:spLocks noGrp="1"/>
          </p:cNvSpPr>
          <p:nvPr>
            <p:ph type="title"/>
          </p:nvPr>
        </p:nvSpPr>
        <p:spPr/>
        <p:txBody>
          <a:bodyPr/>
          <a:lstStyle/>
          <a:p>
            <a:r>
              <a:rPr lang="en-US" dirty="0"/>
              <a:t>No Memory Abstraction</a:t>
            </a:r>
            <a:br>
              <a:rPr lang="en-US" dirty="0"/>
            </a:br>
            <a:endParaRPr lang="en-US" dirty="0"/>
          </a:p>
        </p:txBody>
      </p:sp>
      <p:pic>
        <p:nvPicPr>
          <p:cNvPr id="10" name="Picture 6" descr="D:\b\b4\IBM\03-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531" y="2638956"/>
            <a:ext cx="6391804" cy="302887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2"/>
          <p:cNvSpPr>
            <a:spLocks noChangeArrowheads="1"/>
          </p:cNvSpPr>
          <p:nvPr/>
        </p:nvSpPr>
        <p:spPr bwMode="auto">
          <a:xfrm>
            <a:off x="2074333" y="5752041"/>
            <a:ext cx="7620000" cy="697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3-1. Three simple ways of organizing memory with an operating system and one user process. </a:t>
            </a:r>
          </a:p>
        </p:txBody>
      </p:sp>
      <p:sp>
        <p:nvSpPr>
          <p:cNvPr id="7" name="TextBox 6"/>
          <p:cNvSpPr txBox="1"/>
          <p:nvPr/>
        </p:nvSpPr>
        <p:spPr>
          <a:xfrm>
            <a:off x="9067051" y="2853267"/>
            <a:ext cx="627283" cy="369332"/>
          </a:xfrm>
          <a:prstGeom prst="rect">
            <a:avLst/>
          </a:prstGeom>
          <a:noFill/>
        </p:spPr>
        <p:txBody>
          <a:bodyPr wrap="none" rtlCol="0">
            <a:spAutoFit/>
          </a:bodyPr>
          <a:lstStyle/>
          <a:p>
            <a:r>
              <a:rPr lang="en-US" dirty="0"/>
              <a:t>BIOS</a:t>
            </a:r>
          </a:p>
        </p:txBody>
      </p:sp>
    </p:spTree>
    <p:extLst>
      <p:ext uri="{BB962C8B-B14F-4D97-AF65-F5344CB8AC3E}">
        <p14:creationId xmlns:p14="http://schemas.microsoft.com/office/powerpoint/2010/main" val="579300035"/>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5200" y="1502586"/>
            <a:ext cx="2895600" cy="4783914"/>
          </a:xfrm>
        </p:spPr>
        <p:txBody>
          <a:bodyPr/>
          <a:lstStyle/>
          <a:p>
            <a:r>
              <a:rPr lang="en-US" dirty="0">
                <a:solidFill>
                  <a:srgbClr val="0000FF"/>
                </a:solidFill>
              </a:rPr>
              <a:t>Static relocation </a:t>
            </a:r>
            <a:r>
              <a:rPr lang="en-US" dirty="0"/>
              <a:t>(slow loading)</a:t>
            </a:r>
          </a:p>
          <a:p>
            <a:endParaRPr lang="en-US" dirty="0"/>
          </a:p>
          <a:p>
            <a:r>
              <a:rPr lang="en-US" dirty="0"/>
              <a:t>Requires programs smaller than physical memory</a:t>
            </a:r>
          </a:p>
        </p:txBody>
      </p:sp>
      <p:sp>
        <p:nvSpPr>
          <p:cNvPr id="5" name="Slide Number Placeholder 4"/>
          <p:cNvSpPr>
            <a:spLocks noGrp="1"/>
          </p:cNvSpPr>
          <p:nvPr>
            <p:ph type="sldNum" sz="quarter" idx="12"/>
          </p:nvPr>
        </p:nvSpPr>
        <p:spPr/>
        <p:txBody>
          <a:bodyPr/>
          <a:lstStyle/>
          <a:p>
            <a:fld id="{D2DB48A1-B5F2-D944-9563-BD7B04ADBA09}" type="slidenum">
              <a:rPr lang="en-US" smtClean="0"/>
              <a:t>93</a:t>
            </a:fld>
            <a:endParaRPr lang="en-US"/>
          </a:p>
        </p:txBody>
      </p:sp>
      <p:sp>
        <p:nvSpPr>
          <p:cNvPr id="6" name="Title 5"/>
          <p:cNvSpPr>
            <a:spLocks noGrp="1"/>
          </p:cNvSpPr>
          <p:nvPr>
            <p:ph type="title"/>
          </p:nvPr>
        </p:nvSpPr>
        <p:spPr>
          <a:xfrm>
            <a:off x="1524000" y="627064"/>
            <a:ext cx="9084733" cy="774695"/>
          </a:xfrm>
        </p:spPr>
        <p:txBody>
          <a:bodyPr>
            <a:normAutofit fontScale="90000"/>
          </a:bodyPr>
          <a:lstStyle/>
          <a:p>
            <a:r>
              <a:rPr lang="en-US" dirty="0"/>
              <a:t>Multiple Programs  Without Memory Abstraction</a:t>
            </a:r>
          </a:p>
        </p:txBody>
      </p:sp>
      <p:pic>
        <p:nvPicPr>
          <p:cNvPr id="7" name="Picture 6" descr="D:\b\b4\IBM\03-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567" y="1758954"/>
            <a:ext cx="4225925" cy="3937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2"/>
          <p:cNvSpPr>
            <a:spLocks noChangeArrowheads="1"/>
          </p:cNvSpPr>
          <p:nvPr/>
        </p:nvSpPr>
        <p:spPr bwMode="auto">
          <a:xfrm>
            <a:off x="1524001" y="5714909"/>
            <a:ext cx="7222067" cy="55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3-2. Illustration of the relocation problem. </a:t>
            </a:r>
            <a:br>
              <a:rPr lang="en-US" sz="2000" dirty="0"/>
            </a:br>
            <a:endParaRPr lang="en-US" sz="2000" dirty="0"/>
          </a:p>
        </p:txBody>
      </p:sp>
    </p:spTree>
    <p:extLst>
      <p:ext uri="{BB962C8B-B14F-4D97-AF65-F5344CB8AC3E}">
        <p14:creationId xmlns:p14="http://schemas.microsoft.com/office/powerpoint/2010/main" val="590899000"/>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Major drawbacks without memory abstraction:</a:t>
            </a:r>
          </a:p>
          <a:p>
            <a:endParaRPr lang="en-US" dirty="0"/>
          </a:p>
          <a:p>
            <a:pPr lvl="1"/>
            <a:r>
              <a:rPr lang="en-US" dirty="0"/>
              <a:t>User programs </a:t>
            </a:r>
            <a:r>
              <a:rPr lang="en-US" dirty="0">
                <a:solidFill>
                  <a:srgbClr val="FF0000"/>
                </a:solidFill>
              </a:rPr>
              <a:t>address physical memory directly and can damage the operating system </a:t>
            </a:r>
            <a:r>
              <a:rPr lang="en-US" dirty="0"/>
              <a:t>(intentionally/by accident)</a:t>
            </a:r>
          </a:p>
          <a:p>
            <a:pPr lvl="1"/>
            <a:endParaRPr lang="en-US" dirty="0"/>
          </a:p>
          <a:p>
            <a:pPr lvl="1"/>
            <a:r>
              <a:rPr lang="en-US" dirty="0">
                <a:solidFill>
                  <a:srgbClr val="FF0000"/>
                </a:solidFill>
              </a:rPr>
              <a:t>Difficult to have multiple programs running at once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94</a:t>
            </a:fld>
            <a:endParaRPr lang="en-US"/>
          </a:p>
        </p:txBody>
      </p:sp>
      <p:sp>
        <p:nvSpPr>
          <p:cNvPr id="6" name="Title 5"/>
          <p:cNvSpPr>
            <a:spLocks noGrp="1"/>
          </p:cNvSpPr>
          <p:nvPr>
            <p:ph type="title"/>
          </p:nvPr>
        </p:nvSpPr>
        <p:spPr/>
        <p:txBody>
          <a:bodyPr/>
          <a:lstStyle/>
          <a:p>
            <a:r>
              <a:rPr lang="en-US" dirty="0"/>
              <a:t>Memory Abstraction: Address Space</a:t>
            </a:r>
          </a:p>
        </p:txBody>
      </p:sp>
    </p:spTree>
    <p:extLst>
      <p:ext uri="{BB962C8B-B14F-4D97-AF65-F5344CB8AC3E}">
        <p14:creationId xmlns:p14="http://schemas.microsoft.com/office/powerpoint/2010/main" val="1022221091"/>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4207933" cy="4783914"/>
          </a:xfrm>
        </p:spPr>
        <p:txBody>
          <a:bodyPr>
            <a:normAutofit fontScale="92500"/>
          </a:bodyPr>
          <a:lstStyle/>
          <a:p>
            <a:r>
              <a:rPr lang="en-US" dirty="0"/>
              <a:t>An abstraction of memory </a:t>
            </a:r>
          </a:p>
          <a:p>
            <a:r>
              <a:rPr lang="en-US" dirty="0"/>
              <a:t>A set of addresses that a process reference memory</a:t>
            </a:r>
          </a:p>
          <a:p>
            <a:r>
              <a:rPr lang="en-US" dirty="0"/>
              <a:t>Independent from each other</a:t>
            </a:r>
          </a:p>
          <a:p>
            <a:endParaRPr lang="en-US" dirty="0"/>
          </a:p>
          <a:p>
            <a:r>
              <a:rPr lang="en-US" dirty="0"/>
              <a:t>A simple solution with </a:t>
            </a:r>
            <a:r>
              <a:rPr lang="en-US" dirty="0">
                <a:solidFill>
                  <a:srgbClr val="0000FF"/>
                </a:solidFill>
              </a:rPr>
              <a:t>base and limit registers</a:t>
            </a:r>
          </a:p>
          <a:p>
            <a:r>
              <a:rPr lang="en-US" dirty="0"/>
              <a:t>“</a:t>
            </a:r>
            <a:r>
              <a:rPr lang="en-US" dirty="0">
                <a:solidFill>
                  <a:srgbClr val="0000FF"/>
                </a:solidFill>
              </a:rPr>
              <a:t>dynamic relocation</a:t>
            </a:r>
            <a:r>
              <a:rPr lang="en-US" dirty="0"/>
              <a:t>”</a:t>
            </a:r>
          </a:p>
          <a:p>
            <a:r>
              <a:rPr lang="en-US" dirty="0"/>
              <a:t>Need an addition for each memory reference</a:t>
            </a:r>
          </a:p>
        </p:txBody>
      </p:sp>
      <p:sp>
        <p:nvSpPr>
          <p:cNvPr id="5" name="Slide Number Placeholder 4"/>
          <p:cNvSpPr>
            <a:spLocks noGrp="1"/>
          </p:cNvSpPr>
          <p:nvPr>
            <p:ph type="sldNum" sz="quarter" idx="12"/>
          </p:nvPr>
        </p:nvSpPr>
        <p:spPr/>
        <p:txBody>
          <a:bodyPr/>
          <a:lstStyle/>
          <a:p>
            <a:fld id="{D2DB48A1-B5F2-D944-9563-BD7B04ADBA09}" type="slidenum">
              <a:rPr lang="en-US" smtClean="0"/>
              <a:t>95</a:t>
            </a:fld>
            <a:endParaRPr lang="en-US"/>
          </a:p>
        </p:txBody>
      </p:sp>
      <p:sp>
        <p:nvSpPr>
          <p:cNvPr id="6" name="Title 5"/>
          <p:cNvSpPr>
            <a:spLocks noGrp="1"/>
          </p:cNvSpPr>
          <p:nvPr>
            <p:ph type="title"/>
          </p:nvPr>
        </p:nvSpPr>
        <p:spPr/>
        <p:txBody>
          <a:bodyPr/>
          <a:lstStyle/>
          <a:p>
            <a:r>
              <a:rPr lang="en-US" dirty="0"/>
              <a:t>Notion of an Address Space</a:t>
            </a:r>
          </a:p>
        </p:txBody>
      </p:sp>
      <p:pic>
        <p:nvPicPr>
          <p:cNvPr id="7" name="Picture 6" descr="D:\b\b4\IBM\03-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797" y="1557110"/>
            <a:ext cx="2862177" cy="426953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4"/>
          <p:cNvSpPr>
            <a:spLocks noChangeArrowheads="1"/>
          </p:cNvSpPr>
          <p:nvPr/>
        </p:nvSpPr>
        <p:spPr bwMode="auto">
          <a:xfrm>
            <a:off x="2079626" y="5819776"/>
            <a:ext cx="8588375" cy="1038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3-3. Base and limit registers can be used to give each process a separate address space.</a:t>
            </a:r>
          </a:p>
        </p:txBody>
      </p:sp>
    </p:spTree>
    <p:extLst>
      <p:ext uri="{BB962C8B-B14F-4D97-AF65-F5344CB8AC3E}">
        <p14:creationId xmlns:p14="http://schemas.microsoft.com/office/powerpoint/2010/main" val="600700437"/>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physical memory not large enough to hold all processes</a:t>
            </a:r>
          </a:p>
          <a:p>
            <a:endParaRPr lang="en-US" dirty="0"/>
          </a:p>
          <a:p>
            <a:r>
              <a:rPr lang="en-US" dirty="0">
                <a:solidFill>
                  <a:srgbClr val="0000FF"/>
                </a:solidFill>
              </a:rPr>
              <a:t>Swapping</a:t>
            </a:r>
            <a:r>
              <a:rPr lang="en-US" dirty="0"/>
              <a:t>: bringing in each process in entirety when running and bringing out to disks when not</a:t>
            </a:r>
          </a:p>
          <a:p>
            <a:pPr lvl="1"/>
            <a:r>
              <a:rPr lang="en-US" dirty="0"/>
              <a:t>E.g. idle processes stored on disk</a:t>
            </a:r>
          </a:p>
          <a:p>
            <a:pPr lvl="1"/>
            <a:endParaRPr lang="en-US" dirty="0"/>
          </a:p>
          <a:p>
            <a:r>
              <a:rPr lang="en-US" dirty="0">
                <a:solidFill>
                  <a:srgbClr val="0000FF"/>
                </a:solidFill>
              </a:rPr>
              <a:t>Virtual memory</a:t>
            </a:r>
            <a:r>
              <a:rPr lang="en-US" dirty="0"/>
              <a:t>: allows programs to run even when they are only partially in main memory</a:t>
            </a:r>
          </a:p>
        </p:txBody>
      </p:sp>
      <p:sp>
        <p:nvSpPr>
          <p:cNvPr id="5" name="Slide Number Placeholder 4"/>
          <p:cNvSpPr>
            <a:spLocks noGrp="1"/>
          </p:cNvSpPr>
          <p:nvPr>
            <p:ph type="sldNum" sz="quarter" idx="12"/>
          </p:nvPr>
        </p:nvSpPr>
        <p:spPr/>
        <p:txBody>
          <a:bodyPr/>
          <a:lstStyle/>
          <a:p>
            <a:fld id="{D2DB48A1-B5F2-D944-9563-BD7B04ADBA09}" type="slidenum">
              <a:rPr lang="en-US" smtClean="0"/>
              <a:t>96</a:t>
            </a:fld>
            <a:endParaRPr lang="en-US"/>
          </a:p>
        </p:txBody>
      </p:sp>
      <p:sp>
        <p:nvSpPr>
          <p:cNvPr id="6" name="Title 5"/>
          <p:cNvSpPr>
            <a:spLocks noGrp="1"/>
          </p:cNvSpPr>
          <p:nvPr>
            <p:ph type="title"/>
          </p:nvPr>
        </p:nvSpPr>
        <p:spPr/>
        <p:txBody>
          <a:bodyPr/>
          <a:lstStyle/>
          <a:p>
            <a:r>
              <a:rPr lang="en-US" dirty="0"/>
              <a:t>When Physical Memory Not Enough…</a:t>
            </a:r>
          </a:p>
        </p:txBody>
      </p:sp>
    </p:spTree>
    <p:extLst>
      <p:ext uri="{BB962C8B-B14F-4D97-AF65-F5344CB8AC3E}">
        <p14:creationId xmlns:p14="http://schemas.microsoft.com/office/powerpoint/2010/main" val="1760106331"/>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5562600"/>
            <a:ext cx="8229600" cy="793750"/>
          </a:xfrm>
        </p:spPr>
        <p:txBody>
          <a:bodyPr>
            <a:normAutofit fontScale="92500" lnSpcReduction="10000"/>
          </a:bodyPr>
          <a:lstStyle/>
          <a:p>
            <a:r>
              <a:rPr lang="en-US" dirty="0"/>
              <a:t>Need </a:t>
            </a:r>
            <a:r>
              <a:rPr lang="en-US" dirty="0">
                <a:solidFill>
                  <a:srgbClr val="0000FF"/>
                </a:solidFill>
              </a:rPr>
              <a:t>hardware/software solution for relocating addresses</a:t>
            </a:r>
          </a:p>
          <a:p>
            <a:pPr lvl="1"/>
            <a:r>
              <a:rPr lang="en-US" dirty="0"/>
              <a:t>E.g. base and limit registers</a:t>
            </a:r>
          </a:p>
        </p:txBody>
      </p:sp>
      <p:sp>
        <p:nvSpPr>
          <p:cNvPr id="5" name="Slide Number Placeholder 4"/>
          <p:cNvSpPr>
            <a:spLocks noGrp="1"/>
          </p:cNvSpPr>
          <p:nvPr>
            <p:ph type="sldNum" sz="quarter" idx="12"/>
          </p:nvPr>
        </p:nvSpPr>
        <p:spPr/>
        <p:txBody>
          <a:bodyPr/>
          <a:lstStyle/>
          <a:p>
            <a:fld id="{D2DB48A1-B5F2-D944-9563-BD7B04ADBA09}" type="slidenum">
              <a:rPr lang="en-US" smtClean="0"/>
              <a:t>97</a:t>
            </a:fld>
            <a:endParaRPr lang="en-US"/>
          </a:p>
        </p:txBody>
      </p:sp>
      <p:sp>
        <p:nvSpPr>
          <p:cNvPr id="6" name="Title 5"/>
          <p:cNvSpPr>
            <a:spLocks noGrp="1"/>
          </p:cNvSpPr>
          <p:nvPr>
            <p:ph type="title"/>
          </p:nvPr>
        </p:nvSpPr>
        <p:spPr/>
        <p:txBody>
          <a:bodyPr/>
          <a:lstStyle/>
          <a:p>
            <a:r>
              <a:rPr lang="en-US" dirty="0"/>
              <a:t>Swapping (1)</a:t>
            </a:r>
          </a:p>
        </p:txBody>
      </p:sp>
      <p:pic>
        <p:nvPicPr>
          <p:cNvPr id="7" name="Picture 6" descr="D:\b\b4\IBM\0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815" y="1498671"/>
            <a:ext cx="7392429" cy="326381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2"/>
          <p:cNvSpPr>
            <a:spLocks noChangeArrowheads="1"/>
          </p:cNvSpPr>
          <p:nvPr/>
        </p:nvSpPr>
        <p:spPr bwMode="auto">
          <a:xfrm>
            <a:off x="1598614" y="4755622"/>
            <a:ext cx="884078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3-4. Memory allocation changes as processes come into memory and leave it. The shaded regions are unused memory.</a:t>
            </a:r>
          </a:p>
        </p:txBody>
      </p:sp>
    </p:spTree>
    <p:extLst>
      <p:ext uri="{BB962C8B-B14F-4D97-AF65-F5344CB8AC3E}">
        <p14:creationId xmlns:p14="http://schemas.microsoft.com/office/powerpoint/2010/main" val="51986769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0"/>
            <a:ext cx="8229600" cy="5067300"/>
          </a:xfrm>
        </p:spPr>
        <p:txBody>
          <a:bodyPr/>
          <a:lstStyle/>
          <a:p>
            <a:r>
              <a:rPr lang="en-US" dirty="0"/>
              <a:t>Extra memory can be allocated if processes grow</a:t>
            </a:r>
          </a:p>
          <a:p>
            <a:pPr lvl="1"/>
            <a:r>
              <a:rPr lang="en-US" dirty="0"/>
              <a:t>Instead of moving processes around (find large enough “holes”)</a:t>
            </a:r>
          </a:p>
        </p:txBody>
      </p:sp>
      <p:sp>
        <p:nvSpPr>
          <p:cNvPr id="5" name="Slide Number Placeholder 4"/>
          <p:cNvSpPr>
            <a:spLocks noGrp="1"/>
          </p:cNvSpPr>
          <p:nvPr>
            <p:ph type="sldNum" sz="quarter" idx="12"/>
          </p:nvPr>
        </p:nvSpPr>
        <p:spPr/>
        <p:txBody>
          <a:bodyPr/>
          <a:lstStyle/>
          <a:p>
            <a:fld id="{D2DB48A1-B5F2-D944-9563-BD7B04ADBA09}" type="slidenum">
              <a:rPr lang="en-US" dirty="0" smtClean="0"/>
              <a:t>98</a:t>
            </a:fld>
            <a:endParaRPr lang="en-US" dirty="0"/>
          </a:p>
        </p:txBody>
      </p:sp>
      <p:sp>
        <p:nvSpPr>
          <p:cNvPr id="6" name="Title 5"/>
          <p:cNvSpPr>
            <a:spLocks noGrp="1"/>
          </p:cNvSpPr>
          <p:nvPr>
            <p:ph type="title"/>
          </p:nvPr>
        </p:nvSpPr>
        <p:spPr>
          <a:xfrm>
            <a:off x="1981200" y="739994"/>
            <a:ext cx="8229600" cy="621526"/>
          </a:xfrm>
        </p:spPr>
        <p:txBody>
          <a:bodyPr>
            <a:normAutofit fontScale="90000"/>
          </a:bodyPr>
          <a:lstStyle/>
          <a:p>
            <a:r>
              <a:rPr lang="en-US" dirty="0"/>
              <a:t>Swapping (2)</a:t>
            </a:r>
            <a:br>
              <a:rPr lang="en-US" dirty="0"/>
            </a:br>
            <a:endParaRPr lang="en-US" dirty="0"/>
          </a:p>
        </p:txBody>
      </p:sp>
      <p:pic>
        <p:nvPicPr>
          <p:cNvPr id="9" name="Picture 6" descr="D:\b\b4\IBM\03-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579" y="2029890"/>
            <a:ext cx="5178954" cy="382491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2"/>
          <p:cNvSpPr>
            <a:spLocks noChangeArrowheads="1"/>
          </p:cNvSpPr>
          <p:nvPr/>
        </p:nvSpPr>
        <p:spPr bwMode="auto">
          <a:xfrm>
            <a:off x="1524000" y="5762103"/>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3-5. (a) Allocating space for growing data segment. (b) Allocating space for growing stack, growing data segment.</a:t>
            </a:r>
          </a:p>
        </p:txBody>
      </p:sp>
    </p:spTree>
    <p:extLst>
      <p:ext uri="{BB962C8B-B14F-4D97-AF65-F5344CB8AC3E}">
        <p14:creationId xmlns:p14="http://schemas.microsoft.com/office/powerpoint/2010/main" val="71462414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5587</Words>
  <Application>Microsoft Office PowerPoint</Application>
  <PresentationFormat>Widescreen</PresentationFormat>
  <Paragraphs>773</Paragraphs>
  <Slides>98</Slides>
  <Notes>49</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Operating Systems Review </vt:lpstr>
      <vt:lpstr>PowerPoint Presentation</vt:lpstr>
      <vt:lpstr>Roles of An Operating System</vt:lpstr>
      <vt:lpstr>Roles of An Operating System</vt:lpstr>
      <vt:lpstr>Operating System as a Resource Manager (1) </vt:lpstr>
      <vt:lpstr>Operating System as a Resource Manager (2)</vt:lpstr>
      <vt:lpstr>PowerPoint Presentation</vt:lpstr>
      <vt:lpstr>PowerPoint Presentation</vt:lpstr>
      <vt:lpstr>Processors, Instruction Set and Registers</vt:lpstr>
      <vt:lpstr>Special Registers</vt:lpstr>
      <vt:lpstr>PowerPoint Presentation</vt:lpstr>
      <vt:lpstr>Registers and Cache Memory</vt:lpstr>
      <vt:lpstr>PowerPoint Presentation</vt:lpstr>
      <vt:lpstr>Virtual Memory</vt:lpstr>
      <vt:lpstr>I/O Devices</vt:lpstr>
      <vt:lpstr>PowerPoint Presentation</vt:lpstr>
      <vt:lpstr>Booting the Computer</vt:lpstr>
      <vt:lpstr>Processes/Threads</vt:lpstr>
      <vt:lpstr>Process Tree and IPC</vt:lpstr>
      <vt:lpstr>Protection and Security</vt:lpstr>
      <vt:lpstr>Shell</vt:lpstr>
      <vt:lpstr>Common Unix/Linux Commands</vt:lpstr>
      <vt:lpstr>Shell Programming/Shell Scripting (3)</vt:lpstr>
      <vt:lpstr>Environmental Variables </vt:lpstr>
      <vt:lpstr>More Environmental Variables </vt:lpstr>
      <vt:lpstr>C Language Review</vt:lpstr>
      <vt:lpstr>C Language Review</vt:lpstr>
      <vt:lpstr>C Language Review</vt:lpstr>
      <vt:lpstr>C Project Review</vt:lpstr>
      <vt:lpstr>System Calls</vt:lpstr>
      <vt:lpstr>PowerPoint Presentation</vt:lpstr>
      <vt:lpstr>Steps of System Calls</vt:lpstr>
      <vt:lpstr>A Simple Shell</vt:lpstr>
      <vt:lpstr>Memory Layout </vt:lpstr>
      <vt:lpstr>PowerPoint Presentation</vt:lpstr>
      <vt:lpstr>System Calls for File Management </vt:lpstr>
      <vt:lpstr>The Process Model </vt:lpstr>
      <vt:lpstr>PowerPoint Presentation</vt:lpstr>
      <vt:lpstr>Process Creation </vt:lpstr>
      <vt:lpstr>Process Creation </vt:lpstr>
      <vt:lpstr>Process Termination </vt:lpstr>
      <vt:lpstr>Process States </vt:lpstr>
      <vt:lpstr>Process States </vt:lpstr>
      <vt:lpstr>Implementation of Processes </vt:lpstr>
      <vt:lpstr>Modeling Multiprogramming (2)</vt:lpstr>
      <vt:lpstr>CPU Utilization = 1 – p ^n</vt:lpstr>
      <vt:lpstr>PowerPoint Presentation</vt:lpstr>
      <vt:lpstr>PowerPoint Presentation</vt:lpstr>
      <vt:lpstr>PowerPoint Presentation</vt:lpstr>
      <vt:lpstr>Outline</vt:lpstr>
      <vt:lpstr>Threads</vt:lpstr>
      <vt:lpstr>Thread Usage (1) </vt:lpstr>
      <vt:lpstr>Thread Usage (2) </vt:lpstr>
      <vt:lpstr>Thread Usage (3) </vt:lpstr>
      <vt:lpstr>Implementation of Threads</vt:lpstr>
      <vt:lpstr>Implementing Threads in User Space (1)</vt:lpstr>
      <vt:lpstr>Implementing Threads in User Space (2) </vt:lpstr>
      <vt:lpstr>Implementing Threads in User Space (3) </vt:lpstr>
      <vt:lpstr>Implementing Threads in Kernel Space (1)</vt:lpstr>
      <vt:lpstr>Implementing Threads in Kernel Space (2)</vt:lpstr>
      <vt:lpstr>Implementing Threads in Kernel Space (3)</vt:lpstr>
      <vt:lpstr>Interprocess Communication</vt:lpstr>
      <vt:lpstr>Race Conditions </vt:lpstr>
      <vt:lpstr>Critical Regions (1) </vt:lpstr>
      <vt:lpstr>Critical Regions (2) </vt:lpstr>
      <vt:lpstr>Mutual Exclusion with Busy Waiting </vt:lpstr>
      <vt:lpstr>Strict Alternation </vt:lpstr>
      <vt:lpstr>Peterson's Solution </vt:lpstr>
      <vt:lpstr>The TSL Instruction</vt:lpstr>
      <vt:lpstr>The XCHG Instruction</vt:lpstr>
      <vt:lpstr>Sleep and Wakeup</vt:lpstr>
      <vt:lpstr>PowerPoint Presentation</vt:lpstr>
      <vt:lpstr>The Producer-Consumer Problem </vt:lpstr>
      <vt:lpstr>Semaphores (1)</vt:lpstr>
      <vt:lpstr>Semaphores (2)</vt:lpstr>
      <vt:lpstr>PowerPoint Presentation</vt:lpstr>
      <vt:lpstr>Outline</vt:lpstr>
      <vt:lpstr>Scheduling</vt:lpstr>
      <vt:lpstr>Process Behavior (1) </vt:lpstr>
      <vt:lpstr>Process Behavior (2)</vt:lpstr>
      <vt:lpstr>When to Schedule</vt:lpstr>
      <vt:lpstr>Scheduling in Batch Systems (1) </vt:lpstr>
      <vt:lpstr>Scheduling in Batch Systems (2)</vt:lpstr>
      <vt:lpstr>Scheduling in Batch Systems (2)</vt:lpstr>
      <vt:lpstr>Scheduling in Batch Systems (3)</vt:lpstr>
      <vt:lpstr>Scheduling in Interactive Systems (1)</vt:lpstr>
      <vt:lpstr>Scheduling in Interactive Systems (2)  </vt:lpstr>
      <vt:lpstr>Scheduling in Interactive Systems (3) </vt:lpstr>
      <vt:lpstr>Thread Scheduling (1) </vt:lpstr>
      <vt:lpstr>Thread Scheduling (2) </vt:lpstr>
      <vt:lpstr>Memory Management</vt:lpstr>
      <vt:lpstr>No Memory Abstraction </vt:lpstr>
      <vt:lpstr>Multiple Programs  Without Memory Abstraction</vt:lpstr>
      <vt:lpstr>Memory Abstraction: Address Space</vt:lpstr>
      <vt:lpstr>Notion of an Address Space</vt:lpstr>
      <vt:lpstr>When Physical Memory Not Enough…</vt:lpstr>
      <vt:lpstr>Swapping (1)</vt:lpstr>
      <vt:lpstr>Swapping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Review </dc:title>
  <dc:creator>Dang, Tommy</dc:creator>
  <cp:lastModifiedBy>Dang, Tommy</cp:lastModifiedBy>
  <cp:revision>317</cp:revision>
  <dcterms:created xsi:type="dcterms:W3CDTF">2022-01-18T22:11:46Z</dcterms:created>
  <dcterms:modified xsi:type="dcterms:W3CDTF">2023-02-17T01:11:11Z</dcterms:modified>
</cp:coreProperties>
</file>