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5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868"/>
  </p:normalViewPr>
  <p:slideViewPr>
    <p:cSldViewPr snapToGrid="0" snapToObjects="1">
      <p:cViewPr varScale="1">
        <p:scale>
          <a:sx n="56" d="100"/>
          <a:sy n="56" d="100"/>
        </p:scale>
        <p:origin x="2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3C586-CA2C-4D89-A12A-63BAE2F2D0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398CA4-7C4D-4C99-BBD3-666480E7F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Authentication – the communicating entity is the one that it claims to be </a:t>
          </a:r>
        </a:p>
      </dgm:t>
    </dgm:pt>
    <dgm:pt modelId="{CE0CC0BF-9099-4428-A849-A6401D9F1532}" type="parTrans" cxnId="{535930FE-C3AA-4CBD-B4BA-81E673F733E5}">
      <dgm:prSet/>
      <dgm:spPr/>
      <dgm:t>
        <a:bodyPr/>
        <a:lstStyle/>
        <a:p>
          <a:endParaRPr lang="en-US"/>
        </a:p>
      </dgm:t>
    </dgm:pt>
    <dgm:pt modelId="{9483E095-8771-4E0C-BFA8-99DA57F97978}" type="sibTrans" cxnId="{535930FE-C3AA-4CBD-B4BA-81E673F733E5}">
      <dgm:prSet/>
      <dgm:spPr/>
      <dgm:t>
        <a:bodyPr/>
        <a:lstStyle/>
        <a:p>
          <a:endParaRPr lang="en-US"/>
        </a:p>
      </dgm:t>
    </dgm:pt>
    <dgm:pt modelId="{74CCE2E5-DE94-4A36-9303-D08CA75F55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Peer entity authentication</a:t>
          </a:r>
        </a:p>
      </dgm:t>
    </dgm:pt>
    <dgm:pt modelId="{32D43C5E-A417-41A2-83EC-994B30DA2738}" type="parTrans" cxnId="{20EAADB7-42D7-4EE2-9BC1-C9E885254C31}">
      <dgm:prSet/>
      <dgm:spPr/>
      <dgm:t>
        <a:bodyPr/>
        <a:lstStyle/>
        <a:p>
          <a:endParaRPr lang="en-US"/>
        </a:p>
      </dgm:t>
    </dgm:pt>
    <dgm:pt modelId="{701FC9B9-2E4D-4C15-B412-00B50A69F16F}" type="sibTrans" cxnId="{20EAADB7-42D7-4EE2-9BC1-C9E885254C31}">
      <dgm:prSet/>
      <dgm:spPr/>
      <dgm:t>
        <a:bodyPr/>
        <a:lstStyle/>
        <a:p>
          <a:endParaRPr lang="en-US"/>
        </a:p>
      </dgm:t>
    </dgm:pt>
    <dgm:pt modelId="{E12F353C-8077-4F05-AA65-40C91C4866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Data-origin authentication</a:t>
          </a:r>
        </a:p>
      </dgm:t>
    </dgm:pt>
    <dgm:pt modelId="{77A4C777-4ACC-4524-BBBA-32795DFFDE88}" type="parTrans" cxnId="{43481384-66FF-49B3-BF89-0650BFD7F1C6}">
      <dgm:prSet/>
      <dgm:spPr/>
      <dgm:t>
        <a:bodyPr/>
        <a:lstStyle/>
        <a:p>
          <a:endParaRPr lang="en-US"/>
        </a:p>
      </dgm:t>
    </dgm:pt>
    <dgm:pt modelId="{B5E8BDA6-BAFF-491B-A8DA-C224DD03CAF7}" type="sibTrans" cxnId="{43481384-66FF-49B3-BF89-0650BFD7F1C6}">
      <dgm:prSet/>
      <dgm:spPr/>
      <dgm:t>
        <a:bodyPr/>
        <a:lstStyle/>
        <a:p>
          <a:endParaRPr lang="en-US"/>
        </a:p>
      </dgm:t>
    </dgm:pt>
    <dgm:pt modelId="{1FC59B6B-FD87-4DB1-9878-4E09DF9BD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control – prevention of unauthorized use of a resource</a:t>
          </a:r>
        </a:p>
      </dgm:t>
    </dgm:pt>
    <dgm:pt modelId="{EED0716F-46EE-4B81-A0D8-930121FE47F9}" type="parTrans" cxnId="{463D15E2-FCD7-426F-A62A-959A0AA1B9C4}">
      <dgm:prSet/>
      <dgm:spPr/>
      <dgm:t>
        <a:bodyPr/>
        <a:lstStyle/>
        <a:p>
          <a:endParaRPr lang="en-US"/>
        </a:p>
      </dgm:t>
    </dgm:pt>
    <dgm:pt modelId="{CFCE957C-B5A1-410B-95CB-9C426641E2B2}" type="sibTrans" cxnId="{463D15E2-FCD7-426F-A62A-959A0AA1B9C4}">
      <dgm:prSet/>
      <dgm:spPr/>
      <dgm:t>
        <a:bodyPr/>
        <a:lstStyle/>
        <a:p>
          <a:endParaRPr lang="en-US"/>
        </a:p>
      </dgm:t>
    </dgm:pt>
    <dgm:pt modelId="{FB065339-2F23-498A-BA73-F6D1678DED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confidentiality – protection of data from unauthorized disclosure</a:t>
          </a:r>
        </a:p>
      </dgm:t>
    </dgm:pt>
    <dgm:pt modelId="{09A8D0AC-83FB-4C1C-BF4B-09271D53284D}" type="parTrans" cxnId="{D6DC721F-BA07-42A1-84EF-C6CC54A647DF}">
      <dgm:prSet/>
      <dgm:spPr/>
      <dgm:t>
        <a:bodyPr/>
        <a:lstStyle/>
        <a:p>
          <a:endParaRPr lang="en-US"/>
        </a:p>
      </dgm:t>
    </dgm:pt>
    <dgm:pt modelId="{CB00CD43-2535-43F5-88B0-D4BD3122FEF3}" type="sibTrans" cxnId="{D6DC721F-BA07-42A1-84EF-C6CC54A647DF}">
      <dgm:prSet/>
      <dgm:spPr/>
      <dgm:t>
        <a:bodyPr/>
        <a:lstStyle/>
        <a:p>
          <a:endParaRPr lang="en-US"/>
        </a:p>
      </dgm:t>
    </dgm:pt>
    <dgm:pt modelId="{8D2FFE77-B2AA-40B0-946E-A314F1BB21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Connection confidentiality</a:t>
          </a:r>
        </a:p>
      </dgm:t>
    </dgm:pt>
    <dgm:pt modelId="{7CF456B0-1FA8-4AC5-84EB-21537C972556}" type="parTrans" cxnId="{D3A78D16-33E9-40FE-AD34-B06E6C004C3D}">
      <dgm:prSet/>
      <dgm:spPr/>
      <dgm:t>
        <a:bodyPr/>
        <a:lstStyle/>
        <a:p>
          <a:endParaRPr lang="en-US"/>
        </a:p>
      </dgm:t>
    </dgm:pt>
    <dgm:pt modelId="{69AB8ADF-E254-4FE4-B9E7-159539AEB051}" type="sibTrans" cxnId="{D3A78D16-33E9-40FE-AD34-B06E6C004C3D}">
      <dgm:prSet/>
      <dgm:spPr/>
      <dgm:t>
        <a:bodyPr/>
        <a:lstStyle/>
        <a:p>
          <a:endParaRPr lang="en-US"/>
        </a:p>
      </dgm:t>
    </dgm:pt>
    <dgm:pt modelId="{82E29E99-1BC6-4371-BD17-3AA099CA3A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Connectionless confidentiality</a:t>
          </a:r>
        </a:p>
      </dgm:t>
    </dgm:pt>
    <dgm:pt modelId="{67C91252-F126-476F-A561-B1DCA7F0C0C6}" type="parTrans" cxnId="{5FB65343-94B2-4833-927D-243E868A0F48}">
      <dgm:prSet/>
      <dgm:spPr/>
      <dgm:t>
        <a:bodyPr/>
        <a:lstStyle/>
        <a:p>
          <a:endParaRPr lang="en-US"/>
        </a:p>
      </dgm:t>
    </dgm:pt>
    <dgm:pt modelId="{AF4903DD-B3B8-4DC1-BD9F-F9BF2936D5E9}" type="sibTrans" cxnId="{5FB65343-94B2-4833-927D-243E868A0F48}">
      <dgm:prSet/>
      <dgm:spPr/>
      <dgm:t>
        <a:bodyPr/>
        <a:lstStyle/>
        <a:p>
          <a:endParaRPr lang="en-US"/>
        </a:p>
      </dgm:t>
    </dgm:pt>
    <dgm:pt modelId="{1D5294F3-99D0-4AB9-9A69-156BF9601F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Selective-field confidentiality</a:t>
          </a:r>
        </a:p>
      </dgm:t>
    </dgm:pt>
    <dgm:pt modelId="{14724AFA-F1E1-4D05-B07C-DC440DDD9312}" type="parTrans" cxnId="{353EDDA0-9EA3-48A7-9E79-68D1076C601A}">
      <dgm:prSet/>
      <dgm:spPr/>
      <dgm:t>
        <a:bodyPr/>
        <a:lstStyle/>
        <a:p>
          <a:endParaRPr lang="en-US"/>
        </a:p>
      </dgm:t>
    </dgm:pt>
    <dgm:pt modelId="{ADBF6D96-0159-4ED2-B9AD-483E7688A72D}" type="sibTrans" cxnId="{353EDDA0-9EA3-48A7-9E79-68D1076C601A}">
      <dgm:prSet/>
      <dgm:spPr/>
      <dgm:t>
        <a:bodyPr/>
        <a:lstStyle/>
        <a:p>
          <a:endParaRPr lang="en-US"/>
        </a:p>
      </dgm:t>
    </dgm:pt>
    <dgm:pt modelId="{10524650-C01B-4C9B-B981-68904076E3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Traffic-flow confidentiality</a:t>
          </a:r>
        </a:p>
      </dgm:t>
    </dgm:pt>
    <dgm:pt modelId="{737E226D-D401-4D92-B62C-83AF49DBF06E}" type="parTrans" cxnId="{67C24FBB-74C7-4A12-91CD-A04543B93DCF}">
      <dgm:prSet/>
      <dgm:spPr/>
      <dgm:t>
        <a:bodyPr/>
        <a:lstStyle/>
        <a:p>
          <a:endParaRPr lang="en-US"/>
        </a:p>
      </dgm:t>
    </dgm:pt>
    <dgm:pt modelId="{82B0805E-03B5-4A02-B022-38FFDB0A8A20}" type="sibTrans" cxnId="{67C24FBB-74C7-4A12-91CD-A04543B93DCF}">
      <dgm:prSet/>
      <dgm:spPr/>
      <dgm:t>
        <a:bodyPr/>
        <a:lstStyle/>
        <a:p>
          <a:endParaRPr lang="en-US"/>
        </a:p>
      </dgm:t>
    </dgm:pt>
    <dgm:pt modelId="{4130399F-0520-4245-85D3-5B6FBAD305E0}" type="pres">
      <dgm:prSet presAssocID="{DE63C586-CA2C-4D89-A12A-63BAE2F2D009}" presName="root" presStyleCnt="0">
        <dgm:presLayoutVars>
          <dgm:dir/>
          <dgm:resizeHandles val="exact"/>
        </dgm:presLayoutVars>
      </dgm:prSet>
      <dgm:spPr/>
    </dgm:pt>
    <dgm:pt modelId="{BC6E2B01-4CFF-4377-97A5-B652504E04EF}" type="pres">
      <dgm:prSet presAssocID="{2A398CA4-7C4D-4C99-BBD3-666480E7F5C1}" presName="compNode" presStyleCnt="0"/>
      <dgm:spPr/>
    </dgm:pt>
    <dgm:pt modelId="{AF9E0EAA-8F4D-4CCB-94F7-CDCC0E69E8C8}" type="pres">
      <dgm:prSet presAssocID="{2A398CA4-7C4D-4C99-BBD3-666480E7F5C1}" presName="bgRect" presStyleLbl="bgShp" presStyleIdx="0" presStyleCnt="3"/>
      <dgm:spPr/>
    </dgm:pt>
    <dgm:pt modelId="{F85AD235-C642-47BD-A38C-A5DE99D6B40B}" type="pres">
      <dgm:prSet presAssocID="{2A398CA4-7C4D-4C99-BBD3-666480E7F5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A445F12-7B2A-43DE-8445-9BF963084061}" type="pres">
      <dgm:prSet presAssocID="{2A398CA4-7C4D-4C99-BBD3-666480E7F5C1}" presName="spaceRect" presStyleCnt="0"/>
      <dgm:spPr/>
    </dgm:pt>
    <dgm:pt modelId="{F2DFBAD9-6EFF-459B-9D05-039EB0BC03CF}" type="pres">
      <dgm:prSet presAssocID="{2A398CA4-7C4D-4C99-BBD3-666480E7F5C1}" presName="parTx" presStyleLbl="revTx" presStyleIdx="0" presStyleCnt="5">
        <dgm:presLayoutVars>
          <dgm:chMax val="0"/>
          <dgm:chPref val="0"/>
        </dgm:presLayoutVars>
      </dgm:prSet>
      <dgm:spPr/>
    </dgm:pt>
    <dgm:pt modelId="{BB23911B-4647-4D51-8037-50166A41FF3E}" type="pres">
      <dgm:prSet presAssocID="{2A398CA4-7C4D-4C99-BBD3-666480E7F5C1}" presName="desTx" presStyleLbl="revTx" presStyleIdx="1" presStyleCnt="5">
        <dgm:presLayoutVars/>
      </dgm:prSet>
      <dgm:spPr/>
    </dgm:pt>
    <dgm:pt modelId="{4FC5ED9C-792E-40E6-BFA3-579EDD755D2D}" type="pres">
      <dgm:prSet presAssocID="{9483E095-8771-4E0C-BFA8-99DA57F97978}" presName="sibTrans" presStyleCnt="0"/>
      <dgm:spPr/>
    </dgm:pt>
    <dgm:pt modelId="{92E66053-780F-447B-B0BA-A0EF0F0B2A90}" type="pres">
      <dgm:prSet presAssocID="{1FC59B6B-FD87-4DB1-9878-4E09DF9BD352}" presName="compNode" presStyleCnt="0"/>
      <dgm:spPr/>
    </dgm:pt>
    <dgm:pt modelId="{8C902241-B404-4324-ACE2-969AFA8D6F42}" type="pres">
      <dgm:prSet presAssocID="{1FC59B6B-FD87-4DB1-9878-4E09DF9BD352}" presName="bgRect" presStyleLbl="bgShp" presStyleIdx="1" presStyleCnt="3"/>
      <dgm:spPr/>
    </dgm:pt>
    <dgm:pt modelId="{F369CE5B-CB06-4C57-95AB-75D915A791A5}" type="pres">
      <dgm:prSet presAssocID="{1FC59B6B-FD87-4DB1-9878-4E09DF9BD3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8CBDB4E-71B3-49AB-9DAF-5C8050BCD412}" type="pres">
      <dgm:prSet presAssocID="{1FC59B6B-FD87-4DB1-9878-4E09DF9BD352}" presName="spaceRect" presStyleCnt="0"/>
      <dgm:spPr/>
    </dgm:pt>
    <dgm:pt modelId="{EC7003BE-3CF7-4848-BBAA-F3A9515ACC2F}" type="pres">
      <dgm:prSet presAssocID="{1FC59B6B-FD87-4DB1-9878-4E09DF9BD352}" presName="parTx" presStyleLbl="revTx" presStyleIdx="2" presStyleCnt="5">
        <dgm:presLayoutVars>
          <dgm:chMax val="0"/>
          <dgm:chPref val="0"/>
        </dgm:presLayoutVars>
      </dgm:prSet>
      <dgm:spPr/>
    </dgm:pt>
    <dgm:pt modelId="{35DDAF27-828D-4D2F-9FF9-F48D306118AE}" type="pres">
      <dgm:prSet presAssocID="{CFCE957C-B5A1-410B-95CB-9C426641E2B2}" presName="sibTrans" presStyleCnt="0"/>
      <dgm:spPr/>
    </dgm:pt>
    <dgm:pt modelId="{889963BC-0A05-43B7-98C0-08B565029068}" type="pres">
      <dgm:prSet presAssocID="{FB065339-2F23-498A-BA73-F6D1678DED3E}" presName="compNode" presStyleCnt="0"/>
      <dgm:spPr/>
    </dgm:pt>
    <dgm:pt modelId="{F6030A59-C5CD-4FF6-8ACB-6144342C5DB6}" type="pres">
      <dgm:prSet presAssocID="{FB065339-2F23-498A-BA73-F6D1678DED3E}" presName="bgRect" presStyleLbl="bgShp" presStyleIdx="2" presStyleCnt="3"/>
      <dgm:spPr/>
    </dgm:pt>
    <dgm:pt modelId="{F9B3B56E-780B-433A-A719-AFFACA8D89B6}" type="pres">
      <dgm:prSet presAssocID="{FB065339-2F23-498A-BA73-F6D1678DED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32BD201-2AA7-4E00-BF72-E321A9155BE7}" type="pres">
      <dgm:prSet presAssocID="{FB065339-2F23-498A-BA73-F6D1678DED3E}" presName="spaceRect" presStyleCnt="0"/>
      <dgm:spPr/>
    </dgm:pt>
    <dgm:pt modelId="{B3FC680D-EC6E-478E-87A0-ABE7600B3A25}" type="pres">
      <dgm:prSet presAssocID="{FB065339-2F23-498A-BA73-F6D1678DED3E}" presName="parTx" presStyleLbl="revTx" presStyleIdx="3" presStyleCnt="5">
        <dgm:presLayoutVars>
          <dgm:chMax val="0"/>
          <dgm:chPref val="0"/>
        </dgm:presLayoutVars>
      </dgm:prSet>
      <dgm:spPr/>
    </dgm:pt>
    <dgm:pt modelId="{CDDD928C-6918-48F5-A712-6B4E012530E9}" type="pres">
      <dgm:prSet presAssocID="{FB065339-2F23-498A-BA73-F6D1678DED3E}" presName="desTx" presStyleLbl="revTx" presStyleIdx="4" presStyleCnt="5">
        <dgm:presLayoutVars/>
      </dgm:prSet>
      <dgm:spPr/>
    </dgm:pt>
  </dgm:ptLst>
  <dgm:cxnLst>
    <dgm:cxn modelId="{D3A78D16-33E9-40FE-AD34-B06E6C004C3D}" srcId="{FB065339-2F23-498A-BA73-F6D1678DED3E}" destId="{8D2FFE77-B2AA-40B0-946E-A314F1BB21DB}" srcOrd="0" destOrd="0" parTransId="{7CF456B0-1FA8-4AC5-84EB-21537C972556}" sibTransId="{69AB8ADF-E254-4FE4-B9E7-159539AEB051}"/>
    <dgm:cxn modelId="{D6DC721F-BA07-42A1-84EF-C6CC54A647DF}" srcId="{DE63C586-CA2C-4D89-A12A-63BAE2F2D009}" destId="{FB065339-2F23-498A-BA73-F6D1678DED3E}" srcOrd="2" destOrd="0" parTransId="{09A8D0AC-83FB-4C1C-BF4B-09271D53284D}" sibTransId="{CB00CD43-2535-43F5-88B0-D4BD3122FEF3}"/>
    <dgm:cxn modelId="{4F2FAF2F-8F98-714D-8485-86A03D89F838}" type="presOf" srcId="{DE63C586-CA2C-4D89-A12A-63BAE2F2D009}" destId="{4130399F-0520-4245-85D3-5B6FBAD305E0}" srcOrd="0" destOrd="0" presId="urn:microsoft.com/office/officeart/2018/2/layout/IconVerticalSolidList"/>
    <dgm:cxn modelId="{5FB65343-94B2-4833-927D-243E868A0F48}" srcId="{FB065339-2F23-498A-BA73-F6D1678DED3E}" destId="{82E29E99-1BC6-4371-BD17-3AA099CA3A64}" srcOrd="1" destOrd="0" parTransId="{67C91252-F126-476F-A561-B1DCA7F0C0C6}" sibTransId="{AF4903DD-B3B8-4DC1-BD9F-F9BF2936D5E9}"/>
    <dgm:cxn modelId="{A2F9C958-93AA-CA46-A2B8-CD688EC4D278}" type="presOf" srcId="{FB065339-2F23-498A-BA73-F6D1678DED3E}" destId="{B3FC680D-EC6E-478E-87A0-ABE7600B3A25}" srcOrd="0" destOrd="0" presId="urn:microsoft.com/office/officeart/2018/2/layout/IconVerticalSolidList"/>
    <dgm:cxn modelId="{E5DBAA5E-1609-1846-85CE-E1E97AAFC472}" type="presOf" srcId="{1FC59B6B-FD87-4DB1-9878-4E09DF9BD352}" destId="{EC7003BE-3CF7-4848-BBAA-F3A9515ACC2F}" srcOrd="0" destOrd="0" presId="urn:microsoft.com/office/officeart/2018/2/layout/IconVerticalSolidList"/>
    <dgm:cxn modelId="{91682273-EAC0-7641-A600-09D99D40052B}" type="presOf" srcId="{82E29E99-1BC6-4371-BD17-3AA099CA3A64}" destId="{CDDD928C-6918-48F5-A712-6B4E012530E9}" srcOrd="0" destOrd="1" presId="urn:microsoft.com/office/officeart/2018/2/layout/IconVerticalSolidList"/>
    <dgm:cxn modelId="{43481384-66FF-49B3-BF89-0650BFD7F1C6}" srcId="{2A398CA4-7C4D-4C99-BBD3-666480E7F5C1}" destId="{E12F353C-8077-4F05-AA65-40C91C4866D8}" srcOrd="1" destOrd="0" parTransId="{77A4C777-4ACC-4524-BBBA-32795DFFDE88}" sibTransId="{B5E8BDA6-BAFF-491B-A8DA-C224DD03CAF7}"/>
    <dgm:cxn modelId="{F9BE3E88-6B72-BC42-96A1-13BD05501E61}" type="presOf" srcId="{10524650-C01B-4C9B-B981-68904076E3A6}" destId="{CDDD928C-6918-48F5-A712-6B4E012530E9}" srcOrd="0" destOrd="3" presId="urn:microsoft.com/office/officeart/2018/2/layout/IconVerticalSolidList"/>
    <dgm:cxn modelId="{7D2E4C8A-EEB4-8846-88F4-9871B3E4F511}" type="presOf" srcId="{74CCE2E5-DE94-4A36-9303-D08CA75F5510}" destId="{BB23911B-4647-4D51-8037-50166A41FF3E}" srcOrd="0" destOrd="0" presId="urn:microsoft.com/office/officeart/2018/2/layout/IconVerticalSolidList"/>
    <dgm:cxn modelId="{F8BE978A-7897-F043-B63F-E8BC3DF087E4}" type="presOf" srcId="{8D2FFE77-B2AA-40B0-946E-A314F1BB21DB}" destId="{CDDD928C-6918-48F5-A712-6B4E012530E9}" srcOrd="0" destOrd="0" presId="urn:microsoft.com/office/officeart/2018/2/layout/IconVerticalSolidList"/>
    <dgm:cxn modelId="{353EDDA0-9EA3-48A7-9E79-68D1076C601A}" srcId="{FB065339-2F23-498A-BA73-F6D1678DED3E}" destId="{1D5294F3-99D0-4AB9-9A69-156BF9601FC9}" srcOrd="2" destOrd="0" parTransId="{14724AFA-F1E1-4D05-B07C-DC440DDD9312}" sibTransId="{ADBF6D96-0159-4ED2-B9AD-483E7688A72D}"/>
    <dgm:cxn modelId="{20EAADB7-42D7-4EE2-9BC1-C9E885254C31}" srcId="{2A398CA4-7C4D-4C99-BBD3-666480E7F5C1}" destId="{74CCE2E5-DE94-4A36-9303-D08CA75F5510}" srcOrd="0" destOrd="0" parTransId="{32D43C5E-A417-41A2-83EC-994B30DA2738}" sibTransId="{701FC9B9-2E4D-4C15-B412-00B50A69F16F}"/>
    <dgm:cxn modelId="{67C24FBB-74C7-4A12-91CD-A04543B93DCF}" srcId="{FB065339-2F23-498A-BA73-F6D1678DED3E}" destId="{10524650-C01B-4C9B-B981-68904076E3A6}" srcOrd="3" destOrd="0" parTransId="{737E226D-D401-4D92-B62C-83AF49DBF06E}" sibTransId="{82B0805E-03B5-4A02-B022-38FFDB0A8A20}"/>
    <dgm:cxn modelId="{510D23C7-4693-6C49-803F-FCDCEA793BB6}" type="presOf" srcId="{1D5294F3-99D0-4AB9-9A69-156BF9601FC9}" destId="{CDDD928C-6918-48F5-A712-6B4E012530E9}" srcOrd="0" destOrd="2" presId="urn:microsoft.com/office/officeart/2018/2/layout/IconVerticalSolidList"/>
    <dgm:cxn modelId="{3F6679D8-9161-6C42-8B8F-AA21E6D7FD9B}" type="presOf" srcId="{E12F353C-8077-4F05-AA65-40C91C4866D8}" destId="{BB23911B-4647-4D51-8037-50166A41FF3E}" srcOrd="0" destOrd="1" presId="urn:microsoft.com/office/officeart/2018/2/layout/IconVerticalSolidList"/>
    <dgm:cxn modelId="{463D15E2-FCD7-426F-A62A-959A0AA1B9C4}" srcId="{DE63C586-CA2C-4D89-A12A-63BAE2F2D009}" destId="{1FC59B6B-FD87-4DB1-9878-4E09DF9BD352}" srcOrd="1" destOrd="0" parTransId="{EED0716F-46EE-4B81-A0D8-930121FE47F9}" sibTransId="{CFCE957C-B5A1-410B-95CB-9C426641E2B2}"/>
    <dgm:cxn modelId="{8C5502E4-C4F2-864E-97BE-85E346F183B0}" type="presOf" srcId="{2A398CA4-7C4D-4C99-BBD3-666480E7F5C1}" destId="{F2DFBAD9-6EFF-459B-9D05-039EB0BC03CF}" srcOrd="0" destOrd="0" presId="urn:microsoft.com/office/officeart/2018/2/layout/IconVerticalSolidList"/>
    <dgm:cxn modelId="{535930FE-C3AA-4CBD-B4BA-81E673F733E5}" srcId="{DE63C586-CA2C-4D89-A12A-63BAE2F2D009}" destId="{2A398CA4-7C4D-4C99-BBD3-666480E7F5C1}" srcOrd="0" destOrd="0" parTransId="{CE0CC0BF-9099-4428-A849-A6401D9F1532}" sibTransId="{9483E095-8771-4E0C-BFA8-99DA57F97978}"/>
    <dgm:cxn modelId="{16CED8D2-7706-724D-8381-D5A9507F3310}" type="presParOf" srcId="{4130399F-0520-4245-85D3-5B6FBAD305E0}" destId="{BC6E2B01-4CFF-4377-97A5-B652504E04EF}" srcOrd="0" destOrd="0" presId="urn:microsoft.com/office/officeart/2018/2/layout/IconVerticalSolidList"/>
    <dgm:cxn modelId="{9A5A349F-1826-BC49-B218-24B7D399771D}" type="presParOf" srcId="{BC6E2B01-4CFF-4377-97A5-B652504E04EF}" destId="{AF9E0EAA-8F4D-4CCB-94F7-CDCC0E69E8C8}" srcOrd="0" destOrd="0" presId="urn:microsoft.com/office/officeart/2018/2/layout/IconVerticalSolidList"/>
    <dgm:cxn modelId="{0BCFE7CD-7261-B541-BB24-C9DEE629EDD9}" type="presParOf" srcId="{BC6E2B01-4CFF-4377-97A5-B652504E04EF}" destId="{F85AD235-C642-47BD-A38C-A5DE99D6B40B}" srcOrd="1" destOrd="0" presId="urn:microsoft.com/office/officeart/2018/2/layout/IconVerticalSolidList"/>
    <dgm:cxn modelId="{9BF0CEBF-F8FF-6542-8502-02663F07B12B}" type="presParOf" srcId="{BC6E2B01-4CFF-4377-97A5-B652504E04EF}" destId="{AA445F12-7B2A-43DE-8445-9BF963084061}" srcOrd="2" destOrd="0" presId="urn:microsoft.com/office/officeart/2018/2/layout/IconVerticalSolidList"/>
    <dgm:cxn modelId="{14007EC8-519C-634B-9A70-05BAA81EED37}" type="presParOf" srcId="{BC6E2B01-4CFF-4377-97A5-B652504E04EF}" destId="{F2DFBAD9-6EFF-459B-9D05-039EB0BC03CF}" srcOrd="3" destOrd="0" presId="urn:microsoft.com/office/officeart/2018/2/layout/IconVerticalSolidList"/>
    <dgm:cxn modelId="{3E6D1477-DC6C-3144-BC34-F9634B22B8B6}" type="presParOf" srcId="{BC6E2B01-4CFF-4377-97A5-B652504E04EF}" destId="{BB23911B-4647-4D51-8037-50166A41FF3E}" srcOrd="4" destOrd="0" presId="urn:microsoft.com/office/officeart/2018/2/layout/IconVerticalSolidList"/>
    <dgm:cxn modelId="{CE5DED03-DE01-FF42-89B6-43345E26ACE2}" type="presParOf" srcId="{4130399F-0520-4245-85D3-5B6FBAD305E0}" destId="{4FC5ED9C-792E-40E6-BFA3-579EDD755D2D}" srcOrd="1" destOrd="0" presId="urn:microsoft.com/office/officeart/2018/2/layout/IconVerticalSolidList"/>
    <dgm:cxn modelId="{93211297-3996-A042-AF86-AABCD7F6795B}" type="presParOf" srcId="{4130399F-0520-4245-85D3-5B6FBAD305E0}" destId="{92E66053-780F-447B-B0BA-A0EF0F0B2A90}" srcOrd="2" destOrd="0" presId="urn:microsoft.com/office/officeart/2018/2/layout/IconVerticalSolidList"/>
    <dgm:cxn modelId="{3ECEAD73-510A-2D47-9C2D-DBE499CB15FC}" type="presParOf" srcId="{92E66053-780F-447B-B0BA-A0EF0F0B2A90}" destId="{8C902241-B404-4324-ACE2-969AFA8D6F42}" srcOrd="0" destOrd="0" presId="urn:microsoft.com/office/officeart/2018/2/layout/IconVerticalSolidList"/>
    <dgm:cxn modelId="{36043304-379E-5149-8871-180FA08DAC9F}" type="presParOf" srcId="{92E66053-780F-447B-B0BA-A0EF0F0B2A90}" destId="{F369CE5B-CB06-4C57-95AB-75D915A791A5}" srcOrd="1" destOrd="0" presId="urn:microsoft.com/office/officeart/2018/2/layout/IconVerticalSolidList"/>
    <dgm:cxn modelId="{D1E1984A-6707-2443-B5D9-F12F05B9A5EE}" type="presParOf" srcId="{92E66053-780F-447B-B0BA-A0EF0F0B2A90}" destId="{18CBDB4E-71B3-49AB-9DAF-5C8050BCD412}" srcOrd="2" destOrd="0" presId="urn:microsoft.com/office/officeart/2018/2/layout/IconVerticalSolidList"/>
    <dgm:cxn modelId="{65E8098C-745F-DA42-A0B4-DE0B6A210E18}" type="presParOf" srcId="{92E66053-780F-447B-B0BA-A0EF0F0B2A90}" destId="{EC7003BE-3CF7-4848-BBAA-F3A9515ACC2F}" srcOrd="3" destOrd="0" presId="urn:microsoft.com/office/officeart/2018/2/layout/IconVerticalSolidList"/>
    <dgm:cxn modelId="{27AC5AF5-EC32-6742-8AE8-842ACA989F26}" type="presParOf" srcId="{4130399F-0520-4245-85D3-5B6FBAD305E0}" destId="{35DDAF27-828D-4D2F-9FF9-F48D306118AE}" srcOrd="3" destOrd="0" presId="urn:microsoft.com/office/officeart/2018/2/layout/IconVerticalSolidList"/>
    <dgm:cxn modelId="{90AFBBD2-F335-D842-B3C4-0425214DF77C}" type="presParOf" srcId="{4130399F-0520-4245-85D3-5B6FBAD305E0}" destId="{889963BC-0A05-43B7-98C0-08B565029068}" srcOrd="4" destOrd="0" presId="urn:microsoft.com/office/officeart/2018/2/layout/IconVerticalSolidList"/>
    <dgm:cxn modelId="{DF7700FC-CE1A-D54E-9007-839225ED3BB4}" type="presParOf" srcId="{889963BC-0A05-43B7-98C0-08B565029068}" destId="{F6030A59-C5CD-4FF6-8ACB-6144342C5DB6}" srcOrd="0" destOrd="0" presId="urn:microsoft.com/office/officeart/2018/2/layout/IconVerticalSolidList"/>
    <dgm:cxn modelId="{05D3870F-42EB-BE41-9EE7-7FFB586D4C2A}" type="presParOf" srcId="{889963BC-0A05-43B7-98C0-08B565029068}" destId="{F9B3B56E-780B-433A-A719-AFFACA8D89B6}" srcOrd="1" destOrd="0" presId="urn:microsoft.com/office/officeart/2018/2/layout/IconVerticalSolidList"/>
    <dgm:cxn modelId="{5E57C3FE-305A-DA48-944E-7BBC808BE76B}" type="presParOf" srcId="{889963BC-0A05-43B7-98C0-08B565029068}" destId="{C32BD201-2AA7-4E00-BF72-E321A9155BE7}" srcOrd="2" destOrd="0" presId="urn:microsoft.com/office/officeart/2018/2/layout/IconVerticalSolidList"/>
    <dgm:cxn modelId="{2510F5D2-DEE9-B648-AE73-6911F651C49B}" type="presParOf" srcId="{889963BC-0A05-43B7-98C0-08B565029068}" destId="{B3FC680D-EC6E-478E-87A0-ABE7600B3A25}" srcOrd="3" destOrd="0" presId="urn:microsoft.com/office/officeart/2018/2/layout/IconVerticalSolidList"/>
    <dgm:cxn modelId="{96E23928-2C8C-AE47-BDE3-0CEF18B50D8C}" type="presParOf" srcId="{889963BC-0A05-43B7-98C0-08B565029068}" destId="{CDDD928C-6918-48F5-A712-6B4E012530E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8CF8F-4913-423B-94AC-DB4EF205B2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9E4D0BCD-5B47-412A-85C9-1D9FDDB1848C}">
      <dgm:prSet/>
      <dgm:spPr/>
      <dgm:t>
        <a:bodyPr/>
        <a:lstStyle/>
        <a:p>
          <a:r>
            <a:rPr lang="en-US"/>
            <a:t>Data integrity – data received are exactly as sent by an authorized entity</a:t>
          </a:r>
        </a:p>
      </dgm:t>
    </dgm:pt>
    <dgm:pt modelId="{8C570F23-F4EC-4307-B83A-6156D07EF43B}" type="parTrans" cxnId="{CAAAD2B1-DD97-4A50-ACDB-8DCCFBE2D096}">
      <dgm:prSet/>
      <dgm:spPr/>
      <dgm:t>
        <a:bodyPr/>
        <a:lstStyle/>
        <a:p>
          <a:endParaRPr lang="en-US"/>
        </a:p>
      </dgm:t>
    </dgm:pt>
    <dgm:pt modelId="{9465DD6A-CA29-4DBD-BB17-ECA5BB74687A}" type="sibTrans" cxnId="{CAAAD2B1-DD97-4A50-ACDB-8DCCFBE2D096}">
      <dgm:prSet/>
      <dgm:spPr/>
      <dgm:t>
        <a:bodyPr/>
        <a:lstStyle/>
        <a:p>
          <a:endParaRPr lang="en-US"/>
        </a:p>
      </dgm:t>
    </dgm:pt>
    <dgm:pt modelId="{8F4336C8-D772-4E70-A428-4BE4B5F4FDB9}">
      <dgm:prSet custT="1"/>
      <dgm:spPr/>
      <dgm:t>
        <a:bodyPr/>
        <a:lstStyle/>
        <a:p>
          <a:r>
            <a:rPr lang="en-US" sz="1600" dirty="0"/>
            <a:t>connection integrity with recovery</a:t>
          </a:r>
        </a:p>
      </dgm:t>
    </dgm:pt>
    <dgm:pt modelId="{AE8C41E2-F97F-428C-9B4D-4B498DE1D3E1}" type="parTrans" cxnId="{A9969F34-1B57-4EB4-A8BD-E91D45A7B23F}">
      <dgm:prSet/>
      <dgm:spPr/>
      <dgm:t>
        <a:bodyPr/>
        <a:lstStyle/>
        <a:p>
          <a:endParaRPr lang="en-US"/>
        </a:p>
      </dgm:t>
    </dgm:pt>
    <dgm:pt modelId="{A7998AE0-3736-4914-8781-B8F9CABFBF96}" type="sibTrans" cxnId="{A9969F34-1B57-4EB4-A8BD-E91D45A7B23F}">
      <dgm:prSet/>
      <dgm:spPr/>
      <dgm:t>
        <a:bodyPr/>
        <a:lstStyle/>
        <a:p>
          <a:endParaRPr lang="en-US"/>
        </a:p>
      </dgm:t>
    </dgm:pt>
    <dgm:pt modelId="{54552DB6-7D7E-432B-92E6-7988941F82A9}">
      <dgm:prSet custT="1"/>
      <dgm:spPr/>
      <dgm:t>
        <a:bodyPr/>
        <a:lstStyle/>
        <a:p>
          <a:r>
            <a:rPr lang="en-US" sz="1600" dirty="0"/>
            <a:t>connection integrity without recovery</a:t>
          </a:r>
        </a:p>
      </dgm:t>
    </dgm:pt>
    <dgm:pt modelId="{49EC7BF9-9901-43DE-9DF9-BBE7FEAA3D4E}" type="parTrans" cxnId="{AC687FDC-CE21-4B9B-966F-92DD6B1E5885}">
      <dgm:prSet/>
      <dgm:spPr/>
      <dgm:t>
        <a:bodyPr/>
        <a:lstStyle/>
        <a:p>
          <a:endParaRPr lang="en-US"/>
        </a:p>
      </dgm:t>
    </dgm:pt>
    <dgm:pt modelId="{0E4C6FBA-49E2-47B9-86D8-647680DFC3DA}" type="sibTrans" cxnId="{AC687FDC-CE21-4B9B-966F-92DD6B1E5885}">
      <dgm:prSet/>
      <dgm:spPr/>
      <dgm:t>
        <a:bodyPr/>
        <a:lstStyle/>
        <a:p>
          <a:endParaRPr lang="en-US"/>
        </a:p>
      </dgm:t>
    </dgm:pt>
    <dgm:pt modelId="{6B251DE5-C22B-4AB4-B02E-DA16685ABFFE}">
      <dgm:prSet custT="1"/>
      <dgm:spPr/>
      <dgm:t>
        <a:bodyPr/>
        <a:lstStyle/>
        <a:p>
          <a:r>
            <a:rPr lang="en-US" sz="1600"/>
            <a:t>connectionless integrity</a:t>
          </a:r>
        </a:p>
      </dgm:t>
    </dgm:pt>
    <dgm:pt modelId="{2F329603-3273-4546-A626-8C744A27BC6E}" type="parTrans" cxnId="{941FEC07-7EE8-4B71-9780-D4A368DC2DDF}">
      <dgm:prSet/>
      <dgm:spPr/>
      <dgm:t>
        <a:bodyPr/>
        <a:lstStyle/>
        <a:p>
          <a:endParaRPr lang="en-US"/>
        </a:p>
      </dgm:t>
    </dgm:pt>
    <dgm:pt modelId="{C86D88B1-3D27-4C97-A3C5-306EB74F8477}" type="sibTrans" cxnId="{941FEC07-7EE8-4B71-9780-D4A368DC2DDF}">
      <dgm:prSet/>
      <dgm:spPr/>
      <dgm:t>
        <a:bodyPr/>
        <a:lstStyle/>
        <a:p>
          <a:endParaRPr lang="en-US"/>
        </a:p>
      </dgm:t>
    </dgm:pt>
    <dgm:pt modelId="{211205BB-B44C-4EE1-96BD-52A614A99E17}">
      <dgm:prSet custT="1"/>
      <dgm:spPr/>
      <dgm:t>
        <a:bodyPr/>
        <a:lstStyle/>
        <a:p>
          <a:r>
            <a:rPr lang="en-US" sz="1600" dirty="0"/>
            <a:t>selective-field connection integrity</a:t>
          </a:r>
        </a:p>
      </dgm:t>
    </dgm:pt>
    <dgm:pt modelId="{F4AE71C6-1D58-4532-80D6-DA686CDA531D}" type="parTrans" cxnId="{73CC867A-16D9-4C27-BE83-35D3FB5A5333}">
      <dgm:prSet/>
      <dgm:spPr/>
      <dgm:t>
        <a:bodyPr/>
        <a:lstStyle/>
        <a:p>
          <a:endParaRPr lang="en-US"/>
        </a:p>
      </dgm:t>
    </dgm:pt>
    <dgm:pt modelId="{79D78DE7-49FC-467C-A59A-29C428844D13}" type="sibTrans" cxnId="{73CC867A-16D9-4C27-BE83-35D3FB5A5333}">
      <dgm:prSet/>
      <dgm:spPr/>
      <dgm:t>
        <a:bodyPr/>
        <a:lstStyle/>
        <a:p>
          <a:endParaRPr lang="en-US"/>
        </a:p>
      </dgm:t>
    </dgm:pt>
    <dgm:pt modelId="{9D022A5E-47FD-40FD-99F9-D311D09B473E}">
      <dgm:prSet custT="1"/>
      <dgm:spPr/>
      <dgm:t>
        <a:bodyPr/>
        <a:lstStyle/>
        <a:p>
          <a:r>
            <a:rPr lang="en-US" sz="1600" dirty="0"/>
            <a:t>selective-field connectionless integrity</a:t>
          </a:r>
        </a:p>
      </dgm:t>
    </dgm:pt>
    <dgm:pt modelId="{875F8E8F-9C24-42B3-83E3-5A1594DA5C10}" type="parTrans" cxnId="{CC2C44FC-DC82-498E-A548-1C8E3710B55A}">
      <dgm:prSet/>
      <dgm:spPr/>
      <dgm:t>
        <a:bodyPr/>
        <a:lstStyle/>
        <a:p>
          <a:endParaRPr lang="en-US"/>
        </a:p>
      </dgm:t>
    </dgm:pt>
    <dgm:pt modelId="{1A905AC7-DB05-46A3-AA10-CAB7E3071566}" type="sibTrans" cxnId="{CC2C44FC-DC82-498E-A548-1C8E3710B55A}">
      <dgm:prSet/>
      <dgm:spPr/>
      <dgm:t>
        <a:bodyPr/>
        <a:lstStyle/>
        <a:p>
          <a:endParaRPr lang="en-US"/>
        </a:p>
      </dgm:t>
    </dgm:pt>
    <dgm:pt modelId="{4E5D8B25-0D17-4252-94F7-3668A20E7238}">
      <dgm:prSet/>
      <dgm:spPr/>
      <dgm:t>
        <a:bodyPr/>
        <a:lstStyle/>
        <a:p>
          <a:r>
            <a:rPr lang="en-US" dirty="0"/>
            <a:t>Nonrepudiation – provide protection against denial by one of the entities involved in a communication of having participated in all or part of the communication</a:t>
          </a:r>
        </a:p>
      </dgm:t>
    </dgm:pt>
    <dgm:pt modelId="{31113915-17A7-4F01-B3AD-A9E952D52836}" type="parTrans" cxnId="{B0C0F24E-1734-4B91-A96A-65DD39481851}">
      <dgm:prSet/>
      <dgm:spPr/>
      <dgm:t>
        <a:bodyPr/>
        <a:lstStyle/>
        <a:p>
          <a:endParaRPr lang="en-US"/>
        </a:p>
      </dgm:t>
    </dgm:pt>
    <dgm:pt modelId="{EF6AC20A-FC3B-4A62-B4BE-864F80D981B2}" type="sibTrans" cxnId="{B0C0F24E-1734-4B91-A96A-65DD39481851}">
      <dgm:prSet/>
      <dgm:spPr/>
      <dgm:t>
        <a:bodyPr/>
        <a:lstStyle/>
        <a:p>
          <a:endParaRPr lang="en-US"/>
        </a:p>
      </dgm:t>
    </dgm:pt>
    <dgm:pt modelId="{F93148E1-8384-4A0A-88F8-7232179D0328}">
      <dgm:prSet custT="1"/>
      <dgm:spPr/>
      <dgm:t>
        <a:bodyPr/>
        <a:lstStyle/>
        <a:p>
          <a:r>
            <a:rPr lang="en-US" sz="1600" dirty="0"/>
            <a:t>Nonrepudiation, Origin</a:t>
          </a:r>
        </a:p>
      </dgm:t>
    </dgm:pt>
    <dgm:pt modelId="{0980964B-38A1-4492-ADA6-E780CF3326C1}" type="parTrans" cxnId="{14BBEC1E-62FE-4603-842E-5A76E1347642}">
      <dgm:prSet/>
      <dgm:spPr/>
      <dgm:t>
        <a:bodyPr/>
        <a:lstStyle/>
        <a:p>
          <a:endParaRPr lang="en-US"/>
        </a:p>
      </dgm:t>
    </dgm:pt>
    <dgm:pt modelId="{994D2B63-383A-41B4-835C-F6E900A1E8C0}" type="sibTrans" cxnId="{14BBEC1E-62FE-4603-842E-5A76E1347642}">
      <dgm:prSet/>
      <dgm:spPr/>
      <dgm:t>
        <a:bodyPr/>
        <a:lstStyle/>
        <a:p>
          <a:endParaRPr lang="en-US"/>
        </a:p>
      </dgm:t>
    </dgm:pt>
    <dgm:pt modelId="{A3B00F01-0C84-4ADC-86F1-B991E547C451}">
      <dgm:prSet custT="1"/>
      <dgm:spPr/>
      <dgm:t>
        <a:bodyPr/>
        <a:lstStyle/>
        <a:p>
          <a:r>
            <a:rPr lang="en-US" sz="1600" dirty="0"/>
            <a:t>Nonrepudiation, Destination</a:t>
          </a:r>
        </a:p>
      </dgm:t>
    </dgm:pt>
    <dgm:pt modelId="{14764394-5230-43AB-B5F3-87E08F82417A}" type="parTrans" cxnId="{1352835E-C602-4949-B3CE-FAF85EED328A}">
      <dgm:prSet/>
      <dgm:spPr/>
      <dgm:t>
        <a:bodyPr/>
        <a:lstStyle/>
        <a:p>
          <a:endParaRPr lang="en-US"/>
        </a:p>
      </dgm:t>
    </dgm:pt>
    <dgm:pt modelId="{7AA950CD-A737-4AB2-9EA3-54F111CB2B43}" type="sibTrans" cxnId="{1352835E-C602-4949-B3CE-FAF85EED328A}">
      <dgm:prSet/>
      <dgm:spPr/>
      <dgm:t>
        <a:bodyPr/>
        <a:lstStyle/>
        <a:p>
          <a:endParaRPr lang="en-US"/>
        </a:p>
      </dgm:t>
    </dgm:pt>
    <dgm:pt modelId="{3EB5892F-594E-4AB6-BE82-6A375E3FF7F5}" type="pres">
      <dgm:prSet presAssocID="{E878CF8F-4913-423B-94AC-DB4EF205B251}" presName="root" presStyleCnt="0">
        <dgm:presLayoutVars>
          <dgm:dir/>
          <dgm:resizeHandles val="exact"/>
        </dgm:presLayoutVars>
      </dgm:prSet>
      <dgm:spPr/>
    </dgm:pt>
    <dgm:pt modelId="{F7A447F3-F3C1-4215-833F-3BAD9B3A21AD}" type="pres">
      <dgm:prSet presAssocID="{9E4D0BCD-5B47-412A-85C9-1D9FDDB1848C}" presName="compNode" presStyleCnt="0"/>
      <dgm:spPr/>
    </dgm:pt>
    <dgm:pt modelId="{C855FC20-FC04-421B-98E1-FD88EF26EA3E}" type="pres">
      <dgm:prSet presAssocID="{9E4D0BCD-5B47-412A-85C9-1D9FDDB1848C}" presName="bgRect" presStyleLbl="bgShp" presStyleIdx="0" presStyleCnt="2" custScaleY="144671"/>
      <dgm:spPr/>
    </dgm:pt>
    <dgm:pt modelId="{531F1A84-0404-4ECF-94B7-0205ADAF7862}" type="pres">
      <dgm:prSet presAssocID="{9E4D0BCD-5B47-412A-85C9-1D9FDDB184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6E501A0-C06E-4997-914D-360D02E815DF}" type="pres">
      <dgm:prSet presAssocID="{9E4D0BCD-5B47-412A-85C9-1D9FDDB1848C}" presName="spaceRect" presStyleCnt="0"/>
      <dgm:spPr/>
    </dgm:pt>
    <dgm:pt modelId="{44844824-151D-4CC7-B9B9-BF0A21E9CEA4}" type="pres">
      <dgm:prSet presAssocID="{9E4D0BCD-5B47-412A-85C9-1D9FDDB1848C}" presName="parTx" presStyleLbl="revTx" presStyleIdx="0" presStyleCnt="4">
        <dgm:presLayoutVars>
          <dgm:chMax val="0"/>
          <dgm:chPref val="0"/>
        </dgm:presLayoutVars>
      </dgm:prSet>
      <dgm:spPr/>
    </dgm:pt>
    <dgm:pt modelId="{C107B398-3B87-46D1-A839-82D369E935BE}" type="pres">
      <dgm:prSet presAssocID="{9E4D0BCD-5B47-412A-85C9-1D9FDDB1848C}" presName="desTx" presStyleLbl="revTx" presStyleIdx="1" presStyleCnt="4">
        <dgm:presLayoutVars/>
      </dgm:prSet>
      <dgm:spPr/>
    </dgm:pt>
    <dgm:pt modelId="{D17022B0-562D-4024-9106-B1EA1E0884D8}" type="pres">
      <dgm:prSet presAssocID="{9465DD6A-CA29-4DBD-BB17-ECA5BB74687A}" presName="sibTrans" presStyleCnt="0"/>
      <dgm:spPr/>
    </dgm:pt>
    <dgm:pt modelId="{86DB97B0-D79C-4B4D-B3AE-EF63D189408D}" type="pres">
      <dgm:prSet presAssocID="{4E5D8B25-0D17-4252-94F7-3668A20E7238}" presName="compNode" presStyleCnt="0"/>
      <dgm:spPr/>
    </dgm:pt>
    <dgm:pt modelId="{93B770BA-5B51-446A-A43C-570B1D97AEA1}" type="pres">
      <dgm:prSet presAssocID="{4E5D8B25-0D17-4252-94F7-3668A20E7238}" presName="bgRect" presStyleLbl="bgShp" presStyleIdx="1" presStyleCnt="2" custLinFactNeighborX="-3162" custLinFactNeighborY="-4556"/>
      <dgm:spPr/>
    </dgm:pt>
    <dgm:pt modelId="{5ADBFC39-315C-4194-ACC2-7B5D5AC1E19C}" type="pres">
      <dgm:prSet presAssocID="{4E5D8B25-0D17-4252-94F7-3668A20E72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87C1E10-5E43-486A-B417-E930130A2464}" type="pres">
      <dgm:prSet presAssocID="{4E5D8B25-0D17-4252-94F7-3668A20E7238}" presName="spaceRect" presStyleCnt="0"/>
      <dgm:spPr/>
    </dgm:pt>
    <dgm:pt modelId="{AE725FF0-0586-4D10-B207-D612CB14637C}" type="pres">
      <dgm:prSet presAssocID="{4E5D8B25-0D17-4252-94F7-3668A20E7238}" presName="parTx" presStyleLbl="revTx" presStyleIdx="2" presStyleCnt="4">
        <dgm:presLayoutVars>
          <dgm:chMax val="0"/>
          <dgm:chPref val="0"/>
        </dgm:presLayoutVars>
      </dgm:prSet>
      <dgm:spPr/>
    </dgm:pt>
    <dgm:pt modelId="{BEC186CF-CA63-4CAE-A846-19DBAA50955C}" type="pres">
      <dgm:prSet presAssocID="{4E5D8B25-0D17-4252-94F7-3668A20E7238}" presName="desTx" presStyleLbl="revTx" presStyleIdx="3" presStyleCnt="4">
        <dgm:presLayoutVars/>
      </dgm:prSet>
      <dgm:spPr/>
    </dgm:pt>
  </dgm:ptLst>
  <dgm:cxnLst>
    <dgm:cxn modelId="{941FEC07-7EE8-4B71-9780-D4A368DC2DDF}" srcId="{9E4D0BCD-5B47-412A-85C9-1D9FDDB1848C}" destId="{6B251DE5-C22B-4AB4-B02E-DA16685ABFFE}" srcOrd="2" destOrd="0" parTransId="{2F329603-3273-4546-A626-8C744A27BC6E}" sibTransId="{C86D88B1-3D27-4C97-A3C5-306EB74F8477}"/>
    <dgm:cxn modelId="{14BBEC1E-62FE-4603-842E-5A76E1347642}" srcId="{4E5D8B25-0D17-4252-94F7-3668A20E7238}" destId="{F93148E1-8384-4A0A-88F8-7232179D0328}" srcOrd="0" destOrd="0" parTransId="{0980964B-38A1-4492-ADA6-E780CF3326C1}" sibTransId="{994D2B63-383A-41B4-835C-F6E900A1E8C0}"/>
    <dgm:cxn modelId="{928ADC2C-35FB-473D-9117-E44499E5DA99}" type="presOf" srcId="{8F4336C8-D772-4E70-A428-4BE4B5F4FDB9}" destId="{C107B398-3B87-46D1-A839-82D369E935BE}" srcOrd="0" destOrd="0" presId="urn:microsoft.com/office/officeart/2018/2/layout/IconVerticalSolidList"/>
    <dgm:cxn modelId="{A9969F34-1B57-4EB4-A8BD-E91D45A7B23F}" srcId="{9E4D0BCD-5B47-412A-85C9-1D9FDDB1848C}" destId="{8F4336C8-D772-4E70-A428-4BE4B5F4FDB9}" srcOrd="0" destOrd="0" parTransId="{AE8C41E2-F97F-428C-9B4D-4B498DE1D3E1}" sibTransId="{A7998AE0-3736-4914-8781-B8F9CABFBF96}"/>
    <dgm:cxn modelId="{DE87BA4C-14D7-4D8D-8082-A287A0296CE9}" type="presOf" srcId="{A3B00F01-0C84-4ADC-86F1-B991E547C451}" destId="{BEC186CF-CA63-4CAE-A846-19DBAA50955C}" srcOrd="0" destOrd="1" presId="urn:microsoft.com/office/officeart/2018/2/layout/IconVerticalSolidList"/>
    <dgm:cxn modelId="{B0C0F24E-1734-4B91-A96A-65DD39481851}" srcId="{E878CF8F-4913-423B-94AC-DB4EF205B251}" destId="{4E5D8B25-0D17-4252-94F7-3668A20E7238}" srcOrd="1" destOrd="0" parTransId="{31113915-17A7-4F01-B3AD-A9E952D52836}" sibTransId="{EF6AC20A-FC3B-4A62-B4BE-864F80D981B2}"/>
    <dgm:cxn modelId="{1352835E-C602-4949-B3CE-FAF85EED328A}" srcId="{4E5D8B25-0D17-4252-94F7-3668A20E7238}" destId="{A3B00F01-0C84-4ADC-86F1-B991E547C451}" srcOrd="1" destOrd="0" parTransId="{14764394-5230-43AB-B5F3-87E08F82417A}" sibTransId="{7AA950CD-A737-4AB2-9EA3-54F111CB2B43}"/>
    <dgm:cxn modelId="{D884866C-3C9E-4C6A-B327-9326E1DFE1B6}" type="presOf" srcId="{9D022A5E-47FD-40FD-99F9-D311D09B473E}" destId="{C107B398-3B87-46D1-A839-82D369E935BE}" srcOrd="0" destOrd="4" presId="urn:microsoft.com/office/officeart/2018/2/layout/IconVerticalSolidList"/>
    <dgm:cxn modelId="{73CC867A-16D9-4C27-BE83-35D3FB5A5333}" srcId="{9E4D0BCD-5B47-412A-85C9-1D9FDDB1848C}" destId="{211205BB-B44C-4EE1-96BD-52A614A99E17}" srcOrd="3" destOrd="0" parTransId="{F4AE71C6-1D58-4532-80D6-DA686CDA531D}" sibTransId="{79D78DE7-49FC-467C-A59A-29C428844D13}"/>
    <dgm:cxn modelId="{EE099C81-281F-48F6-A4C9-2D0A94B6039B}" type="presOf" srcId="{E878CF8F-4913-423B-94AC-DB4EF205B251}" destId="{3EB5892F-594E-4AB6-BE82-6A375E3FF7F5}" srcOrd="0" destOrd="0" presId="urn:microsoft.com/office/officeart/2018/2/layout/IconVerticalSolidList"/>
    <dgm:cxn modelId="{D87357A8-D5DA-4D77-818A-52EAF5039335}" type="presOf" srcId="{4E5D8B25-0D17-4252-94F7-3668A20E7238}" destId="{AE725FF0-0586-4D10-B207-D612CB14637C}" srcOrd="0" destOrd="0" presId="urn:microsoft.com/office/officeart/2018/2/layout/IconVerticalSolidList"/>
    <dgm:cxn modelId="{CAAAD2B1-DD97-4A50-ACDB-8DCCFBE2D096}" srcId="{E878CF8F-4913-423B-94AC-DB4EF205B251}" destId="{9E4D0BCD-5B47-412A-85C9-1D9FDDB1848C}" srcOrd="0" destOrd="0" parTransId="{8C570F23-F4EC-4307-B83A-6156D07EF43B}" sibTransId="{9465DD6A-CA29-4DBD-BB17-ECA5BB74687A}"/>
    <dgm:cxn modelId="{296393BA-08C1-4D44-B940-5A785E65759B}" type="presOf" srcId="{211205BB-B44C-4EE1-96BD-52A614A99E17}" destId="{C107B398-3B87-46D1-A839-82D369E935BE}" srcOrd="0" destOrd="3" presId="urn:microsoft.com/office/officeart/2018/2/layout/IconVerticalSolidList"/>
    <dgm:cxn modelId="{D1CB44BD-38C7-4CB7-905C-D9B1C9E4CF50}" type="presOf" srcId="{54552DB6-7D7E-432B-92E6-7988941F82A9}" destId="{C107B398-3B87-46D1-A839-82D369E935BE}" srcOrd="0" destOrd="1" presId="urn:microsoft.com/office/officeart/2018/2/layout/IconVerticalSolidList"/>
    <dgm:cxn modelId="{976215BF-4DFE-4B9A-B800-34661E6D84FE}" type="presOf" srcId="{6B251DE5-C22B-4AB4-B02E-DA16685ABFFE}" destId="{C107B398-3B87-46D1-A839-82D369E935BE}" srcOrd="0" destOrd="2" presId="urn:microsoft.com/office/officeart/2018/2/layout/IconVerticalSolidList"/>
    <dgm:cxn modelId="{183823CB-7486-4901-9884-54CD117091FA}" type="presOf" srcId="{F93148E1-8384-4A0A-88F8-7232179D0328}" destId="{BEC186CF-CA63-4CAE-A846-19DBAA50955C}" srcOrd="0" destOrd="0" presId="urn:microsoft.com/office/officeart/2018/2/layout/IconVerticalSolidList"/>
    <dgm:cxn modelId="{AC687FDC-CE21-4B9B-966F-92DD6B1E5885}" srcId="{9E4D0BCD-5B47-412A-85C9-1D9FDDB1848C}" destId="{54552DB6-7D7E-432B-92E6-7988941F82A9}" srcOrd="1" destOrd="0" parTransId="{49EC7BF9-9901-43DE-9DF9-BBE7FEAA3D4E}" sibTransId="{0E4C6FBA-49E2-47B9-86D8-647680DFC3DA}"/>
    <dgm:cxn modelId="{18BDCCE6-EC28-4E05-886E-2331792AF965}" type="presOf" srcId="{9E4D0BCD-5B47-412A-85C9-1D9FDDB1848C}" destId="{44844824-151D-4CC7-B9B9-BF0A21E9CEA4}" srcOrd="0" destOrd="0" presId="urn:microsoft.com/office/officeart/2018/2/layout/IconVerticalSolidList"/>
    <dgm:cxn modelId="{CC2C44FC-DC82-498E-A548-1C8E3710B55A}" srcId="{9E4D0BCD-5B47-412A-85C9-1D9FDDB1848C}" destId="{9D022A5E-47FD-40FD-99F9-D311D09B473E}" srcOrd="4" destOrd="0" parTransId="{875F8E8F-9C24-42B3-83E3-5A1594DA5C10}" sibTransId="{1A905AC7-DB05-46A3-AA10-CAB7E3071566}"/>
    <dgm:cxn modelId="{3F99FB67-9FFE-429C-A964-CB80C4BC86B4}" type="presParOf" srcId="{3EB5892F-594E-4AB6-BE82-6A375E3FF7F5}" destId="{F7A447F3-F3C1-4215-833F-3BAD9B3A21AD}" srcOrd="0" destOrd="0" presId="urn:microsoft.com/office/officeart/2018/2/layout/IconVerticalSolidList"/>
    <dgm:cxn modelId="{5C8608F7-D2D9-4569-90F7-A2F6E482A7BC}" type="presParOf" srcId="{F7A447F3-F3C1-4215-833F-3BAD9B3A21AD}" destId="{C855FC20-FC04-421B-98E1-FD88EF26EA3E}" srcOrd="0" destOrd="0" presId="urn:microsoft.com/office/officeart/2018/2/layout/IconVerticalSolidList"/>
    <dgm:cxn modelId="{26A0726D-F55F-4C2B-92E2-96F45A1C565C}" type="presParOf" srcId="{F7A447F3-F3C1-4215-833F-3BAD9B3A21AD}" destId="{531F1A84-0404-4ECF-94B7-0205ADAF7862}" srcOrd="1" destOrd="0" presId="urn:microsoft.com/office/officeart/2018/2/layout/IconVerticalSolidList"/>
    <dgm:cxn modelId="{6C798F26-B125-4F40-B09C-0F5FE41F2687}" type="presParOf" srcId="{F7A447F3-F3C1-4215-833F-3BAD9B3A21AD}" destId="{76E501A0-C06E-4997-914D-360D02E815DF}" srcOrd="2" destOrd="0" presId="urn:microsoft.com/office/officeart/2018/2/layout/IconVerticalSolidList"/>
    <dgm:cxn modelId="{0F6687FF-86BD-49C4-BF22-DF588E006D70}" type="presParOf" srcId="{F7A447F3-F3C1-4215-833F-3BAD9B3A21AD}" destId="{44844824-151D-4CC7-B9B9-BF0A21E9CEA4}" srcOrd="3" destOrd="0" presId="urn:microsoft.com/office/officeart/2018/2/layout/IconVerticalSolidList"/>
    <dgm:cxn modelId="{255CA099-B423-4CEF-8A89-A0297F2E76E6}" type="presParOf" srcId="{F7A447F3-F3C1-4215-833F-3BAD9B3A21AD}" destId="{C107B398-3B87-46D1-A839-82D369E935BE}" srcOrd="4" destOrd="0" presId="urn:microsoft.com/office/officeart/2018/2/layout/IconVerticalSolidList"/>
    <dgm:cxn modelId="{6CB81EC2-EE86-4B34-9999-8071DB2F5545}" type="presParOf" srcId="{3EB5892F-594E-4AB6-BE82-6A375E3FF7F5}" destId="{D17022B0-562D-4024-9106-B1EA1E0884D8}" srcOrd="1" destOrd="0" presId="urn:microsoft.com/office/officeart/2018/2/layout/IconVerticalSolidList"/>
    <dgm:cxn modelId="{9973A5DC-43D5-45BC-B8CA-C8BD5AF1D069}" type="presParOf" srcId="{3EB5892F-594E-4AB6-BE82-6A375E3FF7F5}" destId="{86DB97B0-D79C-4B4D-B3AE-EF63D189408D}" srcOrd="2" destOrd="0" presId="urn:microsoft.com/office/officeart/2018/2/layout/IconVerticalSolidList"/>
    <dgm:cxn modelId="{46B1710F-E834-4A8A-BAB8-FE7DB1072F02}" type="presParOf" srcId="{86DB97B0-D79C-4B4D-B3AE-EF63D189408D}" destId="{93B770BA-5B51-446A-A43C-570B1D97AEA1}" srcOrd="0" destOrd="0" presId="urn:microsoft.com/office/officeart/2018/2/layout/IconVerticalSolidList"/>
    <dgm:cxn modelId="{3BFF48B4-7614-4C7F-9895-CA5B614A6265}" type="presParOf" srcId="{86DB97B0-D79C-4B4D-B3AE-EF63D189408D}" destId="{5ADBFC39-315C-4194-ACC2-7B5D5AC1E19C}" srcOrd="1" destOrd="0" presId="urn:microsoft.com/office/officeart/2018/2/layout/IconVerticalSolidList"/>
    <dgm:cxn modelId="{07C4552D-E495-42D8-9E2D-EFDB58798357}" type="presParOf" srcId="{86DB97B0-D79C-4B4D-B3AE-EF63D189408D}" destId="{987C1E10-5E43-486A-B417-E930130A2464}" srcOrd="2" destOrd="0" presId="urn:microsoft.com/office/officeart/2018/2/layout/IconVerticalSolidList"/>
    <dgm:cxn modelId="{99659F0A-4FC9-4110-901E-1F93CE444211}" type="presParOf" srcId="{86DB97B0-D79C-4B4D-B3AE-EF63D189408D}" destId="{AE725FF0-0586-4D10-B207-D612CB14637C}" srcOrd="3" destOrd="0" presId="urn:microsoft.com/office/officeart/2018/2/layout/IconVerticalSolidList"/>
    <dgm:cxn modelId="{A967C7B4-D3BE-4F5C-98D0-9D2C8DF39286}" type="presParOf" srcId="{86DB97B0-D79C-4B4D-B3AE-EF63D189408D}" destId="{BEC186CF-CA63-4CAE-A846-19DBAA50955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0EAA-8F4D-4CCB-94F7-CDCC0E69E8C8}">
      <dsp:nvSpPr>
        <dsp:cNvPr id="0" name=""/>
        <dsp:cNvSpPr/>
      </dsp:nvSpPr>
      <dsp:spPr>
        <a:xfrm>
          <a:off x="0" y="2656"/>
          <a:ext cx="10515600" cy="12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AD235-C642-47BD-A38C-A5DE99D6B40B}">
      <dsp:nvSpPr>
        <dsp:cNvPr id="0" name=""/>
        <dsp:cNvSpPr/>
      </dsp:nvSpPr>
      <dsp:spPr>
        <a:xfrm>
          <a:off x="375725" y="282120"/>
          <a:ext cx="683136" cy="683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BAD9-6EFF-459B-9D05-039EB0BC03CF}">
      <dsp:nvSpPr>
        <dsp:cNvPr id="0" name=""/>
        <dsp:cNvSpPr/>
      </dsp:nvSpPr>
      <dsp:spPr>
        <a:xfrm>
          <a:off x="1434586" y="2656"/>
          <a:ext cx="4732020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Authentication – the communicating entity is the one that it claims to be </a:t>
          </a:r>
        </a:p>
      </dsp:txBody>
      <dsp:txXfrm>
        <a:off x="1434586" y="2656"/>
        <a:ext cx="4732020" cy="1242066"/>
      </dsp:txXfrm>
    </dsp:sp>
    <dsp:sp modelId="{BB23911B-4647-4D51-8037-50166A41FF3E}">
      <dsp:nvSpPr>
        <dsp:cNvPr id="0" name=""/>
        <dsp:cNvSpPr/>
      </dsp:nvSpPr>
      <dsp:spPr>
        <a:xfrm>
          <a:off x="6166606" y="2656"/>
          <a:ext cx="4347591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Peer entity authentication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Data-origin authentication</a:t>
          </a:r>
        </a:p>
      </dsp:txBody>
      <dsp:txXfrm>
        <a:off x="6166606" y="2656"/>
        <a:ext cx="4347591" cy="1242066"/>
      </dsp:txXfrm>
    </dsp:sp>
    <dsp:sp modelId="{8C902241-B404-4324-ACE2-969AFA8D6F42}">
      <dsp:nvSpPr>
        <dsp:cNvPr id="0" name=""/>
        <dsp:cNvSpPr/>
      </dsp:nvSpPr>
      <dsp:spPr>
        <a:xfrm>
          <a:off x="0" y="1555238"/>
          <a:ext cx="10515600" cy="12420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9CE5B-CB06-4C57-95AB-75D915A791A5}">
      <dsp:nvSpPr>
        <dsp:cNvPr id="0" name=""/>
        <dsp:cNvSpPr/>
      </dsp:nvSpPr>
      <dsp:spPr>
        <a:xfrm>
          <a:off x="375725" y="1834703"/>
          <a:ext cx="683136" cy="683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003BE-3CF7-4848-BBAA-F3A9515ACC2F}">
      <dsp:nvSpPr>
        <dsp:cNvPr id="0" name=""/>
        <dsp:cNvSpPr/>
      </dsp:nvSpPr>
      <dsp:spPr>
        <a:xfrm>
          <a:off x="1434586" y="1555238"/>
          <a:ext cx="9079611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Access control – prevention of unauthorized use of a resource</a:t>
          </a:r>
        </a:p>
      </dsp:txBody>
      <dsp:txXfrm>
        <a:off x="1434586" y="1555238"/>
        <a:ext cx="9079611" cy="1242066"/>
      </dsp:txXfrm>
    </dsp:sp>
    <dsp:sp modelId="{F6030A59-C5CD-4FF6-8ACB-6144342C5DB6}">
      <dsp:nvSpPr>
        <dsp:cNvPr id="0" name=""/>
        <dsp:cNvSpPr/>
      </dsp:nvSpPr>
      <dsp:spPr>
        <a:xfrm>
          <a:off x="0" y="3107821"/>
          <a:ext cx="10515600" cy="1242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3B56E-780B-433A-A719-AFFACA8D89B6}">
      <dsp:nvSpPr>
        <dsp:cNvPr id="0" name=""/>
        <dsp:cNvSpPr/>
      </dsp:nvSpPr>
      <dsp:spPr>
        <a:xfrm>
          <a:off x="375725" y="3387286"/>
          <a:ext cx="683136" cy="683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C680D-EC6E-478E-87A0-ABE7600B3A25}">
      <dsp:nvSpPr>
        <dsp:cNvPr id="0" name=""/>
        <dsp:cNvSpPr/>
      </dsp:nvSpPr>
      <dsp:spPr>
        <a:xfrm>
          <a:off x="1434586" y="3107821"/>
          <a:ext cx="4732020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confidentiality – protection of data from unauthorized disclosure</a:t>
          </a:r>
        </a:p>
      </dsp:txBody>
      <dsp:txXfrm>
        <a:off x="1434586" y="3107821"/>
        <a:ext cx="4732020" cy="1242066"/>
      </dsp:txXfrm>
    </dsp:sp>
    <dsp:sp modelId="{CDDD928C-6918-48F5-A712-6B4E012530E9}">
      <dsp:nvSpPr>
        <dsp:cNvPr id="0" name=""/>
        <dsp:cNvSpPr/>
      </dsp:nvSpPr>
      <dsp:spPr>
        <a:xfrm>
          <a:off x="6166606" y="3107821"/>
          <a:ext cx="4347591" cy="1242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2" tIns="131452" rIns="131452" bIns="13145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 confidentiality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Connectionless confidentiality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Selective-field confidentiality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Traffic-flow confidentiality</a:t>
          </a:r>
        </a:p>
      </dsp:txBody>
      <dsp:txXfrm>
        <a:off x="6166606" y="3107821"/>
        <a:ext cx="4347591" cy="1242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FC20-FC04-421B-98E1-FD88EF26EA3E}">
      <dsp:nvSpPr>
        <dsp:cNvPr id="0" name=""/>
        <dsp:cNvSpPr/>
      </dsp:nvSpPr>
      <dsp:spPr>
        <a:xfrm>
          <a:off x="0" y="419076"/>
          <a:ext cx="10515600" cy="18853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F1A84-0404-4ECF-94B7-0205ADAF7862}">
      <dsp:nvSpPr>
        <dsp:cNvPr id="0" name=""/>
        <dsp:cNvSpPr/>
      </dsp:nvSpPr>
      <dsp:spPr>
        <a:xfrm>
          <a:off x="394222" y="1003379"/>
          <a:ext cx="716767" cy="716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44824-151D-4CC7-B9B9-BF0A21E9CEA4}">
      <dsp:nvSpPr>
        <dsp:cNvPr id="0" name=""/>
        <dsp:cNvSpPr/>
      </dsp:nvSpPr>
      <dsp:spPr>
        <a:xfrm>
          <a:off x="1505212" y="710156"/>
          <a:ext cx="4732020" cy="1303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3" tIns="137923" rIns="137923" bIns="1379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 – data received are exactly as sent by an authorized entity</a:t>
          </a:r>
        </a:p>
      </dsp:txBody>
      <dsp:txXfrm>
        <a:off x="1505212" y="710156"/>
        <a:ext cx="4732020" cy="1303214"/>
      </dsp:txXfrm>
    </dsp:sp>
    <dsp:sp modelId="{C107B398-3B87-46D1-A839-82D369E935BE}">
      <dsp:nvSpPr>
        <dsp:cNvPr id="0" name=""/>
        <dsp:cNvSpPr/>
      </dsp:nvSpPr>
      <dsp:spPr>
        <a:xfrm>
          <a:off x="6237232" y="710156"/>
          <a:ext cx="4276896" cy="1303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3" tIns="137923" rIns="137923" bIns="1379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 integrity with recovery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 integrity without recovery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connectionless integrity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selective-field connection integrity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selective-field connectionless integrity</a:t>
          </a:r>
        </a:p>
      </dsp:txBody>
      <dsp:txXfrm>
        <a:off x="6237232" y="710156"/>
        <a:ext cx="4276896" cy="1303214"/>
      </dsp:txXfrm>
    </dsp:sp>
    <dsp:sp modelId="{93B770BA-5B51-446A-A43C-570B1D97AEA1}">
      <dsp:nvSpPr>
        <dsp:cNvPr id="0" name=""/>
        <dsp:cNvSpPr/>
      </dsp:nvSpPr>
      <dsp:spPr>
        <a:xfrm>
          <a:off x="0" y="2570878"/>
          <a:ext cx="10515600" cy="13032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BFC39-315C-4194-ACC2-7B5D5AC1E19C}">
      <dsp:nvSpPr>
        <dsp:cNvPr id="0" name=""/>
        <dsp:cNvSpPr/>
      </dsp:nvSpPr>
      <dsp:spPr>
        <a:xfrm>
          <a:off x="394222" y="2923476"/>
          <a:ext cx="716767" cy="716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5FF0-0586-4D10-B207-D612CB14637C}">
      <dsp:nvSpPr>
        <dsp:cNvPr id="0" name=""/>
        <dsp:cNvSpPr/>
      </dsp:nvSpPr>
      <dsp:spPr>
        <a:xfrm>
          <a:off x="1505212" y="2630253"/>
          <a:ext cx="4732020" cy="1303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3" tIns="137923" rIns="137923" bIns="1379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Nonrepudiation – provide protection against denial by one of the entities involved in a communication of having participated in all or part of the communication</a:t>
          </a:r>
        </a:p>
      </dsp:txBody>
      <dsp:txXfrm>
        <a:off x="1505212" y="2630253"/>
        <a:ext cx="4732020" cy="1303214"/>
      </dsp:txXfrm>
    </dsp:sp>
    <dsp:sp modelId="{BEC186CF-CA63-4CAE-A846-19DBAA50955C}">
      <dsp:nvSpPr>
        <dsp:cNvPr id="0" name=""/>
        <dsp:cNvSpPr/>
      </dsp:nvSpPr>
      <dsp:spPr>
        <a:xfrm>
          <a:off x="6237232" y="2630253"/>
          <a:ext cx="4276896" cy="1303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3" tIns="137923" rIns="137923" bIns="1379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Nonrepudiation, Origin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Nonrepudiation, Destination</a:t>
          </a:r>
        </a:p>
      </dsp:txBody>
      <dsp:txXfrm>
        <a:off x="6237232" y="2630253"/>
        <a:ext cx="4276896" cy="130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2BC4-CF04-9E46-BD09-E396E6884B48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33FC3-260E-1248-8977-4FACE788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DEDB-6C78-0845-BD7F-33C99E92D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0926-5484-C948-BA91-D4655125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9E9C-3770-DC40-AEF6-3AE1D57DF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7D57-B9F6-7044-A309-98E51D12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7F42-BA01-1645-A9BD-355D0F37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EEC4-FE44-ED46-9802-FDAA7B7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140D-FADF-8C49-84E9-B43E37BE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084A-6780-1B43-ADB2-63E5AD8E8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A2A6-3F02-2A42-84E5-696AF573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AA21-C4CD-4048-9F12-EBC117BF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6EF7-2154-5D4E-A72F-67556D98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6D12A-3693-A24E-8693-97DD9624D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14E2-42FE-414E-B7B3-5E3036A8D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EC90-92E0-9C4F-9744-6DBE3679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7167-4DE5-0D46-AE06-E0D6FA5F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150-0658-8647-934F-9C57BFA2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A3B1-F54E-104B-ABD9-B78406DA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5E53-667C-1545-A557-EA0411B1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40B9-D57F-0746-BECF-5CD1804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FCFD-C285-E046-AE7D-DDF0EC9E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60C-C783-6240-96A2-DD74A87C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1356-B13F-7C42-92F0-6D7BD7D8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848E-4D86-FD4D-BC1B-66734F81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CDC3-040F-AE40-B72D-29399B46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8A78-7E47-F74B-8388-10CAE261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A670-9753-ED43-90D9-43654DB8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F6CA-16F9-1949-8718-7486F9D2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EE94-001F-8842-A343-03F4E9D54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9F2BB-F0B9-BD44-BDD3-8ABC4549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0273A-B94A-0A4D-95FB-B2B654D4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7526-7BE3-0748-B3D2-89C4083F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ECF72-6D7A-FE47-B234-DD08570F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2060-D5BB-A34E-A7FB-70F723DE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2D1C-C430-5841-A7E9-025F581B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D728D-B0E1-1B42-9237-729934F4F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3FC99-6619-B841-A78F-F13997E9E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8A77B-1D53-DC44-8312-55289EF66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0A4C9-3D60-C845-AAF2-116B5146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3D4C4-1E26-8D4B-9CEC-6B2D32A5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8E19D-A0F0-1948-BA13-8B2C6281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44C8-B317-244C-AB95-BCCED760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800B6-AEFF-D54D-B0BC-D8F5F5F5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CF987-80FE-724B-BA75-15B30A00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8F4EE-93A7-BA4D-AD25-02EEF26A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6865F-F2DE-7E4C-8777-5F8453E1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952D2-C019-3341-B566-EA6BC7DA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4B8B-91C2-5443-9A8C-2FB8C662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D05C-E00A-8548-92AB-FC4F59FF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AA82-7EFA-5149-8ACA-05BEFAC1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775B7-5A0D-CB4A-BB04-94AFCC1EA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E7823-EF31-3747-A3AC-4A9EBD8F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EF12C-C892-9146-A4E8-8F85F4C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89C4-B95D-B247-8F25-E4A947F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A270-857E-E249-9460-A4FE5CCF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8B8E-4CA3-4347-B1AD-DFF6029C5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E060C-E747-6E4A-BEFC-1240A1CF0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31BC7-7A14-384A-8C4A-CAB193FD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2854-EBFA-7D4D-AA8B-A6C7CC73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5793-5393-1746-AAF3-9C0F7211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A6D28-43F2-0C41-95FD-83C7B623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16BC-EDCA-1C45-83EC-7A8DFD8D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93B8-88ED-DD4D-A454-56843AED8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650A-CCA4-6841-92E4-8D23D2938D07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F556-F740-C040-9CAA-4B143EC5E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F636-1331-2C4B-8AD2-06D15E1B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38B8-02B4-A44E-ACBF-9028978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F851-383B-7D42-AD0E-EEB0E994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6_X.800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8FE3-A0C7-FD4E-91E6-56D56E26C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CC0D-14F4-2845-950B-98331861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DD15-EEC8-4145-9907-5B42E78E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service in X.800</a:t>
            </a:r>
          </a:p>
          <a:p>
            <a:r>
              <a:rPr lang="en-US" dirty="0"/>
              <a:t>Security mechanism in X.800</a:t>
            </a:r>
          </a:p>
          <a:p>
            <a:r>
              <a:rPr lang="en-US" dirty="0"/>
              <a:t>Models for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56222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EBD9-EDC9-E042-820C-F7A0483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 (X.800)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6811-EABD-554B-9871-6D5B7E3D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440"/>
            <a:ext cx="10515600" cy="4351338"/>
          </a:xfrm>
        </p:spPr>
        <p:txBody>
          <a:bodyPr/>
          <a:lstStyle/>
          <a:p>
            <a:r>
              <a:rPr lang="en-US" dirty="0"/>
              <a:t>a system to give a specific kind of protection to system resources</a:t>
            </a:r>
          </a:p>
          <a:p>
            <a:r>
              <a:rPr lang="en-US" dirty="0"/>
              <a:t>implement security policies and are implemented by security mechanisms</a:t>
            </a:r>
          </a:p>
          <a:p>
            <a:r>
              <a:rPr lang="en-US" dirty="0"/>
              <a:t>Services can be divided into 5 categories, and 14 specific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CE755-54A4-BA44-BAFF-2D85AAE62992}"/>
              </a:ext>
            </a:extLst>
          </p:cNvPr>
          <p:cNvSpPr/>
          <p:nvPr/>
        </p:nvSpPr>
        <p:spPr>
          <a:xfrm>
            <a:off x="2247703" y="3756230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attacks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7BD1-5C98-4545-854D-8F1EABC01100}"/>
              </a:ext>
            </a:extLst>
          </p:cNvPr>
          <p:cNvSpPr/>
          <p:nvPr/>
        </p:nvSpPr>
        <p:spPr>
          <a:xfrm>
            <a:off x="2247703" y="4884466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7BA5E-1062-7442-9991-907CDE4C3E00}"/>
              </a:ext>
            </a:extLst>
          </p:cNvPr>
          <p:cNvSpPr/>
          <p:nvPr/>
        </p:nvSpPr>
        <p:spPr>
          <a:xfrm>
            <a:off x="2247703" y="6091046"/>
            <a:ext cx="2320290" cy="6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113920-2C59-F14E-B2EE-7F617A31562F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407848" y="5535976"/>
            <a:ext cx="0" cy="55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56C998-3586-5949-BF93-4CC1DF6E2037}"/>
              </a:ext>
            </a:extLst>
          </p:cNvPr>
          <p:cNvCxnSpPr/>
          <p:nvPr/>
        </p:nvCxnSpPr>
        <p:spPr>
          <a:xfrm>
            <a:off x="2967793" y="4407740"/>
            <a:ext cx="0" cy="47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10A834-E75D-F542-ACB0-7E1CA6B18005}"/>
              </a:ext>
            </a:extLst>
          </p:cNvPr>
          <p:cNvCxnSpPr/>
          <p:nvPr/>
        </p:nvCxnSpPr>
        <p:spPr>
          <a:xfrm>
            <a:off x="3985063" y="4407740"/>
            <a:ext cx="0" cy="47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3C0CE-2F30-2F40-B9DC-2E766271A7AB}"/>
              </a:ext>
            </a:extLst>
          </p:cNvPr>
          <p:cNvSpPr txBox="1"/>
          <p:nvPr/>
        </p:nvSpPr>
        <p:spPr>
          <a:xfrm>
            <a:off x="5242362" y="4884466"/>
            <a:ext cx="499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process (or a device incorporating such a process) to detect, prevent, or recover from an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B63B3-B65E-8141-82C8-5E1733982CCC}"/>
              </a:ext>
            </a:extLst>
          </p:cNvPr>
          <p:cNvSpPr txBox="1"/>
          <p:nvPr/>
        </p:nvSpPr>
        <p:spPr>
          <a:xfrm>
            <a:off x="5242362" y="5846806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enhances the security of the data processing systems and the information transfers, such as policies</a:t>
            </a:r>
          </a:p>
        </p:txBody>
      </p:sp>
    </p:spTree>
    <p:extLst>
      <p:ext uri="{BB962C8B-B14F-4D97-AF65-F5344CB8AC3E}">
        <p14:creationId xmlns:p14="http://schemas.microsoft.com/office/powerpoint/2010/main" val="52392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D89-33DE-5548-A791-3A58A5F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Security services (X.800) continued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6E66C-4131-4417-A405-EFBB353C2E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51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1B1-3299-F646-9EF4-9ABED6E5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Security services (X.800) continued 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A57926A-BC05-4B49-BF40-C0B91B7C4A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57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7492-D4CE-4943-9B48-863C20A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Mechanisms (X.800)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119A-42AF-5F42-B0D2-E9F4A949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Specific security mechanism </a:t>
            </a:r>
            <a:r>
              <a:rPr lang="en-US" dirty="0"/>
              <a:t>- may be incorporated into the appropriate protocol layer to provide some of the OSI security</a:t>
            </a:r>
          </a:p>
          <a:p>
            <a:pPr lvl="1"/>
            <a:r>
              <a:rPr lang="en-US" dirty="0"/>
              <a:t>Encipherment, digital signature, access control, data integrity, authentication exchange, traffic padding, routing control, notarization</a:t>
            </a:r>
          </a:p>
          <a:p>
            <a:r>
              <a:rPr lang="en-US" b="1" dirty="0"/>
              <a:t>Pervasive security mechanisms -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not specific to any particular OSI security service or protocol layer</a:t>
            </a:r>
            <a:endParaRPr lang="en-US" b="1" dirty="0"/>
          </a:p>
          <a:p>
            <a:pPr lvl="1"/>
            <a:r>
              <a:rPr lang="en-US" dirty="0"/>
              <a:t>Trusted functionality, security label, event detection, security audit trail, security recovery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1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307</Words>
  <Application>Microsoft Macintosh PowerPoint</Application>
  <PresentationFormat>Widescreen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6_X.800</vt:lpstr>
      <vt:lpstr>Outline</vt:lpstr>
      <vt:lpstr>Security service (X.800)</vt:lpstr>
      <vt:lpstr>Security services (X.800) continued </vt:lpstr>
      <vt:lpstr>Security services (X.800) continued </vt:lpstr>
      <vt:lpstr>Security Mechanisms (X.800)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6_X.800</dc:title>
  <dc:creator>Liu, Y</dc:creator>
  <cp:lastModifiedBy>Liu, Y</cp:lastModifiedBy>
  <cp:revision>2</cp:revision>
  <dcterms:created xsi:type="dcterms:W3CDTF">2023-01-27T17:30:42Z</dcterms:created>
  <dcterms:modified xsi:type="dcterms:W3CDTF">2023-01-27T17:38:09Z</dcterms:modified>
</cp:coreProperties>
</file>