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9" r:id="rId5"/>
    <p:sldId id="260" r:id="rId6"/>
    <p:sldId id="266" r:id="rId7"/>
    <p:sldId id="261" r:id="rId8"/>
    <p:sldId id="262" r:id="rId9"/>
    <p:sldId id="263" r:id="rId10"/>
    <p:sldId id="264" r:id="rId11"/>
    <p:sldId id="276" r:id="rId12"/>
    <p:sldId id="265" r:id="rId13"/>
    <p:sldId id="268" r:id="rId14"/>
    <p:sldId id="269" r:id="rId15"/>
    <p:sldId id="274"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390C1-2A9E-91AE-09C9-58792E89CFC6}" v="282" dt="2024-03-03T23:57:52.022"/>
    <p1510:client id="{66922D46-83DD-617E-4761-E1D390C8BB48}" v="53" dt="2024-03-03T16:19:45.149"/>
    <p1510:client id="{B78E6A62-7C0E-2DA7-C46F-AECE7AB14486}" v="81" dt="2024-03-04T04:44:51.812"/>
    <p1510:client id="{D9099AE6-BC37-2C12-89B2-7D13A0C80A02}" v="35" dt="2024-03-03T03:48:52.140"/>
    <p1510:client id="{DA181872-AEE0-7C18-A58D-2AAB3FDD3748}" v="11" dt="2024-03-04T00:49:37.595"/>
    <p1510:client id="{DB2A563C-083C-40D0-90CC-0BA160AEF83F}" v="222" dt="2024-03-04T01:32:40.008"/>
    <p1510:client id="{FC67B6C0-1A55-31E7-43AD-81813B2BB471}" v="381" dt="2024-03-03T02:36:05.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uturi, Yoshitha" userId="S::ythangut@ttu.edu::add9f8ea-f38f-4452-8f7e-ad1f50e951bd" providerId="AD" clId="Web-{65673695-2861-06F3-1260-1F6BA849231E}"/>
    <pc:docChg chg="modSld">
      <pc:chgData name="Thanguturi, Yoshitha" userId="S::ythangut@ttu.edu::add9f8ea-f38f-4452-8f7e-ad1f50e951bd" providerId="AD" clId="Web-{65673695-2861-06F3-1260-1F6BA849231E}" dt="2024-03-02T03:43:09.663" v="10" actId="20577"/>
      <pc:docMkLst>
        <pc:docMk/>
      </pc:docMkLst>
      <pc:sldChg chg="modSp">
        <pc:chgData name="Thanguturi, Yoshitha" userId="S::ythangut@ttu.edu::add9f8ea-f38f-4452-8f7e-ad1f50e951bd" providerId="AD" clId="Web-{65673695-2861-06F3-1260-1F6BA849231E}" dt="2024-03-02T03:43:09.663" v="10" actId="20577"/>
        <pc:sldMkLst>
          <pc:docMk/>
          <pc:sldMk cId="109857222" sldId="256"/>
        </pc:sldMkLst>
        <pc:spChg chg="mod">
          <ac:chgData name="Thanguturi, Yoshitha" userId="S::ythangut@ttu.edu::add9f8ea-f38f-4452-8f7e-ad1f50e951bd" providerId="AD" clId="Web-{65673695-2861-06F3-1260-1F6BA849231E}" dt="2024-03-02T03:43:09.663" v="10" actId="20577"/>
          <ac:spMkLst>
            <pc:docMk/>
            <pc:sldMk cId="109857222" sldId="256"/>
            <ac:spMk id="3" creationId="{00000000-0000-0000-0000-000000000000}"/>
          </ac:spMkLst>
        </pc:spChg>
      </pc:sldChg>
    </pc:docChg>
  </pc:docChgLst>
  <pc:docChgLst>
    <pc:chgData name="Muppeda, Anvesh" userId="06b03efe-61ac-428c-8f04-21f5fe3dd4d6" providerId="ADAL" clId="{DB2A563C-083C-40D0-90CC-0BA160AEF83F}"/>
    <pc:docChg chg="undo custSel addSld delSld modSld sldOrd">
      <pc:chgData name="Muppeda, Anvesh" userId="06b03efe-61ac-428c-8f04-21f5fe3dd4d6" providerId="ADAL" clId="{DB2A563C-083C-40D0-90CC-0BA160AEF83F}" dt="2024-03-04T01:32:40.008" v="292" actId="14100"/>
      <pc:docMkLst>
        <pc:docMk/>
      </pc:docMkLst>
      <pc:sldChg chg="addSp delSp modSp mod setBg">
        <pc:chgData name="Muppeda, Anvesh" userId="06b03efe-61ac-428c-8f04-21f5fe3dd4d6" providerId="ADAL" clId="{DB2A563C-083C-40D0-90CC-0BA160AEF83F}" dt="2024-03-04T01:25:42.230" v="269" actId="114"/>
        <pc:sldMkLst>
          <pc:docMk/>
          <pc:sldMk cId="109857222" sldId="256"/>
        </pc:sldMkLst>
        <pc:spChg chg="mod">
          <ac:chgData name="Muppeda, Anvesh" userId="06b03efe-61ac-428c-8f04-21f5fe3dd4d6" providerId="ADAL" clId="{DB2A563C-083C-40D0-90CC-0BA160AEF83F}" dt="2024-03-04T01:25:42.230" v="269" actId="114"/>
          <ac:spMkLst>
            <pc:docMk/>
            <pc:sldMk cId="109857222" sldId="256"/>
            <ac:spMk id="2" creationId="{00000000-0000-0000-0000-000000000000}"/>
          </ac:spMkLst>
        </pc:spChg>
        <pc:spChg chg="mod">
          <ac:chgData name="Muppeda, Anvesh" userId="06b03efe-61ac-428c-8f04-21f5fe3dd4d6" providerId="ADAL" clId="{DB2A563C-083C-40D0-90CC-0BA160AEF83F}" dt="2024-03-04T01:24:46.705" v="266" actId="115"/>
          <ac:spMkLst>
            <pc:docMk/>
            <pc:sldMk cId="109857222" sldId="256"/>
            <ac:spMk id="3" creationId="{00000000-0000-0000-0000-000000000000}"/>
          </ac:spMkLst>
        </pc:spChg>
        <pc:spChg chg="add del">
          <ac:chgData name="Muppeda, Anvesh" userId="06b03efe-61ac-428c-8f04-21f5fe3dd4d6" providerId="ADAL" clId="{DB2A563C-083C-40D0-90CC-0BA160AEF83F}" dt="2024-03-04T00:07:55.826" v="16" actId="26606"/>
          <ac:spMkLst>
            <pc:docMk/>
            <pc:sldMk cId="109857222" sldId="256"/>
            <ac:spMk id="9" creationId="{C1DD1A8A-57D5-4A81-AD04-532B043C5611}"/>
          </ac:spMkLst>
        </pc:spChg>
        <pc:spChg chg="add del">
          <ac:chgData name="Muppeda, Anvesh" userId="06b03efe-61ac-428c-8f04-21f5fe3dd4d6" providerId="ADAL" clId="{DB2A563C-083C-40D0-90CC-0BA160AEF83F}" dt="2024-03-04T00:07:55.826" v="16" actId="26606"/>
          <ac:spMkLst>
            <pc:docMk/>
            <pc:sldMk cId="109857222" sldId="256"/>
            <ac:spMk id="11" creationId="{007891EC-4501-44ED-A8C8-B11B6DB767AB}"/>
          </ac:spMkLst>
        </pc:spChg>
        <pc:spChg chg="add del">
          <ac:chgData name="Muppeda, Anvesh" userId="06b03efe-61ac-428c-8f04-21f5fe3dd4d6" providerId="ADAL" clId="{DB2A563C-083C-40D0-90CC-0BA160AEF83F}" dt="2024-03-04T00:10:31.200" v="28" actId="26606"/>
          <ac:spMkLst>
            <pc:docMk/>
            <pc:sldMk cId="109857222" sldId="256"/>
            <ac:spMk id="13" creationId="{3A930249-8242-4E2B-AF17-C01826488321}"/>
          </ac:spMkLst>
        </pc:spChg>
        <pc:spChg chg="add del">
          <ac:chgData name="Muppeda, Anvesh" userId="06b03efe-61ac-428c-8f04-21f5fe3dd4d6" providerId="ADAL" clId="{DB2A563C-083C-40D0-90CC-0BA160AEF83F}" dt="2024-03-04T00:10:31.200" v="28" actId="26606"/>
          <ac:spMkLst>
            <pc:docMk/>
            <pc:sldMk cId="109857222" sldId="256"/>
            <ac:spMk id="14" creationId="{A5BDD999-C5E1-4B3E-A710-768673819165}"/>
          </ac:spMkLst>
        </pc:spChg>
        <pc:picChg chg="add del">
          <ac:chgData name="Muppeda, Anvesh" userId="06b03efe-61ac-428c-8f04-21f5fe3dd4d6" providerId="ADAL" clId="{DB2A563C-083C-40D0-90CC-0BA160AEF83F}" dt="2024-03-04T00:07:55.826" v="16" actId="26606"/>
          <ac:picMkLst>
            <pc:docMk/>
            <pc:sldMk cId="109857222" sldId="256"/>
            <ac:picMk id="5" creationId="{E71A0C55-DF55-C2C0-ECB0-7EB69438973E}"/>
          </ac:picMkLst>
        </pc:picChg>
        <pc:picChg chg="add del mod">
          <ac:chgData name="Muppeda, Anvesh" userId="06b03efe-61ac-428c-8f04-21f5fe3dd4d6" providerId="ADAL" clId="{DB2A563C-083C-40D0-90CC-0BA160AEF83F}" dt="2024-03-04T00:10:31.200" v="28" actId="26606"/>
          <ac:picMkLst>
            <pc:docMk/>
            <pc:sldMk cId="109857222" sldId="256"/>
            <ac:picMk id="15" creationId="{DC7E33E8-B2F5-679D-ED20-F27F76820767}"/>
          </ac:picMkLst>
        </pc:picChg>
      </pc:sldChg>
      <pc:sldChg chg="addSp delSp modSp mod setBg">
        <pc:chgData name="Muppeda, Anvesh" userId="06b03efe-61ac-428c-8f04-21f5fe3dd4d6" providerId="ADAL" clId="{DB2A563C-083C-40D0-90CC-0BA160AEF83F}" dt="2024-03-04T01:19:50.133" v="211" actId="2711"/>
        <pc:sldMkLst>
          <pc:docMk/>
          <pc:sldMk cId="876772512" sldId="257"/>
        </pc:sldMkLst>
        <pc:spChg chg="mod">
          <ac:chgData name="Muppeda, Anvesh" userId="06b03efe-61ac-428c-8f04-21f5fe3dd4d6" providerId="ADAL" clId="{DB2A563C-083C-40D0-90CC-0BA160AEF83F}" dt="2024-03-04T00:13:16.299" v="38" actId="26606"/>
          <ac:spMkLst>
            <pc:docMk/>
            <pc:sldMk cId="876772512" sldId="257"/>
            <ac:spMk id="2" creationId="{C50C24AB-C3AE-B5B2-B167-745F215D2BF2}"/>
          </ac:spMkLst>
        </pc:spChg>
        <pc:spChg chg="mod">
          <ac:chgData name="Muppeda, Anvesh" userId="06b03efe-61ac-428c-8f04-21f5fe3dd4d6" providerId="ADAL" clId="{DB2A563C-083C-40D0-90CC-0BA160AEF83F}" dt="2024-03-04T01:19:50.133" v="211" actId="2711"/>
          <ac:spMkLst>
            <pc:docMk/>
            <pc:sldMk cId="876772512" sldId="257"/>
            <ac:spMk id="3" creationId="{31B2EFB8-2D46-5065-B4D3-3A120CD5DC8A}"/>
          </ac:spMkLst>
        </pc:spChg>
        <pc:spChg chg="add del">
          <ac:chgData name="Muppeda, Anvesh" userId="06b03efe-61ac-428c-8f04-21f5fe3dd4d6" providerId="ADAL" clId="{DB2A563C-083C-40D0-90CC-0BA160AEF83F}" dt="2024-03-04T00:13:16.299" v="38" actId="26606"/>
          <ac:spMkLst>
            <pc:docMk/>
            <pc:sldMk cId="876772512" sldId="257"/>
            <ac:spMk id="8" creationId="{70DFC902-7D23-471A-B557-B6B6917D7A0D}"/>
          </ac:spMkLst>
        </pc:spChg>
        <pc:spChg chg="add del">
          <ac:chgData name="Muppeda, Anvesh" userId="06b03efe-61ac-428c-8f04-21f5fe3dd4d6" providerId="ADAL" clId="{DB2A563C-083C-40D0-90CC-0BA160AEF83F}" dt="2024-03-04T00:13:16.299" v="38" actId="26606"/>
          <ac:spMkLst>
            <pc:docMk/>
            <pc:sldMk cId="876772512" sldId="257"/>
            <ac:spMk id="10" creationId="{A55D5633-D557-4DCA-982C-FF36EB7A1C00}"/>
          </ac:spMkLst>
        </pc:spChg>
        <pc:spChg chg="add del">
          <ac:chgData name="Muppeda, Anvesh" userId="06b03efe-61ac-428c-8f04-21f5fe3dd4d6" providerId="ADAL" clId="{DB2A563C-083C-40D0-90CC-0BA160AEF83F}" dt="2024-03-04T00:13:16.299" v="38" actId="26606"/>
          <ac:spMkLst>
            <pc:docMk/>
            <pc:sldMk cId="876772512" sldId="257"/>
            <ac:spMk id="12" creationId="{450D3AD2-FA80-415F-A9CE-54D884561CD7}"/>
          </ac:spMkLst>
        </pc:spChg>
        <pc:spChg chg="add">
          <ac:chgData name="Muppeda, Anvesh" userId="06b03efe-61ac-428c-8f04-21f5fe3dd4d6" providerId="ADAL" clId="{DB2A563C-083C-40D0-90CC-0BA160AEF83F}" dt="2024-03-04T00:13:16.299" v="38" actId="26606"/>
          <ac:spMkLst>
            <pc:docMk/>
            <pc:sldMk cId="876772512" sldId="257"/>
            <ac:spMk id="17" creationId="{1B15ED52-F352-441B-82BF-E0EA34836D08}"/>
          </ac:spMkLst>
        </pc:spChg>
        <pc:spChg chg="add">
          <ac:chgData name="Muppeda, Anvesh" userId="06b03efe-61ac-428c-8f04-21f5fe3dd4d6" providerId="ADAL" clId="{DB2A563C-083C-40D0-90CC-0BA160AEF83F}" dt="2024-03-04T00:13:16.299" v="38" actId="26606"/>
          <ac:spMkLst>
            <pc:docMk/>
            <pc:sldMk cId="876772512" sldId="257"/>
            <ac:spMk id="19" creationId="{3B2E3793-BFE6-45A2-9B7B-E18844431C99}"/>
          </ac:spMkLst>
        </pc:spChg>
        <pc:spChg chg="add">
          <ac:chgData name="Muppeda, Anvesh" userId="06b03efe-61ac-428c-8f04-21f5fe3dd4d6" providerId="ADAL" clId="{DB2A563C-083C-40D0-90CC-0BA160AEF83F}" dt="2024-03-04T00:13:16.299" v="38" actId="26606"/>
          <ac:spMkLst>
            <pc:docMk/>
            <pc:sldMk cId="876772512" sldId="257"/>
            <ac:spMk id="21" creationId="{BC4C4868-CB8F-4AF9-9CDB-8108F2C19B67}"/>
          </ac:spMkLst>
        </pc:spChg>
        <pc:spChg chg="add">
          <ac:chgData name="Muppeda, Anvesh" userId="06b03efe-61ac-428c-8f04-21f5fe3dd4d6" providerId="ADAL" clId="{DB2A563C-083C-40D0-90CC-0BA160AEF83F}" dt="2024-03-04T00:13:16.299" v="38" actId="26606"/>
          <ac:spMkLst>
            <pc:docMk/>
            <pc:sldMk cId="876772512" sldId="257"/>
            <ac:spMk id="23" creationId="{375E0459-6403-40CD-989D-56A4407CA12E}"/>
          </ac:spMkLst>
        </pc:spChg>
        <pc:spChg chg="add">
          <ac:chgData name="Muppeda, Anvesh" userId="06b03efe-61ac-428c-8f04-21f5fe3dd4d6" providerId="ADAL" clId="{DB2A563C-083C-40D0-90CC-0BA160AEF83F}" dt="2024-03-04T00:13:16.299" v="38" actId="26606"/>
          <ac:spMkLst>
            <pc:docMk/>
            <pc:sldMk cId="876772512" sldId="257"/>
            <ac:spMk id="25" creationId="{53E5B1A8-3AC9-4BD1-9BBC-78CA94F2D1BA}"/>
          </ac:spMkLst>
        </pc:spChg>
      </pc:sldChg>
      <pc:sldChg chg="addSp delSp modSp mod setBg">
        <pc:chgData name="Muppeda, Anvesh" userId="06b03efe-61ac-428c-8f04-21f5fe3dd4d6" providerId="ADAL" clId="{DB2A563C-083C-40D0-90CC-0BA160AEF83F}" dt="2024-03-04T01:19:55.711" v="212" actId="2711"/>
        <pc:sldMkLst>
          <pc:docMk/>
          <pc:sldMk cId="844141229" sldId="259"/>
        </pc:sldMkLst>
        <pc:spChg chg="mod">
          <ac:chgData name="Muppeda, Anvesh" userId="06b03efe-61ac-428c-8f04-21f5fe3dd4d6" providerId="ADAL" clId="{DB2A563C-083C-40D0-90CC-0BA160AEF83F}" dt="2024-03-04T00:13:13.749" v="37" actId="26606"/>
          <ac:spMkLst>
            <pc:docMk/>
            <pc:sldMk cId="844141229" sldId="259"/>
            <ac:spMk id="2" creationId="{96ACB0BE-881E-C7A0-2BAC-A255FA6CA04B}"/>
          </ac:spMkLst>
        </pc:spChg>
        <pc:spChg chg="mod">
          <ac:chgData name="Muppeda, Anvesh" userId="06b03efe-61ac-428c-8f04-21f5fe3dd4d6" providerId="ADAL" clId="{DB2A563C-083C-40D0-90CC-0BA160AEF83F}" dt="2024-03-04T01:19:55.711" v="212" actId="2711"/>
          <ac:spMkLst>
            <pc:docMk/>
            <pc:sldMk cId="844141229" sldId="259"/>
            <ac:spMk id="3" creationId="{8B1BC8EF-D50D-A48B-F9C6-39CB7883011F}"/>
          </ac:spMkLst>
        </pc:spChg>
        <pc:spChg chg="add del">
          <ac:chgData name="Muppeda, Anvesh" userId="06b03efe-61ac-428c-8f04-21f5fe3dd4d6" providerId="ADAL" clId="{DB2A563C-083C-40D0-90CC-0BA160AEF83F}" dt="2024-03-04T00:13:13.749" v="37" actId="26606"/>
          <ac:spMkLst>
            <pc:docMk/>
            <pc:sldMk cId="844141229" sldId="259"/>
            <ac:spMk id="8" creationId="{70DFC902-7D23-471A-B557-B6B6917D7A0D}"/>
          </ac:spMkLst>
        </pc:spChg>
        <pc:spChg chg="add del">
          <ac:chgData name="Muppeda, Anvesh" userId="06b03efe-61ac-428c-8f04-21f5fe3dd4d6" providerId="ADAL" clId="{DB2A563C-083C-40D0-90CC-0BA160AEF83F}" dt="2024-03-04T00:13:13.749" v="37" actId="26606"/>
          <ac:spMkLst>
            <pc:docMk/>
            <pc:sldMk cId="844141229" sldId="259"/>
            <ac:spMk id="10" creationId="{A55D5633-D557-4DCA-982C-FF36EB7A1C00}"/>
          </ac:spMkLst>
        </pc:spChg>
        <pc:spChg chg="add del">
          <ac:chgData name="Muppeda, Anvesh" userId="06b03efe-61ac-428c-8f04-21f5fe3dd4d6" providerId="ADAL" clId="{DB2A563C-083C-40D0-90CC-0BA160AEF83F}" dt="2024-03-04T00:13:13.749" v="37" actId="26606"/>
          <ac:spMkLst>
            <pc:docMk/>
            <pc:sldMk cId="844141229" sldId="259"/>
            <ac:spMk id="12" creationId="{450D3AD2-FA80-415F-A9CE-54D884561CD7}"/>
          </ac:spMkLst>
        </pc:spChg>
        <pc:spChg chg="add">
          <ac:chgData name="Muppeda, Anvesh" userId="06b03efe-61ac-428c-8f04-21f5fe3dd4d6" providerId="ADAL" clId="{DB2A563C-083C-40D0-90CC-0BA160AEF83F}" dt="2024-03-04T00:13:13.749" v="37" actId="26606"/>
          <ac:spMkLst>
            <pc:docMk/>
            <pc:sldMk cId="844141229" sldId="259"/>
            <ac:spMk id="17" creationId="{1B15ED52-F352-441B-82BF-E0EA34836D08}"/>
          </ac:spMkLst>
        </pc:spChg>
        <pc:spChg chg="add">
          <ac:chgData name="Muppeda, Anvesh" userId="06b03efe-61ac-428c-8f04-21f5fe3dd4d6" providerId="ADAL" clId="{DB2A563C-083C-40D0-90CC-0BA160AEF83F}" dt="2024-03-04T00:13:13.749" v="37" actId="26606"/>
          <ac:spMkLst>
            <pc:docMk/>
            <pc:sldMk cId="844141229" sldId="259"/>
            <ac:spMk id="19" creationId="{3B2E3793-BFE6-45A2-9B7B-E18844431C99}"/>
          </ac:spMkLst>
        </pc:spChg>
        <pc:spChg chg="add">
          <ac:chgData name="Muppeda, Anvesh" userId="06b03efe-61ac-428c-8f04-21f5fe3dd4d6" providerId="ADAL" clId="{DB2A563C-083C-40D0-90CC-0BA160AEF83F}" dt="2024-03-04T00:13:13.749" v="37" actId="26606"/>
          <ac:spMkLst>
            <pc:docMk/>
            <pc:sldMk cId="844141229" sldId="259"/>
            <ac:spMk id="21" creationId="{BC4C4868-CB8F-4AF9-9CDB-8108F2C19B67}"/>
          </ac:spMkLst>
        </pc:spChg>
        <pc:spChg chg="add">
          <ac:chgData name="Muppeda, Anvesh" userId="06b03efe-61ac-428c-8f04-21f5fe3dd4d6" providerId="ADAL" clId="{DB2A563C-083C-40D0-90CC-0BA160AEF83F}" dt="2024-03-04T00:13:13.749" v="37" actId="26606"/>
          <ac:spMkLst>
            <pc:docMk/>
            <pc:sldMk cId="844141229" sldId="259"/>
            <ac:spMk id="23" creationId="{375E0459-6403-40CD-989D-56A4407CA12E}"/>
          </ac:spMkLst>
        </pc:spChg>
        <pc:spChg chg="add">
          <ac:chgData name="Muppeda, Anvesh" userId="06b03efe-61ac-428c-8f04-21f5fe3dd4d6" providerId="ADAL" clId="{DB2A563C-083C-40D0-90CC-0BA160AEF83F}" dt="2024-03-04T00:13:13.749" v="37" actId="26606"/>
          <ac:spMkLst>
            <pc:docMk/>
            <pc:sldMk cId="844141229" sldId="259"/>
            <ac:spMk id="25" creationId="{53E5B1A8-3AC9-4BD1-9BBC-78CA94F2D1BA}"/>
          </ac:spMkLst>
        </pc:spChg>
      </pc:sldChg>
      <pc:sldChg chg="addSp delSp modSp mod setBg">
        <pc:chgData name="Muppeda, Anvesh" userId="06b03efe-61ac-428c-8f04-21f5fe3dd4d6" providerId="ADAL" clId="{DB2A563C-083C-40D0-90CC-0BA160AEF83F}" dt="2024-03-04T01:20:09.858" v="221" actId="20577"/>
        <pc:sldMkLst>
          <pc:docMk/>
          <pc:sldMk cId="450684742" sldId="260"/>
        </pc:sldMkLst>
        <pc:spChg chg="mod">
          <ac:chgData name="Muppeda, Anvesh" userId="06b03efe-61ac-428c-8f04-21f5fe3dd4d6" providerId="ADAL" clId="{DB2A563C-083C-40D0-90CC-0BA160AEF83F}" dt="2024-03-04T00:13:11.531" v="36" actId="26606"/>
          <ac:spMkLst>
            <pc:docMk/>
            <pc:sldMk cId="450684742" sldId="260"/>
            <ac:spMk id="2" creationId="{2AB302CA-8CEB-5246-5C78-287C76B3C94C}"/>
          </ac:spMkLst>
        </pc:spChg>
        <pc:spChg chg="mod">
          <ac:chgData name="Muppeda, Anvesh" userId="06b03efe-61ac-428c-8f04-21f5fe3dd4d6" providerId="ADAL" clId="{DB2A563C-083C-40D0-90CC-0BA160AEF83F}" dt="2024-03-04T01:20:09.858" v="221" actId="20577"/>
          <ac:spMkLst>
            <pc:docMk/>
            <pc:sldMk cId="450684742" sldId="260"/>
            <ac:spMk id="3" creationId="{CD447747-2970-1A7F-912F-086A779E9C30}"/>
          </ac:spMkLst>
        </pc:spChg>
        <pc:spChg chg="add del">
          <ac:chgData name="Muppeda, Anvesh" userId="06b03efe-61ac-428c-8f04-21f5fe3dd4d6" providerId="ADAL" clId="{DB2A563C-083C-40D0-90CC-0BA160AEF83F}" dt="2024-03-04T00:13:11.531" v="36" actId="26606"/>
          <ac:spMkLst>
            <pc:docMk/>
            <pc:sldMk cId="450684742" sldId="260"/>
            <ac:spMk id="8" creationId="{70DFC902-7D23-471A-B557-B6B6917D7A0D}"/>
          </ac:spMkLst>
        </pc:spChg>
        <pc:spChg chg="add del">
          <ac:chgData name="Muppeda, Anvesh" userId="06b03efe-61ac-428c-8f04-21f5fe3dd4d6" providerId="ADAL" clId="{DB2A563C-083C-40D0-90CC-0BA160AEF83F}" dt="2024-03-04T00:13:11.531" v="36" actId="26606"/>
          <ac:spMkLst>
            <pc:docMk/>
            <pc:sldMk cId="450684742" sldId="260"/>
            <ac:spMk id="10" creationId="{A55D5633-D557-4DCA-982C-FF36EB7A1C00}"/>
          </ac:spMkLst>
        </pc:spChg>
        <pc:spChg chg="add del">
          <ac:chgData name="Muppeda, Anvesh" userId="06b03efe-61ac-428c-8f04-21f5fe3dd4d6" providerId="ADAL" clId="{DB2A563C-083C-40D0-90CC-0BA160AEF83F}" dt="2024-03-04T00:13:11.531" v="36" actId="26606"/>
          <ac:spMkLst>
            <pc:docMk/>
            <pc:sldMk cId="450684742" sldId="260"/>
            <ac:spMk id="12" creationId="{450D3AD2-FA80-415F-A9CE-54D884561CD7}"/>
          </ac:spMkLst>
        </pc:spChg>
        <pc:spChg chg="add">
          <ac:chgData name="Muppeda, Anvesh" userId="06b03efe-61ac-428c-8f04-21f5fe3dd4d6" providerId="ADAL" clId="{DB2A563C-083C-40D0-90CC-0BA160AEF83F}" dt="2024-03-04T00:13:11.531" v="36" actId="26606"/>
          <ac:spMkLst>
            <pc:docMk/>
            <pc:sldMk cId="450684742" sldId="260"/>
            <ac:spMk id="17" creationId="{1B15ED52-F352-441B-82BF-E0EA34836D08}"/>
          </ac:spMkLst>
        </pc:spChg>
        <pc:spChg chg="add">
          <ac:chgData name="Muppeda, Anvesh" userId="06b03efe-61ac-428c-8f04-21f5fe3dd4d6" providerId="ADAL" clId="{DB2A563C-083C-40D0-90CC-0BA160AEF83F}" dt="2024-03-04T00:13:11.531" v="36" actId="26606"/>
          <ac:spMkLst>
            <pc:docMk/>
            <pc:sldMk cId="450684742" sldId="260"/>
            <ac:spMk id="19" creationId="{3B2E3793-BFE6-45A2-9B7B-E18844431C99}"/>
          </ac:spMkLst>
        </pc:spChg>
        <pc:spChg chg="add">
          <ac:chgData name="Muppeda, Anvesh" userId="06b03efe-61ac-428c-8f04-21f5fe3dd4d6" providerId="ADAL" clId="{DB2A563C-083C-40D0-90CC-0BA160AEF83F}" dt="2024-03-04T00:13:11.531" v="36" actId="26606"/>
          <ac:spMkLst>
            <pc:docMk/>
            <pc:sldMk cId="450684742" sldId="260"/>
            <ac:spMk id="21" creationId="{BC4C4868-CB8F-4AF9-9CDB-8108F2C19B67}"/>
          </ac:spMkLst>
        </pc:spChg>
        <pc:spChg chg="add">
          <ac:chgData name="Muppeda, Anvesh" userId="06b03efe-61ac-428c-8f04-21f5fe3dd4d6" providerId="ADAL" clId="{DB2A563C-083C-40D0-90CC-0BA160AEF83F}" dt="2024-03-04T00:13:11.531" v="36" actId="26606"/>
          <ac:spMkLst>
            <pc:docMk/>
            <pc:sldMk cId="450684742" sldId="260"/>
            <ac:spMk id="23" creationId="{375E0459-6403-40CD-989D-56A4407CA12E}"/>
          </ac:spMkLst>
        </pc:spChg>
        <pc:spChg chg="add">
          <ac:chgData name="Muppeda, Anvesh" userId="06b03efe-61ac-428c-8f04-21f5fe3dd4d6" providerId="ADAL" clId="{DB2A563C-083C-40D0-90CC-0BA160AEF83F}" dt="2024-03-04T00:13:11.531" v="36" actId="26606"/>
          <ac:spMkLst>
            <pc:docMk/>
            <pc:sldMk cId="450684742" sldId="260"/>
            <ac:spMk id="25" creationId="{53E5B1A8-3AC9-4BD1-9BBC-78CA94F2D1BA}"/>
          </ac:spMkLst>
        </pc:spChg>
      </pc:sldChg>
      <pc:sldChg chg="addSp modSp mod setBg">
        <pc:chgData name="Muppeda, Anvesh" userId="06b03efe-61ac-428c-8f04-21f5fe3dd4d6" providerId="ADAL" clId="{DB2A563C-083C-40D0-90CC-0BA160AEF83F}" dt="2024-03-04T01:21:03.988" v="231" actId="14100"/>
        <pc:sldMkLst>
          <pc:docMk/>
          <pc:sldMk cId="516235647" sldId="261"/>
        </pc:sldMkLst>
        <pc:spChg chg="mod">
          <ac:chgData name="Muppeda, Anvesh" userId="06b03efe-61ac-428c-8f04-21f5fe3dd4d6" providerId="ADAL" clId="{DB2A563C-083C-40D0-90CC-0BA160AEF83F}" dt="2024-03-04T00:13:24.619" v="40" actId="26606"/>
          <ac:spMkLst>
            <pc:docMk/>
            <pc:sldMk cId="516235647" sldId="261"/>
            <ac:spMk id="2" creationId="{C9E458CF-81EF-0669-9006-EDDD40D4FC61}"/>
          </ac:spMkLst>
        </pc:spChg>
        <pc:spChg chg="mod">
          <ac:chgData name="Muppeda, Anvesh" userId="06b03efe-61ac-428c-8f04-21f5fe3dd4d6" providerId="ADAL" clId="{DB2A563C-083C-40D0-90CC-0BA160AEF83F}" dt="2024-03-04T01:21:03.988" v="231" actId="14100"/>
          <ac:spMkLst>
            <pc:docMk/>
            <pc:sldMk cId="516235647" sldId="261"/>
            <ac:spMk id="3" creationId="{FC7F38C9-F04E-FB6F-B8A2-F95B7F906B40}"/>
          </ac:spMkLst>
        </pc:spChg>
        <pc:spChg chg="add">
          <ac:chgData name="Muppeda, Anvesh" userId="06b03efe-61ac-428c-8f04-21f5fe3dd4d6" providerId="ADAL" clId="{DB2A563C-083C-40D0-90CC-0BA160AEF83F}" dt="2024-03-04T00:13:24.619" v="40" actId="26606"/>
          <ac:spMkLst>
            <pc:docMk/>
            <pc:sldMk cId="516235647" sldId="261"/>
            <ac:spMk id="8" creationId="{1B15ED52-F352-441B-82BF-E0EA34836D08}"/>
          </ac:spMkLst>
        </pc:spChg>
        <pc:spChg chg="add">
          <ac:chgData name="Muppeda, Anvesh" userId="06b03efe-61ac-428c-8f04-21f5fe3dd4d6" providerId="ADAL" clId="{DB2A563C-083C-40D0-90CC-0BA160AEF83F}" dt="2024-03-04T00:13:24.619" v="40" actId="26606"/>
          <ac:spMkLst>
            <pc:docMk/>
            <pc:sldMk cId="516235647" sldId="261"/>
            <ac:spMk id="10" creationId="{3B2E3793-BFE6-45A2-9B7B-E18844431C99}"/>
          </ac:spMkLst>
        </pc:spChg>
        <pc:spChg chg="add">
          <ac:chgData name="Muppeda, Anvesh" userId="06b03efe-61ac-428c-8f04-21f5fe3dd4d6" providerId="ADAL" clId="{DB2A563C-083C-40D0-90CC-0BA160AEF83F}" dt="2024-03-04T00:13:24.619" v="40" actId="26606"/>
          <ac:spMkLst>
            <pc:docMk/>
            <pc:sldMk cId="516235647" sldId="261"/>
            <ac:spMk id="12" creationId="{BC4C4868-CB8F-4AF9-9CDB-8108F2C19B67}"/>
          </ac:spMkLst>
        </pc:spChg>
        <pc:spChg chg="add">
          <ac:chgData name="Muppeda, Anvesh" userId="06b03efe-61ac-428c-8f04-21f5fe3dd4d6" providerId="ADAL" clId="{DB2A563C-083C-40D0-90CC-0BA160AEF83F}" dt="2024-03-04T00:13:24.619" v="40" actId="26606"/>
          <ac:spMkLst>
            <pc:docMk/>
            <pc:sldMk cId="516235647" sldId="261"/>
            <ac:spMk id="14" creationId="{375E0459-6403-40CD-989D-56A4407CA12E}"/>
          </ac:spMkLst>
        </pc:spChg>
        <pc:spChg chg="add">
          <ac:chgData name="Muppeda, Anvesh" userId="06b03efe-61ac-428c-8f04-21f5fe3dd4d6" providerId="ADAL" clId="{DB2A563C-083C-40D0-90CC-0BA160AEF83F}" dt="2024-03-04T00:13:24.619" v="40" actId="26606"/>
          <ac:spMkLst>
            <pc:docMk/>
            <pc:sldMk cId="516235647" sldId="261"/>
            <ac:spMk id="16" creationId="{53E5B1A8-3AC9-4BD1-9BBC-78CA94F2D1BA}"/>
          </ac:spMkLst>
        </pc:spChg>
      </pc:sldChg>
      <pc:sldChg chg="addSp delSp modSp mod setBg">
        <pc:chgData name="Muppeda, Anvesh" userId="06b03efe-61ac-428c-8f04-21f5fe3dd4d6" providerId="ADAL" clId="{DB2A563C-083C-40D0-90CC-0BA160AEF83F}" dt="2024-03-04T01:21:16.583" v="235" actId="20577"/>
        <pc:sldMkLst>
          <pc:docMk/>
          <pc:sldMk cId="4260980714" sldId="262"/>
        </pc:sldMkLst>
        <pc:spChg chg="mod">
          <ac:chgData name="Muppeda, Anvesh" userId="06b03efe-61ac-428c-8f04-21f5fe3dd4d6" providerId="ADAL" clId="{DB2A563C-083C-40D0-90CC-0BA160AEF83F}" dt="2024-03-04T00:13:33.989" v="49" actId="26606"/>
          <ac:spMkLst>
            <pc:docMk/>
            <pc:sldMk cId="4260980714" sldId="262"/>
            <ac:spMk id="2" creationId="{318F4C5F-C8E7-1DB1-7DEC-E4105F55ECBE}"/>
          </ac:spMkLst>
        </pc:spChg>
        <pc:spChg chg="add del mod">
          <ac:chgData name="Muppeda, Anvesh" userId="06b03efe-61ac-428c-8f04-21f5fe3dd4d6" providerId="ADAL" clId="{DB2A563C-083C-40D0-90CC-0BA160AEF83F}" dt="2024-03-04T00:13:33.989" v="49" actId="26606"/>
          <ac:spMkLst>
            <pc:docMk/>
            <pc:sldMk cId="4260980714" sldId="262"/>
            <ac:spMk id="3" creationId="{6810DEF8-B6C7-2A3F-F7E7-A0A101059D44}"/>
          </ac:spMkLst>
        </pc:spChg>
        <pc:spChg chg="add del">
          <ac:chgData name="Muppeda, Anvesh" userId="06b03efe-61ac-428c-8f04-21f5fe3dd4d6" providerId="ADAL" clId="{DB2A563C-083C-40D0-90CC-0BA160AEF83F}" dt="2024-03-04T00:13:29.498" v="42" actId="26606"/>
          <ac:spMkLst>
            <pc:docMk/>
            <pc:sldMk cId="4260980714" sldId="262"/>
            <ac:spMk id="8" creationId="{1B15ED52-F352-441B-82BF-E0EA34836D08}"/>
          </ac:spMkLst>
        </pc:spChg>
        <pc:spChg chg="add del">
          <ac:chgData name="Muppeda, Anvesh" userId="06b03efe-61ac-428c-8f04-21f5fe3dd4d6" providerId="ADAL" clId="{DB2A563C-083C-40D0-90CC-0BA160AEF83F}" dt="2024-03-04T00:13:31.541" v="44" actId="26606"/>
          <ac:spMkLst>
            <pc:docMk/>
            <pc:sldMk cId="4260980714" sldId="262"/>
            <ac:spMk id="9" creationId="{BACC6370-2D7E-4714-9D71-7542949D7D5D}"/>
          </ac:spMkLst>
        </pc:spChg>
        <pc:spChg chg="add del">
          <ac:chgData name="Muppeda, Anvesh" userId="06b03efe-61ac-428c-8f04-21f5fe3dd4d6" providerId="ADAL" clId="{DB2A563C-083C-40D0-90CC-0BA160AEF83F}" dt="2024-03-04T00:13:29.498" v="42" actId="26606"/>
          <ac:spMkLst>
            <pc:docMk/>
            <pc:sldMk cId="4260980714" sldId="262"/>
            <ac:spMk id="10" creationId="{3B2E3793-BFE6-45A2-9B7B-E18844431C99}"/>
          </ac:spMkLst>
        </pc:spChg>
        <pc:spChg chg="add del">
          <ac:chgData name="Muppeda, Anvesh" userId="06b03efe-61ac-428c-8f04-21f5fe3dd4d6" providerId="ADAL" clId="{DB2A563C-083C-40D0-90CC-0BA160AEF83F}" dt="2024-03-04T00:13:31.541" v="44" actId="26606"/>
          <ac:spMkLst>
            <pc:docMk/>
            <pc:sldMk cId="4260980714" sldId="262"/>
            <ac:spMk id="11" creationId="{F68B3F68-107C-434F-AA38-110D5EA91B85}"/>
          </ac:spMkLst>
        </pc:spChg>
        <pc:spChg chg="add del">
          <ac:chgData name="Muppeda, Anvesh" userId="06b03efe-61ac-428c-8f04-21f5fe3dd4d6" providerId="ADAL" clId="{DB2A563C-083C-40D0-90CC-0BA160AEF83F}" dt="2024-03-04T00:13:29.498" v="42" actId="26606"/>
          <ac:spMkLst>
            <pc:docMk/>
            <pc:sldMk cId="4260980714" sldId="262"/>
            <ac:spMk id="12" creationId="{BC4C4868-CB8F-4AF9-9CDB-8108F2C19B67}"/>
          </ac:spMkLst>
        </pc:spChg>
        <pc:spChg chg="add del">
          <ac:chgData name="Muppeda, Anvesh" userId="06b03efe-61ac-428c-8f04-21f5fe3dd4d6" providerId="ADAL" clId="{DB2A563C-083C-40D0-90CC-0BA160AEF83F}" dt="2024-03-04T00:13:31.541" v="44" actId="26606"/>
          <ac:spMkLst>
            <pc:docMk/>
            <pc:sldMk cId="4260980714" sldId="262"/>
            <ac:spMk id="13" creationId="{AAD0DBB9-1A4B-4391-81D4-CB19F9AB918A}"/>
          </ac:spMkLst>
        </pc:spChg>
        <pc:spChg chg="add del">
          <ac:chgData name="Muppeda, Anvesh" userId="06b03efe-61ac-428c-8f04-21f5fe3dd4d6" providerId="ADAL" clId="{DB2A563C-083C-40D0-90CC-0BA160AEF83F}" dt="2024-03-04T00:13:29.498" v="42" actId="26606"/>
          <ac:spMkLst>
            <pc:docMk/>
            <pc:sldMk cId="4260980714" sldId="262"/>
            <ac:spMk id="14" creationId="{375E0459-6403-40CD-989D-56A4407CA12E}"/>
          </ac:spMkLst>
        </pc:spChg>
        <pc:spChg chg="add del">
          <ac:chgData name="Muppeda, Anvesh" userId="06b03efe-61ac-428c-8f04-21f5fe3dd4d6" providerId="ADAL" clId="{DB2A563C-083C-40D0-90CC-0BA160AEF83F}" dt="2024-03-04T00:13:31.541" v="44" actId="26606"/>
          <ac:spMkLst>
            <pc:docMk/>
            <pc:sldMk cId="4260980714" sldId="262"/>
            <ac:spMk id="15" creationId="{063BBA22-50EA-4C4D-BE05-F1CE4E63AA56}"/>
          </ac:spMkLst>
        </pc:spChg>
        <pc:spChg chg="add del">
          <ac:chgData name="Muppeda, Anvesh" userId="06b03efe-61ac-428c-8f04-21f5fe3dd4d6" providerId="ADAL" clId="{DB2A563C-083C-40D0-90CC-0BA160AEF83F}" dt="2024-03-04T00:13:29.498" v="42" actId="26606"/>
          <ac:spMkLst>
            <pc:docMk/>
            <pc:sldMk cId="4260980714" sldId="262"/>
            <ac:spMk id="16" creationId="{53E5B1A8-3AC9-4BD1-9BBC-78CA94F2D1BA}"/>
          </ac:spMkLst>
        </pc:spChg>
        <pc:spChg chg="add del">
          <ac:chgData name="Muppeda, Anvesh" userId="06b03efe-61ac-428c-8f04-21f5fe3dd4d6" providerId="ADAL" clId="{DB2A563C-083C-40D0-90CC-0BA160AEF83F}" dt="2024-03-04T00:13:33.026" v="46" actId="26606"/>
          <ac:spMkLst>
            <pc:docMk/>
            <pc:sldMk cId="4260980714" sldId="262"/>
            <ac:spMk id="17" creationId="{1B15ED52-F352-441B-82BF-E0EA34836D08}"/>
          </ac:spMkLst>
        </pc:spChg>
        <pc:spChg chg="add del">
          <ac:chgData name="Muppeda, Anvesh" userId="06b03efe-61ac-428c-8f04-21f5fe3dd4d6" providerId="ADAL" clId="{DB2A563C-083C-40D0-90CC-0BA160AEF83F}" dt="2024-03-04T00:13:33.026" v="46" actId="26606"/>
          <ac:spMkLst>
            <pc:docMk/>
            <pc:sldMk cId="4260980714" sldId="262"/>
            <ac:spMk id="18" creationId="{3B2E3793-BFE6-45A2-9B7B-E18844431C99}"/>
          </ac:spMkLst>
        </pc:spChg>
        <pc:spChg chg="add del">
          <ac:chgData name="Muppeda, Anvesh" userId="06b03efe-61ac-428c-8f04-21f5fe3dd4d6" providerId="ADAL" clId="{DB2A563C-083C-40D0-90CC-0BA160AEF83F}" dt="2024-03-04T00:13:33.026" v="46" actId="26606"/>
          <ac:spMkLst>
            <pc:docMk/>
            <pc:sldMk cId="4260980714" sldId="262"/>
            <ac:spMk id="19" creationId="{BC4C4868-CB8F-4AF9-9CDB-8108F2C19B67}"/>
          </ac:spMkLst>
        </pc:spChg>
        <pc:spChg chg="add del">
          <ac:chgData name="Muppeda, Anvesh" userId="06b03efe-61ac-428c-8f04-21f5fe3dd4d6" providerId="ADAL" clId="{DB2A563C-083C-40D0-90CC-0BA160AEF83F}" dt="2024-03-04T00:13:33.026" v="46" actId="26606"/>
          <ac:spMkLst>
            <pc:docMk/>
            <pc:sldMk cId="4260980714" sldId="262"/>
            <ac:spMk id="20" creationId="{375E0459-6403-40CD-989D-56A4407CA12E}"/>
          </ac:spMkLst>
        </pc:spChg>
        <pc:spChg chg="add del">
          <ac:chgData name="Muppeda, Anvesh" userId="06b03efe-61ac-428c-8f04-21f5fe3dd4d6" providerId="ADAL" clId="{DB2A563C-083C-40D0-90CC-0BA160AEF83F}" dt="2024-03-04T00:13:33.026" v="46" actId="26606"/>
          <ac:spMkLst>
            <pc:docMk/>
            <pc:sldMk cId="4260980714" sldId="262"/>
            <ac:spMk id="21" creationId="{53E5B1A8-3AC9-4BD1-9BBC-78CA94F2D1BA}"/>
          </ac:spMkLst>
        </pc:spChg>
        <pc:spChg chg="add del">
          <ac:chgData name="Muppeda, Anvesh" userId="06b03efe-61ac-428c-8f04-21f5fe3dd4d6" providerId="ADAL" clId="{DB2A563C-083C-40D0-90CC-0BA160AEF83F}" dt="2024-03-04T00:13:33.026" v="46" actId="26606"/>
          <ac:spMkLst>
            <pc:docMk/>
            <pc:sldMk cId="4260980714" sldId="262"/>
            <ac:spMk id="22" creationId="{6810DEF8-B6C7-2A3F-F7E7-A0A101059D44}"/>
          </ac:spMkLst>
        </pc:spChg>
        <pc:spChg chg="add del">
          <ac:chgData name="Muppeda, Anvesh" userId="06b03efe-61ac-428c-8f04-21f5fe3dd4d6" providerId="ADAL" clId="{DB2A563C-083C-40D0-90CC-0BA160AEF83F}" dt="2024-03-04T00:13:33.978" v="48" actId="26606"/>
          <ac:spMkLst>
            <pc:docMk/>
            <pc:sldMk cId="4260980714" sldId="262"/>
            <ac:spMk id="24" creationId="{BACC6370-2D7E-4714-9D71-7542949D7D5D}"/>
          </ac:spMkLst>
        </pc:spChg>
        <pc:spChg chg="add del">
          <ac:chgData name="Muppeda, Anvesh" userId="06b03efe-61ac-428c-8f04-21f5fe3dd4d6" providerId="ADAL" clId="{DB2A563C-083C-40D0-90CC-0BA160AEF83F}" dt="2024-03-04T00:13:33.978" v="48" actId="26606"/>
          <ac:spMkLst>
            <pc:docMk/>
            <pc:sldMk cId="4260980714" sldId="262"/>
            <ac:spMk id="25" creationId="{F68B3F68-107C-434F-AA38-110D5EA91B85}"/>
          </ac:spMkLst>
        </pc:spChg>
        <pc:spChg chg="add del">
          <ac:chgData name="Muppeda, Anvesh" userId="06b03efe-61ac-428c-8f04-21f5fe3dd4d6" providerId="ADAL" clId="{DB2A563C-083C-40D0-90CC-0BA160AEF83F}" dt="2024-03-04T00:13:33.978" v="48" actId="26606"/>
          <ac:spMkLst>
            <pc:docMk/>
            <pc:sldMk cId="4260980714" sldId="262"/>
            <ac:spMk id="26" creationId="{AAD0DBB9-1A4B-4391-81D4-CB19F9AB918A}"/>
          </ac:spMkLst>
        </pc:spChg>
        <pc:spChg chg="add del">
          <ac:chgData name="Muppeda, Anvesh" userId="06b03efe-61ac-428c-8f04-21f5fe3dd4d6" providerId="ADAL" clId="{DB2A563C-083C-40D0-90CC-0BA160AEF83F}" dt="2024-03-04T00:13:33.978" v="48" actId="26606"/>
          <ac:spMkLst>
            <pc:docMk/>
            <pc:sldMk cId="4260980714" sldId="262"/>
            <ac:spMk id="27" creationId="{063BBA22-50EA-4C4D-BE05-F1CE4E63AA56}"/>
          </ac:spMkLst>
        </pc:spChg>
        <pc:spChg chg="add">
          <ac:chgData name="Muppeda, Anvesh" userId="06b03efe-61ac-428c-8f04-21f5fe3dd4d6" providerId="ADAL" clId="{DB2A563C-083C-40D0-90CC-0BA160AEF83F}" dt="2024-03-04T00:13:33.989" v="49" actId="26606"/>
          <ac:spMkLst>
            <pc:docMk/>
            <pc:sldMk cId="4260980714" sldId="262"/>
            <ac:spMk id="30" creationId="{1B15ED52-F352-441B-82BF-E0EA34836D08}"/>
          </ac:spMkLst>
        </pc:spChg>
        <pc:spChg chg="add">
          <ac:chgData name="Muppeda, Anvesh" userId="06b03efe-61ac-428c-8f04-21f5fe3dd4d6" providerId="ADAL" clId="{DB2A563C-083C-40D0-90CC-0BA160AEF83F}" dt="2024-03-04T00:13:33.989" v="49" actId="26606"/>
          <ac:spMkLst>
            <pc:docMk/>
            <pc:sldMk cId="4260980714" sldId="262"/>
            <ac:spMk id="31" creationId="{3B2E3793-BFE6-45A2-9B7B-E18844431C99}"/>
          </ac:spMkLst>
        </pc:spChg>
        <pc:spChg chg="add">
          <ac:chgData name="Muppeda, Anvesh" userId="06b03efe-61ac-428c-8f04-21f5fe3dd4d6" providerId="ADAL" clId="{DB2A563C-083C-40D0-90CC-0BA160AEF83F}" dt="2024-03-04T00:13:33.989" v="49" actId="26606"/>
          <ac:spMkLst>
            <pc:docMk/>
            <pc:sldMk cId="4260980714" sldId="262"/>
            <ac:spMk id="32" creationId="{BC4C4868-CB8F-4AF9-9CDB-8108F2C19B67}"/>
          </ac:spMkLst>
        </pc:spChg>
        <pc:spChg chg="add">
          <ac:chgData name="Muppeda, Anvesh" userId="06b03efe-61ac-428c-8f04-21f5fe3dd4d6" providerId="ADAL" clId="{DB2A563C-083C-40D0-90CC-0BA160AEF83F}" dt="2024-03-04T00:13:33.989" v="49" actId="26606"/>
          <ac:spMkLst>
            <pc:docMk/>
            <pc:sldMk cId="4260980714" sldId="262"/>
            <ac:spMk id="33" creationId="{375E0459-6403-40CD-989D-56A4407CA12E}"/>
          </ac:spMkLst>
        </pc:spChg>
        <pc:spChg chg="add">
          <ac:chgData name="Muppeda, Anvesh" userId="06b03efe-61ac-428c-8f04-21f5fe3dd4d6" providerId="ADAL" clId="{DB2A563C-083C-40D0-90CC-0BA160AEF83F}" dt="2024-03-04T00:13:33.989" v="49" actId="26606"/>
          <ac:spMkLst>
            <pc:docMk/>
            <pc:sldMk cId="4260980714" sldId="262"/>
            <ac:spMk id="34" creationId="{53E5B1A8-3AC9-4BD1-9BBC-78CA94F2D1BA}"/>
          </ac:spMkLst>
        </pc:spChg>
        <pc:spChg chg="add mod">
          <ac:chgData name="Muppeda, Anvesh" userId="06b03efe-61ac-428c-8f04-21f5fe3dd4d6" providerId="ADAL" clId="{DB2A563C-083C-40D0-90CC-0BA160AEF83F}" dt="2024-03-04T01:21:16.583" v="235" actId="20577"/>
          <ac:spMkLst>
            <pc:docMk/>
            <pc:sldMk cId="4260980714" sldId="262"/>
            <ac:spMk id="35" creationId="{6810DEF8-B6C7-2A3F-F7E7-A0A101059D44}"/>
          </ac:spMkLst>
        </pc:spChg>
        <pc:graphicFrameChg chg="add del">
          <ac:chgData name="Muppeda, Anvesh" userId="06b03efe-61ac-428c-8f04-21f5fe3dd4d6" providerId="ADAL" clId="{DB2A563C-083C-40D0-90CC-0BA160AEF83F}" dt="2024-03-04T00:13:31.541" v="44" actId="26606"/>
          <ac:graphicFrameMkLst>
            <pc:docMk/>
            <pc:sldMk cId="4260980714" sldId="262"/>
            <ac:graphicFrameMk id="5" creationId="{3FE70C61-033C-9ADD-668C-8C80A4B56336}"/>
          </ac:graphicFrameMkLst>
        </pc:graphicFrameChg>
        <pc:graphicFrameChg chg="add del">
          <ac:chgData name="Muppeda, Anvesh" userId="06b03efe-61ac-428c-8f04-21f5fe3dd4d6" providerId="ADAL" clId="{DB2A563C-083C-40D0-90CC-0BA160AEF83F}" dt="2024-03-04T00:13:33.978" v="48" actId="26606"/>
          <ac:graphicFrameMkLst>
            <pc:docMk/>
            <pc:sldMk cId="4260980714" sldId="262"/>
            <ac:graphicFrameMk id="28" creationId="{3FE70C61-033C-9ADD-668C-8C80A4B56336}"/>
          </ac:graphicFrameMkLst>
        </pc:graphicFrameChg>
      </pc:sldChg>
      <pc:sldChg chg="addSp modSp mod setBg">
        <pc:chgData name="Muppeda, Anvesh" userId="06b03efe-61ac-428c-8f04-21f5fe3dd4d6" providerId="ADAL" clId="{DB2A563C-083C-40D0-90CC-0BA160AEF83F}" dt="2024-03-04T01:21:34.296" v="240" actId="20577"/>
        <pc:sldMkLst>
          <pc:docMk/>
          <pc:sldMk cId="4155230512" sldId="263"/>
        </pc:sldMkLst>
        <pc:spChg chg="mod">
          <ac:chgData name="Muppeda, Anvesh" userId="06b03efe-61ac-428c-8f04-21f5fe3dd4d6" providerId="ADAL" clId="{DB2A563C-083C-40D0-90CC-0BA160AEF83F}" dt="2024-03-04T00:13:40.510" v="50" actId="26606"/>
          <ac:spMkLst>
            <pc:docMk/>
            <pc:sldMk cId="4155230512" sldId="263"/>
            <ac:spMk id="2" creationId="{47391426-1295-FB9D-125F-1B34D7DE145D}"/>
          </ac:spMkLst>
        </pc:spChg>
        <pc:spChg chg="mod">
          <ac:chgData name="Muppeda, Anvesh" userId="06b03efe-61ac-428c-8f04-21f5fe3dd4d6" providerId="ADAL" clId="{DB2A563C-083C-40D0-90CC-0BA160AEF83F}" dt="2024-03-04T01:21:34.296" v="240" actId="20577"/>
          <ac:spMkLst>
            <pc:docMk/>
            <pc:sldMk cId="4155230512" sldId="263"/>
            <ac:spMk id="3" creationId="{B285999C-E3A1-BBC7-3AC9-066D2D3635E3}"/>
          </ac:spMkLst>
        </pc:spChg>
        <pc:spChg chg="add">
          <ac:chgData name="Muppeda, Anvesh" userId="06b03efe-61ac-428c-8f04-21f5fe3dd4d6" providerId="ADAL" clId="{DB2A563C-083C-40D0-90CC-0BA160AEF83F}" dt="2024-03-04T00:13:40.510" v="50" actId="26606"/>
          <ac:spMkLst>
            <pc:docMk/>
            <pc:sldMk cId="4155230512" sldId="263"/>
            <ac:spMk id="8" creationId="{1B15ED52-F352-441B-82BF-E0EA34836D08}"/>
          </ac:spMkLst>
        </pc:spChg>
        <pc:spChg chg="add">
          <ac:chgData name="Muppeda, Anvesh" userId="06b03efe-61ac-428c-8f04-21f5fe3dd4d6" providerId="ADAL" clId="{DB2A563C-083C-40D0-90CC-0BA160AEF83F}" dt="2024-03-04T00:13:40.510" v="50" actId="26606"/>
          <ac:spMkLst>
            <pc:docMk/>
            <pc:sldMk cId="4155230512" sldId="263"/>
            <ac:spMk id="10" creationId="{3B2E3793-BFE6-45A2-9B7B-E18844431C99}"/>
          </ac:spMkLst>
        </pc:spChg>
        <pc:spChg chg="add">
          <ac:chgData name="Muppeda, Anvesh" userId="06b03efe-61ac-428c-8f04-21f5fe3dd4d6" providerId="ADAL" clId="{DB2A563C-083C-40D0-90CC-0BA160AEF83F}" dt="2024-03-04T00:13:40.510" v="50" actId="26606"/>
          <ac:spMkLst>
            <pc:docMk/>
            <pc:sldMk cId="4155230512" sldId="263"/>
            <ac:spMk id="12" creationId="{BC4C4868-CB8F-4AF9-9CDB-8108F2C19B67}"/>
          </ac:spMkLst>
        </pc:spChg>
        <pc:spChg chg="add">
          <ac:chgData name="Muppeda, Anvesh" userId="06b03efe-61ac-428c-8f04-21f5fe3dd4d6" providerId="ADAL" clId="{DB2A563C-083C-40D0-90CC-0BA160AEF83F}" dt="2024-03-04T00:13:40.510" v="50" actId="26606"/>
          <ac:spMkLst>
            <pc:docMk/>
            <pc:sldMk cId="4155230512" sldId="263"/>
            <ac:spMk id="14" creationId="{375E0459-6403-40CD-989D-56A4407CA12E}"/>
          </ac:spMkLst>
        </pc:spChg>
        <pc:spChg chg="add">
          <ac:chgData name="Muppeda, Anvesh" userId="06b03efe-61ac-428c-8f04-21f5fe3dd4d6" providerId="ADAL" clId="{DB2A563C-083C-40D0-90CC-0BA160AEF83F}" dt="2024-03-04T00:13:40.510" v="50" actId="26606"/>
          <ac:spMkLst>
            <pc:docMk/>
            <pc:sldMk cId="4155230512" sldId="263"/>
            <ac:spMk id="16" creationId="{53E5B1A8-3AC9-4BD1-9BBC-78CA94F2D1BA}"/>
          </ac:spMkLst>
        </pc:spChg>
      </pc:sldChg>
      <pc:sldChg chg="addSp modSp mod setBg">
        <pc:chgData name="Muppeda, Anvesh" userId="06b03efe-61ac-428c-8f04-21f5fe3dd4d6" providerId="ADAL" clId="{DB2A563C-083C-40D0-90CC-0BA160AEF83F}" dt="2024-03-04T01:21:47.573" v="243" actId="20577"/>
        <pc:sldMkLst>
          <pc:docMk/>
          <pc:sldMk cId="2156634275" sldId="264"/>
        </pc:sldMkLst>
        <pc:spChg chg="mod">
          <ac:chgData name="Muppeda, Anvesh" userId="06b03efe-61ac-428c-8f04-21f5fe3dd4d6" providerId="ADAL" clId="{DB2A563C-083C-40D0-90CC-0BA160AEF83F}" dt="2024-03-04T00:15:05.651" v="57" actId="20577"/>
          <ac:spMkLst>
            <pc:docMk/>
            <pc:sldMk cId="2156634275" sldId="264"/>
            <ac:spMk id="2" creationId="{CBCB61DC-2A7A-7CE8-E5F9-C096069F433A}"/>
          </ac:spMkLst>
        </pc:spChg>
        <pc:spChg chg="mod">
          <ac:chgData name="Muppeda, Anvesh" userId="06b03efe-61ac-428c-8f04-21f5fe3dd4d6" providerId="ADAL" clId="{DB2A563C-083C-40D0-90CC-0BA160AEF83F}" dt="2024-03-04T01:21:47.573" v="243" actId="20577"/>
          <ac:spMkLst>
            <pc:docMk/>
            <pc:sldMk cId="2156634275" sldId="264"/>
            <ac:spMk id="3" creationId="{765A4193-4B6D-6E82-88D8-F1188636B72D}"/>
          </ac:spMkLst>
        </pc:spChg>
        <pc:spChg chg="add">
          <ac:chgData name="Muppeda, Anvesh" userId="06b03efe-61ac-428c-8f04-21f5fe3dd4d6" providerId="ADAL" clId="{DB2A563C-083C-40D0-90CC-0BA160AEF83F}" dt="2024-03-04T00:13:43.316" v="51" actId="26606"/>
          <ac:spMkLst>
            <pc:docMk/>
            <pc:sldMk cId="2156634275" sldId="264"/>
            <ac:spMk id="8" creationId="{1B15ED52-F352-441B-82BF-E0EA34836D08}"/>
          </ac:spMkLst>
        </pc:spChg>
        <pc:spChg chg="add">
          <ac:chgData name="Muppeda, Anvesh" userId="06b03efe-61ac-428c-8f04-21f5fe3dd4d6" providerId="ADAL" clId="{DB2A563C-083C-40D0-90CC-0BA160AEF83F}" dt="2024-03-04T00:13:43.316" v="51" actId="26606"/>
          <ac:spMkLst>
            <pc:docMk/>
            <pc:sldMk cId="2156634275" sldId="264"/>
            <ac:spMk id="10" creationId="{3B2E3793-BFE6-45A2-9B7B-E18844431C99}"/>
          </ac:spMkLst>
        </pc:spChg>
        <pc:spChg chg="add">
          <ac:chgData name="Muppeda, Anvesh" userId="06b03efe-61ac-428c-8f04-21f5fe3dd4d6" providerId="ADAL" clId="{DB2A563C-083C-40D0-90CC-0BA160AEF83F}" dt="2024-03-04T00:13:43.316" v="51" actId="26606"/>
          <ac:spMkLst>
            <pc:docMk/>
            <pc:sldMk cId="2156634275" sldId="264"/>
            <ac:spMk id="12" creationId="{BC4C4868-CB8F-4AF9-9CDB-8108F2C19B67}"/>
          </ac:spMkLst>
        </pc:spChg>
        <pc:spChg chg="add">
          <ac:chgData name="Muppeda, Anvesh" userId="06b03efe-61ac-428c-8f04-21f5fe3dd4d6" providerId="ADAL" clId="{DB2A563C-083C-40D0-90CC-0BA160AEF83F}" dt="2024-03-04T00:13:43.316" v="51" actId="26606"/>
          <ac:spMkLst>
            <pc:docMk/>
            <pc:sldMk cId="2156634275" sldId="264"/>
            <ac:spMk id="14" creationId="{375E0459-6403-40CD-989D-56A4407CA12E}"/>
          </ac:spMkLst>
        </pc:spChg>
        <pc:spChg chg="add">
          <ac:chgData name="Muppeda, Anvesh" userId="06b03efe-61ac-428c-8f04-21f5fe3dd4d6" providerId="ADAL" clId="{DB2A563C-083C-40D0-90CC-0BA160AEF83F}" dt="2024-03-04T00:13:43.316" v="51" actId="26606"/>
          <ac:spMkLst>
            <pc:docMk/>
            <pc:sldMk cId="2156634275" sldId="264"/>
            <ac:spMk id="16" creationId="{53E5B1A8-3AC9-4BD1-9BBC-78CA94F2D1BA}"/>
          </ac:spMkLst>
        </pc:spChg>
      </pc:sldChg>
      <pc:sldChg chg="addSp delSp modSp mod setBg">
        <pc:chgData name="Muppeda, Anvesh" userId="06b03efe-61ac-428c-8f04-21f5fe3dd4d6" providerId="ADAL" clId="{DB2A563C-083C-40D0-90CC-0BA160AEF83F}" dt="2024-03-04T00:54:36.492" v="174"/>
        <pc:sldMkLst>
          <pc:docMk/>
          <pc:sldMk cId="4201027165" sldId="265"/>
        </pc:sldMkLst>
        <pc:spChg chg="mod">
          <ac:chgData name="Muppeda, Anvesh" userId="06b03efe-61ac-428c-8f04-21f5fe3dd4d6" providerId="ADAL" clId="{DB2A563C-083C-40D0-90CC-0BA160AEF83F}" dt="2024-03-04T00:14:04.191" v="52" actId="26606"/>
          <ac:spMkLst>
            <pc:docMk/>
            <pc:sldMk cId="4201027165" sldId="265"/>
            <ac:spMk id="2" creationId="{5184AC68-5419-2EF5-67B3-E4AD365EF45B}"/>
          </ac:spMkLst>
        </pc:spChg>
        <pc:spChg chg="add del mod">
          <ac:chgData name="Muppeda, Anvesh" userId="06b03efe-61ac-428c-8f04-21f5fe3dd4d6" providerId="ADAL" clId="{DB2A563C-083C-40D0-90CC-0BA160AEF83F}" dt="2024-03-04T00:52:50.645" v="142"/>
          <ac:spMkLst>
            <pc:docMk/>
            <pc:sldMk cId="4201027165" sldId="265"/>
            <ac:spMk id="9" creationId="{4230072B-001A-D9C9-8F25-DCDEABD57583}"/>
          </ac:spMkLst>
        </pc:spChg>
        <pc:spChg chg="add del">
          <ac:chgData name="Muppeda, Anvesh" userId="06b03efe-61ac-428c-8f04-21f5fe3dd4d6" providerId="ADAL" clId="{DB2A563C-083C-40D0-90CC-0BA160AEF83F}" dt="2024-03-04T00:39:05.878" v="127" actId="478"/>
          <ac:spMkLst>
            <pc:docMk/>
            <pc:sldMk cId="4201027165" sldId="265"/>
            <ac:spMk id="11" creationId="{D4AD018C-9292-EC51-40BC-416C71D8F742}"/>
          </ac:spMkLst>
        </pc:spChg>
        <pc:spChg chg="add del mod">
          <ac:chgData name="Muppeda, Anvesh" userId="06b03efe-61ac-428c-8f04-21f5fe3dd4d6" providerId="ADAL" clId="{DB2A563C-083C-40D0-90CC-0BA160AEF83F}" dt="2024-03-04T00:53:13.292" v="150"/>
          <ac:spMkLst>
            <pc:docMk/>
            <pc:sldMk cId="4201027165" sldId="265"/>
            <ac:spMk id="13" creationId="{8221142E-CEDB-4857-BE44-012CE0608A77}"/>
          </ac:spMkLst>
        </pc:spChg>
        <pc:spChg chg="add">
          <ac:chgData name="Muppeda, Anvesh" userId="06b03efe-61ac-428c-8f04-21f5fe3dd4d6" providerId="ADAL" clId="{DB2A563C-083C-40D0-90CC-0BA160AEF83F}" dt="2024-03-04T00:14:04.191" v="52" actId="26606"/>
          <ac:spMkLst>
            <pc:docMk/>
            <pc:sldMk cId="4201027165" sldId="265"/>
            <ac:spMk id="14" creationId="{B712E947-0734-45F9-9C4F-41114EC3A33E}"/>
          </ac:spMkLst>
        </pc:spChg>
        <pc:spChg chg="add del mod">
          <ac:chgData name="Muppeda, Anvesh" userId="06b03efe-61ac-428c-8f04-21f5fe3dd4d6" providerId="ADAL" clId="{DB2A563C-083C-40D0-90CC-0BA160AEF83F}" dt="2024-03-04T00:54:36.492" v="174"/>
          <ac:spMkLst>
            <pc:docMk/>
            <pc:sldMk cId="4201027165" sldId="265"/>
            <ac:spMk id="21" creationId="{7BACE256-DC7E-353E-7264-6F3F443B0406}"/>
          </ac:spMkLst>
        </pc:spChg>
        <pc:grpChg chg="add">
          <ac:chgData name="Muppeda, Anvesh" userId="06b03efe-61ac-428c-8f04-21f5fe3dd4d6" providerId="ADAL" clId="{DB2A563C-083C-40D0-90CC-0BA160AEF83F}" dt="2024-03-04T00:14:04.191" v="52" actId="26606"/>
          <ac:grpSpMkLst>
            <pc:docMk/>
            <pc:sldMk cId="4201027165" sldId="265"/>
            <ac:grpSpMk id="16" creationId="{12B3290A-D3BF-4B87-B55B-FD9A98B49727}"/>
          </ac:grpSpMkLst>
        </pc:grpChg>
        <pc:picChg chg="del mod ord">
          <ac:chgData name="Muppeda, Anvesh" userId="06b03efe-61ac-428c-8f04-21f5fe3dd4d6" providerId="ADAL" clId="{DB2A563C-083C-40D0-90CC-0BA160AEF83F}" dt="2024-03-04T00:52:27.200" v="133" actId="478"/>
          <ac:picMkLst>
            <pc:docMk/>
            <pc:sldMk cId="4201027165" sldId="265"/>
            <ac:picMk id="4" creationId="{98363EC3-FBDF-D8EF-A48B-D63B0A05DCD9}"/>
          </ac:picMkLst>
        </pc:picChg>
        <pc:picChg chg="del">
          <ac:chgData name="Muppeda, Anvesh" userId="06b03efe-61ac-428c-8f04-21f5fe3dd4d6" providerId="ADAL" clId="{DB2A563C-083C-40D0-90CC-0BA160AEF83F}" dt="2024-03-04T00:52:50.635" v="140" actId="478"/>
          <ac:picMkLst>
            <pc:docMk/>
            <pc:sldMk cId="4201027165" sldId="265"/>
            <ac:picMk id="5" creationId="{5F1AFF23-DDA8-1110-DD9D-E893C36EDBF1}"/>
          </ac:picMkLst>
        </pc:picChg>
        <pc:picChg chg="mod">
          <ac:chgData name="Muppeda, Anvesh" userId="06b03efe-61ac-428c-8f04-21f5fe3dd4d6" providerId="ADAL" clId="{DB2A563C-083C-40D0-90CC-0BA160AEF83F}" dt="2024-03-04T00:39:12.348" v="129" actId="14100"/>
          <ac:picMkLst>
            <pc:docMk/>
            <pc:sldMk cId="4201027165" sldId="265"/>
            <ac:picMk id="7" creationId="{B6B49F97-E7E8-E20F-54E9-AE7924D01678}"/>
          </ac:picMkLst>
        </pc:picChg>
        <pc:picChg chg="del mod">
          <ac:chgData name="Muppeda, Anvesh" userId="06b03efe-61ac-428c-8f04-21f5fe3dd4d6" providerId="ADAL" clId="{DB2A563C-083C-40D0-90CC-0BA160AEF83F}" dt="2024-03-04T00:53:13.292" v="148" actId="478"/>
          <ac:picMkLst>
            <pc:docMk/>
            <pc:sldMk cId="4201027165" sldId="265"/>
            <ac:picMk id="8" creationId="{F8258017-7D23-8852-1373-28E778B4CAD0}"/>
          </ac:picMkLst>
        </pc:picChg>
        <pc:picChg chg="add mod">
          <ac:chgData name="Muppeda, Anvesh" userId="06b03efe-61ac-428c-8f04-21f5fe3dd4d6" providerId="ADAL" clId="{DB2A563C-083C-40D0-90CC-0BA160AEF83F}" dt="2024-03-04T00:54:34.606" v="172" actId="14100"/>
          <ac:picMkLst>
            <pc:docMk/>
            <pc:sldMk cId="4201027165" sldId="265"/>
            <ac:picMk id="12" creationId="{D9B00491-1198-29A7-AD0A-BC838E74AA1D}"/>
          </ac:picMkLst>
        </pc:picChg>
        <pc:picChg chg="add mod">
          <ac:chgData name="Muppeda, Anvesh" userId="06b03efe-61ac-428c-8f04-21f5fe3dd4d6" providerId="ADAL" clId="{DB2A563C-083C-40D0-90CC-0BA160AEF83F}" dt="2024-03-04T00:54:29.381" v="171" actId="14100"/>
          <ac:picMkLst>
            <pc:docMk/>
            <pc:sldMk cId="4201027165" sldId="265"/>
            <ac:picMk id="20" creationId="{F5039091-F9FD-DE4E-B4BB-66BA6B04D674}"/>
          </ac:picMkLst>
        </pc:picChg>
        <pc:picChg chg="add mod">
          <ac:chgData name="Muppeda, Anvesh" userId="06b03efe-61ac-428c-8f04-21f5fe3dd4d6" providerId="ADAL" clId="{DB2A563C-083C-40D0-90CC-0BA160AEF83F}" dt="2024-03-04T00:53:50.063" v="162" actId="14100"/>
          <ac:picMkLst>
            <pc:docMk/>
            <pc:sldMk cId="4201027165" sldId="265"/>
            <ac:picMk id="23" creationId="{87E74501-B0AD-BD2B-C692-002A857E7282}"/>
          </ac:picMkLst>
        </pc:picChg>
      </pc:sldChg>
      <pc:sldChg chg="addSp modSp mod setBg">
        <pc:chgData name="Muppeda, Anvesh" userId="06b03efe-61ac-428c-8f04-21f5fe3dd4d6" providerId="ADAL" clId="{DB2A563C-083C-40D0-90CC-0BA160AEF83F}" dt="2024-03-04T01:20:37.428" v="225" actId="14100"/>
        <pc:sldMkLst>
          <pc:docMk/>
          <pc:sldMk cId="926346335" sldId="266"/>
        </pc:sldMkLst>
        <pc:spChg chg="mod">
          <ac:chgData name="Muppeda, Anvesh" userId="06b03efe-61ac-428c-8f04-21f5fe3dd4d6" providerId="ADAL" clId="{DB2A563C-083C-40D0-90CC-0BA160AEF83F}" dt="2024-03-04T00:13:07.286" v="35" actId="26606"/>
          <ac:spMkLst>
            <pc:docMk/>
            <pc:sldMk cId="926346335" sldId="266"/>
            <ac:spMk id="2" creationId="{BA90875D-1352-ABCF-DF12-C84D0E11EFC0}"/>
          </ac:spMkLst>
        </pc:spChg>
        <pc:spChg chg="mod">
          <ac:chgData name="Muppeda, Anvesh" userId="06b03efe-61ac-428c-8f04-21f5fe3dd4d6" providerId="ADAL" clId="{DB2A563C-083C-40D0-90CC-0BA160AEF83F}" dt="2024-03-04T01:20:37.428" v="225" actId="14100"/>
          <ac:spMkLst>
            <pc:docMk/>
            <pc:sldMk cId="926346335" sldId="266"/>
            <ac:spMk id="3" creationId="{56404FD7-532A-C8ED-E624-0001B82F7AFB}"/>
          </ac:spMkLst>
        </pc:spChg>
        <pc:spChg chg="add">
          <ac:chgData name="Muppeda, Anvesh" userId="06b03efe-61ac-428c-8f04-21f5fe3dd4d6" providerId="ADAL" clId="{DB2A563C-083C-40D0-90CC-0BA160AEF83F}" dt="2024-03-04T00:13:07.286" v="35" actId="26606"/>
          <ac:spMkLst>
            <pc:docMk/>
            <pc:sldMk cId="926346335" sldId="266"/>
            <ac:spMk id="8" creationId="{1B15ED52-F352-441B-82BF-E0EA34836D08}"/>
          </ac:spMkLst>
        </pc:spChg>
        <pc:spChg chg="add">
          <ac:chgData name="Muppeda, Anvesh" userId="06b03efe-61ac-428c-8f04-21f5fe3dd4d6" providerId="ADAL" clId="{DB2A563C-083C-40D0-90CC-0BA160AEF83F}" dt="2024-03-04T00:13:07.286" v="35" actId="26606"/>
          <ac:spMkLst>
            <pc:docMk/>
            <pc:sldMk cId="926346335" sldId="266"/>
            <ac:spMk id="10" creationId="{3B2E3793-BFE6-45A2-9B7B-E18844431C99}"/>
          </ac:spMkLst>
        </pc:spChg>
        <pc:spChg chg="add">
          <ac:chgData name="Muppeda, Anvesh" userId="06b03efe-61ac-428c-8f04-21f5fe3dd4d6" providerId="ADAL" clId="{DB2A563C-083C-40D0-90CC-0BA160AEF83F}" dt="2024-03-04T00:13:07.286" v="35" actId="26606"/>
          <ac:spMkLst>
            <pc:docMk/>
            <pc:sldMk cId="926346335" sldId="266"/>
            <ac:spMk id="12" creationId="{BC4C4868-CB8F-4AF9-9CDB-8108F2C19B67}"/>
          </ac:spMkLst>
        </pc:spChg>
        <pc:spChg chg="add">
          <ac:chgData name="Muppeda, Anvesh" userId="06b03efe-61ac-428c-8f04-21f5fe3dd4d6" providerId="ADAL" clId="{DB2A563C-083C-40D0-90CC-0BA160AEF83F}" dt="2024-03-04T00:13:07.286" v="35" actId="26606"/>
          <ac:spMkLst>
            <pc:docMk/>
            <pc:sldMk cId="926346335" sldId="266"/>
            <ac:spMk id="14" creationId="{375E0459-6403-40CD-989D-56A4407CA12E}"/>
          </ac:spMkLst>
        </pc:spChg>
        <pc:spChg chg="add">
          <ac:chgData name="Muppeda, Anvesh" userId="06b03efe-61ac-428c-8f04-21f5fe3dd4d6" providerId="ADAL" clId="{DB2A563C-083C-40D0-90CC-0BA160AEF83F}" dt="2024-03-04T00:13:07.286" v="35" actId="26606"/>
          <ac:spMkLst>
            <pc:docMk/>
            <pc:sldMk cId="926346335" sldId="266"/>
            <ac:spMk id="16" creationId="{53E5B1A8-3AC9-4BD1-9BBC-78CA94F2D1BA}"/>
          </ac:spMkLst>
        </pc:spChg>
      </pc:sldChg>
      <pc:sldChg chg="addSp modSp mod setBg">
        <pc:chgData name="Muppeda, Anvesh" userId="06b03efe-61ac-428c-8f04-21f5fe3dd4d6" providerId="ADAL" clId="{DB2A563C-083C-40D0-90CC-0BA160AEF83F}" dt="2024-03-04T01:32:08.988" v="288" actId="403"/>
        <pc:sldMkLst>
          <pc:docMk/>
          <pc:sldMk cId="3933029252" sldId="268"/>
        </pc:sldMkLst>
        <pc:spChg chg="mod">
          <ac:chgData name="Muppeda, Anvesh" userId="06b03efe-61ac-428c-8f04-21f5fe3dd4d6" providerId="ADAL" clId="{DB2A563C-083C-40D0-90CC-0BA160AEF83F}" dt="2024-03-04T00:14:08.860" v="53" actId="26606"/>
          <ac:spMkLst>
            <pc:docMk/>
            <pc:sldMk cId="3933029252" sldId="268"/>
            <ac:spMk id="2" creationId="{29408490-378C-28D3-7295-4F49CAD7B0CC}"/>
          </ac:spMkLst>
        </pc:spChg>
        <pc:spChg chg="mod">
          <ac:chgData name="Muppeda, Anvesh" userId="06b03efe-61ac-428c-8f04-21f5fe3dd4d6" providerId="ADAL" clId="{DB2A563C-083C-40D0-90CC-0BA160AEF83F}" dt="2024-03-04T01:32:08.988" v="288" actId="403"/>
          <ac:spMkLst>
            <pc:docMk/>
            <pc:sldMk cId="3933029252" sldId="268"/>
            <ac:spMk id="3" creationId="{7EA11CCE-D0C3-C8DA-88CE-FA88A95F1F8A}"/>
          </ac:spMkLst>
        </pc:spChg>
        <pc:spChg chg="add">
          <ac:chgData name="Muppeda, Anvesh" userId="06b03efe-61ac-428c-8f04-21f5fe3dd4d6" providerId="ADAL" clId="{DB2A563C-083C-40D0-90CC-0BA160AEF83F}" dt="2024-03-04T00:14:08.860" v="53" actId="26606"/>
          <ac:spMkLst>
            <pc:docMk/>
            <pc:sldMk cId="3933029252" sldId="268"/>
            <ac:spMk id="8" creationId="{1B15ED52-F352-441B-82BF-E0EA34836D08}"/>
          </ac:spMkLst>
        </pc:spChg>
        <pc:spChg chg="add">
          <ac:chgData name="Muppeda, Anvesh" userId="06b03efe-61ac-428c-8f04-21f5fe3dd4d6" providerId="ADAL" clId="{DB2A563C-083C-40D0-90CC-0BA160AEF83F}" dt="2024-03-04T00:14:08.860" v="53" actId="26606"/>
          <ac:spMkLst>
            <pc:docMk/>
            <pc:sldMk cId="3933029252" sldId="268"/>
            <ac:spMk id="10" creationId="{3B2E3793-BFE6-45A2-9B7B-E18844431C99}"/>
          </ac:spMkLst>
        </pc:spChg>
        <pc:spChg chg="add">
          <ac:chgData name="Muppeda, Anvesh" userId="06b03efe-61ac-428c-8f04-21f5fe3dd4d6" providerId="ADAL" clId="{DB2A563C-083C-40D0-90CC-0BA160AEF83F}" dt="2024-03-04T00:14:08.860" v="53" actId="26606"/>
          <ac:spMkLst>
            <pc:docMk/>
            <pc:sldMk cId="3933029252" sldId="268"/>
            <ac:spMk id="12" creationId="{BC4C4868-CB8F-4AF9-9CDB-8108F2C19B67}"/>
          </ac:spMkLst>
        </pc:spChg>
        <pc:spChg chg="add">
          <ac:chgData name="Muppeda, Anvesh" userId="06b03efe-61ac-428c-8f04-21f5fe3dd4d6" providerId="ADAL" clId="{DB2A563C-083C-40D0-90CC-0BA160AEF83F}" dt="2024-03-04T00:14:08.860" v="53" actId="26606"/>
          <ac:spMkLst>
            <pc:docMk/>
            <pc:sldMk cId="3933029252" sldId="268"/>
            <ac:spMk id="14" creationId="{375E0459-6403-40CD-989D-56A4407CA12E}"/>
          </ac:spMkLst>
        </pc:spChg>
        <pc:spChg chg="add">
          <ac:chgData name="Muppeda, Anvesh" userId="06b03efe-61ac-428c-8f04-21f5fe3dd4d6" providerId="ADAL" clId="{DB2A563C-083C-40D0-90CC-0BA160AEF83F}" dt="2024-03-04T00:14:08.860" v="53" actId="26606"/>
          <ac:spMkLst>
            <pc:docMk/>
            <pc:sldMk cId="3933029252" sldId="268"/>
            <ac:spMk id="16" creationId="{53E5B1A8-3AC9-4BD1-9BBC-78CA94F2D1BA}"/>
          </ac:spMkLst>
        </pc:spChg>
      </pc:sldChg>
      <pc:sldChg chg="addSp modSp mod setBg">
        <pc:chgData name="Muppeda, Anvesh" userId="06b03efe-61ac-428c-8f04-21f5fe3dd4d6" providerId="ADAL" clId="{DB2A563C-083C-40D0-90CC-0BA160AEF83F}" dt="2024-03-04T01:31:45.740" v="285" actId="404"/>
        <pc:sldMkLst>
          <pc:docMk/>
          <pc:sldMk cId="2323828011" sldId="269"/>
        </pc:sldMkLst>
        <pc:spChg chg="mod">
          <ac:chgData name="Muppeda, Anvesh" userId="06b03efe-61ac-428c-8f04-21f5fe3dd4d6" providerId="ADAL" clId="{DB2A563C-083C-40D0-90CC-0BA160AEF83F}" dt="2024-03-04T00:14:11.432" v="54" actId="26606"/>
          <ac:spMkLst>
            <pc:docMk/>
            <pc:sldMk cId="2323828011" sldId="269"/>
            <ac:spMk id="2" creationId="{B12DCEB1-78AD-59B0-6466-03A52CA954AB}"/>
          </ac:spMkLst>
        </pc:spChg>
        <pc:spChg chg="mod">
          <ac:chgData name="Muppeda, Anvesh" userId="06b03efe-61ac-428c-8f04-21f5fe3dd4d6" providerId="ADAL" clId="{DB2A563C-083C-40D0-90CC-0BA160AEF83F}" dt="2024-03-04T01:31:45.740" v="285" actId="404"/>
          <ac:spMkLst>
            <pc:docMk/>
            <pc:sldMk cId="2323828011" sldId="269"/>
            <ac:spMk id="3" creationId="{66E826D5-1E13-8739-FB89-A79565FD478A}"/>
          </ac:spMkLst>
        </pc:spChg>
        <pc:spChg chg="add">
          <ac:chgData name="Muppeda, Anvesh" userId="06b03efe-61ac-428c-8f04-21f5fe3dd4d6" providerId="ADAL" clId="{DB2A563C-083C-40D0-90CC-0BA160AEF83F}" dt="2024-03-04T00:14:11.432" v="54" actId="26606"/>
          <ac:spMkLst>
            <pc:docMk/>
            <pc:sldMk cId="2323828011" sldId="269"/>
            <ac:spMk id="8" creationId="{1B15ED52-F352-441B-82BF-E0EA34836D08}"/>
          </ac:spMkLst>
        </pc:spChg>
        <pc:spChg chg="add">
          <ac:chgData name="Muppeda, Anvesh" userId="06b03efe-61ac-428c-8f04-21f5fe3dd4d6" providerId="ADAL" clId="{DB2A563C-083C-40D0-90CC-0BA160AEF83F}" dt="2024-03-04T00:14:11.432" v="54" actId="26606"/>
          <ac:spMkLst>
            <pc:docMk/>
            <pc:sldMk cId="2323828011" sldId="269"/>
            <ac:spMk id="10" creationId="{3B2E3793-BFE6-45A2-9B7B-E18844431C99}"/>
          </ac:spMkLst>
        </pc:spChg>
        <pc:spChg chg="add">
          <ac:chgData name="Muppeda, Anvesh" userId="06b03efe-61ac-428c-8f04-21f5fe3dd4d6" providerId="ADAL" clId="{DB2A563C-083C-40D0-90CC-0BA160AEF83F}" dt="2024-03-04T00:14:11.432" v="54" actId="26606"/>
          <ac:spMkLst>
            <pc:docMk/>
            <pc:sldMk cId="2323828011" sldId="269"/>
            <ac:spMk id="12" creationId="{BC4C4868-CB8F-4AF9-9CDB-8108F2C19B67}"/>
          </ac:spMkLst>
        </pc:spChg>
        <pc:spChg chg="add">
          <ac:chgData name="Muppeda, Anvesh" userId="06b03efe-61ac-428c-8f04-21f5fe3dd4d6" providerId="ADAL" clId="{DB2A563C-083C-40D0-90CC-0BA160AEF83F}" dt="2024-03-04T00:14:11.432" v="54" actId="26606"/>
          <ac:spMkLst>
            <pc:docMk/>
            <pc:sldMk cId="2323828011" sldId="269"/>
            <ac:spMk id="14" creationId="{375E0459-6403-40CD-989D-56A4407CA12E}"/>
          </ac:spMkLst>
        </pc:spChg>
        <pc:spChg chg="add">
          <ac:chgData name="Muppeda, Anvesh" userId="06b03efe-61ac-428c-8f04-21f5fe3dd4d6" providerId="ADAL" clId="{DB2A563C-083C-40D0-90CC-0BA160AEF83F}" dt="2024-03-04T00:14:11.432" v="54" actId="26606"/>
          <ac:spMkLst>
            <pc:docMk/>
            <pc:sldMk cId="2323828011" sldId="269"/>
            <ac:spMk id="16" creationId="{53E5B1A8-3AC9-4BD1-9BBC-78CA94F2D1BA}"/>
          </ac:spMkLst>
        </pc:spChg>
      </pc:sldChg>
      <pc:sldChg chg="addSp modSp mod setBg">
        <pc:chgData name="Muppeda, Anvesh" userId="06b03efe-61ac-428c-8f04-21f5fe3dd4d6" providerId="ADAL" clId="{DB2A563C-083C-40D0-90CC-0BA160AEF83F}" dt="2024-03-04T01:32:40.008" v="292" actId="14100"/>
        <pc:sldMkLst>
          <pc:docMk/>
          <pc:sldMk cId="3897101051" sldId="270"/>
        </pc:sldMkLst>
        <pc:spChg chg="mod">
          <ac:chgData name="Muppeda, Anvesh" userId="06b03efe-61ac-428c-8f04-21f5fe3dd4d6" providerId="ADAL" clId="{DB2A563C-083C-40D0-90CC-0BA160AEF83F}" dt="2024-03-04T00:14:18.944" v="56" actId="26606"/>
          <ac:spMkLst>
            <pc:docMk/>
            <pc:sldMk cId="3897101051" sldId="270"/>
            <ac:spMk id="2" creationId="{8126BF53-0581-8F76-A21E-3EAE6476EE7B}"/>
          </ac:spMkLst>
        </pc:spChg>
        <pc:spChg chg="mod">
          <ac:chgData name="Muppeda, Anvesh" userId="06b03efe-61ac-428c-8f04-21f5fe3dd4d6" providerId="ADAL" clId="{DB2A563C-083C-40D0-90CC-0BA160AEF83F}" dt="2024-03-04T01:32:40.008" v="292" actId="14100"/>
          <ac:spMkLst>
            <pc:docMk/>
            <pc:sldMk cId="3897101051" sldId="270"/>
            <ac:spMk id="3" creationId="{315D8411-89C4-A90A-1BFF-CDB82C150C4A}"/>
          </ac:spMkLst>
        </pc:spChg>
        <pc:spChg chg="add">
          <ac:chgData name="Muppeda, Anvesh" userId="06b03efe-61ac-428c-8f04-21f5fe3dd4d6" providerId="ADAL" clId="{DB2A563C-083C-40D0-90CC-0BA160AEF83F}" dt="2024-03-04T00:14:18.944" v="56" actId="26606"/>
          <ac:spMkLst>
            <pc:docMk/>
            <pc:sldMk cId="3897101051" sldId="270"/>
            <ac:spMk id="8" creationId="{1B15ED52-F352-441B-82BF-E0EA34836D08}"/>
          </ac:spMkLst>
        </pc:spChg>
        <pc:spChg chg="add">
          <ac:chgData name="Muppeda, Anvesh" userId="06b03efe-61ac-428c-8f04-21f5fe3dd4d6" providerId="ADAL" clId="{DB2A563C-083C-40D0-90CC-0BA160AEF83F}" dt="2024-03-04T00:14:18.944" v="56" actId="26606"/>
          <ac:spMkLst>
            <pc:docMk/>
            <pc:sldMk cId="3897101051" sldId="270"/>
            <ac:spMk id="10" creationId="{3B2E3793-BFE6-45A2-9B7B-E18844431C99}"/>
          </ac:spMkLst>
        </pc:spChg>
        <pc:spChg chg="add">
          <ac:chgData name="Muppeda, Anvesh" userId="06b03efe-61ac-428c-8f04-21f5fe3dd4d6" providerId="ADAL" clId="{DB2A563C-083C-40D0-90CC-0BA160AEF83F}" dt="2024-03-04T00:14:18.944" v="56" actId="26606"/>
          <ac:spMkLst>
            <pc:docMk/>
            <pc:sldMk cId="3897101051" sldId="270"/>
            <ac:spMk id="12" creationId="{BC4C4868-CB8F-4AF9-9CDB-8108F2C19B67}"/>
          </ac:spMkLst>
        </pc:spChg>
        <pc:spChg chg="add">
          <ac:chgData name="Muppeda, Anvesh" userId="06b03efe-61ac-428c-8f04-21f5fe3dd4d6" providerId="ADAL" clId="{DB2A563C-083C-40D0-90CC-0BA160AEF83F}" dt="2024-03-04T00:14:18.944" v="56" actId="26606"/>
          <ac:spMkLst>
            <pc:docMk/>
            <pc:sldMk cId="3897101051" sldId="270"/>
            <ac:spMk id="14" creationId="{375E0459-6403-40CD-989D-56A4407CA12E}"/>
          </ac:spMkLst>
        </pc:spChg>
        <pc:spChg chg="add">
          <ac:chgData name="Muppeda, Anvesh" userId="06b03efe-61ac-428c-8f04-21f5fe3dd4d6" providerId="ADAL" clId="{DB2A563C-083C-40D0-90CC-0BA160AEF83F}" dt="2024-03-04T00:14:18.944" v="56" actId="26606"/>
          <ac:spMkLst>
            <pc:docMk/>
            <pc:sldMk cId="3897101051" sldId="270"/>
            <ac:spMk id="16" creationId="{53E5B1A8-3AC9-4BD1-9BBC-78CA94F2D1BA}"/>
          </ac:spMkLst>
        </pc:spChg>
      </pc:sldChg>
      <pc:sldChg chg="addSp delSp modSp mod setBg">
        <pc:chgData name="Muppeda, Anvesh" userId="06b03efe-61ac-428c-8f04-21f5fe3dd4d6" providerId="ADAL" clId="{DB2A563C-083C-40D0-90CC-0BA160AEF83F}" dt="2024-03-04T00:17:50.811" v="58" actId="26606"/>
        <pc:sldMkLst>
          <pc:docMk/>
          <pc:sldMk cId="3040878189" sldId="271"/>
        </pc:sldMkLst>
        <pc:spChg chg="mod">
          <ac:chgData name="Muppeda, Anvesh" userId="06b03efe-61ac-428c-8f04-21f5fe3dd4d6" providerId="ADAL" clId="{DB2A563C-083C-40D0-90CC-0BA160AEF83F}" dt="2024-03-04T00:17:50.811" v="58" actId="26606"/>
          <ac:spMkLst>
            <pc:docMk/>
            <pc:sldMk cId="3040878189" sldId="271"/>
            <ac:spMk id="2" creationId="{5810E108-9C7A-CD0A-36A9-B064BACBF49A}"/>
          </ac:spMkLst>
        </pc:spChg>
        <pc:spChg chg="del">
          <ac:chgData name="Muppeda, Anvesh" userId="06b03efe-61ac-428c-8f04-21f5fe3dd4d6" providerId="ADAL" clId="{DB2A563C-083C-40D0-90CC-0BA160AEF83F}" dt="2024-03-04T00:17:50.811" v="58" actId="26606"/>
          <ac:spMkLst>
            <pc:docMk/>
            <pc:sldMk cId="3040878189" sldId="271"/>
            <ac:spMk id="3" creationId="{F157264E-9F40-CCC9-2B8C-6A3C570047F6}"/>
          </ac:spMkLst>
        </pc:spChg>
        <pc:spChg chg="add">
          <ac:chgData name="Muppeda, Anvesh" userId="06b03efe-61ac-428c-8f04-21f5fe3dd4d6" providerId="ADAL" clId="{DB2A563C-083C-40D0-90CC-0BA160AEF83F}" dt="2024-03-04T00:17:50.811" v="58" actId="26606"/>
          <ac:spMkLst>
            <pc:docMk/>
            <pc:sldMk cId="3040878189" sldId="271"/>
            <ac:spMk id="9" creationId="{0671A8AE-40A1-4631-A6B8-581AFF065482}"/>
          </ac:spMkLst>
        </pc:spChg>
        <pc:spChg chg="add">
          <ac:chgData name="Muppeda, Anvesh" userId="06b03efe-61ac-428c-8f04-21f5fe3dd4d6" providerId="ADAL" clId="{DB2A563C-083C-40D0-90CC-0BA160AEF83F}" dt="2024-03-04T00:17:50.811" v="58" actId="26606"/>
          <ac:spMkLst>
            <pc:docMk/>
            <pc:sldMk cId="3040878189" sldId="271"/>
            <ac:spMk id="11" creationId="{AB58EF07-17C2-48CF-ABB0-EEF1F17CB8F0}"/>
          </ac:spMkLst>
        </pc:spChg>
        <pc:spChg chg="add">
          <ac:chgData name="Muppeda, Anvesh" userId="06b03efe-61ac-428c-8f04-21f5fe3dd4d6" providerId="ADAL" clId="{DB2A563C-083C-40D0-90CC-0BA160AEF83F}" dt="2024-03-04T00:17:50.811" v="58" actId="26606"/>
          <ac:spMkLst>
            <pc:docMk/>
            <pc:sldMk cId="3040878189" sldId="271"/>
            <ac:spMk id="13" creationId="{AF2F604E-43BE-4DC3-B983-E071523364F8}"/>
          </ac:spMkLst>
        </pc:spChg>
        <pc:spChg chg="add">
          <ac:chgData name="Muppeda, Anvesh" userId="06b03efe-61ac-428c-8f04-21f5fe3dd4d6" providerId="ADAL" clId="{DB2A563C-083C-40D0-90CC-0BA160AEF83F}" dt="2024-03-04T00:17:50.811" v="58" actId="26606"/>
          <ac:spMkLst>
            <pc:docMk/>
            <pc:sldMk cId="3040878189" sldId="271"/>
            <ac:spMk id="15" creationId="{08C9B587-E65E-4B52-B37C-ABEBB6E87928}"/>
          </ac:spMkLst>
        </pc:spChg>
        <pc:picChg chg="add">
          <ac:chgData name="Muppeda, Anvesh" userId="06b03efe-61ac-428c-8f04-21f5fe3dd4d6" providerId="ADAL" clId="{DB2A563C-083C-40D0-90CC-0BA160AEF83F}" dt="2024-03-04T00:17:50.811" v="58" actId="26606"/>
          <ac:picMkLst>
            <pc:docMk/>
            <pc:sldMk cId="3040878189" sldId="271"/>
            <ac:picMk id="5" creationId="{A1DDC951-773B-8740-450E-D140A42D71A4}"/>
          </ac:picMkLst>
        </pc:picChg>
      </pc:sldChg>
      <pc:sldChg chg="addSp delSp modSp del mod ord">
        <pc:chgData name="Muppeda, Anvesh" userId="06b03efe-61ac-428c-8f04-21f5fe3dd4d6" providerId="ADAL" clId="{DB2A563C-083C-40D0-90CC-0BA160AEF83F}" dt="2024-03-04T01:22:35.548" v="252" actId="2696"/>
        <pc:sldMkLst>
          <pc:docMk/>
          <pc:sldMk cId="2293431464" sldId="272"/>
        </pc:sldMkLst>
        <pc:spChg chg="add del mod">
          <ac:chgData name="Muppeda, Anvesh" userId="06b03efe-61ac-428c-8f04-21f5fe3dd4d6" providerId="ADAL" clId="{DB2A563C-083C-40D0-90CC-0BA160AEF83F}" dt="2024-03-04T00:35:37.601" v="60"/>
          <ac:spMkLst>
            <pc:docMk/>
            <pc:sldMk cId="2293431464" sldId="272"/>
            <ac:spMk id="4" creationId="{673B9EB6-BF01-2722-FB05-14D9173C1D4F}"/>
          </ac:spMkLst>
        </pc:spChg>
        <pc:picChg chg="add mod">
          <ac:chgData name="Muppeda, Anvesh" userId="06b03efe-61ac-428c-8f04-21f5fe3dd4d6" providerId="ADAL" clId="{DB2A563C-083C-40D0-90CC-0BA160AEF83F}" dt="2024-03-04T00:35:38.891" v="62" actId="962"/>
          <ac:picMkLst>
            <pc:docMk/>
            <pc:sldMk cId="2293431464" sldId="272"/>
            <ac:picMk id="6" creationId="{B7D8AC8B-EE09-FBED-1BFE-0C732C4AF6CB}"/>
          </ac:picMkLst>
        </pc:picChg>
        <pc:picChg chg="del">
          <ac:chgData name="Muppeda, Anvesh" userId="06b03efe-61ac-428c-8f04-21f5fe3dd4d6" providerId="ADAL" clId="{DB2A563C-083C-40D0-90CC-0BA160AEF83F}" dt="2024-03-04T00:35:29.529" v="59" actId="478"/>
          <ac:picMkLst>
            <pc:docMk/>
            <pc:sldMk cId="2293431464" sldId="272"/>
            <ac:picMk id="20" creationId="{43761356-2410-3FD5-B201-B781A3C9B44D}"/>
          </ac:picMkLst>
        </pc:picChg>
      </pc:sldChg>
      <pc:sldChg chg="addSp delSp modSp mod setBg">
        <pc:chgData name="Muppeda, Anvesh" userId="06b03efe-61ac-428c-8f04-21f5fe3dd4d6" providerId="ADAL" clId="{DB2A563C-083C-40D0-90CC-0BA160AEF83F}" dt="2024-03-04T01:27:47.407" v="273" actId="5793"/>
        <pc:sldMkLst>
          <pc:docMk/>
          <pc:sldMk cId="1319665962" sldId="273"/>
        </pc:sldMkLst>
        <pc:spChg chg="mod">
          <ac:chgData name="Muppeda, Anvesh" userId="06b03efe-61ac-428c-8f04-21f5fe3dd4d6" providerId="ADAL" clId="{DB2A563C-083C-40D0-90CC-0BA160AEF83F}" dt="2024-03-04T00:13:18.507" v="39" actId="26606"/>
          <ac:spMkLst>
            <pc:docMk/>
            <pc:sldMk cId="1319665962" sldId="273"/>
            <ac:spMk id="2" creationId="{F889421B-6CDA-7517-FB3B-5BDA2D9462CB}"/>
          </ac:spMkLst>
        </pc:spChg>
        <pc:spChg chg="mod">
          <ac:chgData name="Muppeda, Anvesh" userId="06b03efe-61ac-428c-8f04-21f5fe3dd4d6" providerId="ADAL" clId="{DB2A563C-083C-40D0-90CC-0BA160AEF83F}" dt="2024-03-04T01:27:47.407" v="273" actId="5793"/>
          <ac:spMkLst>
            <pc:docMk/>
            <pc:sldMk cId="1319665962" sldId="273"/>
            <ac:spMk id="3" creationId="{CBFB8484-5523-6B0F-9EC6-5EB58BB73440}"/>
          </ac:spMkLst>
        </pc:spChg>
        <pc:spChg chg="add del">
          <ac:chgData name="Muppeda, Anvesh" userId="06b03efe-61ac-428c-8f04-21f5fe3dd4d6" providerId="ADAL" clId="{DB2A563C-083C-40D0-90CC-0BA160AEF83F}" dt="2024-03-04T00:13:18.507" v="39" actId="26606"/>
          <ac:spMkLst>
            <pc:docMk/>
            <pc:sldMk cId="1319665962" sldId="273"/>
            <ac:spMk id="8" creationId="{70DFC902-7D23-471A-B557-B6B6917D7A0D}"/>
          </ac:spMkLst>
        </pc:spChg>
        <pc:spChg chg="add del">
          <ac:chgData name="Muppeda, Anvesh" userId="06b03efe-61ac-428c-8f04-21f5fe3dd4d6" providerId="ADAL" clId="{DB2A563C-083C-40D0-90CC-0BA160AEF83F}" dt="2024-03-04T00:13:18.507" v="39" actId="26606"/>
          <ac:spMkLst>
            <pc:docMk/>
            <pc:sldMk cId="1319665962" sldId="273"/>
            <ac:spMk id="10" creationId="{A55D5633-D557-4DCA-982C-FF36EB7A1C00}"/>
          </ac:spMkLst>
        </pc:spChg>
        <pc:spChg chg="add del">
          <ac:chgData name="Muppeda, Anvesh" userId="06b03efe-61ac-428c-8f04-21f5fe3dd4d6" providerId="ADAL" clId="{DB2A563C-083C-40D0-90CC-0BA160AEF83F}" dt="2024-03-04T00:13:18.507" v="39" actId="26606"/>
          <ac:spMkLst>
            <pc:docMk/>
            <pc:sldMk cId="1319665962" sldId="273"/>
            <ac:spMk id="12" creationId="{450D3AD2-FA80-415F-A9CE-54D884561CD7}"/>
          </ac:spMkLst>
        </pc:spChg>
        <pc:spChg chg="add">
          <ac:chgData name="Muppeda, Anvesh" userId="06b03efe-61ac-428c-8f04-21f5fe3dd4d6" providerId="ADAL" clId="{DB2A563C-083C-40D0-90CC-0BA160AEF83F}" dt="2024-03-04T00:13:18.507" v="39" actId="26606"/>
          <ac:spMkLst>
            <pc:docMk/>
            <pc:sldMk cId="1319665962" sldId="273"/>
            <ac:spMk id="17" creationId="{1B15ED52-F352-441B-82BF-E0EA34836D08}"/>
          </ac:spMkLst>
        </pc:spChg>
        <pc:spChg chg="add">
          <ac:chgData name="Muppeda, Anvesh" userId="06b03efe-61ac-428c-8f04-21f5fe3dd4d6" providerId="ADAL" clId="{DB2A563C-083C-40D0-90CC-0BA160AEF83F}" dt="2024-03-04T00:13:18.507" v="39" actId="26606"/>
          <ac:spMkLst>
            <pc:docMk/>
            <pc:sldMk cId="1319665962" sldId="273"/>
            <ac:spMk id="19" creationId="{3B2E3793-BFE6-45A2-9B7B-E18844431C99}"/>
          </ac:spMkLst>
        </pc:spChg>
        <pc:spChg chg="add">
          <ac:chgData name="Muppeda, Anvesh" userId="06b03efe-61ac-428c-8f04-21f5fe3dd4d6" providerId="ADAL" clId="{DB2A563C-083C-40D0-90CC-0BA160AEF83F}" dt="2024-03-04T00:13:18.507" v="39" actId="26606"/>
          <ac:spMkLst>
            <pc:docMk/>
            <pc:sldMk cId="1319665962" sldId="273"/>
            <ac:spMk id="21" creationId="{BC4C4868-CB8F-4AF9-9CDB-8108F2C19B67}"/>
          </ac:spMkLst>
        </pc:spChg>
        <pc:spChg chg="add">
          <ac:chgData name="Muppeda, Anvesh" userId="06b03efe-61ac-428c-8f04-21f5fe3dd4d6" providerId="ADAL" clId="{DB2A563C-083C-40D0-90CC-0BA160AEF83F}" dt="2024-03-04T00:13:18.507" v="39" actId="26606"/>
          <ac:spMkLst>
            <pc:docMk/>
            <pc:sldMk cId="1319665962" sldId="273"/>
            <ac:spMk id="23" creationId="{375E0459-6403-40CD-989D-56A4407CA12E}"/>
          </ac:spMkLst>
        </pc:spChg>
        <pc:spChg chg="add">
          <ac:chgData name="Muppeda, Anvesh" userId="06b03efe-61ac-428c-8f04-21f5fe3dd4d6" providerId="ADAL" clId="{DB2A563C-083C-40D0-90CC-0BA160AEF83F}" dt="2024-03-04T00:13:18.507" v="39" actId="26606"/>
          <ac:spMkLst>
            <pc:docMk/>
            <pc:sldMk cId="1319665962" sldId="273"/>
            <ac:spMk id="25" creationId="{53E5B1A8-3AC9-4BD1-9BBC-78CA94F2D1BA}"/>
          </ac:spMkLst>
        </pc:spChg>
      </pc:sldChg>
      <pc:sldChg chg="addSp delSp modSp mod">
        <pc:chgData name="Muppeda, Anvesh" userId="06b03efe-61ac-428c-8f04-21f5fe3dd4d6" providerId="ADAL" clId="{DB2A563C-083C-40D0-90CC-0BA160AEF83F}" dt="2024-03-04T00:14:15.235" v="55" actId="26606"/>
        <pc:sldMkLst>
          <pc:docMk/>
          <pc:sldMk cId="1038410060" sldId="274"/>
        </pc:sldMkLst>
        <pc:spChg chg="mod">
          <ac:chgData name="Muppeda, Anvesh" userId="06b03efe-61ac-428c-8f04-21f5fe3dd4d6" providerId="ADAL" clId="{DB2A563C-083C-40D0-90CC-0BA160AEF83F}" dt="2024-03-04T00:14:15.235" v="55" actId="26606"/>
          <ac:spMkLst>
            <pc:docMk/>
            <pc:sldMk cId="1038410060" sldId="274"/>
            <ac:spMk id="2" creationId="{D303D352-921D-EF90-BF3C-3858035943F3}"/>
          </ac:spMkLst>
        </pc:spChg>
        <pc:spChg chg="del">
          <ac:chgData name="Muppeda, Anvesh" userId="06b03efe-61ac-428c-8f04-21f5fe3dd4d6" providerId="ADAL" clId="{DB2A563C-083C-40D0-90CC-0BA160AEF83F}" dt="2024-03-04T00:14:15.235" v="55" actId="26606"/>
          <ac:spMkLst>
            <pc:docMk/>
            <pc:sldMk cId="1038410060" sldId="274"/>
            <ac:spMk id="9" creationId="{A4AC5506-6312-4701-8D3C-40187889A947}"/>
          </ac:spMkLst>
        </pc:spChg>
        <pc:spChg chg="add">
          <ac:chgData name="Muppeda, Anvesh" userId="06b03efe-61ac-428c-8f04-21f5fe3dd4d6" providerId="ADAL" clId="{DB2A563C-083C-40D0-90CC-0BA160AEF83F}" dt="2024-03-04T00:14:15.235" v="55" actId="26606"/>
          <ac:spMkLst>
            <pc:docMk/>
            <pc:sldMk cId="1038410060" sldId="274"/>
            <ac:spMk id="14" creationId="{A8384FB5-9ADC-4DDC-881B-597D56F5B15D}"/>
          </ac:spMkLst>
        </pc:spChg>
        <pc:spChg chg="add">
          <ac:chgData name="Muppeda, Anvesh" userId="06b03efe-61ac-428c-8f04-21f5fe3dd4d6" providerId="ADAL" clId="{DB2A563C-083C-40D0-90CC-0BA160AEF83F}" dt="2024-03-04T00:14:15.235" v="55" actId="26606"/>
          <ac:spMkLst>
            <pc:docMk/>
            <pc:sldMk cId="1038410060" sldId="274"/>
            <ac:spMk id="16" creationId="{1199E1B1-A8C0-4FE8-A5A8-1CB41D69F857}"/>
          </ac:spMkLst>
        </pc:spChg>
        <pc:spChg chg="add">
          <ac:chgData name="Muppeda, Anvesh" userId="06b03efe-61ac-428c-8f04-21f5fe3dd4d6" providerId="ADAL" clId="{DB2A563C-083C-40D0-90CC-0BA160AEF83F}" dt="2024-03-04T00:14:15.235" v="55" actId="26606"/>
          <ac:spMkLst>
            <pc:docMk/>
            <pc:sldMk cId="1038410060" sldId="274"/>
            <ac:spMk id="18" creationId="{84A8DE83-DE75-4B41-9DB4-A7EC0B0DEC0B}"/>
          </ac:spMkLst>
        </pc:spChg>
        <pc:spChg chg="add">
          <ac:chgData name="Muppeda, Anvesh" userId="06b03efe-61ac-428c-8f04-21f5fe3dd4d6" providerId="ADAL" clId="{DB2A563C-083C-40D0-90CC-0BA160AEF83F}" dt="2024-03-04T00:14:15.235" v="55" actId="26606"/>
          <ac:spMkLst>
            <pc:docMk/>
            <pc:sldMk cId="1038410060" sldId="274"/>
            <ac:spMk id="20" creationId="{A7009A0A-BEF5-4EAC-AF15-E4F9F002E239}"/>
          </ac:spMkLst>
        </pc:spChg>
        <pc:picChg chg="mod">
          <ac:chgData name="Muppeda, Anvesh" userId="06b03efe-61ac-428c-8f04-21f5fe3dd4d6" providerId="ADAL" clId="{DB2A563C-083C-40D0-90CC-0BA160AEF83F}" dt="2024-03-04T00:14:15.235" v="55" actId="26606"/>
          <ac:picMkLst>
            <pc:docMk/>
            <pc:sldMk cId="1038410060" sldId="274"/>
            <ac:picMk id="4" creationId="{5371A4F1-609A-F716-2633-8D40AB349CDA}"/>
          </ac:picMkLst>
        </pc:picChg>
      </pc:sldChg>
      <pc:sldChg chg="addSp delSp modSp new del mod">
        <pc:chgData name="Muppeda, Anvesh" userId="06b03efe-61ac-428c-8f04-21f5fe3dd4d6" providerId="ADAL" clId="{DB2A563C-083C-40D0-90CC-0BA160AEF83F}" dt="2024-03-04T00:38:26.151" v="120" actId="2696"/>
        <pc:sldMkLst>
          <pc:docMk/>
          <pc:sldMk cId="3294218887" sldId="275"/>
        </pc:sldMkLst>
        <pc:spChg chg="mod">
          <ac:chgData name="Muppeda, Anvesh" userId="06b03efe-61ac-428c-8f04-21f5fe3dd4d6" providerId="ADAL" clId="{DB2A563C-083C-40D0-90CC-0BA160AEF83F}" dt="2024-03-04T00:36:31.167" v="86" actId="20577"/>
          <ac:spMkLst>
            <pc:docMk/>
            <pc:sldMk cId="3294218887" sldId="275"/>
            <ac:spMk id="2" creationId="{98412DFC-2117-40F3-E4FE-50F2D83E8950}"/>
          </ac:spMkLst>
        </pc:spChg>
        <pc:spChg chg="del">
          <ac:chgData name="Muppeda, Anvesh" userId="06b03efe-61ac-428c-8f04-21f5fe3dd4d6" providerId="ADAL" clId="{DB2A563C-083C-40D0-90CC-0BA160AEF83F}" dt="2024-03-04T00:36:01.168" v="64"/>
          <ac:spMkLst>
            <pc:docMk/>
            <pc:sldMk cId="3294218887" sldId="275"/>
            <ac:spMk id="3" creationId="{86F6BE49-9447-7DC1-91CD-0737D0FF98AB}"/>
          </ac:spMkLst>
        </pc:spChg>
        <pc:picChg chg="add mod">
          <ac:chgData name="Muppeda, Anvesh" userId="06b03efe-61ac-428c-8f04-21f5fe3dd4d6" providerId="ADAL" clId="{DB2A563C-083C-40D0-90CC-0BA160AEF83F}" dt="2024-03-04T00:36:02.331" v="65" actId="27614"/>
          <ac:picMkLst>
            <pc:docMk/>
            <pc:sldMk cId="3294218887" sldId="275"/>
            <ac:picMk id="5" creationId="{74A5ECBA-770B-F40D-7988-3B6E5B40B688}"/>
          </ac:picMkLst>
        </pc:picChg>
      </pc:sldChg>
      <pc:sldChg chg="addSp delSp modSp add mod ord setBg delDesignElem">
        <pc:chgData name="Muppeda, Anvesh" userId="06b03efe-61ac-428c-8f04-21f5fe3dd4d6" providerId="ADAL" clId="{DB2A563C-083C-40D0-90CC-0BA160AEF83F}" dt="2024-03-04T00:38:56.163" v="126" actId="1076"/>
        <pc:sldMkLst>
          <pc:docMk/>
          <pc:sldMk cId="1625147468" sldId="276"/>
        </pc:sldMkLst>
        <pc:spChg chg="mod">
          <ac:chgData name="Muppeda, Anvesh" userId="06b03efe-61ac-428c-8f04-21f5fe3dd4d6" providerId="ADAL" clId="{DB2A563C-083C-40D0-90CC-0BA160AEF83F}" dt="2024-03-04T00:37:55.228" v="111" actId="20577"/>
          <ac:spMkLst>
            <pc:docMk/>
            <pc:sldMk cId="1625147468" sldId="276"/>
            <ac:spMk id="2" creationId="{5184AC68-5419-2EF5-67B3-E4AD365EF45B}"/>
          </ac:spMkLst>
        </pc:spChg>
        <pc:spChg chg="del mod">
          <ac:chgData name="Muppeda, Anvesh" userId="06b03efe-61ac-428c-8f04-21f5fe3dd4d6" providerId="ADAL" clId="{DB2A563C-083C-40D0-90CC-0BA160AEF83F}" dt="2024-03-04T00:38:14.122" v="115"/>
          <ac:spMkLst>
            <pc:docMk/>
            <pc:sldMk cId="1625147468" sldId="276"/>
            <ac:spMk id="11" creationId="{D4AD018C-9292-EC51-40BC-416C71D8F742}"/>
          </ac:spMkLst>
        </pc:spChg>
        <pc:spChg chg="add">
          <ac:chgData name="Muppeda, Anvesh" userId="06b03efe-61ac-428c-8f04-21f5fe3dd4d6" providerId="ADAL" clId="{DB2A563C-083C-40D0-90CC-0BA160AEF83F}" dt="2024-03-04T00:37:41.003" v="91" actId="26606"/>
          <ac:spMkLst>
            <pc:docMk/>
            <pc:sldMk cId="1625147468" sldId="276"/>
            <ac:spMk id="13" creationId="{B712E947-0734-45F9-9C4F-41114EC3A33E}"/>
          </ac:spMkLst>
        </pc:spChg>
        <pc:spChg chg="del">
          <ac:chgData name="Muppeda, Anvesh" userId="06b03efe-61ac-428c-8f04-21f5fe3dd4d6" providerId="ADAL" clId="{DB2A563C-083C-40D0-90CC-0BA160AEF83F}" dt="2024-03-04T00:37:36.829" v="90"/>
          <ac:spMkLst>
            <pc:docMk/>
            <pc:sldMk cId="1625147468" sldId="276"/>
            <ac:spMk id="14" creationId="{B712E947-0734-45F9-9C4F-41114EC3A33E}"/>
          </ac:spMkLst>
        </pc:spChg>
        <pc:grpChg chg="del">
          <ac:chgData name="Muppeda, Anvesh" userId="06b03efe-61ac-428c-8f04-21f5fe3dd4d6" providerId="ADAL" clId="{DB2A563C-083C-40D0-90CC-0BA160AEF83F}" dt="2024-03-04T00:37:36.829" v="90"/>
          <ac:grpSpMkLst>
            <pc:docMk/>
            <pc:sldMk cId="1625147468" sldId="276"/>
            <ac:grpSpMk id="16" creationId="{12B3290A-D3BF-4B87-B55B-FD9A98B49727}"/>
          </ac:grpSpMkLst>
        </pc:grpChg>
        <pc:grpChg chg="add">
          <ac:chgData name="Muppeda, Anvesh" userId="06b03efe-61ac-428c-8f04-21f5fe3dd4d6" providerId="ADAL" clId="{DB2A563C-083C-40D0-90CC-0BA160AEF83F}" dt="2024-03-04T00:37:41.003" v="91" actId="26606"/>
          <ac:grpSpMkLst>
            <pc:docMk/>
            <pc:sldMk cId="1625147468" sldId="276"/>
            <ac:grpSpMk id="18" creationId="{12B3290A-D3BF-4B87-B55B-FD9A98B49727}"/>
          </ac:grpSpMkLst>
        </pc:grpChg>
        <pc:picChg chg="del">
          <ac:chgData name="Muppeda, Anvesh" userId="06b03efe-61ac-428c-8f04-21f5fe3dd4d6" providerId="ADAL" clId="{DB2A563C-083C-40D0-90CC-0BA160AEF83F}" dt="2024-03-04T00:37:58.184" v="113" actId="478"/>
          <ac:picMkLst>
            <pc:docMk/>
            <pc:sldMk cId="1625147468" sldId="276"/>
            <ac:picMk id="4" creationId="{98363EC3-FBDF-D8EF-A48B-D63B0A05DCD9}"/>
          </ac:picMkLst>
        </pc:picChg>
        <pc:picChg chg="add mod">
          <ac:chgData name="Muppeda, Anvesh" userId="06b03efe-61ac-428c-8f04-21f5fe3dd4d6" providerId="ADAL" clId="{DB2A563C-083C-40D0-90CC-0BA160AEF83F}" dt="2024-03-04T00:38:56.163" v="126" actId="1076"/>
          <ac:picMkLst>
            <pc:docMk/>
            <pc:sldMk cId="1625147468" sldId="276"/>
            <ac:picMk id="5" creationId="{D60C73C2-6971-A89A-1590-F0D4CCBE50A1}"/>
          </ac:picMkLst>
        </pc:picChg>
        <pc:picChg chg="del">
          <ac:chgData name="Muppeda, Anvesh" userId="06b03efe-61ac-428c-8f04-21f5fe3dd4d6" providerId="ADAL" clId="{DB2A563C-083C-40D0-90CC-0BA160AEF83F}" dt="2024-03-04T00:37:57.637" v="112" actId="478"/>
          <ac:picMkLst>
            <pc:docMk/>
            <pc:sldMk cId="1625147468" sldId="276"/>
            <ac:picMk id="7" creationId="{B6B49F97-E7E8-E20F-54E9-AE7924D01678}"/>
          </ac:picMkLst>
        </pc:picChg>
      </pc:sldChg>
    </pc:docChg>
  </pc:docChgLst>
  <pc:docChgLst>
    <pc:chgData clId="Web-{9FDF16E5-95B3-E50B-C9E8-7EB4859FDC61}"/>
    <pc:docChg chg="modSld">
      <pc:chgData name="" userId="" providerId="" clId="Web-{9FDF16E5-95B3-E50B-C9E8-7EB4859FDC61}" dt="2024-03-02T03:12:06.681" v="1" actId="20577"/>
      <pc:docMkLst>
        <pc:docMk/>
      </pc:docMkLst>
      <pc:sldChg chg="modSp">
        <pc:chgData name="" userId="" providerId="" clId="Web-{9FDF16E5-95B3-E50B-C9E8-7EB4859FDC61}" dt="2024-03-02T03:12:06.681" v="1" actId="20577"/>
        <pc:sldMkLst>
          <pc:docMk/>
          <pc:sldMk cId="109857222" sldId="256"/>
        </pc:sldMkLst>
        <pc:spChg chg="mod">
          <ac:chgData name="" userId="" providerId="" clId="Web-{9FDF16E5-95B3-E50B-C9E8-7EB4859FDC61}" dt="2024-03-02T03:12:06.681" v="1" actId="20577"/>
          <ac:spMkLst>
            <pc:docMk/>
            <pc:sldMk cId="109857222" sldId="256"/>
            <ac:spMk id="2" creationId="{00000000-0000-0000-0000-000000000000}"/>
          </ac:spMkLst>
        </pc:spChg>
      </pc:sldChg>
    </pc:docChg>
  </pc:docChgLst>
  <pc:docChgLst>
    <pc:chgData name="Ravilla, Bhavagna" userId="S::bhravill@ttu.edu::0d8ae3f6-e145-4783-94e2-42b6f0dc6f7e" providerId="AD" clId="Web-{D9099AE6-BC37-2C12-89B2-7D13A0C80A02}"/>
    <pc:docChg chg="modSld">
      <pc:chgData name="Ravilla, Bhavagna" userId="S::bhravill@ttu.edu::0d8ae3f6-e145-4783-94e2-42b6f0dc6f7e" providerId="AD" clId="Web-{D9099AE6-BC37-2C12-89B2-7D13A0C80A02}" dt="2024-03-03T03:48:52.140" v="34" actId="20577"/>
      <pc:docMkLst>
        <pc:docMk/>
      </pc:docMkLst>
      <pc:sldChg chg="modSp">
        <pc:chgData name="Ravilla, Bhavagna" userId="S::bhravill@ttu.edu::0d8ae3f6-e145-4783-94e2-42b6f0dc6f7e" providerId="AD" clId="Web-{D9099AE6-BC37-2C12-89B2-7D13A0C80A02}" dt="2024-03-03T03:47:30.763" v="18" actId="20577"/>
        <pc:sldMkLst>
          <pc:docMk/>
          <pc:sldMk cId="4155230512" sldId="263"/>
        </pc:sldMkLst>
        <pc:spChg chg="mod">
          <ac:chgData name="Ravilla, Bhavagna" userId="S::bhravill@ttu.edu::0d8ae3f6-e145-4783-94e2-42b6f0dc6f7e" providerId="AD" clId="Web-{D9099AE6-BC37-2C12-89B2-7D13A0C80A02}" dt="2024-03-03T03:47:30.763" v="18" actId="20577"/>
          <ac:spMkLst>
            <pc:docMk/>
            <pc:sldMk cId="4155230512" sldId="263"/>
            <ac:spMk id="2" creationId="{47391426-1295-FB9D-125F-1B34D7DE145D}"/>
          </ac:spMkLst>
        </pc:spChg>
        <pc:spChg chg="mod">
          <ac:chgData name="Ravilla, Bhavagna" userId="S::bhravill@ttu.edu::0d8ae3f6-e145-4783-94e2-42b6f0dc6f7e" providerId="AD" clId="Web-{D9099AE6-BC37-2C12-89B2-7D13A0C80A02}" dt="2024-03-03T03:44:38.803" v="8" actId="20577"/>
          <ac:spMkLst>
            <pc:docMk/>
            <pc:sldMk cId="4155230512" sldId="263"/>
            <ac:spMk id="3" creationId="{B285999C-E3A1-BBC7-3AC9-066D2D3635E3}"/>
          </ac:spMkLst>
        </pc:spChg>
      </pc:sldChg>
      <pc:sldChg chg="modSp">
        <pc:chgData name="Ravilla, Bhavagna" userId="S::bhravill@ttu.edu::0d8ae3f6-e145-4783-94e2-42b6f0dc6f7e" providerId="AD" clId="Web-{D9099AE6-BC37-2C12-89B2-7D13A0C80A02}" dt="2024-03-03T03:48:52.140" v="34" actId="20577"/>
        <pc:sldMkLst>
          <pc:docMk/>
          <pc:sldMk cId="2156634275" sldId="264"/>
        </pc:sldMkLst>
        <pc:spChg chg="mod">
          <ac:chgData name="Ravilla, Bhavagna" userId="S::bhravill@ttu.edu::0d8ae3f6-e145-4783-94e2-42b6f0dc6f7e" providerId="AD" clId="Web-{D9099AE6-BC37-2C12-89B2-7D13A0C80A02}" dt="2024-03-03T03:47:38.809" v="30" actId="20577"/>
          <ac:spMkLst>
            <pc:docMk/>
            <pc:sldMk cId="2156634275" sldId="264"/>
            <ac:spMk id="2" creationId="{CBCB61DC-2A7A-7CE8-E5F9-C096069F433A}"/>
          </ac:spMkLst>
        </pc:spChg>
        <pc:spChg chg="mod">
          <ac:chgData name="Ravilla, Bhavagna" userId="S::bhravill@ttu.edu::0d8ae3f6-e145-4783-94e2-42b6f0dc6f7e" providerId="AD" clId="Web-{D9099AE6-BC37-2C12-89B2-7D13A0C80A02}" dt="2024-03-03T03:48:52.140" v="34" actId="20577"/>
          <ac:spMkLst>
            <pc:docMk/>
            <pc:sldMk cId="2156634275" sldId="264"/>
            <ac:spMk id="3" creationId="{765A4193-4B6D-6E82-88D8-F1188636B72D}"/>
          </ac:spMkLst>
        </pc:spChg>
      </pc:sldChg>
    </pc:docChg>
  </pc:docChgLst>
  <pc:docChgLst>
    <pc:chgData name="Muppeda, Anvesh" userId="S::amuppeda@ttu.edu::06b03efe-61ac-428c-8f04-21f5fe3dd4d6" providerId="AD" clId="Web-{65E390C1-2A9E-91AE-09C9-58792E89CFC6}"/>
    <pc:docChg chg="addSld delSld modSld">
      <pc:chgData name="Muppeda, Anvesh" userId="S::amuppeda@ttu.edu::06b03efe-61ac-428c-8f04-21f5fe3dd4d6" providerId="AD" clId="Web-{65E390C1-2A9E-91AE-09C9-58792E89CFC6}" dt="2024-03-03T23:57:52.022" v="266" actId="20577"/>
      <pc:docMkLst>
        <pc:docMk/>
      </pc:docMkLst>
      <pc:sldChg chg="modSp">
        <pc:chgData name="Muppeda, Anvesh" userId="S::amuppeda@ttu.edu::06b03efe-61ac-428c-8f04-21f5fe3dd4d6" providerId="AD" clId="Web-{65E390C1-2A9E-91AE-09C9-58792E89CFC6}" dt="2024-03-03T23:56:17.659" v="243" actId="20577"/>
        <pc:sldMkLst>
          <pc:docMk/>
          <pc:sldMk cId="109857222" sldId="256"/>
        </pc:sldMkLst>
        <pc:spChg chg="mod">
          <ac:chgData name="Muppeda, Anvesh" userId="S::amuppeda@ttu.edu::06b03efe-61ac-428c-8f04-21f5fe3dd4d6" providerId="AD" clId="Web-{65E390C1-2A9E-91AE-09C9-58792E89CFC6}" dt="2024-03-03T23:54:28.686" v="221" actId="20577"/>
          <ac:spMkLst>
            <pc:docMk/>
            <pc:sldMk cId="109857222" sldId="256"/>
            <ac:spMk id="2" creationId="{00000000-0000-0000-0000-000000000000}"/>
          </ac:spMkLst>
        </pc:spChg>
        <pc:spChg chg="mod">
          <ac:chgData name="Muppeda, Anvesh" userId="S::amuppeda@ttu.edu::06b03efe-61ac-428c-8f04-21f5fe3dd4d6" providerId="AD" clId="Web-{65E390C1-2A9E-91AE-09C9-58792E89CFC6}" dt="2024-03-03T23:56:17.659" v="243" actId="20577"/>
          <ac:spMkLst>
            <pc:docMk/>
            <pc:sldMk cId="109857222" sldId="256"/>
            <ac:spMk id="3" creationId="{00000000-0000-0000-0000-000000000000}"/>
          </ac:spMkLst>
        </pc:spChg>
      </pc:sldChg>
      <pc:sldChg chg="modSp">
        <pc:chgData name="Muppeda, Anvesh" userId="S::amuppeda@ttu.edu::06b03efe-61ac-428c-8f04-21f5fe3dd4d6" providerId="AD" clId="Web-{65E390C1-2A9E-91AE-09C9-58792E89CFC6}" dt="2024-03-03T23:57:27.771" v="261" actId="20577"/>
        <pc:sldMkLst>
          <pc:docMk/>
          <pc:sldMk cId="516235647" sldId="261"/>
        </pc:sldMkLst>
        <pc:spChg chg="mod">
          <ac:chgData name="Muppeda, Anvesh" userId="S::amuppeda@ttu.edu::06b03efe-61ac-428c-8f04-21f5fe3dd4d6" providerId="AD" clId="Web-{65E390C1-2A9E-91AE-09C9-58792E89CFC6}" dt="2024-03-03T23:57:27.771" v="261" actId="20577"/>
          <ac:spMkLst>
            <pc:docMk/>
            <pc:sldMk cId="516235647" sldId="261"/>
            <ac:spMk id="2" creationId="{C9E458CF-81EF-0669-9006-EDDD40D4FC61}"/>
          </ac:spMkLst>
        </pc:spChg>
        <pc:spChg chg="mod">
          <ac:chgData name="Muppeda, Anvesh" userId="S::amuppeda@ttu.edu::06b03efe-61ac-428c-8f04-21f5fe3dd4d6" providerId="AD" clId="Web-{65E390C1-2A9E-91AE-09C9-58792E89CFC6}" dt="2024-03-03T22:44:50.388" v="1" actId="20577"/>
          <ac:spMkLst>
            <pc:docMk/>
            <pc:sldMk cId="516235647" sldId="261"/>
            <ac:spMk id="3" creationId="{FC7F38C9-F04E-FB6F-B8A2-F95B7F906B40}"/>
          </ac:spMkLst>
        </pc:spChg>
      </pc:sldChg>
      <pc:sldChg chg="modSp">
        <pc:chgData name="Muppeda, Anvesh" userId="S::amuppeda@ttu.edu::06b03efe-61ac-428c-8f04-21f5fe3dd4d6" providerId="AD" clId="Web-{65E390C1-2A9E-91AE-09C9-58792E89CFC6}" dt="2024-03-03T23:57:18.302" v="257" actId="20577"/>
        <pc:sldMkLst>
          <pc:docMk/>
          <pc:sldMk cId="4260980714" sldId="262"/>
        </pc:sldMkLst>
        <pc:spChg chg="mod">
          <ac:chgData name="Muppeda, Anvesh" userId="S::amuppeda@ttu.edu::06b03efe-61ac-428c-8f04-21f5fe3dd4d6" providerId="AD" clId="Web-{65E390C1-2A9E-91AE-09C9-58792E89CFC6}" dt="2024-03-03T23:57:18.302" v="257" actId="20577"/>
          <ac:spMkLst>
            <pc:docMk/>
            <pc:sldMk cId="4260980714" sldId="262"/>
            <ac:spMk id="2" creationId="{318F4C5F-C8E7-1DB1-7DEC-E4105F55ECBE}"/>
          </ac:spMkLst>
        </pc:spChg>
        <pc:spChg chg="mod">
          <ac:chgData name="Muppeda, Anvesh" userId="S::amuppeda@ttu.edu::06b03efe-61ac-428c-8f04-21f5fe3dd4d6" providerId="AD" clId="Web-{65E390C1-2A9E-91AE-09C9-58792E89CFC6}" dt="2024-03-03T22:55:39.320" v="3" actId="20577"/>
          <ac:spMkLst>
            <pc:docMk/>
            <pc:sldMk cId="4260980714" sldId="262"/>
            <ac:spMk id="3" creationId="{6810DEF8-B6C7-2A3F-F7E7-A0A101059D44}"/>
          </ac:spMkLst>
        </pc:spChg>
      </pc:sldChg>
      <pc:sldChg chg="modSp">
        <pc:chgData name="Muppeda, Anvesh" userId="S::amuppeda@ttu.edu::06b03efe-61ac-428c-8f04-21f5fe3dd4d6" providerId="AD" clId="Web-{65E390C1-2A9E-91AE-09C9-58792E89CFC6}" dt="2024-03-03T23:57:11.505" v="254" actId="20577"/>
        <pc:sldMkLst>
          <pc:docMk/>
          <pc:sldMk cId="4155230512" sldId="263"/>
        </pc:sldMkLst>
        <pc:spChg chg="mod">
          <ac:chgData name="Muppeda, Anvesh" userId="S::amuppeda@ttu.edu::06b03efe-61ac-428c-8f04-21f5fe3dd4d6" providerId="AD" clId="Web-{65E390C1-2A9E-91AE-09C9-58792E89CFC6}" dt="2024-03-03T23:57:11.505" v="254" actId="20577"/>
          <ac:spMkLst>
            <pc:docMk/>
            <pc:sldMk cId="4155230512" sldId="263"/>
            <ac:spMk id="2" creationId="{47391426-1295-FB9D-125F-1B34D7DE145D}"/>
          </ac:spMkLst>
        </pc:spChg>
      </pc:sldChg>
      <pc:sldChg chg="modSp">
        <pc:chgData name="Muppeda, Anvesh" userId="S::amuppeda@ttu.edu::06b03efe-61ac-428c-8f04-21f5fe3dd4d6" providerId="AD" clId="Web-{65E390C1-2A9E-91AE-09C9-58792E89CFC6}" dt="2024-03-03T23:57:02.833" v="250" actId="20577"/>
        <pc:sldMkLst>
          <pc:docMk/>
          <pc:sldMk cId="2156634275" sldId="264"/>
        </pc:sldMkLst>
        <pc:spChg chg="mod">
          <ac:chgData name="Muppeda, Anvesh" userId="S::amuppeda@ttu.edu::06b03efe-61ac-428c-8f04-21f5fe3dd4d6" providerId="AD" clId="Web-{65E390C1-2A9E-91AE-09C9-58792E89CFC6}" dt="2024-03-03T23:57:02.833" v="250" actId="20577"/>
          <ac:spMkLst>
            <pc:docMk/>
            <pc:sldMk cId="2156634275" sldId="264"/>
            <ac:spMk id="2" creationId="{CBCB61DC-2A7A-7CE8-E5F9-C096069F433A}"/>
          </ac:spMkLst>
        </pc:spChg>
      </pc:sldChg>
      <pc:sldChg chg="addSp delSp modSp">
        <pc:chgData name="Muppeda, Anvesh" userId="S::amuppeda@ttu.edu::06b03efe-61ac-428c-8f04-21f5fe3dd4d6" providerId="AD" clId="Web-{65E390C1-2A9E-91AE-09C9-58792E89CFC6}" dt="2024-03-03T23:45:57.478" v="201" actId="20577"/>
        <pc:sldMkLst>
          <pc:docMk/>
          <pc:sldMk cId="4201027165" sldId="265"/>
        </pc:sldMkLst>
        <pc:spChg chg="mod">
          <ac:chgData name="Muppeda, Anvesh" userId="S::amuppeda@ttu.edu::06b03efe-61ac-428c-8f04-21f5fe3dd4d6" providerId="AD" clId="Web-{65E390C1-2A9E-91AE-09C9-58792E89CFC6}" dt="2024-03-03T23:45:57.478" v="201" actId="20577"/>
          <ac:spMkLst>
            <pc:docMk/>
            <pc:sldMk cId="4201027165" sldId="265"/>
            <ac:spMk id="2" creationId="{5184AC68-5419-2EF5-67B3-E4AD365EF45B}"/>
          </ac:spMkLst>
        </pc:spChg>
        <pc:spChg chg="del">
          <ac:chgData name="Muppeda, Anvesh" userId="S::amuppeda@ttu.edu::06b03efe-61ac-428c-8f04-21f5fe3dd4d6" providerId="AD" clId="Web-{65E390C1-2A9E-91AE-09C9-58792E89CFC6}" dt="2024-03-03T23:45:22.165" v="192"/>
          <ac:spMkLst>
            <pc:docMk/>
            <pc:sldMk cId="4201027165" sldId="265"/>
            <ac:spMk id="3" creationId="{9A41DA21-B73F-511D-F510-9248088097AE}"/>
          </ac:spMkLst>
        </pc:spChg>
        <pc:spChg chg="add del">
          <ac:chgData name="Muppeda, Anvesh" userId="S::amuppeda@ttu.edu::06b03efe-61ac-428c-8f04-21f5fe3dd4d6" providerId="AD" clId="Web-{65E390C1-2A9E-91AE-09C9-58792E89CFC6}" dt="2024-03-03T23:45:52.681" v="200"/>
          <ac:spMkLst>
            <pc:docMk/>
            <pc:sldMk cId="4201027165" sldId="265"/>
            <ac:spMk id="6" creationId="{1275A05A-171D-12D6-6A1D-EB28411C709A}"/>
          </ac:spMkLst>
        </pc:spChg>
        <pc:picChg chg="add mod ord">
          <ac:chgData name="Muppeda, Anvesh" userId="S::amuppeda@ttu.edu::06b03efe-61ac-428c-8f04-21f5fe3dd4d6" providerId="AD" clId="Web-{65E390C1-2A9E-91AE-09C9-58792E89CFC6}" dt="2024-03-03T23:45:26.540" v="193" actId="1076"/>
          <ac:picMkLst>
            <pc:docMk/>
            <pc:sldMk cId="4201027165" sldId="265"/>
            <ac:picMk id="4" creationId="{98363EC3-FBDF-D8EF-A48B-D63B0A05DCD9}"/>
          </ac:picMkLst>
        </pc:picChg>
        <pc:picChg chg="add del mod">
          <ac:chgData name="Muppeda, Anvesh" userId="S::amuppeda@ttu.edu::06b03efe-61ac-428c-8f04-21f5fe3dd4d6" providerId="AD" clId="Web-{65E390C1-2A9E-91AE-09C9-58792E89CFC6}" dt="2024-03-03T23:45:34.134" v="195"/>
          <ac:picMkLst>
            <pc:docMk/>
            <pc:sldMk cId="4201027165" sldId="265"/>
            <ac:picMk id="5" creationId="{0A032A22-5A8D-C793-D9B4-BC978A2C0173}"/>
          </ac:picMkLst>
        </pc:picChg>
        <pc:picChg chg="add mod">
          <ac:chgData name="Muppeda, Anvesh" userId="S::amuppeda@ttu.edu::06b03efe-61ac-428c-8f04-21f5fe3dd4d6" providerId="AD" clId="Web-{65E390C1-2A9E-91AE-09C9-58792E89CFC6}" dt="2024-03-03T23:45:51.759" v="199" actId="1076"/>
          <ac:picMkLst>
            <pc:docMk/>
            <pc:sldMk cId="4201027165" sldId="265"/>
            <ac:picMk id="7" creationId="{B6B49F97-E7E8-E20F-54E9-AE7924D01678}"/>
          </ac:picMkLst>
        </pc:picChg>
      </pc:sldChg>
      <pc:sldChg chg="modSp del">
        <pc:chgData name="Muppeda, Anvesh" userId="S::amuppeda@ttu.edu::06b03efe-61ac-428c-8f04-21f5fe3dd4d6" providerId="AD" clId="Web-{65E390C1-2A9E-91AE-09C9-58792E89CFC6}" dt="2024-03-03T23:46:02.760" v="202"/>
        <pc:sldMkLst>
          <pc:docMk/>
          <pc:sldMk cId="2776903663" sldId="267"/>
        </pc:sldMkLst>
        <pc:spChg chg="mod">
          <ac:chgData name="Muppeda, Anvesh" userId="S::amuppeda@ttu.edu::06b03efe-61ac-428c-8f04-21f5fe3dd4d6" providerId="AD" clId="Web-{65E390C1-2A9E-91AE-09C9-58792E89CFC6}" dt="2024-03-03T23:00:42.176" v="16" actId="20577"/>
          <ac:spMkLst>
            <pc:docMk/>
            <pc:sldMk cId="2776903663" sldId="267"/>
            <ac:spMk id="3" creationId="{D51C8B53-C2D5-551B-E0ED-E3A4DB26D5AD}"/>
          </ac:spMkLst>
        </pc:spChg>
      </pc:sldChg>
      <pc:sldChg chg="modSp">
        <pc:chgData name="Muppeda, Anvesh" userId="S::amuppeda@ttu.edu::06b03efe-61ac-428c-8f04-21f5fe3dd4d6" providerId="AD" clId="Web-{65E390C1-2A9E-91AE-09C9-58792E89CFC6}" dt="2024-03-03T23:28:36.841" v="184" actId="20577"/>
        <pc:sldMkLst>
          <pc:docMk/>
          <pc:sldMk cId="3933029252" sldId="268"/>
        </pc:sldMkLst>
        <pc:spChg chg="mod">
          <ac:chgData name="Muppeda, Anvesh" userId="S::amuppeda@ttu.edu::06b03efe-61ac-428c-8f04-21f5fe3dd4d6" providerId="AD" clId="Web-{65E390C1-2A9E-91AE-09C9-58792E89CFC6}" dt="2024-03-03T23:22:21.029" v="109" actId="20577"/>
          <ac:spMkLst>
            <pc:docMk/>
            <pc:sldMk cId="3933029252" sldId="268"/>
            <ac:spMk id="2" creationId="{29408490-378C-28D3-7295-4F49CAD7B0CC}"/>
          </ac:spMkLst>
        </pc:spChg>
        <pc:spChg chg="mod">
          <ac:chgData name="Muppeda, Anvesh" userId="S::amuppeda@ttu.edu::06b03efe-61ac-428c-8f04-21f5fe3dd4d6" providerId="AD" clId="Web-{65E390C1-2A9E-91AE-09C9-58792E89CFC6}" dt="2024-03-03T23:28:36.841" v="184" actId="20577"/>
          <ac:spMkLst>
            <pc:docMk/>
            <pc:sldMk cId="3933029252" sldId="268"/>
            <ac:spMk id="3" creationId="{7EA11CCE-D0C3-C8DA-88CE-FA88A95F1F8A}"/>
          </ac:spMkLst>
        </pc:spChg>
      </pc:sldChg>
      <pc:sldChg chg="modSp">
        <pc:chgData name="Muppeda, Anvesh" userId="S::amuppeda@ttu.edu::06b03efe-61ac-428c-8f04-21f5fe3dd4d6" providerId="AD" clId="Web-{65E390C1-2A9E-91AE-09C9-58792E89CFC6}" dt="2024-03-03T23:28:46.373" v="188" actId="20577"/>
        <pc:sldMkLst>
          <pc:docMk/>
          <pc:sldMk cId="2323828011" sldId="269"/>
        </pc:sldMkLst>
        <pc:spChg chg="mod">
          <ac:chgData name="Muppeda, Anvesh" userId="S::amuppeda@ttu.edu::06b03efe-61ac-428c-8f04-21f5fe3dd4d6" providerId="AD" clId="Web-{65E390C1-2A9E-91AE-09C9-58792E89CFC6}" dt="2024-03-03T23:22:33.858" v="118" actId="20577"/>
          <ac:spMkLst>
            <pc:docMk/>
            <pc:sldMk cId="2323828011" sldId="269"/>
            <ac:spMk id="2" creationId="{B12DCEB1-78AD-59B0-6466-03A52CA954AB}"/>
          </ac:spMkLst>
        </pc:spChg>
        <pc:spChg chg="mod">
          <ac:chgData name="Muppeda, Anvesh" userId="S::amuppeda@ttu.edu::06b03efe-61ac-428c-8f04-21f5fe3dd4d6" providerId="AD" clId="Web-{65E390C1-2A9E-91AE-09C9-58792E89CFC6}" dt="2024-03-03T23:28:46.373" v="188" actId="20577"/>
          <ac:spMkLst>
            <pc:docMk/>
            <pc:sldMk cId="2323828011" sldId="269"/>
            <ac:spMk id="3" creationId="{66E826D5-1E13-8739-FB89-A79565FD478A}"/>
          </ac:spMkLst>
        </pc:spChg>
      </pc:sldChg>
      <pc:sldChg chg="modSp">
        <pc:chgData name="Muppeda, Anvesh" userId="S::amuppeda@ttu.edu::06b03efe-61ac-428c-8f04-21f5fe3dd4d6" providerId="AD" clId="Web-{65E390C1-2A9E-91AE-09C9-58792E89CFC6}" dt="2024-03-03T23:53:06.230" v="218" actId="20577"/>
        <pc:sldMkLst>
          <pc:docMk/>
          <pc:sldMk cId="3897101051" sldId="270"/>
        </pc:sldMkLst>
        <pc:spChg chg="mod">
          <ac:chgData name="Muppeda, Anvesh" userId="S::amuppeda@ttu.edu::06b03efe-61ac-428c-8f04-21f5fe3dd4d6" providerId="AD" clId="Web-{65E390C1-2A9E-91AE-09C9-58792E89CFC6}" dt="2024-03-03T23:53:06.230" v="218" actId="20577"/>
          <ac:spMkLst>
            <pc:docMk/>
            <pc:sldMk cId="3897101051" sldId="270"/>
            <ac:spMk id="3" creationId="{315D8411-89C4-A90A-1BFF-CDB82C150C4A}"/>
          </ac:spMkLst>
        </pc:spChg>
      </pc:sldChg>
      <pc:sldChg chg="modSp">
        <pc:chgData name="Muppeda, Anvesh" userId="S::amuppeda@ttu.edu::06b03efe-61ac-428c-8f04-21f5fe3dd4d6" providerId="AD" clId="Web-{65E390C1-2A9E-91AE-09C9-58792E89CFC6}" dt="2024-03-03T23:57:52.022" v="266" actId="20577"/>
        <pc:sldMkLst>
          <pc:docMk/>
          <pc:sldMk cId="3040878189" sldId="271"/>
        </pc:sldMkLst>
        <pc:spChg chg="mod">
          <ac:chgData name="Muppeda, Anvesh" userId="S::amuppeda@ttu.edu::06b03efe-61ac-428c-8f04-21f5fe3dd4d6" providerId="AD" clId="Web-{65E390C1-2A9E-91AE-09C9-58792E89CFC6}" dt="2024-03-03T23:57:52.022" v="266" actId="20577"/>
          <ac:spMkLst>
            <pc:docMk/>
            <pc:sldMk cId="3040878189" sldId="271"/>
            <ac:spMk id="3" creationId="{F157264E-9F40-CCC9-2B8C-6A3C570047F6}"/>
          </ac:spMkLst>
        </pc:spChg>
      </pc:sldChg>
      <pc:sldChg chg="addSp delSp modSp mod setBg">
        <pc:chgData name="Muppeda, Anvesh" userId="S::amuppeda@ttu.edu::06b03efe-61ac-428c-8f04-21f5fe3dd4d6" providerId="AD" clId="Web-{65E390C1-2A9E-91AE-09C9-58792E89CFC6}" dt="2024-03-03T23:57:41.772" v="263" actId="20577"/>
        <pc:sldMkLst>
          <pc:docMk/>
          <pc:sldMk cId="2293431464" sldId="272"/>
        </pc:sldMkLst>
        <pc:spChg chg="mod">
          <ac:chgData name="Muppeda, Anvesh" userId="S::amuppeda@ttu.edu::06b03efe-61ac-428c-8f04-21f5fe3dd4d6" providerId="AD" clId="Web-{65E390C1-2A9E-91AE-09C9-58792E89CFC6}" dt="2024-03-03T23:57:41.772" v="263" actId="20577"/>
          <ac:spMkLst>
            <pc:docMk/>
            <pc:sldMk cId="2293431464" sldId="272"/>
            <ac:spMk id="2" creationId="{62CA0CB9-D8BD-C3B6-0634-6A15CA15560F}"/>
          </ac:spMkLst>
        </pc:spChg>
        <pc:spChg chg="del mod">
          <ac:chgData name="Muppeda, Anvesh" userId="S::amuppeda@ttu.edu::06b03efe-61ac-428c-8f04-21f5fe3dd4d6" providerId="AD" clId="Web-{65E390C1-2A9E-91AE-09C9-58792E89CFC6}" dt="2024-03-03T22:58:55.703" v="8"/>
          <ac:spMkLst>
            <pc:docMk/>
            <pc:sldMk cId="2293431464" sldId="272"/>
            <ac:spMk id="3" creationId="{F03A0313-13B6-3C8B-1A5F-3BDBF1E82DC8}"/>
          </ac:spMkLst>
        </pc:spChg>
        <pc:spChg chg="add del mod">
          <ac:chgData name="Muppeda, Anvesh" userId="S::amuppeda@ttu.edu::06b03efe-61ac-428c-8f04-21f5fe3dd4d6" providerId="AD" clId="Web-{65E390C1-2A9E-91AE-09C9-58792E89CFC6}" dt="2024-03-03T23:02:10.960" v="18"/>
          <ac:spMkLst>
            <pc:docMk/>
            <pc:sldMk cId="2293431464" sldId="272"/>
            <ac:spMk id="6" creationId="{9EE72DB0-92C2-A96F-DF3E-C76ACF1B9D4A}"/>
          </ac:spMkLst>
        </pc:spChg>
        <pc:spChg chg="add del mod">
          <ac:chgData name="Muppeda, Anvesh" userId="S::amuppeda@ttu.edu::06b03efe-61ac-428c-8f04-21f5fe3dd4d6" providerId="AD" clId="Web-{65E390C1-2A9E-91AE-09C9-58792E89CFC6}" dt="2024-03-03T23:02:26.102" v="21"/>
          <ac:spMkLst>
            <pc:docMk/>
            <pc:sldMk cId="2293431464" sldId="272"/>
            <ac:spMk id="9" creationId="{3F079172-72D9-8472-C347-FB272FC6C3FA}"/>
          </ac:spMkLst>
        </pc:spChg>
        <pc:spChg chg="add del mod">
          <ac:chgData name="Muppeda, Anvesh" userId="S::amuppeda@ttu.edu::06b03efe-61ac-428c-8f04-21f5fe3dd4d6" providerId="AD" clId="Web-{65E390C1-2A9E-91AE-09C9-58792E89CFC6}" dt="2024-03-03T23:03:05.463" v="26"/>
          <ac:spMkLst>
            <pc:docMk/>
            <pc:sldMk cId="2293431464" sldId="272"/>
            <ac:spMk id="12" creationId="{E4AE8E86-880F-E050-D3B1-D73D7D195272}"/>
          </ac:spMkLst>
        </pc:spChg>
        <pc:spChg chg="add del mod">
          <ac:chgData name="Muppeda, Anvesh" userId="S::amuppeda@ttu.edu::06b03efe-61ac-428c-8f04-21f5fe3dd4d6" providerId="AD" clId="Web-{65E390C1-2A9E-91AE-09C9-58792E89CFC6}" dt="2024-03-03T23:03:42.527" v="29"/>
          <ac:spMkLst>
            <pc:docMk/>
            <pc:sldMk cId="2293431464" sldId="272"/>
            <ac:spMk id="14" creationId="{07BF0ED1-5D43-01A8-9EEB-8CDFEFBF7DCF}"/>
          </ac:spMkLst>
        </pc:spChg>
        <pc:spChg chg="add del">
          <ac:chgData name="Muppeda, Anvesh" userId="S::amuppeda@ttu.edu::06b03efe-61ac-428c-8f04-21f5fe3dd4d6" providerId="AD" clId="Web-{65E390C1-2A9E-91AE-09C9-58792E89CFC6}" dt="2024-03-03T23:03:06.556" v="27"/>
          <ac:spMkLst>
            <pc:docMk/>
            <pc:sldMk cId="2293431464" sldId="272"/>
            <ac:spMk id="15" creationId="{BEE73255-8084-4DF9-BB0B-15EAC92E2CB9}"/>
          </ac:spMkLst>
        </pc:spChg>
        <pc:spChg chg="add del">
          <ac:chgData name="Muppeda, Anvesh" userId="S::amuppeda@ttu.edu::06b03efe-61ac-428c-8f04-21f5fe3dd4d6" providerId="AD" clId="Web-{65E390C1-2A9E-91AE-09C9-58792E89CFC6}" dt="2024-03-03T23:03:06.556" v="27"/>
          <ac:spMkLst>
            <pc:docMk/>
            <pc:sldMk cId="2293431464" sldId="272"/>
            <ac:spMk id="17" creationId="{67048353-8981-459A-9BC6-9711CE462E06}"/>
          </ac:spMkLst>
        </pc:spChg>
        <pc:spChg chg="add del mod">
          <ac:chgData name="Muppeda, Anvesh" userId="S::amuppeda@ttu.edu::06b03efe-61ac-428c-8f04-21f5fe3dd4d6" providerId="AD" clId="Web-{65E390C1-2A9E-91AE-09C9-58792E89CFC6}" dt="2024-03-03T23:03:46.214" v="31"/>
          <ac:spMkLst>
            <pc:docMk/>
            <pc:sldMk cId="2293431464" sldId="272"/>
            <ac:spMk id="19" creationId="{74382AC3-B358-6436-25BA-3E3737EC3C9A}"/>
          </ac:spMkLst>
        </pc:spChg>
        <pc:spChg chg="add">
          <ac:chgData name="Muppeda, Anvesh" userId="S::amuppeda@ttu.edu::06b03efe-61ac-428c-8f04-21f5fe3dd4d6" providerId="AD" clId="Web-{65E390C1-2A9E-91AE-09C9-58792E89CFC6}" dt="2024-03-03T23:03:54.824" v="32"/>
          <ac:spMkLst>
            <pc:docMk/>
            <pc:sldMk cId="2293431464" sldId="272"/>
            <ac:spMk id="25" creationId="{A4AC5506-6312-4701-8D3C-40187889A947}"/>
          </ac:spMkLst>
        </pc:spChg>
        <pc:picChg chg="add del mod ord">
          <ac:chgData name="Muppeda, Anvesh" userId="S::amuppeda@ttu.edu::06b03efe-61ac-428c-8f04-21f5fe3dd4d6" providerId="AD" clId="Web-{65E390C1-2A9E-91AE-09C9-58792E89CFC6}" dt="2024-03-03T23:02:09.304" v="17"/>
          <ac:picMkLst>
            <pc:docMk/>
            <pc:sldMk cId="2293431464" sldId="272"/>
            <ac:picMk id="4" creationId="{9EACB220-4F54-D3C3-BFAA-F25FAFD72A2F}"/>
          </ac:picMkLst>
        </pc:picChg>
        <pc:picChg chg="add del mod ord">
          <ac:chgData name="Muppeda, Anvesh" userId="S::amuppeda@ttu.edu::06b03efe-61ac-428c-8f04-21f5fe3dd4d6" providerId="AD" clId="Web-{65E390C1-2A9E-91AE-09C9-58792E89CFC6}" dt="2024-03-03T23:02:23.602" v="20"/>
          <ac:picMkLst>
            <pc:docMk/>
            <pc:sldMk cId="2293431464" sldId="272"/>
            <ac:picMk id="7" creationId="{6A8C3FA5-FF24-1AA7-E5FA-0B8EDB1C0E81}"/>
          </ac:picMkLst>
        </pc:picChg>
        <pc:picChg chg="add del mod ord">
          <ac:chgData name="Muppeda, Anvesh" userId="S::amuppeda@ttu.edu::06b03efe-61ac-428c-8f04-21f5fe3dd4d6" providerId="AD" clId="Web-{65E390C1-2A9E-91AE-09C9-58792E89CFC6}" dt="2024-03-03T23:03:09.385" v="28"/>
          <ac:picMkLst>
            <pc:docMk/>
            <pc:sldMk cId="2293431464" sldId="272"/>
            <ac:picMk id="10" creationId="{4E715CBE-CF11-058B-9004-F85018B1C094}"/>
          </ac:picMkLst>
        </pc:picChg>
        <pc:picChg chg="add del mod ord">
          <ac:chgData name="Muppeda, Anvesh" userId="S::amuppeda@ttu.edu::06b03efe-61ac-428c-8f04-21f5fe3dd4d6" providerId="AD" clId="Web-{65E390C1-2A9E-91AE-09C9-58792E89CFC6}" dt="2024-03-03T23:03:44.355" v="30"/>
          <ac:picMkLst>
            <pc:docMk/>
            <pc:sldMk cId="2293431464" sldId="272"/>
            <ac:picMk id="16" creationId="{07028589-D7FB-5DB3-1095-5F60CD2CD5C7}"/>
          </ac:picMkLst>
        </pc:picChg>
        <pc:picChg chg="add mod ord">
          <ac:chgData name="Muppeda, Anvesh" userId="S::amuppeda@ttu.edu::06b03efe-61ac-428c-8f04-21f5fe3dd4d6" providerId="AD" clId="Web-{65E390C1-2A9E-91AE-09C9-58792E89CFC6}" dt="2024-03-03T23:03:54.824" v="32"/>
          <ac:picMkLst>
            <pc:docMk/>
            <pc:sldMk cId="2293431464" sldId="272"/>
            <ac:picMk id="20" creationId="{43761356-2410-3FD5-B201-B781A3C9B44D}"/>
          </ac:picMkLst>
        </pc:picChg>
      </pc:sldChg>
      <pc:sldChg chg="addSp delSp modSp new mod setBg">
        <pc:chgData name="Muppeda, Anvesh" userId="S::amuppeda@ttu.edu::06b03efe-61ac-428c-8f04-21f5fe3dd4d6" providerId="AD" clId="Web-{65E390C1-2A9E-91AE-09C9-58792E89CFC6}" dt="2024-03-03T23:29:00.483" v="191" actId="20577"/>
        <pc:sldMkLst>
          <pc:docMk/>
          <pc:sldMk cId="1038410060" sldId="274"/>
        </pc:sldMkLst>
        <pc:spChg chg="mod">
          <ac:chgData name="Muppeda, Anvesh" userId="S::amuppeda@ttu.edu::06b03efe-61ac-428c-8f04-21f5fe3dd4d6" providerId="AD" clId="Web-{65E390C1-2A9E-91AE-09C9-58792E89CFC6}" dt="2024-03-03T23:29:00.483" v="191" actId="20577"/>
          <ac:spMkLst>
            <pc:docMk/>
            <pc:sldMk cId="1038410060" sldId="274"/>
            <ac:spMk id="2" creationId="{D303D352-921D-EF90-BF3C-3858035943F3}"/>
          </ac:spMkLst>
        </pc:spChg>
        <pc:spChg chg="del mod">
          <ac:chgData name="Muppeda, Anvesh" userId="S::amuppeda@ttu.edu::06b03efe-61ac-428c-8f04-21f5fe3dd4d6" providerId="AD" clId="Web-{65E390C1-2A9E-91AE-09C9-58792E89CFC6}" dt="2024-03-03T23:20:44.807" v="104"/>
          <ac:spMkLst>
            <pc:docMk/>
            <pc:sldMk cId="1038410060" sldId="274"/>
            <ac:spMk id="3" creationId="{5384B037-EB96-4AC1-B61F-822BFF687E0F}"/>
          </ac:spMkLst>
        </pc:spChg>
        <pc:spChg chg="add">
          <ac:chgData name="Muppeda, Anvesh" userId="S::amuppeda@ttu.edu::06b03efe-61ac-428c-8f04-21f5fe3dd4d6" providerId="AD" clId="Web-{65E390C1-2A9E-91AE-09C9-58792E89CFC6}" dt="2024-03-03T23:20:49.963" v="105"/>
          <ac:spMkLst>
            <pc:docMk/>
            <pc:sldMk cId="1038410060" sldId="274"/>
            <ac:spMk id="9" creationId="{A4AC5506-6312-4701-8D3C-40187889A947}"/>
          </ac:spMkLst>
        </pc:spChg>
        <pc:picChg chg="add mod ord">
          <ac:chgData name="Muppeda, Anvesh" userId="S::amuppeda@ttu.edu::06b03efe-61ac-428c-8f04-21f5fe3dd4d6" providerId="AD" clId="Web-{65E390C1-2A9E-91AE-09C9-58792E89CFC6}" dt="2024-03-03T23:20:49.963" v="105"/>
          <ac:picMkLst>
            <pc:docMk/>
            <pc:sldMk cId="1038410060" sldId="274"/>
            <ac:picMk id="4" creationId="{5371A4F1-609A-F716-2633-8D40AB349CDA}"/>
          </ac:picMkLst>
        </pc:picChg>
      </pc:sldChg>
    </pc:docChg>
  </pc:docChgLst>
  <pc:docChgLst>
    <pc:chgData name="Muppeda, Anvesh" userId="S::amuppeda@ttu.edu::06b03efe-61ac-428c-8f04-21f5fe3dd4d6" providerId="AD" clId="Web-{9FDF16E5-95B3-E50B-C9E8-7EB4859FDC61}"/>
    <pc:docChg chg="addSld modSld sldOrd">
      <pc:chgData name="Muppeda, Anvesh" userId="S::amuppeda@ttu.edu::06b03efe-61ac-428c-8f04-21f5fe3dd4d6" providerId="AD" clId="Web-{9FDF16E5-95B3-E50B-C9E8-7EB4859FDC61}" dt="2024-03-02T03:34:13.965" v="185" actId="20577"/>
      <pc:docMkLst>
        <pc:docMk/>
      </pc:docMkLst>
      <pc:sldChg chg="modSp">
        <pc:chgData name="Muppeda, Anvesh" userId="S::amuppeda@ttu.edu::06b03efe-61ac-428c-8f04-21f5fe3dd4d6" providerId="AD" clId="Web-{9FDF16E5-95B3-E50B-C9E8-7EB4859FDC61}" dt="2024-03-02T03:12:10.791" v="5" actId="20577"/>
        <pc:sldMkLst>
          <pc:docMk/>
          <pc:sldMk cId="109857222" sldId="256"/>
        </pc:sldMkLst>
        <pc:spChg chg="mod">
          <ac:chgData name="Muppeda, Anvesh" userId="S::amuppeda@ttu.edu::06b03efe-61ac-428c-8f04-21f5fe3dd4d6" providerId="AD" clId="Web-{9FDF16E5-95B3-E50B-C9E8-7EB4859FDC61}" dt="2024-03-02T03:12:10.791" v="5" actId="20577"/>
          <ac:spMkLst>
            <pc:docMk/>
            <pc:sldMk cId="109857222" sldId="256"/>
            <ac:spMk id="2" creationId="{00000000-0000-0000-0000-000000000000}"/>
          </ac:spMkLst>
        </pc:spChg>
      </pc:sldChg>
      <pc:sldChg chg="modSp new ord">
        <pc:chgData name="Muppeda, Anvesh" userId="S::amuppeda@ttu.edu::06b03efe-61ac-428c-8f04-21f5fe3dd4d6" providerId="AD" clId="Web-{9FDF16E5-95B3-E50B-C9E8-7EB4859FDC61}" dt="2024-03-02T03:13:31.749" v="27"/>
        <pc:sldMkLst>
          <pc:docMk/>
          <pc:sldMk cId="876772512" sldId="257"/>
        </pc:sldMkLst>
        <pc:spChg chg="mod">
          <ac:chgData name="Muppeda, Anvesh" userId="S::amuppeda@ttu.edu::06b03efe-61ac-428c-8f04-21f5fe3dd4d6" providerId="AD" clId="Web-{9FDF16E5-95B3-E50B-C9E8-7EB4859FDC61}" dt="2024-03-02T03:12:38.152" v="18" actId="20577"/>
          <ac:spMkLst>
            <pc:docMk/>
            <pc:sldMk cId="876772512" sldId="257"/>
            <ac:spMk id="2" creationId="{C50C24AB-C3AE-B5B2-B167-745F215D2BF2}"/>
          </ac:spMkLst>
        </pc:spChg>
      </pc:sldChg>
      <pc:sldChg chg="modSp new">
        <pc:chgData name="Muppeda, Anvesh" userId="S::amuppeda@ttu.edu::06b03efe-61ac-428c-8f04-21f5fe3dd4d6" providerId="AD" clId="Web-{9FDF16E5-95B3-E50B-C9E8-7EB4859FDC61}" dt="2024-03-02T03:31:20.876" v="175" actId="20577"/>
        <pc:sldMkLst>
          <pc:docMk/>
          <pc:sldMk cId="709414151" sldId="258"/>
        </pc:sldMkLst>
        <pc:spChg chg="mod">
          <ac:chgData name="Muppeda, Anvesh" userId="S::amuppeda@ttu.edu::06b03efe-61ac-428c-8f04-21f5fe3dd4d6" providerId="AD" clId="Web-{9FDF16E5-95B3-E50B-C9E8-7EB4859FDC61}" dt="2024-03-02T03:31:20.876" v="175" actId="20577"/>
          <ac:spMkLst>
            <pc:docMk/>
            <pc:sldMk cId="709414151" sldId="258"/>
            <ac:spMk id="2" creationId="{4C32FE11-00C6-8880-D325-A3097716769C}"/>
          </ac:spMkLst>
        </pc:spChg>
      </pc:sldChg>
      <pc:sldChg chg="modSp new">
        <pc:chgData name="Muppeda, Anvesh" userId="S::amuppeda@ttu.edu::06b03efe-61ac-428c-8f04-21f5fe3dd4d6" providerId="AD" clId="Web-{9FDF16E5-95B3-E50B-C9E8-7EB4859FDC61}" dt="2024-03-02T03:14:28.316" v="35" actId="20577"/>
        <pc:sldMkLst>
          <pc:docMk/>
          <pc:sldMk cId="844141229" sldId="259"/>
        </pc:sldMkLst>
        <pc:spChg chg="mod">
          <ac:chgData name="Muppeda, Anvesh" userId="S::amuppeda@ttu.edu::06b03efe-61ac-428c-8f04-21f5fe3dd4d6" providerId="AD" clId="Web-{9FDF16E5-95B3-E50B-C9E8-7EB4859FDC61}" dt="2024-03-02T03:14:28.316" v="35" actId="20577"/>
          <ac:spMkLst>
            <pc:docMk/>
            <pc:sldMk cId="844141229" sldId="259"/>
            <ac:spMk id="2" creationId="{96ACB0BE-881E-C7A0-2BAC-A255FA6CA04B}"/>
          </ac:spMkLst>
        </pc:spChg>
      </pc:sldChg>
      <pc:sldChg chg="modSp new">
        <pc:chgData name="Muppeda, Anvesh" userId="S::amuppeda@ttu.edu::06b03efe-61ac-428c-8f04-21f5fe3dd4d6" providerId="AD" clId="Web-{9FDF16E5-95B3-E50B-C9E8-7EB4859FDC61}" dt="2024-03-02T03:22:50.994" v="73" actId="20577"/>
        <pc:sldMkLst>
          <pc:docMk/>
          <pc:sldMk cId="450684742" sldId="260"/>
        </pc:sldMkLst>
        <pc:spChg chg="mod">
          <ac:chgData name="Muppeda, Anvesh" userId="S::amuppeda@ttu.edu::06b03efe-61ac-428c-8f04-21f5fe3dd4d6" providerId="AD" clId="Web-{9FDF16E5-95B3-E50B-C9E8-7EB4859FDC61}" dt="2024-03-02T03:22:50.994" v="73" actId="20577"/>
          <ac:spMkLst>
            <pc:docMk/>
            <pc:sldMk cId="450684742" sldId="260"/>
            <ac:spMk id="2" creationId="{2AB302CA-8CEB-5246-5C78-287C76B3C94C}"/>
          </ac:spMkLst>
        </pc:spChg>
        <pc:spChg chg="mod">
          <ac:chgData name="Muppeda, Anvesh" userId="S::amuppeda@ttu.edu::06b03efe-61ac-428c-8f04-21f5fe3dd4d6" providerId="AD" clId="Web-{9FDF16E5-95B3-E50B-C9E8-7EB4859FDC61}" dt="2024-03-02T03:18:43.166" v="46" actId="20577"/>
          <ac:spMkLst>
            <pc:docMk/>
            <pc:sldMk cId="450684742" sldId="260"/>
            <ac:spMk id="3" creationId="{CD447747-2970-1A7F-912F-086A779E9C30}"/>
          </ac:spMkLst>
        </pc:spChg>
      </pc:sldChg>
      <pc:sldChg chg="modSp new">
        <pc:chgData name="Muppeda, Anvesh" userId="S::amuppeda@ttu.edu::06b03efe-61ac-428c-8f04-21f5fe3dd4d6" providerId="AD" clId="Web-{9FDF16E5-95B3-E50B-C9E8-7EB4859FDC61}" dt="2024-03-02T03:20:28.813" v="58" actId="20577"/>
        <pc:sldMkLst>
          <pc:docMk/>
          <pc:sldMk cId="516235647" sldId="261"/>
        </pc:sldMkLst>
        <pc:spChg chg="mod">
          <ac:chgData name="Muppeda, Anvesh" userId="S::amuppeda@ttu.edu::06b03efe-61ac-428c-8f04-21f5fe3dd4d6" providerId="AD" clId="Web-{9FDF16E5-95B3-E50B-C9E8-7EB4859FDC61}" dt="2024-03-02T03:20:28.813" v="58" actId="20577"/>
          <ac:spMkLst>
            <pc:docMk/>
            <pc:sldMk cId="516235647" sldId="261"/>
            <ac:spMk id="2" creationId="{C9E458CF-81EF-0669-9006-EDDD40D4FC61}"/>
          </ac:spMkLst>
        </pc:spChg>
      </pc:sldChg>
      <pc:sldChg chg="modSp new">
        <pc:chgData name="Muppeda, Anvesh" userId="S::amuppeda@ttu.edu::06b03efe-61ac-428c-8f04-21f5fe3dd4d6" providerId="AD" clId="Web-{9FDF16E5-95B3-E50B-C9E8-7EB4859FDC61}" dt="2024-03-02T03:20:39.002" v="60" actId="20577"/>
        <pc:sldMkLst>
          <pc:docMk/>
          <pc:sldMk cId="4260980714" sldId="262"/>
        </pc:sldMkLst>
        <pc:spChg chg="mod">
          <ac:chgData name="Muppeda, Anvesh" userId="S::amuppeda@ttu.edu::06b03efe-61ac-428c-8f04-21f5fe3dd4d6" providerId="AD" clId="Web-{9FDF16E5-95B3-E50B-C9E8-7EB4859FDC61}" dt="2024-03-02T03:20:39.002" v="60" actId="20577"/>
          <ac:spMkLst>
            <pc:docMk/>
            <pc:sldMk cId="4260980714" sldId="262"/>
            <ac:spMk id="2" creationId="{318F4C5F-C8E7-1DB1-7DEC-E4105F55ECBE}"/>
          </ac:spMkLst>
        </pc:spChg>
      </pc:sldChg>
      <pc:sldChg chg="addSp delSp modSp new">
        <pc:chgData name="Muppeda, Anvesh" userId="S::amuppeda@ttu.edu::06b03efe-61ac-428c-8f04-21f5fe3dd4d6" providerId="AD" clId="Web-{9FDF16E5-95B3-E50B-C9E8-7EB4859FDC61}" dt="2024-03-02T03:20:51.581" v="67" actId="20577"/>
        <pc:sldMkLst>
          <pc:docMk/>
          <pc:sldMk cId="4155230512" sldId="263"/>
        </pc:sldMkLst>
        <pc:spChg chg="mod">
          <ac:chgData name="Muppeda, Anvesh" userId="S::amuppeda@ttu.edu::06b03efe-61ac-428c-8f04-21f5fe3dd4d6" providerId="AD" clId="Web-{9FDF16E5-95B3-E50B-C9E8-7EB4859FDC61}" dt="2024-03-02T03:20:51.581" v="67" actId="20577"/>
          <ac:spMkLst>
            <pc:docMk/>
            <pc:sldMk cId="4155230512" sldId="263"/>
            <ac:spMk id="2" creationId="{47391426-1295-FB9D-125F-1B34D7DE145D}"/>
          </ac:spMkLst>
        </pc:spChg>
        <pc:spChg chg="add del mod">
          <ac:chgData name="Muppeda, Anvesh" userId="S::amuppeda@ttu.edu::06b03efe-61ac-428c-8f04-21f5fe3dd4d6" providerId="AD" clId="Web-{9FDF16E5-95B3-E50B-C9E8-7EB4859FDC61}" dt="2024-03-02T03:20:48.940" v="65"/>
          <ac:spMkLst>
            <pc:docMk/>
            <pc:sldMk cId="4155230512" sldId="263"/>
            <ac:spMk id="4" creationId="{3F1F78C0-CDAD-9A15-E915-A14A72644EEE}"/>
          </ac:spMkLst>
        </pc:spChg>
      </pc:sldChg>
      <pc:sldChg chg="modSp new">
        <pc:chgData name="Muppeda, Anvesh" userId="S::amuppeda@ttu.edu::06b03efe-61ac-428c-8f04-21f5fe3dd4d6" providerId="AD" clId="Web-{9FDF16E5-95B3-E50B-C9E8-7EB4859FDC61}" dt="2024-03-02T03:21:03.644" v="69" actId="20577"/>
        <pc:sldMkLst>
          <pc:docMk/>
          <pc:sldMk cId="2156634275" sldId="264"/>
        </pc:sldMkLst>
        <pc:spChg chg="mod">
          <ac:chgData name="Muppeda, Anvesh" userId="S::amuppeda@ttu.edu::06b03efe-61ac-428c-8f04-21f5fe3dd4d6" providerId="AD" clId="Web-{9FDF16E5-95B3-E50B-C9E8-7EB4859FDC61}" dt="2024-03-02T03:21:03.644" v="69" actId="20577"/>
          <ac:spMkLst>
            <pc:docMk/>
            <pc:sldMk cId="2156634275" sldId="264"/>
            <ac:spMk id="2" creationId="{CBCB61DC-2A7A-7CE8-E5F9-C096069F433A}"/>
          </ac:spMkLst>
        </pc:spChg>
      </pc:sldChg>
      <pc:sldChg chg="modSp new">
        <pc:chgData name="Muppeda, Anvesh" userId="S::amuppeda@ttu.edu::06b03efe-61ac-428c-8f04-21f5fe3dd4d6" providerId="AD" clId="Web-{9FDF16E5-95B3-E50B-C9E8-7EB4859FDC61}" dt="2024-03-02T03:26:47.496" v="90" actId="20577"/>
        <pc:sldMkLst>
          <pc:docMk/>
          <pc:sldMk cId="4201027165" sldId="265"/>
        </pc:sldMkLst>
        <pc:spChg chg="mod">
          <ac:chgData name="Muppeda, Anvesh" userId="S::amuppeda@ttu.edu::06b03efe-61ac-428c-8f04-21f5fe3dd4d6" providerId="AD" clId="Web-{9FDF16E5-95B3-E50B-C9E8-7EB4859FDC61}" dt="2024-03-02T03:26:47.496" v="90" actId="20577"/>
          <ac:spMkLst>
            <pc:docMk/>
            <pc:sldMk cId="4201027165" sldId="265"/>
            <ac:spMk id="2" creationId="{5184AC68-5419-2EF5-67B3-E4AD365EF45B}"/>
          </ac:spMkLst>
        </pc:spChg>
      </pc:sldChg>
      <pc:sldChg chg="modSp new">
        <pc:chgData name="Muppeda, Anvesh" userId="S::amuppeda@ttu.edu::06b03efe-61ac-428c-8f04-21f5fe3dd4d6" providerId="AD" clId="Web-{9FDF16E5-95B3-E50B-C9E8-7EB4859FDC61}" dt="2024-03-02T03:23:04.214" v="84" actId="20577"/>
        <pc:sldMkLst>
          <pc:docMk/>
          <pc:sldMk cId="926346335" sldId="266"/>
        </pc:sldMkLst>
        <pc:spChg chg="mod">
          <ac:chgData name="Muppeda, Anvesh" userId="S::amuppeda@ttu.edu::06b03efe-61ac-428c-8f04-21f5fe3dd4d6" providerId="AD" clId="Web-{9FDF16E5-95B3-E50B-C9E8-7EB4859FDC61}" dt="2024-03-02T03:23:01.464" v="82" actId="20577"/>
          <ac:spMkLst>
            <pc:docMk/>
            <pc:sldMk cId="926346335" sldId="266"/>
            <ac:spMk id="2" creationId="{BA90875D-1352-ABCF-DF12-C84D0E11EFC0}"/>
          </ac:spMkLst>
        </pc:spChg>
        <pc:spChg chg="mod">
          <ac:chgData name="Muppeda, Anvesh" userId="S::amuppeda@ttu.edu::06b03efe-61ac-428c-8f04-21f5fe3dd4d6" providerId="AD" clId="Web-{9FDF16E5-95B3-E50B-C9E8-7EB4859FDC61}" dt="2024-03-02T03:23:04.214" v="84" actId="20577"/>
          <ac:spMkLst>
            <pc:docMk/>
            <pc:sldMk cId="926346335" sldId="266"/>
            <ac:spMk id="3" creationId="{56404FD7-532A-C8ED-E624-0001B82F7AFB}"/>
          </ac:spMkLst>
        </pc:spChg>
      </pc:sldChg>
      <pc:sldChg chg="modSp new">
        <pc:chgData name="Muppeda, Anvesh" userId="S::amuppeda@ttu.edu::06b03efe-61ac-428c-8f04-21f5fe3dd4d6" providerId="AD" clId="Web-{9FDF16E5-95B3-E50B-C9E8-7EB4859FDC61}" dt="2024-03-02T03:26:55.391" v="96" actId="20577"/>
        <pc:sldMkLst>
          <pc:docMk/>
          <pc:sldMk cId="2776903663" sldId="267"/>
        </pc:sldMkLst>
        <pc:spChg chg="mod">
          <ac:chgData name="Muppeda, Anvesh" userId="S::amuppeda@ttu.edu::06b03efe-61ac-428c-8f04-21f5fe3dd4d6" providerId="AD" clId="Web-{9FDF16E5-95B3-E50B-C9E8-7EB4859FDC61}" dt="2024-03-02T03:26:55.391" v="96" actId="20577"/>
          <ac:spMkLst>
            <pc:docMk/>
            <pc:sldMk cId="2776903663" sldId="267"/>
            <ac:spMk id="2" creationId="{09C74EEA-C27B-1CD1-00FF-3832A9BF60CC}"/>
          </ac:spMkLst>
        </pc:spChg>
      </pc:sldChg>
      <pc:sldChg chg="modSp new">
        <pc:chgData name="Muppeda, Anvesh" userId="S::amuppeda@ttu.edu::06b03efe-61ac-428c-8f04-21f5fe3dd4d6" providerId="AD" clId="Web-{9FDF16E5-95B3-E50B-C9E8-7EB4859FDC61}" dt="2024-03-02T03:29:15.368" v="155" actId="20577"/>
        <pc:sldMkLst>
          <pc:docMk/>
          <pc:sldMk cId="3933029252" sldId="268"/>
        </pc:sldMkLst>
        <pc:spChg chg="mod">
          <ac:chgData name="Muppeda, Anvesh" userId="S::amuppeda@ttu.edu::06b03efe-61ac-428c-8f04-21f5fe3dd4d6" providerId="AD" clId="Web-{9FDF16E5-95B3-E50B-C9E8-7EB4859FDC61}" dt="2024-03-02T03:27:02.235" v="101" actId="20577"/>
          <ac:spMkLst>
            <pc:docMk/>
            <pc:sldMk cId="3933029252" sldId="268"/>
            <ac:spMk id="2" creationId="{29408490-378C-28D3-7295-4F49CAD7B0CC}"/>
          </ac:spMkLst>
        </pc:spChg>
        <pc:spChg chg="mod">
          <ac:chgData name="Muppeda, Anvesh" userId="S::amuppeda@ttu.edu::06b03efe-61ac-428c-8f04-21f5fe3dd4d6" providerId="AD" clId="Web-{9FDF16E5-95B3-E50B-C9E8-7EB4859FDC61}" dt="2024-03-02T03:29:15.368" v="155" actId="20577"/>
          <ac:spMkLst>
            <pc:docMk/>
            <pc:sldMk cId="3933029252" sldId="268"/>
            <ac:spMk id="3" creationId="{7EA11CCE-D0C3-C8DA-88CE-FA88A95F1F8A}"/>
          </ac:spMkLst>
        </pc:spChg>
      </pc:sldChg>
      <pc:sldChg chg="modSp new">
        <pc:chgData name="Muppeda, Anvesh" userId="S::amuppeda@ttu.edu::06b03efe-61ac-428c-8f04-21f5fe3dd4d6" providerId="AD" clId="Web-{9FDF16E5-95B3-E50B-C9E8-7EB4859FDC61}" dt="2024-03-02T03:28:33.459" v="135" actId="20577"/>
        <pc:sldMkLst>
          <pc:docMk/>
          <pc:sldMk cId="2323828011" sldId="269"/>
        </pc:sldMkLst>
        <pc:spChg chg="mod">
          <ac:chgData name="Muppeda, Anvesh" userId="S::amuppeda@ttu.edu::06b03efe-61ac-428c-8f04-21f5fe3dd4d6" providerId="AD" clId="Web-{9FDF16E5-95B3-E50B-C9E8-7EB4859FDC61}" dt="2024-03-02T03:27:10.407" v="108" actId="20577"/>
          <ac:spMkLst>
            <pc:docMk/>
            <pc:sldMk cId="2323828011" sldId="269"/>
            <ac:spMk id="2" creationId="{B12DCEB1-78AD-59B0-6466-03A52CA954AB}"/>
          </ac:spMkLst>
        </pc:spChg>
        <pc:spChg chg="mod">
          <ac:chgData name="Muppeda, Anvesh" userId="S::amuppeda@ttu.edu::06b03efe-61ac-428c-8f04-21f5fe3dd4d6" providerId="AD" clId="Web-{9FDF16E5-95B3-E50B-C9E8-7EB4859FDC61}" dt="2024-03-02T03:28:33.459" v="135" actId="20577"/>
          <ac:spMkLst>
            <pc:docMk/>
            <pc:sldMk cId="2323828011" sldId="269"/>
            <ac:spMk id="3" creationId="{66E826D5-1E13-8739-FB89-A79565FD478A}"/>
          </ac:spMkLst>
        </pc:spChg>
      </pc:sldChg>
      <pc:sldChg chg="modSp new">
        <pc:chgData name="Muppeda, Anvesh" userId="S::amuppeda@ttu.edu::06b03efe-61ac-428c-8f04-21f5fe3dd4d6" providerId="AD" clId="Web-{9FDF16E5-95B3-E50B-C9E8-7EB4859FDC61}" dt="2024-03-02T03:29:29.854" v="168" actId="20577"/>
        <pc:sldMkLst>
          <pc:docMk/>
          <pc:sldMk cId="3897101051" sldId="270"/>
        </pc:sldMkLst>
        <pc:spChg chg="mod">
          <ac:chgData name="Muppeda, Anvesh" userId="S::amuppeda@ttu.edu::06b03efe-61ac-428c-8f04-21f5fe3dd4d6" providerId="AD" clId="Web-{9FDF16E5-95B3-E50B-C9E8-7EB4859FDC61}" dt="2024-03-02T03:29:29.854" v="168" actId="20577"/>
          <ac:spMkLst>
            <pc:docMk/>
            <pc:sldMk cId="3897101051" sldId="270"/>
            <ac:spMk id="2" creationId="{8126BF53-0581-8F76-A21E-3EAE6476EE7B}"/>
          </ac:spMkLst>
        </pc:spChg>
      </pc:sldChg>
      <pc:sldChg chg="modSp new">
        <pc:chgData name="Muppeda, Anvesh" userId="S::amuppeda@ttu.edu::06b03efe-61ac-428c-8f04-21f5fe3dd4d6" providerId="AD" clId="Web-{9FDF16E5-95B3-E50B-C9E8-7EB4859FDC61}" dt="2024-03-02T03:29:44.448" v="174" actId="20577"/>
        <pc:sldMkLst>
          <pc:docMk/>
          <pc:sldMk cId="3040878189" sldId="271"/>
        </pc:sldMkLst>
        <pc:spChg chg="mod">
          <ac:chgData name="Muppeda, Anvesh" userId="S::amuppeda@ttu.edu::06b03efe-61ac-428c-8f04-21f5fe3dd4d6" providerId="AD" clId="Web-{9FDF16E5-95B3-E50B-C9E8-7EB4859FDC61}" dt="2024-03-02T03:29:40.448" v="171" actId="20577"/>
          <ac:spMkLst>
            <pc:docMk/>
            <pc:sldMk cId="3040878189" sldId="271"/>
            <ac:spMk id="2" creationId="{5810E108-9C7A-CD0A-36A9-B064BACBF49A}"/>
          </ac:spMkLst>
        </pc:spChg>
        <pc:spChg chg="mod">
          <ac:chgData name="Muppeda, Anvesh" userId="S::amuppeda@ttu.edu::06b03efe-61ac-428c-8f04-21f5fe3dd4d6" providerId="AD" clId="Web-{9FDF16E5-95B3-E50B-C9E8-7EB4859FDC61}" dt="2024-03-02T03:29:44.448" v="174" actId="20577"/>
          <ac:spMkLst>
            <pc:docMk/>
            <pc:sldMk cId="3040878189" sldId="271"/>
            <ac:spMk id="3" creationId="{F157264E-9F40-CCC9-2B8C-6A3C570047F6}"/>
          </ac:spMkLst>
        </pc:spChg>
      </pc:sldChg>
      <pc:sldChg chg="modSp new">
        <pc:chgData name="Muppeda, Anvesh" userId="S::amuppeda@ttu.edu::06b03efe-61ac-428c-8f04-21f5fe3dd4d6" providerId="AD" clId="Web-{9FDF16E5-95B3-E50B-C9E8-7EB4859FDC61}" dt="2024-03-02T03:34:13.965" v="185" actId="20577"/>
        <pc:sldMkLst>
          <pc:docMk/>
          <pc:sldMk cId="2293431464" sldId="272"/>
        </pc:sldMkLst>
        <pc:spChg chg="mod">
          <ac:chgData name="Muppeda, Anvesh" userId="S::amuppeda@ttu.edu::06b03efe-61ac-428c-8f04-21f5fe3dd4d6" providerId="AD" clId="Web-{9FDF16E5-95B3-E50B-C9E8-7EB4859FDC61}" dt="2024-03-02T03:34:13.965" v="185" actId="20577"/>
          <ac:spMkLst>
            <pc:docMk/>
            <pc:sldMk cId="2293431464" sldId="272"/>
            <ac:spMk id="2" creationId="{62CA0CB9-D8BD-C3B6-0634-6A15CA15560F}"/>
          </ac:spMkLst>
        </pc:spChg>
      </pc:sldChg>
    </pc:docChg>
  </pc:docChgLst>
  <pc:docChgLst>
    <pc:chgData name="Thanguturi, Yoshitha" userId="S::ythangut@ttu.edu::add9f8ea-f38f-4452-8f7e-ad1f50e951bd" providerId="AD" clId="Web-{FC67B6C0-1A55-31E7-43AD-81813B2BB471}"/>
    <pc:docChg chg="modSld">
      <pc:chgData name="Thanguturi, Yoshitha" userId="S::ythangut@ttu.edu::add9f8ea-f38f-4452-8f7e-ad1f50e951bd" providerId="AD" clId="Web-{FC67B6C0-1A55-31E7-43AD-81813B2BB471}" dt="2024-03-03T02:36:05.312" v="385" actId="20577"/>
      <pc:docMkLst>
        <pc:docMk/>
      </pc:docMkLst>
      <pc:sldChg chg="modSp">
        <pc:chgData name="Thanguturi, Yoshitha" userId="S::ythangut@ttu.edu::add9f8ea-f38f-4452-8f7e-ad1f50e951bd" providerId="AD" clId="Web-{FC67B6C0-1A55-31E7-43AD-81813B2BB471}" dt="2024-03-03T02:06:38.563" v="101" actId="20577"/>
        <pc:sldMkLst>
          <pc:docMk/>
          <pc:sldMk cId="844141229" sldId="259"/>
        </pc:sldMkLst>
        <pc:spChg chg="mod">
          <ac:chgData name="Thanguturi, Yoshitha" userId="S::ythangut@ttu.edu::add9f8ea-f38f-4452-8f7e-ad1f50e951bd" providerId="AD" clId="Web-{FC67B6C0-1A55-31E7-43AD-81813B2BB471}" dt="2024-03-03T02:01:56.553" v="5" actId="20577"/>
          <ac:spMkLst>
            <pc:docMk/>
            <pc:sldMk cId="844141229" sldId="259"/>
            <ac:spMk id="2" creationId="{96ACB0BE-881E-C7A0-2BAC-A255FA6CA04B}"/>
          </ac:spMkLst>
        </pc:spChg>
        <pc:spChg chg="mod">
          <ac:chgData name="Thanguturi, Yoshitha" userId="S::ythangut@ttu.edu::add9f8ea-f38f-4452-8f7e-ad1f50e951bd" providerId="AD" clId="Web-{FC67B6C0-1A55-31E7-43AD-81813B2BB471}" dt="2024-03-03T02:06:38.563" v="101" actId="20577"/>
          <ac:spMkLst>
            <pc:docMk/>
            <pc:sldMk cId="844141229" sldId="259"/>
            <ac:spMk id="3" creationId="{8B1BC8EF-D50D-A48B-F9C6-39CB7883011F}"/>
          </ac:spMkLst>
        </pc:spChg>
      </pc:sldChg>
      <pc:sldChg chg="modSp">
        <pc:chgData name="Thanguturi, Yoshitha" userId="S::ythangut@ttu.edu::add9f8ea-f38f-4452-8f7e-ad1f50e951bd" providerId="AD" clId="Web-{FC67B6C0-1A55-31E7-43AD-81813B2BB471}" dt="2024-03-03T02:36:05.312" v="385" actId="20577"/>
        <pc:sldMkLst>
          <pc:docMk/>
          <pc:sldMk cId="450684742" sldId="260"/>
        </pc:sldMkLst>
        <pc:spChg chg="mod">
          <ac:chgData name="Thanguturi, Yoshitha" userId="S::ythangut@ttu.edu::add9f8ea-f38f-4452-8f7e-ad1f50e951bd" providerId="AD" clId="Web-{FC67B6C0-1A55-31E7-43AD-81813B2BB471}" dt="2024-03-03T02:36:05.312" v="385" actId="20577"/>
          <ac:spMkLst>
            <pc:docMk/>
            <pc:sldMk cId="450684742" sldId="260"/>
            <ac:spMk id="2" creationId="{2AB302CA-8CEB-5246-5C78-287C76B3C94C}"/>
          </ac:spMkLst>
        </pc:spChg>
        <pc:spChg chg="mod">
          <ac:chgData name="Thanguturi, Yoshitha" userId="S::ythangut@ttu.edu::add9f8ea-f38f-4452-8f7e-ad1f50e951bd" providerId="AD" clId="Web-{FC67B6C0-1A55-31E7-43AD-81813B2BB471}" dt="2024-03-03T02:08:57.630" v="125" actId="20577"/>
          <ac:spMkLst>
            <pc:docMk/>
            <pc:sldMk cId="450684742" sldId="260"/>
            <ac:spMk id="3" creationId="{CD447747-2970-1A7F-912F-086A779E9C30}"/>
          </ac:spMkLst>
        </pc:spChg>
      </pc:sldChg>
      <pc:sldChg chg="modSp">
        <pc:chgData name="Thanguturi, Yoshitha" userId="S::ythangut@ttu.edu::add9f8ea-f38f-4452-8f7e-ad1f50e951bd" providerId="AD" clId="Web-{FC67B6C0-1A55-31E7-43AD-81813B2BB471}" dt="2024-03-03T02:35:16.700" v="378" actId="20577"/>
        <pc:sldMkLst>
          <pc:docMk/>
          <pc:sldMk cId="926346335" sldId="266"/>
        </pc:sldMkLst>
        <pc:spChg chg="mod">
          <ac:chgData name="Thanguturi, Yoshitha" userId="S::ythangut@ttu.edu::add9f8ea-f38f-4452-8f7e-ad1f50e951bd" providerId="AD" clId="Web-{FC67B6C0-1A55-31E7-43AD-81813B2BB471}" dt="2024-03-03T02:35:16.700" v="378" actId="20577"/>
          <ac:spMkLst>
            <pc:docMk/>
            <pc:sldMk cId="926346335" sldId="266"/>
            <ac:spMk id="2" creationId="{BA90875D-1352-ABCF-DF12-C84D0E11EFC0}"/>
          </ac:spMkLst>
        </pc:spChg>
        <pc:spChg chg="mod">
          <ac:chgData name="Thanguturi, Yoshitha" userId="S::ythangut@ttu.edu::add9f8ea-f38f-4452-8f7e-ad1f50e951bd" providerId="AD" clId="Web-{FC67B6C0-1A55-31E7-43AD-81813B2BB471}" dt="2024-03-03T02:34:48.840" v="372" actId="14100"/>
          <ac:spMkLst>
            <pc:docMk/>
            <pc:sldMk cId="926346335" sldId="266"/>
            <ac:spMk id="3" creationId="{56404FD7-532A-C8ED-E624-0001B82F7AFB}"/>
          </ac:spMkLst>
        </pc:spChg>
      </pc:sldChg>
    </pc:docChg>
  </pc:docChgLst>
  <pc:docChgLst>
    <pc:chgData name="Karapakula, Prathyuusha Chowdary" userId="S::pkarapak@ttu.edu::43d9b744-6f8b-4a6d-88a5-65969a29665d" providerId="AD" clId="Web-{66922D46-83DD-617E-4761-E1D390C8BB48}"/>
    <pc:docChg chg="addSld delSld modSld">
      <pc:chgData name="Karapakula, Prathyuusha Chowdary" userId="S::pkarapak@ttu.edu::43d9b744-6f8b-4a6d-88a5-65969a29665d" providerId="AD" clId="Web-{66922D46-83DD-617E-4761-E1D390C8BB48}" dt="2024-03-03T16:19:44.399" v="40" actId="20577"/>
      <pc:docMkLst>
        <pc:docMk/>
      </pc:docMkLst>
      <pc:sldChg chg="addSp delSp modSp del">
        <pc:chgData name="Karapakula, Prathyuusha Chowdary" userId="S::pkarapak@ttu.edu::43d9b744-6f8b-4a6d-88a5-65969a29665d" providerId="AD" clId="Web-{66922D46-83DD-617E-4761-E1D390C8BB48}" dt="2024-03-03T16:16:27.228" v="13"/>
        <pc:sldMkLst>
          <pc:docMk/>
          <pc:sldMk cId="709414151" sldId="258"/>
        </pc:sldMkLst>
        <pc:spChg chg="del mod">
          <ac:chgData name="Karapakula, Prathyuusha Chowdary" userId="S::pkarapak@ttu.edu::43d9b744-6f8b-4a6d-88a5-65969a29665d" providerId="AD" clId="Web-{66922D46-83DD-617E-4761-E1D390C8BB48}" dt="2024-03-03T16:16:12.181" v="11"/>
          <ac:spMkLst>
            <pc:docMk/>
            <pc:sldMk cId="709414151" sldId="258"/>
            <ac:spMk id="2" creationId="{4C32FE11-00C6-8880-D325-A3097716769C}"/>
          </ac:spMkLst>
        </pc:spChg>
        <pc:spChg chg="del mod">
          <ac:chgData name="Karapakula, Prathyuusha Chowdary" userId="S::pkarapak@ttu.edu::43d9b744-6f8b-4a6d-88a5-65969a29665d" providerId="AD" clId="Web-{66922D46-83DD-617E-4761-E1D390C8BB48}" dt="2024-03-03T16:16:07.384" v="10"/>
          <ac:spMkLst>
            <pc:docMk/>
            <pc:sldMk cId="709414151" sldId="258"/>
            <ac:spMk id="3" creationId="{4E424D1F-1F2C-91A6-CFAD-30BD1D160C09}"/>
          </ac:spMkLst>
        </pc:spChg>
        <pc:spChg chg="add mod">
          <ac:chgData name="Karapakula, Prathyuusha Chowdary" userId="S::pkarapak@ttu.edu::43d9b744-6f8b-4a6d-88a5-65969a29665d" providerId="AD" clId="Web-{66922D46-83DD-617E-4761-E1D390C8BB48}" dt="2024-03-03T16:16:07.384" v="10"/>
          <ac:spMkLst>
            <pc:docMk/>
            <pc:sldMk cId="709414151" sldId="258"/>
            <ac:spMk id="5" creationId="{AD48581D-EFE9-46B4-2AD6-D30094171CB3}"/>
          </ac:spMkLst>
        </pc:spChg>
        <pc:spChg chg="add mod">
          <ac:chgData name="Karapakula, Prathyuusha Chowdary" userId="S::pkarapak@ttu.edu::43d9b744-6f8b-4a6d-88a5-65969a29665d" providerId="AD" clId="Web-{66922D46-83DD-617E-4761-E1D390C8BB48}" dt="2024-03-03T16:16:12.181" v="11"/>
          <ac:spMkLst>
            <pc:docMk/>
            <pc:sldMk cId="709414151" sldId="258"/>
            <ac:spMk id="7" creationId="{D5C6C403-3954-1D37-1CFD-E03967D66CBF}"/>
          </ac:spMkLst>
        </pc:spChg>
      </pc:sldChg>
      <pc:sldChg chg="addSp modSp new">
        <pc:chgData name="Karapakula, Prathyuusha Chowdary" userId="S::pkarapak@ttu.edu::43d9b744-6f8b-4a6d-88a5-65969a29665d" providerId="AD" clId="Web-{66922D46-83DD-617E-4761-E1D390C8BB48}" dt="2024-03-03T16:19:44.399" v="40" actId="20577"/>
        <pc:sldMkLst>
          <pc:docMk/>
          <pc:sldMk cId="1319665962" sldId="273"/>
        </pc:sldMkLst>
        <pc:spChg chg="mod">
          <ac:chgData name="Karapakula, Prathyuusha Chowdary" userId="S::pkarapak@ttu.edu::43d9b744-6f8b-4a6d-88a5-65969a29665d" providerId="AD" clId="Web-{66922D46-83DD-617E-4761-E1D390C8BB48}" dt="2024-03-03T16:16:46.354" v="16" actId="20577"/>
          <ac:spMkLst>
            <pc:docMk/>
            <pc:sldMk cId="1319665962" sldId="273"/>
            <ac:spMk id="2" creationId="{F889421B-6CDA-7517-FB3B-5BDA2D9462CB}"/>
          </ac:spMkLst>
        </pc:spChg>
        <pc:spChg chg="add mod">
          <ac:chgData name="Karapakula, Prathyuusha Chowdary" userId="S::pkarapak@ttu.edu::43d9b744-6f8b-4a6d-88a5-65969a29665d" providerId="AD" clId="Web-{66922D46-83DD-617E-4761-E1D390C8BB48}" dt="2024-03-03T16:19:44.399" v="40" actId="20577"/>
          <ac:spMkLst>
            <pc:docMk/>
            <pc:sldMk cId="1319665962" sldId="273"/>
            <ac:spMk id="3" creationId="{CBFB8484-5523-6B0F-9EC6-5EB58BB73440}"/>
          </ac:spMkLst>
        </pc:spChg>
      </pc:sldChg>
    </pc:docChg>
  </pc:docChgLst>
  <pc:docChgLst>
    <pc:chgData name="Karapakula, Prathyuusha Chowdary" userId="S::pkarapak@ttu.edu::43d9b744-6f8b-4a6d-88a5-65969a29665d" providerId="AD" clId="Web-{68FCFBB2-D044-804A-12A3-BA8B0C4D6603}"/>
    <pc:docChg chg="modSld">
      <pc:chgData name="Karapakula, Prathyuusha Chowdary" userId="S::pkarapak@ttu.edu::43d9b744-6f8b-4a6d-88a5-65969a29665d" providerId="AD" clId="Web-{68FCFBB2-D044-804A-12A3-BA8B0C4D6603}" dt="2024-03-02T22:13:24.033" v="97" actId="20577"/>
      <pc:docMkLst>
        <pc:docMk/>
      </pc:docMkLst>
      <pc:sldChg chg="modSp">
        <pc:chgData name="Karapakula, Prathyuusha Chowdary" userId="S::pkarapak@ttu.edu::43d9b744-6f8b-4a6d-88a5-65969a29665d" providerId="AD" clId="Web-{68FCFBB2-D044-804A-12A3-BA8B0C4D6603}" dt="2024-03-02T22:09:59.787" v="73" actId="20577"/>
        <pc:sldMkLst>
          <pc:docMk/>
          <pc:sldMk cId="876772512" sldId="257"/>
        </pc:sldMkLst>
        <pc:spChg chg="mod">
          <ac:chgData name="Karapakula, Prathyuusha Chowdary" userId="S::pkarapak@ttu.edu::43d9b744-6f8b-4a6d-88a5-65969a29665d" providerId="AD" clId="Web-{68FCFBB2-D044-804A-12A3-BA8B0C4D6603}" dt="2024-03-02T21:55:05.127" v="30" actId="20577"/>
          <ac:spMkLst>
            <pc:docMk/>
            <pc:sldMk cId="876772512" sldId="257"/>
            <ac:spMk id="2" creationId="{C50C24AB-C3AE-B5B2-B167-745F215D2BF2}"/>
          </ac:spMkLst>
        </pc:spChg>
        <pc:spChg chg="mod">
          <ac:chgData name="Karapakula, Prathyuusha Chowdary" userId="S::pkarapak@ttu.edu::43d9b744-6f8b-4a6d-88a5-65969a29665d" providerId="AD" clId="Web-{68FCFBB2-D044-804A-12A3-BA8B0C4D6603}" dt="2024-03-02T22:09:59.787" v="73" actId="20577"/>
          <ac:spMkLst>
            <pc:docMk/>
            <pc:sldMk cId="876772512" sldId="257"/>
            <ac:spMk id="3" creationId="{31B2EFB8-2D46-5065-B4D3-3A120CD5DC8A}"/>
          </ac:spMkLst>
        </pc:spChg>
      </pc:sldChg>
      <pc:sldChg chg="modSp">
        <pc:chgData name="Karapakula, Prathyuusha Chowdary" userId="S::pkarapak@ttu.edu::43d9b744-6f8b-4a6d-88a5-65969a29665d" providerId="AD" clId="Web-{68FCFBB2-D044-804A-12A3-BA8B0C4D6603}" dt="2024-03-02T22:13:24.033" v="97" actId="20577"/>
        <pc:sldMkLst>
          <pc:docMk/>
          <pc:sldMk cId="709414151" sldId="258"/>
        </pc:sldMkLst>
        <pc:spChg chg="mod">
          <ac:chgData name="Karapakula, Prathyuusha Chowdary" userId="S::pkarapak@ttu.edu::43d9b744-6f8b-4a6d-88a5-65969a29665d" providerId="AD" clId="Web-{68FCFBB2-D044-804A-12A3-BA8B0C4D6603}" dt="2024-03-02T22:13:09.814" v="95" actId="20577"/>
          <ac:spMkLst>
            <pc:docMk/>
            <pc:sldMk cId="709414151" sldId="258"/>
            <ac:spMk id="2" creationId="{4C32FE11-00C6-8880-D325-A3097716769C}"/>
          </ac:spMkLst>
        </pc:spChg>
        <pc:spChg chg="mod">
          <ac:chgData name="Karapakula, Prathyuusha Chowdary" userId="S::pkarapak@ttu.edu::43d9b744-6f8b-4a6d-88a5-65969a29665d" providerId="AD" clId="Web-{68FCFBB2-D044-804A-12A3-BA8B0C4D6603}" dt="2024-03-02T22:13:24.033" v="97" actId="20577"/>
          <ac:spMkLst>
            <pc:docMk/>
            <pc:sldMk cId="709414151" sldId="258"/>
            <ac:spMk id="3" creationId="{4E424D1F-1F2C-91A6-CFAD-30BD1D160C09}"/>
          </ac:spMkLst>
        </pc:spChg>
      </pc:sldChg>
    </pc:docChg>
  </pc:docChgLst>
  <pc:docChgLst>
    <pc:chgData name="Muppeda, Anvesh" userId="S::amuppeda@ttu.edu::06b03efe-61ac-428c-8f04-21f5fe3dd4d6" providerId="AD" clId="Web-{DA181872-AEE0-7C18-A58D-2AAB3FDD3748}"/>
    <pc:docChg chg="modSld">
      <pc:chgData name="Muppeda, Anvesh" userId="S::amuppeda@ttu.edu::06b03efe-61ac-428c-8f04-21f5fe3dd4d6" providerId="AD" clId="Web-{DA181872-AEE0-7C18-A58D-2AAB3FDD3748}" dt="2024-03-04T00:49:37.595" v="10" actId="1076"/>
      <pc:docMkLst>
        <pc:docMk/>
      </pc:docMkLst>
      <pc:sldChg chg="addSp delSp modSp">
        <pc:chgData name="Muppeda, Anvesh" userId="S::amuppeda@ttu.edu::06b03efe-61ac-428c-8f04-21f5fe3dd4d6" providerId="AD" clId="Web-{DA181872-AEE0-7C18-A58D-2AAB3FDD3748}" dt="2024-03-04T00:49:37.595" v="10" actId="1076"/>
        <pc:sldMkLst>
          <pc:docMk/>
          <pc:sldMk cId="4201027165" sldId="265"/>
        </pc:sldMkLst>
        <pc:spChg chg="add del">
          <ac:chgData name="Muppeda, Anvesh" userId="S::amuppeda@ttu.edu::06b03efe-61ac-428c-8f04-21f5fe3dd4d6" providerId="AD" clId="Web-{DA181872-AEE0-7C18-A58D-2AAB3FDD3748}" dt="2024-03-04T00:49:23.282" v="6"/>
          <ac:spMkLst>
            <pc:docMk/>
            <pc:sldMk cId="4201027165" sldId="265"/>
            <ac:spMk id="3" creationId="{187E2BEE-F901-FDB9-913E-08494E03C8F0}"/>
          </ac:spMkLst>
        </pc:spChg>
        <pc:spChg chg="add del">
          <ac:chgData name="Muppeda, Anvesh" userId="S::amuppeda@ttu.edu::06b03efe-61ac-428c-8f04-21f5fe3dd4d6" providerId="AD" clId="Web-{DA181872-AEE0-7C18-A58D-2AAB3FDD3748}" dt="2024-03-04T00:49:34.516" v="9"/>
          <ac:spMkLst>
            <pc:docMk/>
            <pc:sldMk cId="4201027165" sldId="265"/>
            <ac:spMk id="6" creationId="{E6F45468-1699-0F3E-02DA-1876A71DDA67}"/>
          </ac:spMkLst>
        </pc:spChg>
        <pc:picChg chg="mod">
          <ac:chgData name="Muppeda, Anvesh" userId="S::amuppeda@ttu.edu::06b03efe-61ac-428c-8f04-21f5fe3dd4d6" providerId="AD" clId="Web-{DA181872-AEE0-7C18-A58D-2AAB3FDD3748}" dt="2024-03-04T00:48:58.062" v="1" actId="1076"/>
          <ac:picMkLst>
            <pc:docMk/>
            <pc:sldMk cId="4201027165" sldId="265"/>
            <ac:picMk id="4" creationId="{98363EC3-FBDF-D8EF-A48B-D63B0A05DCD9}"/>
          </ac:picMkLst>
        </pc:picChg>
        <pc:picChg chg="add mod">
          <ac:chgData name="Muppeda, Anvesh" userId="S::amuppeda@ttu.edu::06b03efe-61ac-428c-8f04-21f5fe3dd4d6" providerId="AD" clId="Web-{DA181872-AEE0-7C18-A58D-2AAB3FDD3748}" dt="2024-03-04T00:49:22.266" v="5" actId="14100"/>
          <ac:picMkLst>
            <pc:docMk/>
            <pc:sldMk cId="4201027165" sldId="265"/>
            <ac:picMk id="5" creationId="{5F1AFF23-DDA8-1110-DD9D-E893C36EDBF1}"/>
          </ac:picMkLst>
        </pc:picChg>
        <pc:picChg chg="del">
          <ac:chgData name="Muppeda, Anvesh" userId="S::amuppeda@ttu.edu::06b03efe-61ac-428c-8f04-21f5fe3dd4d6" providerId="AD" clId="Web-{DA181872-AEE0-7C18-A58D-2AAB3FDD3748}" dt="2024-03-04T00:48:54.656" v="0"/>
          <ac:picMkLst>
            <pc:docMk/>
            <pc:sldMk cId="4201027165" sldId="265"/>
            <ac:picMk id="7" creationId="{B6B49F97-E7E8-E20F-54E9-AE7924D01678}"/>
          </ac:picMkLst>
        </pc:picChg>
        <pc:picChg chg="add mod">
          <ac:chgData name="Muppeda, Anvesh" userId="S::amuppeda@ttu.edu::06b03efe-61ac-428c-8f04-21f5fe3dd4d6" providerId="AD" clId="Web-{DA181872-AEE0-7C18-A58D-2AAB3FDD3748}" dt="2024-03-04T00:49:37.595" v="10" actId="1076"/>
          <ac:picMkLst>
            <pc:docMk/>
            <pc:sldMk cId="4201027165" sldId="265"/>
            <ac:picMk id="8" creationId="{F8258017-7D23-8852-1373-28E778B4CAD0}"/>
          </ac:picMkLst>
        </pc:picChg>
      </pc:sldChg>
    </pc:docChg>
  </pc:docChgLst>
  <pc:docChgLst>
    <pc:chgData name="Muppeda, Anvesh" userId="S::amuppeda@ttu.edu::06b03efe-61ac-428c-8f04-21f5fe3dd4d6" providerId="AD" clId="Web-{B78E6A62-7C0E-2DA7-C46F-AECE7AB14486}"/>
    <pc:docChg chg="modSld">
      <pc:chgData name="Muppeda, Anvesh" userId="S::amuppeda@ttu.edu::06b03efe-61ac-428c-8f04-21f5fe3dd4d6" providerId="AD" clId="Web-{B78E6A62-7C0E-2DA7-C46F-AECE7AB14486}" dt="2024-03-04T04:44:51.812" v="75" actId="20577"/>
      <pc:docMkLst>
        <pc:docMk/>
      </pc:docMkLst>
      <pc:sldChg chg="modSp">
        <pc:chgData name="Muppeda, Anvesh" userId="S::amuppeda@ttu.edu::06b03efe-61ac-428c-8f04-21f5fe3dd4d6" providerId="AD" clId="Web-{B78E6A62-7C0E-2DA7-C46F-AECE7AB14486}" dt="2024-03-04T04:44:24.201" v="71" actId="14100"/>
        <pc:sldMkLst>
          <pc:docMk/>
          <pc:sldMk cId="876772512" sldId="257"/>
        </pc:sldMkLst>
        <pc:spChg chg="mod">
          <ac:chgData name="Muppeda, Anvesh" userId="S::amuppeda@ttu.edu::06b03efe-61ac-428c-8f04-21f5fe3dd4d6" providerId="AD" clId="Web-{B78E6A62-7C0E-2DA7-C46F-AECE7AB14486}" dt="2024-03-04T04:44:24.201" v="71" actId="14100"/>
          <ac:spMkLst>
            <pc:docMk/>
            <pc:sldMk cId="876772512" sldId="257"/>
            <ac:spMk id="2" creationId="{C50C24AB-C3AE-B5B2-B167-745F215D2BF2}"/>
          </ac:spMkLst>
        </pc:spChg>
      </pc:sldChg>
      <pc:sldChg chg="modSp">
        <pc:chgData name="Muppeda, Anvesh" userId="S::amuppeda@ttu.edu::06b03efe-61ac-428c-8f04-21f5fe3dd4d6" providerId="AD" clId="Web-{B78E6A62-7C0E-2DA7-C46F-AECE7AB14486}" dt="2024-03-04T04:41:26.333" v="54" actId="14100"/>
        <pc:sldMkLst>
          <pc:docMk/>
          <pc:sldMk cId="844141229" sldId="259"/>
        </pc:sldMkLst>
        <pc:spChg chg="mod">
          <ac:chgData name="Muppeda, Anvesh" userId="S::amuppeda@ttu.edu::06b03efe-61ac-428c-8f04-21f5fe3dd4d6" providerId="AD" clId="Web-{B78E6A62-7C0E-2DA7-C46F-AECE7AB14486}" dt="2024-03-04T04:41:26.333" v="54" actId="14100"/>
          <ac:spMkLst>
            <pc:docMk/>
            <pc:sldMk cId="844141229" sldId="259"/>
            <ac:spMk id="2" creationId="{96ACB0BE-881E-C7A0-2BAC-A255FA6CA04B}"/>
          </ac:spMkLst>
        </pc:spChg>
      </pc:sldChg>
      <pc:sldChg chg="modSp">
        <pc:chgData name="Muppeda, Anvesh" userId="S::amuppeda@ttu.edu::06b03efe-61ac-428c-8f04-21f5fe3dd4d6" providerId="AD" clId="Web-{B78E6A62-7C0E-2DA7-C46F-AECE7AB14486}" dt="2024-03-04T04:44:35.311" v="73" actId="20577"/>
        <pc:sldMkLst>
          <pc:docMk/>
          <pc:sldMk cId="450684742" sldId="260"/>
        </pc:sldMkLst>
        <pc:spChg chg="mod">
          <ac:chgData name="Muppeda, Anvesh" userId="S::amuppeda@ttu.edu::06b03efe-61ac-428c-8f04-21f5fe3dd4d6" providerId="AD" clId="Web-{B78E6A62-7C0E-2DA7-C46F-AECE7AB14486}" dt="2024-03-04T04:44:35.311" v="73" actId="20577"/>
          <ac:spMkLst>
            <pc:docMk/>
            <pc:sldMk cId="450684742" sldId="260"/>
            <ac:spMk id="2" creationId="{2AB302CA-8CEB-5246-5C78-287C76B3C94C}"/>
          </ac:spMkLst>
        </pc:spChg>
      </pc:sldChg>
      <pc:sldChg chg="modSp">
        <pc:chgData name="Muppeda, Anvesh" userId="S::amuppeda@ttu.edu::06b03efe-61ac-428c-8f04-21f5fe3dd4d6" providerId="AD" clId="Web-{B78E6A62-7C0E-2DA7-C46F-AECE7AB14486}" dt="2024-03-04T04:44:42.936" v="74" actId="20577"/>
        <pc:sldMkLst>
          <pc:docMk/>
          <pc:sldMk cId="516235647" sldId="261"/>
        </pc:sldMkLst>
        <pc:spChg chg="mod">
          <ac:chgData name="Muppeda, Anvesh" userId="S::amuppeda@ttu.edu::06b03efe-61ac-428c-8f04-21f5fe3dd4d6" providerId="AD" clId="Web-{B78E6A62-7C0E-2DA7-C46F-AECE7AB14486}" dt="2024-03-04T04:44:42.936" v="74" actId="20577"/>
          <ac:spMkLst>
            <pc:docMk/>
            <pc:sldMk cId="516235647" sldId="261"/>
            <ac:spMk id="2" creationId="{C9E458CF-81EF-0669-9006-EDDD40D4FC61}"/>
          </ac:spMkLst>
        </pc:spChg>
        <pc:spChg chg="mod">
          <ac:chgData name="Muppeda, Anvesh" userId="S::amuppeda@ttu.edu::06b03efe-61ac-428c-8f04-21f5fe3dd4d6" providerId="AD" clId="Web-{B78E6A62-7C0E-2DA7-C46F-AECE7AB14486}" dt="2024-03-04T04:36:26.634" v="10" actId="20577"/>
          <ac:spMkLst>
            <pc:docMk/>
            <pc:sldMk cId="516235647" sldId="261"/>
            <ac:spMk id="3" creationId="{FC7F38C9-F04E-FB6F-B8A2-F95B7F906B40}"/>
          </ac:spMkLst>
        </pc:spChg>
      </pc:sldChg>
      <pc:sldChg chg="modSp">
        <pc:chgData name="Muppeda, Anvesh" userId="S::amuppeda@ttu.edu::06b03efe-61ac-428c-8f04-21f5fe3dd4d6" providerId="AD" clId="Web-{B78E6A62-7C0E-2DA7-C46F-AECE7AB14486}" dt="2024-03-04T04:44:51.812" v="75" actId="20577"/>
        <pc:sldMkLst>
          <pc:docMk/>
          <pc:sldMk cId="4260980714" sldId="262"/>
        </pc:sldMkLst>
        <pc:spChg chg="mod">
          <ac:chgData name="Muppeda, Anvesh" userId="S::amuppeda@ttu.edu::06b03efe-61ac-428c-8f04-21f5fe3dd4d6" providerId="AD" clId="Web-{B78E6A62-7C0E-2DA7-C46F-AECE7AB14486}" dt="2024-03-04T04:44:51.812" v="75" actId="20577"/>
          <ac:spMkLst>
            <pc:docMk/>
            <pc:sldMk cId="4260980714" sldId="262"/>
            <ac:spMk id="2" creationId="{318F4C5F-C8E7-1DB1-7DEC-E4105F55ECBE}"/>
          </ac:spMkLst>
        </pc:spChg>
        <pc:spChg chg="mod">
          <ac:chgData name="Muppeda, Anvesh" userId="S::amuppeda@ttu.edu::06b03efe-61ac-428c-8f04-21f5fe3dd4d6" providerId="AD" clId="Web-{B78E6A62-7C0E-2DA7-C46F-AECE7AB14486}" dt="2024-03-04T04:38:16.670" v="45" actId="20577"/>
          <ac:spMkLst>
            <pc:docMk/>
            <pc:sldMk cId="4260980714" sldId="262"/>
            <ac:spMk id="35" creationId="{6810DEF8-B6C7-2A3F-F7E7-A0A101059D44}"/>
          </ac:spMkLst>
        </pc:spChg>
      </pc:sldChg>
      <pc:sldChg chg="modSp">
        <pc:chgData name="Muppeda, Anvesh" userId="S::amuppeda@ttu.edu::06b03efe-61ac-428c-8f04-21f5fe3dd4d6" providerId="AD" clId="Web-{B78E6A62-7C0E-2DA7-C46F-AECE7AB14486}" dt="2024-03-04T04:43:28.369" v="59" actId="20577"/>
        <pc:sldMkLst>
          <pc:docMk/>
          <pc:sldMk cId="4155230512" sldId="263"/>
        </pc:sldMkLst>
        <pc:spChg chg="mod">
          <ac:chgData name="Muppeda, Anvesh" userId="S::amuppeda@ttu.edu::06b03efe-61ac-428c-8f04-21f5fe3dd4d6" providerId="AD" clId="Web-{B78E6A62-7C0E-2DA7-C46F-AECE7AB14486}" dt="2024-03-04T04:43:28.369" v="59" actId="20577"/>
          <ac:spMkLst>
            <pc:docMk/>
            <pc:sldMk cId="4155230512" sldId="263"/>
            <ac:spMk id="2" creationId="{47391426-1295-FB9D-125F-1B34D7DE145D}"/>
          </ac:spMkLst>
        </pc:spChg>
      </pc:sldChg>
      <pc:sldChg chg="modSp">
        <pc:chgData name="Muppeda, Anvesh" userId="S::amuppeda@ttu.edu::06b03efe-61ac-428c-8f04-21f5fe3dd4d6" providerId="AD" clId="Web-{B78E6A62-7C0E-2DA7-C46F-AECE7AB14486}" dt="2024-03-04T04:43:32.588" v="60" actId="20577"/>
        <pc:sldMkLst>
          <pc:docMk/>
          <pc:sldMk cId="2156634275" sldId="264"/>
        </pc:sldMkLst>
        <pc:spChg chg="mod">
          <ac:chgData name="Muppeda, Anvesh" userId="S::amuppeda@ttu.edu::06b03efe-61ac-428c-8f04-21f5fe3dd4d6" providerId="AD" clId="Web-{B78E6A62-7C0E-2DA7-C46F-AECE7AB14486}" dt="2024-03-04T04:43:32.588" v="60" actId="20577"/>
          <ac:spMkLst>
            <pc:docMk/>
            <pc:sldMk cId="2156634275" sldId="264"/>
            <ac:spMk id="2" creationId="{CBCB61DC-2A7A-7CE8-E5F9-C096069F433A}"/>
          </ac:spMkLst>
        </pc:spChg>
      </pc:sldChg>
      <pc:sldChg chg="modSp">
        <pc:chgData name="Muppeda, Anvesh" userId="S::amuppeda@ttu.edu::06b03efe-61ac-428c-8f04-21f5fe3dd4d6" providerId="AD" clId="Web-{B78E6A62-7C0E-2DA7-C46F-AECE7AB14486}" dt="2024-03-04T04:43:40.104" v="62" actId="20577"/>
        <pc:sldMkLst>
          <pc:docMk/>
          <pc:sldMk cId="4201027165" sldId="265"/>
        </pc:sldMkLst>
        <pc:spChg chg="mod">
          <ac:chgData name="Muppeda, Anvesh" userId="S::amuppeda@ttu.edu::06b03efe-61ac-428c-8f04-21f5fe3dd4d6" providerId="AD" clId="Web-{B78E6A62-7C0E-2DA7-C46F-AECE7AB14486}" dt="2024-03-04T04:43:40.104" v="62" actId="20577"/>
          <ac:spMkLst>
            <pc:docMk/>
            <pc:sldMk cId="4201027165" sldId="265"/>
            <ac:spMk id="2" creationId="{5184AC68-5419-2EF5-67B3-E4AD365EF45B}"/>
          </ac:spMkLst>
        </pc:spChg>
      </pc:sldChg>
      <pc:sldChg chg="modSp">
        <pc:chgData name="Muppeda, Anvesh" userId="S::amuppeda@ttu.edu::06b03efe-61ac-428c-8f04-21f5fe3dd4d6" providerId="AD" clId="Web-{B78E6A62-7C0E-2DA7-C46F-AECE7AB14486}" dt="2024-03-04T04:41:49.537" v="57" actId="20577"/>
        <pc:sldMkLst>
          <pc:docMk/>
          <pc:sldMk cId="926346335" sldId="266"/>
        </pc:sldMkLst>
        <pc:spChg chg="mod">
          <ac:chgData name="Muppeda, Anvesh" userId="S::amuppeda@ttu.edu::06b03efe-61ac-428c-8f04-21f5fe3dd4d6" providerId="AD" clId="Web-{B78E6A62-7C0E-2DA7-C46F-AECE7AB14486}" dt="2024-03-04T04:41:49.537" v="57" actId="20577"/>
          <ac:spMkLst>
            <pc:docMk/>
            <pc:sldMk cId="926346335" sldId="266"/>
            <ac:spMk id="2" creationId="{BA90875D-1352-ABCF-DF12-C84D0E11EFC0}"/>
          </ac:spMkLst>
        </pc:spChg>
      </pc:sldChg>
      <pc:sldChg chg="modSp">
        <pc:chgData name="Muppeda, Anvesh" userId="S::amuppeda@ttu.edu::06b03efe-61ac-428c-8f04-21f5fe3dd4d6" providerId="AD" clId="Web-{B78E6A62-7C0E-2DA7-C46F-AECE7AB14486}" dt="2024-03-04T04:43:44.198" v="63" actId="20577"/>
        <pc:sldMkLst>
          <pc:docMk/>
          <pc:sldMk cId="3933029252" sldId="268"/>
        </pc:sldMkLst>
        <pc:spChg chg="mod">
          <ac:chgData name="Muppeda, Anvesh" userId="S::amuppeda@ttu.edu::06b03efe-61ac-428c-8f04-21f5fe3dd4d6" providerId="AD" clId="Web-{B78E6A62-7C0E-2DA7-C46F-AECE7AB14486}" dt="2024-03-04T04:43:44.198" v="63" actId="20577"/>
          <ac:spMkLst>
            <pc:docMk/>
            <pc:sldMk cId="3933029252" sldId="268"/>
            <ac:spMk id="2" creationId="{29408490-378C-28D3-7295-4F49CAD7B0CC}"/>
          </ac:spMkLst>
        </pc:spChg>
      </pc:sldChg>
      <pc:sldChg chg="modSp">
        <pc:chgData name="Muppeda, Anvesh" userId="S::amuppeda@ttu.edu::06b03efe-61ac-428c-8f04-21f5fe3dd4d6" providerId="AD" clId="Web-{B78E6A62-7C0E-2DA7-C46F-AECE7AB14486}" dt="2024-03-04T04:43:47.432" v="64" actId="20577"/>
        <pc:sldMkLst>
          <pc:docMk/>
          <pc:sldMk cId="2323828011" sldId="269"/>
        </pc:sldMkLst>
        <pc:spChg chg="mod">
          <ac:chgData name="Muppeda, Anvesh" userId="S::amuppeda@ttu.edu::06b03efe-61ac-428c-8f04-21f5fe3dd4d6" providerId="AD" clId="Web-{B78E6A62-7C0E-2DA7-C46F-AECE7AB14486}" dt="2024-03-04T04:43:47.432" v="64" actId="20577"/>
          <ac:spMkLst>
            <pc:docMk/>
            <pc:sldMk cId="2323828011" sldId="269"/>
            <ac:spMk id="2" creationId="{B12DCEB1-78AD-59B0-6466-03A52CA954AB}"/>
          </ac:spMkLst>
        </pc:spChg>
      </pc:sldChg>
      <pc:sldChg chg="modSp">
        <pc:chgData name="Muppeda, Anvesh" userId="S::amuppeda@ttu.edu::06b03efe-61ac-428c-8f04-21f5fe3dd4d6" providerId="AD" clId="Web-{B78E6A62-7C0E-2DA7-C46F-AECE7AB14486}" dt="2024-03-04T04:43:55.495" v="66" actId="20577"/>
        <pc:sldMkLst>
          <pc:docMk/>
          <pc:sldMk cId="3897101051" sldId="270"/>
        </pc:sldMkLst>
        <pc:spChg chg="mod">
          <ac:chgData name="Muppeda, Anvesh" userId="S::amuppeda@ttu.edu::06b03efe-61ac-428c-8f04-21f5fe3dd4d6" providerId="AD" clId="Web-{B78E6A62-7C0E-2DA7-C46F-AECE7AB14486}" dt="2024-03-04T04:43:55.495" v="66" actId="20577"/>
          <ac:spMkLst>
            <pc:docMk/>
            <pc:sldMk cId="3897101051" sldId="270"/>
            <ac:spMk id="2" creationId="{8126BF53-0581-8F76-A21E-3EAE6476EE7B}"/>
          </ac:spMkLst>
        </pc:spChg>
      </pc:sldChg>
      <pc:sldChg chg="delSp">
        <pc:chgData name="Muppeda, Anvesh" userId="S::amuppeda@ttu.edu::06b03efe-61ac-428c-8f04-21f5fe3dd4d6" providerId="AD" clId="Web-{B78E6A62-7C0E-2DA7-C46F-AECE7AB14486}" dt="2024-03-04T04:39:10.110" v="46"/>
        <pc:sldMkLst>
          <pc:docMk/>
          <pc:sldMk cId="3040878189" sldId="271"/>
        </pc:sldMkLst>
        <pc:spChg chg="del">
          <ac:chgData name="Muppeda, Anvesh" userId="S::amuppeda@ttu.edu::06b03efe-61ac-428c-8f04-21f5fe3dd4d6" providerId="AD" clId="Web-{B78E6A62-7C0E-2DA7-C46F-AECE7AB14486}" dt="2024-03-04T04:39:10.110" v="46"/>
          <ac:spMkLst>
            <pc:docMk/>
            <pc:sldMk cId="3040878189" sldId="271"/>
            <ac:spMk id="13" creationId="{AF2F604E-43BE-4DC3-B983-E071523364F8}"/>
          </ac:spMkLst>
        </pc:spChg>
      </pc:sldChg>
      <pc:sldChg chg="modSp">
        <pc:chgData name="Muppeda, Anvesh" userId="S::amuppeda@ttu.edu::06b03efe-61ac-428c-8f04-21f5fe3dd4d6" providerId="AD" clId="Web-{B78E6A62-7C0E-2DA7-C46F-AECE7AB14486}" dt="2024-03-04T04:44:06.058" v="68" actId="14100"/>
        <pc:sldMkLst>
          <pc:docMk/>
          <pc:sldMk cId="1319665962" sldId="273"/>
        </pc:sldMkLst>
        <pc:spChg chg="mod">
          <ac:chgData name="Muppeda, Anvesh" userId="S::amuppeda@ttu.edu::06b03efe-61ac-428c-8f04-21f5fe3dd4d6" providerId="AD" clId="Web-{B78E6A62-7C0E-2DA7-C46F-AECE7AB14486}" dt="2024-03-04T04:44:06.058" v="68" actId="14100"/>
          <ac:spMkLst>
            <pc:docMk/>
            <pc:sldMk cId="1319665962" sldId="273"/>
            <ac:spMk id="2" creationId="{F889421B-6CDA-7517-FB3B-5BDA2D9462CB}"/>
          </ac:spMkLst>
        </pc:spChg>
      </pc:sldChg>
      <pc:sldChg chg="modSp">
        <pc:chgData name="Muppeda, Anvesh" userId="S::amuppeda@ttu.edu::06b03efe-61ac-428c-8f04-21f5fe3dd4d6" providerId="AD" clId="Web-{B78E6A62-7C0E-2DA7-C46F-AECE7AB14486}" dt="2024-03-04T04:43:51.042" v="65" actId="20577"/>
        <pc:sldMkLst>
          <pc:docMk/>
          <pc:sldMk cId="1038410060" sldId="274"/>
        </pc:sldMkLst>
        <pc:spChg chg="mod">
          <ac:chgData name="Muppeda, Anvesh" userId="S::amuppeda@ttu.edu::06b03efe-61ac-428c-8f04-21f5fe3dd4d6" providerId="AD" clId="Web-{B78E6A62-7C0E-2DA7-C46F-AECE7AB14486}" dt="2024-03-04T04:43:51.042" v="65" actId="20577"/>
          <ac:spMkLst>
            <pc:docMk/>
            <pc:sldMk cId="1038410060" sldId="274"/>
            <ac:spMk id="2" creationId="{D303D352-921D-EF90-BF3C-3858035943F3}"/>
          </ac:spMkLst>
        </pc:spChg>
      </pc:sldChg>
      <pc:sldChg chg="modSp">
        <pc:chgData name="Muppeda, Anvesh" userId="S::amuppeda@ttu.edu::06b03efe-61ac-428c-8f04-21f5fe3dd4d6" providerId="AD" clId="Web-{B78E6A62-7C0E-2DA7-C46F-AECE7AB14486}" dt="2024-03-04T04:43:35.760" v="61" actId="20577"/>
        <pc:sldMkLst>
          <pc:docMk/>
          <pc:sldMk cId="1625147468" sldId="276"/>
        </pc:sldMkLst>
        <pc:spChg chg="mod">
          <ac:chgData name="Muppeda, Anvesh" userId="S::amuppeda@ttu.edu::06b03efe-61ac-428c-8f04-21f5fe3dd4d6" providerId="AD" clId="Web-{B78E6A62-7C0E-2DA7-C46F-AECE7AB14486}" dt="2024-03-04T04:43:35.760" v="61" actId="20577"/>
          <ac:spMkLst>
            <pc:docMk/>
            <pc:sldMk cId="1625147468" sldId="276"/>
            <ac:spMk id="2" creationId="{5184AC68-5419-2EF5-67B3-E4AD365EF4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496" y="2601119"/>
            <a:ext cx="11113008" cy="1655762"/>
          </a:xfrm>
        </p:spPr>
        <p:txBody>
          <a:bodyPr>
            <a:normAutofit fontScale="90000"/>
          </a:bodyPr>
          <a:lstStyle/>
          <a:p>
            <a:r>
              <a:rPr lang="en-US" err="1">
                <a:ea typeface="+mj-lt"/>
                <a:cs typeface="+mj-lt"/>
              </a:rPr>
              <a:t>OpenDataVal</a:t>
            </a:r>
            <a:r>
              <a:rPr lang="en-US">
                <a:ea typeface="+mj-lt"/>
                <a:cs typeface="+mj-lt"/>
              </a:rPr>
              <a:t>: a Unified Benchmark for Data</a:t>
            </a:r>
            <a:r>
              <a:rPr lang="en-US"/>
              <a:t> </a:t>
            </a:r>
            <a:r>
              <a:rPr lang="en-US">
                <a:ea typeface="+mj-lt"/>
                <a:cs typeface="+mj-lt"/>
              </a:rPr>
              <a:t>Valuation</a:t>
            </a:r>
            <a:endParaRPr lang="en-US"/>
          </a:p>
        </p:txBody>
      </p:sp>
      <p:sp>
        <p:nvSpPr>
          <p:cNvPr id="3" name="Subtitle 2"/>
          <p:cNvSpPr>
            <a:spLocks noGrp="1"/>
          </p:cNvSpPr>
          <p:nvPr>
            <p:ph type="subTitle" idx="1"/>
          </p:nvPr>
        </p:nvSpPr>
        <p:spPr>
          <a:xfrm>
            <a:off x="9628632" y="5202237"/>
            <a:ext cx="2563368" cy="1655762"/>
          </a:xfrm>
        </p:spPr>
        <p:txBody>
          <a:bodyPr vert="horz" lIns="91440" tIns="45720" rIns="91440" bIns="45720" rtlCol="0" anchor="t">
            <a:normAutofit fontScale="55000" lnSpcReduction="20000"/>
          </a:bodyPr>
          <a:lstStyle/>
          <a:p>
            <a:r>
              <a:rPr lang="en-US" b="1" u="sng"/>
              <a:t>Group 3</a:t>
            </a:r>
          </a:p>
          <a:p>
            <a:r>
              <a:rPr lang="en-US">
                <a:latin typeface="Times New Roman" panose="02020603050405020304" pitchFamily="18" charset="0"/>
                <a:cs typeface="Times New Roman" panose="02020603050405020304" pitchFamily="18" charset="0"/>
              </a:rPr>
              <a:t>Anvesh Muppeda</a:t>
            </a:r>
          </a:p>
          <a:p>
            <a:r>
              <a:rPr lang="en-US">
                <a:latin typeface="Times New Roman" panose="02020603050405020304" pitchFamily="18" charset="0"/>
                <a:cs typeface="Times New Roman" panose="02020603050405020304" pitchFamily="18" charset="0"/>
              </a:rPr>
              <a:t>Sai Manasa Kota</a:t>
            </a:r>
          </a:p>
          <a:p>
            <a:r>
              <a:rPr lang="en-US" err="1">
                <a:latin typeface="Times New Roman" panose="02020603050405020304" pitchFamily="18" charset="0"/>
                <a:ea typeface="+mn-lt"/>
                <a:cs typeface="Times New Roman" panose="02020603050405020304" pitchFamily="18" charset="0"/>
              </a:rPr>
              <a:t>Yoshitha</a:t>
            </a:r>
            <a:r>
              <a:rPr lang="en-US">
                <a:latin typeface="Times New Roman" panose="02020603050405020304" pitchFamily="18" charset="0"/>
                <a:ea typeface="+mn-lt"/>
                <a:cs typeface="Times New Roman" panose="02020603050405020304" pitchFamily="18" charset="0"/>
              </a:rPr>
              <a:t> </a:t>
            </a:r>
            <a:r>
              <a:rPr lang="en-US" err="1">
                <a:latin typeface="Times New Roman" panose="02020603050405020304" pitchFamily="18" charset="0"/>
                <a:ea typeface="+mn-lt"/>
                <a:cs typeface="Times New Roman" panose="02020603050405020304" pitchFamily="18" charset="0"/>
              </a:rPr>
              <a:t>Thanguturi</a:t>
            </a:r>
            <a:endParaRPr lang="en-US">
              <a:latin typeface="Times New Roman" panose="02020603050405020304" pitchFamily="18" charset="0"/>
              <a:ea typeface="+mn-lt"/>
              <a:cs typeface="Times New Roman" panose="02020603050405020304" pitchFamily="18" charset="0"/>
            </a:endParaRPr>
          </a:p>
          <a:p>
            <a:r>
              <a:rPr lang="en-US" err="1">
                <a:latin typeface="Times New Roman" panose="02020603050405020304" pitchFamily="18" charset="0"/>
                <a:ea typeface="+mn-lt"/>
                <a:cs typeface="Times New Roman" panose="02020603050405020304" pitchFamily="18" charset="0"/>
              </a:rPr>
              <a:t>Prathyuusha</a:t>
            </a:r>
            <a:r>
              <a:rPr lang="en-US">
                <a:latin typeface="Times New Roman" panose="02020603050405020304" pitchFamily="18" charset="0"/>
                <a:ea typeface="+mn-lt"/>
                <a:cs typeface="Times New Roman" panose="02020603050405020304" pitchFamily="18" charset="0"/>
              </a:rPr>
              <a:t> Chowdary </a:t>
            </a:r>
            <a:r>
              <a:rPr lang="en-US" err="1">
                <a:latin typeface="Times New Roman" panose="02020603050405020304" pitchFamily="18" charset="0"/>
                <a:ea typeface="+mn-lt"/>
                <a:cs typeface="Times New Roman" panose="02020603050405020304" pitchFamily="18" charset="0"/>
              </a:rPr>
              <a:t>Karapakula</a:t>
            </a:r>
            <a:endParaRPr lang="en-US">
              <a:latin typeface="Times New Roman" panose="02020603050405020304" pitchFamily="18" charset="0"/>
              <a:ea typeface="+mn-lt"/>
              <a:cs typeface="Times New Roman" panose="02020603050405020304" pitchFamily="18" charset="0"/>
            </a:endParaRPr>
          </a:p>
          <a:p>
            <a:r>
              <a:rPr lang="en-US" err="1">
                <a:latin typeface="Times New Roman" panose="02020603050405020304" pitchFamily="18" charset="0"/>
                <a:ea typeface="+mn-lt"/>
                <a:cs typeface="Times New Roman" panose="02020603050405020304" pitchFamily="18" charset="0"/>
              </a:rPr>
              <a:t>Bhavagna</a:t>
            </a:r>
            <a:r>
              <a:rPr lang="en-US">
                <a:latin typeface="Times New Roman" panose="02020603050405020304" pitchFamily="18" charset="0"/>
                <a:ea typeface="+mn-lt"/>
                <a:cs typeface="Times New Roman" panose="02020603050405020304" pitchFamily="18" charset="0"/>
              </a:rPr>
              <a:t> </a:t>
            </a:r>
            <a:r>
              <a:rPr lang="en-US" err="1">
                <a:latin typeface="Times New Roman" panose="02020603050405020304" pitchFamily="18" charset="0"/>
                <a:ea typeface="+mn-lt"/>
                <a:cs typeface="Times New Roman" panose="02020603050405020304" pitchFamily="18" charset="0"/>
              </a:rPr>
              <a:t>Ravilla</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B61DC-2A7A-7CE8-E5F9-C096069F433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ea typeface="+mj-lt"/>
                <a:cs typeface="+mj-lt"/>
              </a:rPr>
              <a:t>Point Addition Experiment</a:t>
            </a:r>
          </a:p>
        </p:txBody>
      </p:sp>
      <p:sp>
        <p:nvSpPr>
          <p:cNvPr id="3" name="Content Placeholder 2">
            <a:extLst>
              <a:ext uri="{FF2B5EF4-FFF2-40B4-BE49-F238E27FC236}">
                <a16:creationId xmlns:a16="http://schemas.microsoft.com/office/drawing/2014/main" id="{765A4193-4B6D-6E82-88D8-F1188636B72D}"/>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1800">
                <a:latin typeface="Calibri" panose="020F0502020204030204" pitchFamily="34" charset="0"/>
                <a:ea typeface="Calibri" panose="020F0502020204030204" pitchFamily="34" charset="0"/>
                <a:cs typeface="Calibri" panose="020F0502020204030204" pitchFamily="34" charset="0"/>
              </a:rPr>
              <a:t>Data points were added to the training dataset based on their importance determined by data valuation methods.</a:t>
            </a:r>
          </a:p>
          <a:p>
            <a:r>
              <a:rPr lang="en-US" sz="1800">
                <a:latin typeface="Calibri" panose="020F0502020204030204" pitchFamily="34" charset="0"/>
                <a:ea typeface="Calibri" panose="020F0502020204030204" pitchFamily="34" charset="0"/>
                <a:cs typeface="Calibri" panose="020F0502020204030204" pitchFamily="34" charset="0"/>
              </a:rPr>
              <a:t>The model was then trained using the augmented data and its performance was evaluated.</a:t>
            </a:r>
          </a:p>
          <a:p>
            <a:r>
              <a:rPr lang="en-US" sz="1800">
                <a:latin typeface="Calibri" panose="020F0502020204030204" pitchFamily="34" charset="0"/>
                <a:ea typeface="Calibri" panose="020F0502020204030204" pitchFamily="34" charset="0"/>
                <a:cs typeface="Calibri" panose="020F0502020204030204" pitchFamily="34" charset="0"/>
              </a:rPr>
              <a:t>Adding low-quality data points first was expected to reduce model accuracy, revealing problematic points.</a:t>
            </a:r>
          </a:p>
          <a:p>
            <a:r>
              <a:rPr lang="en-US" sz="1800">
                <a:latin typeface="Calibri" panose="020F0502020204030204" pitchFamily="34" charset="0"/>
                <a:ea typeface="Calibri" panose="020F0502020204030204" pitchFamily="34" charset="0"/>
                <a:cs typeface="Calibri" panose="020F0502020204030204" pitchFamily="34" charset="0"/>
              </a:rPr>
              <a:t>Data-OOB consistently displayed the lowest accuracy, indicating its effectiveness in identifying low-quality data, while other methods like DVRL, </a:t>
            </a:r>
            <a:r>
              <a:rPr lang="en-US" sz="1800" err="1">
                <a:latin typeface="Calibri" panose="020F0502020204030204" pitchFamily="34" charset="0"/>
                <a:ea typeface="Calibri" panose="020F0502020204030204" pitchFamily="34" charset="0"/>
                <a:cs typeface="Calibri" panose="020F0502020204030204" pitchFamily="34" charset="0"/>
              </a:rPr>
              <a:t>DataShapley</a:t>
            </a:r>
            <a:r>
              <a:rPr lang="en-US" sz="1800">
                <a:latin typeface="Calibri" panose="020F0502020204030204" pitchFamily="34" charset="0"/>
                <a:ea typeface="Calibri" panose="020F0502020204030204" pitchFamily="34" charset="0"/>
                <a:cs typeface="Calibri" panose="020F0502020204030204" pitchFamily="34" charset="0"/>
              </a:rPr>
              <a:t>, and </a:t>
            </a:r>
            <a:r>
              <a:rPr lang="en-US" sz="1800" err="1">
                <a:latin typeface="Calibri" panose="020F0502020204030204" pitchFamily="34" charset="0"/>
                <a:ea typeface="Calibri" panose="020F0502020204030204" pitchFamily="34" charset="0"/>
                <a:cs typeface="Calibri" panose="020F0502020204030204" pitchFamily="34" charset="0"/>
              </a:rPr>
              <a:t>BetaShapley</a:t>
            </a:r>
            <a:r>
              <a:rPr lang="en-US" sz="1800">
                <a:latin typeface="Calibri" panose="020F0502020204030204" pitchFamily="34" charset="0"/>
                <a:ea typeface="Calibri" panose="020F0502020204030204" pitchFamily="34" charset="0"/>
                <a:cs typeface="Calibri" panose="020F0502020204030204" pitchFamily="34" charset="0"/>
              </a:rPr>
              <a:t> also performed well in this regard.</a:t>
            </a:r>
          </a:p>
        </p:txBody>
      </p:sp>
    </p:spTree>
    <p:extLst>
      <p:ext uri="{BB962C8B-B14F-4D97-AF65-F5344CB8AC3E}">
        <p14:creationId xmlns:p14="http://schemas.microsoft.com/office/powerpoint/2010/main" val="2156634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184AC68-5419-2EF5-67B3-E4AD365EF45B}"/>
              </a:ext>
            </a:extLst>
          </p:cNvPr>
          <p:cNvSpPr>
            <a:spLocks noGrp="1"/>
          </p:cNvSpPr>
          <p:nvPr>
            <p:ph type="title"/>
          </p:nvPr>
        </p:nvSpPr>
        <p:spPr>
          <a:xfrm>
            <a:off x="1371598" y="319314"/>
            <a:ext cx="9477377" cy="1030515"/>
          </a:xfrm>
        </p:spPr>
        <p:txBody>
          <a:bodyPr anchor="ctr">
            <a:normAutofit/>
          </a:bodyPr>
          <a:lstStyle/>
          <a:p>
            <a:r>
              <a:rPr lang="en-US" sz="4000" b="1" dirty="0">
                <a:solidFill>
                  <a:srgbClr val="FFFFFF"/>
                </a:solidFill>
              </a:rPr>
              <a:t>Example Usage</a:t>
            </a:r>
          </a:p>
        </p:txBody>
      </p:sp>
      <p:pic>
        <p:nvPicPr>
          <p:cNvPr id="5" name="Content Placeholder 4" descr="A screen shot of a computer program&#10;&#10;Description automatically generated">
            <a:extLst>
              <a:ext uri="{FF2B5EF4-FFF2-40B4-BE49-F238E27FC236}">
                <a16:creationId xmlns:a16="http://schemas.microsoft.com/office/drawing/2014/main" id="{D60C73C2-6971-A89A-1590-F0D4CCBE50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522" y="1894775"/>
            <a:ext cx="7946136" cy="4573282"/>
          </a:xfrm>
        </p:spPr>
      </p:pic>
    </p:spTree>
    <p:extLst>
      <p:ext uri="{BB962C8B-B14F-4D97-AF65-F5344CB8AC3E}">
        <p14:creationId xmlns:p14="http://schemas.microsoft.com/office/powerpoint/2010/main" val="162514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7" name="Rectangle 16">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184AC68-5419-2EF5-67B3-E4AD365EF45B}"/>
              </a:ext>
            </a:extLst>
          </p:cNvPr>
          <p:cNvSpPr>
            <a:spLocks noGrp="1"/>
          </p:cNvSpPr>
          <p:nvPr>
            <p:ph type="title"/>
          </p:nvPr>
        </p:nvSpPr>
        <p:spPr>
          <a:xfrm>
            <a:off x="1371598" y="319314"/>
            <a:ext cx="9477377" cy="1030515"/>
          </a:xfrm>
        </p:spPr>
        <p:txBody>
          <a:bodyPr anchor="ctr">
            <a:normAutofit/>
          </a:bodyPr>
          <a:lstStyle/>
          <a:p>
            <a:r>
              <a:rPr lang="en-US" sz="4000" b="1" dirty="0">
                <a:solidFill>
                  <a:srgbClr val="FFFFFF"/>
                </a:solidFill>
              </a:rPr>
              <a:t>Results</a:t>
            </a:r>
          </a:p>
        </p:txBody>
      </p:sp>
      <p:pic>
        <p:nvPicPr>
          <p:cNvPr id="12" name="Picture 11" descr="A graph with lines and dots&#10;&#10;Description automatically generated">
            <a:extLst>
              <a:ext uri="{FF2B5EF4-FFF2-40B4-BE49-F238E27FC236}">
                <a16:creationId xmlns:a16="http://schemas.microsoft.com/office/drawing/2014/main" id="{D9B00491-1198-29A7-AD0A-BC838E74A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4792"/>
            <a:ext cx="4134052" cy="5093208"/>
          </a:xfrm>
          <a:prstGeom prst="rect">
            <a:avLst/>
          </a:prstGeom>
        </p:spPr>
      </p:pic>
      <p:pic>
        <p:nvPicPr>
          <p:cNvPr id="20" name="Picture 19" descr="A graph of a graph&#10;&#10;Description automatically generated with medium confidence">
            <a:extLst>
              <a:ext uri="{FF2B5EF4-FFF2-40B4-BE49-F238E27FC236}">
                <a16:creationId xmlns:a16="http://schemas.microsoft.com/office/drawing/2014/main" id="{F5039091-F9FD-DE4E-B4BB-66BA6B04D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895" y="1828800"/>
            <a:ext cx="3750819" cy="5029200"/>
          </a:xfrm>
          <a:prstGeom prst="rect">
            <a:avLst/>
          </a:prstGeom>
        </p:spPr>
      </p:pic>
      <p:pic>
        <p:nvPicPr>
          <p:cNvPr id="23" name="Picture 22" descr="A graph with lines and dots&#10;&#10;Description automatically generated">
            <a:extLst>
              <a:ext uri="{FF2B5EF4-FFF2-40B4-BE49-F238E27FC236}">
                <a16:creationId xmlns:a16="http://schemas.microsoft.com/office/drawing/2014/main" id="{87E74501-B0AD-BD2B-C692-002A857E7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1307" y="1640937"/>
            <a:ext cx="4343623" cy="5217063"/>
          </a:xfrm>
          <a:prstGeom prst="rect">
            <a:avLst/>
          </a:prstGeom>
        </p:spPr>
      </p:pic>
    </p:spTree>
    <p:extLst>
      <p:ext uri="{BB962C8B-B14F-4D97-AF65-F5344CB8AC3E}">
        <p14:creationId xmlns:p14="http://schemas.microsoft.com/office/powerpoint/2010/main" val="420102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08490-378C-28D3-7295-4F49CAD7B0CC}"/>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Future Work</a:t>
            </a:r>
          </a:p>
        </p:txBody>
      </p:sp>
      <p:sp>
        <p:nvSpPr>
          <p:cNvPr id="3" name="Content Placeholder 2">
            <a:extLst>
              <a:ext uri="{FF2B5EF4-FFF2-40B4-BE49-F238E27FC236}">
                <a16:creationId xmlns:a16="http://schemas.microsoft.com/office/drawing/2014/main" id="{7EA11CCE-D0C3-C8DA-88CE-FA88A95F1F8A}"/>
              </a:ext>
            </a:extLst>
          </p:cNvPr>
          <p:cNvSpPr>
            <a:spLocks noGrp="1"/>
          </p:cNvSpPr>
          <p:nvPr>
            <p:ph idx="1"/>
          </p:nvPr>
        </p:nvSpPr>
        <p:spPr>
          <a:xfrm>
            <a:off x="1457558" y="1761186"/>
            <a:ext cx="9724031" cy="4801438"/>
          </a:xfrm>
        </p:spPr>
        <p:txBody>
          <a:bodyPr vert="horz" lIns="91440" tIns="45720" rIns="91440" bIns="45720" rtlCol="0" anchor="ctr">
            <a:noAutofit/>
          </a:bodyPr>
          <a:lstStyle/>
          <a:p>
            <a:pPr marL="0" indent="0">
              <a:buNone/>
            </a:pPr>
            <a:r>
              <a:rPr lang="en-US" sz="2000" b="1">
                <a:latin typeface="Calibri" panose="020F0502020204030204" pitchFamily="34" charset="0"/>
                <a:ea typeface="Calibri" panose="020F0502020204030204" pitchFamily="34" charset="0"/>
                <a:cs typeface="Calibri" panose="020F0502020204030204" pitchFamily="34" charset="0"/>
              </a:rPr>
              <a:t>Model Exploration &amp; Issue Identification</a:t>
            </a:r>
            <a:endParaRPr lang="en-US"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a:latin typeface="Calibri" panose="020F0502020204030204" pitchFamily="34" charset="0"/>
                <a:ea typeface="Calibri" panose="020F0502020204030204" pitchFamily="34" charset="0"/>
                <a:cs typeface="Calibri" panose="020F0502020204030204" pitchFamily="34" charset="0"/>
              </a:rPr>
              <a:t> Explore </a:t>
            </a:r>
            <a:r>
              <a:rPr lang="en-US" sz="1800" b="1" err="1">
                <a:latin typeface="Calibri" panose="020F0502020204030204" pitchFamily="34" charset="0"/>
                <a:ea typeface="Calibri" panose="020F0502020204030204" pitchFamily="34" charset="0"/>
                <a:cs typeface="Calibri" panose="020F0502020204030204" pitchFamily="34" charset="0"/>
              </a:rPr>
              <a:t>XGBoost</a:t>
            </a:r>
            <a:r>
              <a:rPr lang="en-US" sz="1800">
                <a:latin typeface="Calibri" panose="020F0502020204030204" pitchFamily="34" charset="0"/>
                <a:ea typeface="Calibri" panose="020F0502020204030204" pitchFamily="34" charset="0"/>
                <a:cs typeface="Calibri" panose="020F0502020204030204" pitchFamily="34" charset="0"/>
              </a:rPr>
              <a:t> and </a:t>
            </a:r>
            <a:r>
              <a:rPr lang="en-US" sz="1800" b="1" err="1">
                <a:latin typeface="Calibri" panose="020F0502020204030204" pitchFamily="34" charset="0"/>
                <a:ea typeface="Calibri" panose="020F0502020204030204" pitchFamily="34" charset="0"/>
                <a:cs typeface="Calibri" panose="020F0502020204030204" pitchFamily="34" charset="0"/>
              </a:rPr>
              <a:t>LightGBM</a:t>
            </a:r>
            <a:r>
              <a:rPr lang="en-US" sz="1800">
                <a:latin typeface="Calibri" panose="020F0502020204030204" pitchFamily="34" charset="0"/>
                <a:ea typeface="Calibri" panose="020F0502020204030204" pitchFamily="34" charset="0"/>
                <a:cs typeface="Calibri" panose="020F0502020204030204" pitchFamily="34" charset="0"/>
              </a:rPr>
              <a:t> models to understand their intricacies and version-specific requirements, aiming to resolve compatibility issues for seamless integration with </a:t>
            </a:r>
            <a:r>
              <a:rPr lang="en-US" sz="1800" err="1">
                <a:latin typeface="Calibri" panose="020F0502020204030204" pitchFamily="34" charset="0"/>
                <a:ea typeface="Calibri" panose="020F0502020204030204" pitchFamily="34" charset="0"/>
                <a:cs typeface="Calibri" panose="020F0502020204030204" pitchFamily="34" charset="0"/>
              </a:rPr>
              <a:t>Opendataval</a:t>
            </a:r>
            <a:r>
              <a:rPr lang="en-US" sz="1800">
                <a:latin typeface="Calibri" panose="020F0502020204030204" pitchFamily="34" charset="0"/>
                <a:ea typeface="Calibri" panose="020F0502020204030204" pitchFamily="34" charset="0"/>
                <a:cs typeface="Calibri" panose="020F0502020204030204" pitchFamily="34" charset="0"/>
              </a:rPr>
              <a:t> (version 1.3.0).</a:t>
            </a:r>
            <a:br>
              <a:rPr lang="en-US" sz="1800">
                <a:latin typeface="Calibri" panose="020F0502020204030204" pitchFamily="34" charset="0"/>
                <a:ea typeface="Calibri" panose="020F0502020204030204" pitchFamily="34" charset="0"/>
                <a:cs typeface="Calibri" panose="020F0502020204030204" pitchFamily="34" charset="0"/>
              </a:rPr>
            </a:br>
            <a:endParaRPr lang="en-US" sz="18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a:latin typeface="Calibri" panose="020F0502020204030204" pitchFamily="34" charset="0"/>
                <a:ea typeface="Calibri" panose="020F0502020204030204" pitchFamily="34" charset="0"/>
                <a:cs typeface="Calibri" panose="020F0502020204030204" pitchFamily="34" charset="0"/>
              </a:rPr>
              <a:t>Multi-Algorithm Experimentation</a:t>
            </a:r>
            <a:r>
              <a:rPr lang="en-US" sz="2000">
                <a:latin typeface="Calibri" panose="020F0502020204030204" pitchFamily="34" charset="0"/>
                <a:ea typeface="Calibri" panose="020F0502020204030204" pitchFamily="34" charset="0"/>
                <a:cs typeface="Calibri" panose="020F0502020204030204" pitchFamily="34" charset="0"/>
              </a:rPr>
              <a:t>:</a:t>
            </a:r>
          </a:p>
          <a:p>
            <a:pPr marL="171450" indent="-171450"/>
            <a:r>
              <a:rPr lang="en-US" sz="1800">
                <a:latin typeface="Calibri" panose="020F0502020204030204" pitchFamily="34" charset="0"/>
                <a:ea typeface="Calibri" panose="020F0502020204030204" pitchFamily="34" charset="0"/>
                <a:cs typeface="Calibri" panose="020F0502020204030204" pitchFamily="34" charset="0"/>
              </a:rPr>
              <a:t>Enable users to concurrently select and execute multiple algorithms for experimentation on a chosen dataset.</a:t>
            </a:r>
          </a:p>
          <a:p>
            <a:pPr marL="171450" indent="-171450"/>
            <a:r>
              <a:rPr lang="en-US" sz="1800">
                <a:latin typeface="Calibri" panose="020F0502020204030204" pitchFamily="34" charset="0"/>
                <a:ea typeface="Calibri" panose="020F0502020204030204" pitchFamily="34" charset="0"/>
                <a:cs typeface="Calibri" panose="020F0502020204030204" pitchFamily="34" charset="0"/>
              </a:rPr>
              <a:t>Streamline the process of running experiments across diverse algorithms to expedite analysis.</a:t>
            </a:r>
            <a:br>
              <a:rPr lang="en-US" sz="1800">
                <a:latin typeface="Calibri" panose="020F0502020204030204" pitchFamily="34" charset="0"/>
                <a:ea typeface="Calibri" panose="020F0502020204030204" pitchFamily="34" charset="0"/>
                <a:cs typeface="Calibri" panose="020F0502020204030204" pitchFamily="34" charset="0"/>
              </a:rPr>
            </a:br>
            <a:endParaRPr lang="en-US" sz="18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a:latin typeface="Calibri" panose="020F0502020204030204" pitchFamily="34" charset="0"/>
                <a:ea typeface="Calibri" panose="020F0502020204030204" pitchFamily="34" charset="0"/>
                <a:cs typeface="Calibri" panose="020F0502020204030204" pitchFamily="34" charset="0"/>
              </a:rPr>
              <a:t>Performance Evaluation &amp; Suitability Determination</a:t>
            </a:r>
            <a:r>
              <a:rPr lang="en-US" sz="2000">
                <a:latin typeface="Calibri" panose="020F0502020204030204" pitchFamily="34" charset="0"/>
                <a:ea typeface="Calibri" panose="020F0502020204030204" pitchFamily="34" charset="0"/>
                <a:cs typeface="Calibri" panose="020F0502020204030204" pitchFamily="34" charset="0"/>
              </a:rPr>
              <a:t>:</a:t>
            </a:r>
          </a:p>
          <a:p>
            <a:pPr marL="171450" indent="-171450"/>
            <a:r>
              <a:rPr lang="en-US" sz="1800">
                <a:latin typeface="Calibri" panose="020F0502020204030204" pitchFamily="34" charset="0"/>
                <a:ea typeface="Calibri" panose="020F0502020204030204" pitchFamily="34" charset="0"/>
                <a:cs typeface="Calibri" panose="020F0502020204030204" pitchFamily="34" charset="0"/>
              </a:rPr>
              <a:t>Implement robust evaluation metrics to assess the performance of each algorithm on the dataset.</a:t>
            </a:r>
          </a:p>
          <a:p>
            <a:pPr marL="171450" indent="-171450"/>
            <a:r>
              <a:rPr lang="en-US" sz="1800">
                <a:latin typeface="Calibri" panose="020F0502020204030204" pitchFamily="34" charset="0"/>
                <a:ea typeface="Calibri" panose="020F0502020204030204" pitchFamily="34" charset="0"/>
                <a:cs typeface="Calibri" panose="020F0502020204030204" pitchFamily="34" charset="0"/>
              </a:rPr>
              <a:t>Develop mechanisms to automatically identify the algorithm that best suits the dataset characteristics based on performance results.</a:t>
            </a:r>
          </a:p>
        </p:txBody>
      </p:sp>
    </p:spTree>
    <p:extLst>
      <p:ext uri="{BB962C8B-B14F-4D97-AF65-F5344CB8AC3E}">
        <p14:creationId xmlns:p14="http://schemas.microsoft.com/office/powerpoint/2010/main" val="393302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CEB1-78AD-59B0-6466-03A52CA954AB}"/>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Future Work</a:t>
            </a:r>
          </a:p>
        </p:txBody>
      </p:sp>
      <p:sp>
        <p:nvSpPr>
          <p:cNvPr id="3" name="Content Placeholder 2">
            <a:extLst>
              <a:ext uri="{FF2B5EF4-FFF2-40B4-BE49-F238E27FC236}">
                <a16:creationId xmlns:a16="http://schemas.microsoft.com/office/drawing/2014/main" id="{66E826D5-1E13-8739-FB89-A79565FD478A}"/>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b="1">
                <a:latin typeface="Calibri" panose="020F0502020204030204" pitchFamily="34" charset="0"/>
                <a:ea typeface="Calibri" panose="020F0502020204030204" pitchFamily="34" charset="0"/>
                <a:cs typeface="Calibri" panose="020F0502020204030204" pitchFamily="34" charset="0"/>
              </a:rPr>
              <a:t>Benefits:</a:t>
            </a:r>
            <a:endParaRPr lang="en-US" sz="2000">
              <a:latin typeface="Calibri" panose="020F0502020204030204" pitchFamily="34" charset="0"/>
              <a:ea typeface="Calibri" panose="020F0502020204030204" pitchFamily="34" charset="0"/>
              <a:cs typeface="Calibri" panose="020F0502020204030204" pitchFamily="34" charset="0"/>
            </a:endParaRPr>
          </a:p>
          <a:p>
            <a:r>
              <a:rPr lang="en-US" sz="1800" b="1">
                <a:latin typeface="Calibri" panose="020F0502020204030204" pitchFamily="34" charset="0"/>
                <a:ea typeface="Calibri" panose="020F0502020204030204" pitchFamily="34" charset="0"/>
                <a:cs typeface="Calibri" panose="020F0502020204030204" pitchFamily="34" charset="0"/>
              </a:rPr>
              <a:t>Efficiency</a:t>
            </a:r>
            <a:r>
              <a:rPr lang="en-US" sz="1800">
                <a:latin typeface="Calibri" panose="020F0502020204030204" pitchFamily="34" charset="0"/>
                <a:ea typeface="Calibri" panose="020F0502020204030204" pitchFamily="34" charset="0"/>
                <a:cs typeface="Calibri" panose="020F0502020204030204" pitchFamily="34" charset="0"/>
              </a:rPr>
              <a:t>:</a:t>
            </a:r>
          </a:p>
          <a:p>
            <a:pPr lvl="1"/>
            <a:r>
              <a:rPr lang="en-US" sz="1800">
                <a:latin typeface="Calibri" panose="020F0502020204030204" pitchFamily="34" charset="0"/>
                <a:ea typeface="Calibri" panose="020F0502020204030204" pitchFamily="34" charset="0"/>
                <a:cs typeface="Calibri" panose="020F0502020204030204" pitchFamily="34" charset="0"/>
              </a:rPr>
              <a:t>Streamlined experimentation process saves time and resources by allowing simultaneous evaluation of multiple algorithms.</a:t>
            </a:r>
          </a:p>
          <a:p>
            <a:r>
              <a:rPr lang="en-US" sz="1800" b="1">
                <a:latin typeface="Calibri" panose="020F0502020204030204" pitchFamily="34" charset="0"/>
                <a:ea typeface="Calibri" panose="020F0502020204030204" pitchFamily="34" charset="0"/>
                <a:cs typeface="Calibri" panose="020F0502020204030204" pitchFamily="34" charset="0"/>
              </a:rPr>
              <a:t>Informed Decision-Making</a:t>
            </a:r>
            <a:r>
              <a:rPr lang="en-US" sz="1800">
                <a:latin typeface="Calibri" panose="020F0502020204030204" pitchFamily="34" charset="0"/>
                <a:ea typeface="Calibri" panose="020F0502020204030204" pitchFamily="34" charset="0"/>
                <a:cs typeface="Calibri" panose="020F0502020204030204" pitchFamily="34" charset="0"/>
              </a:rPr>
              <a:t>:</a:t>
            </a:r>
          </a:p>
          <a:p>
            <a:pPr lvl="1"/>
            <a:r>
              <a:rPr lang="en-US" sz="1800">
                <a:latin typeface="Calibri" panose="020F0502020204030204" pitchFamily="34" charset="0"/>
                <a:ea typeface="Calibri" panose="020F0502020204030204" pitchFamily="34" charset="0"/>
                <a:cs typeface="Calibri" panose="020F0502020204030204" pitchFamily="34" charset="0"/>
              </a:rPr>
              <a:t>Comprehensive comparative analysis enables users to make informed decisions regarding algorithm selection.</a:t>
            </a:r>
          </a:p>
          <a:p>
            <a:r>
              <a:rPr lang="en-US" sz="1800" b="1">
                <a:latin typeface="Calibri" panose="020F0502020204030204" pitchFamily="34" charset="0"/>
                <a:ea typeface="Calibri" panose="020F0502020204030204" pitchFamily="34" charset="0"/>
                <a:cs typeface="Calibri" panose="020F0502020204030204" pitchFamily="34" charset="0"/>
              </a:rPr>
              <a:t>Enhanced Performance</a:t>
            </a:r>
            <a:r>
              <a:rPr lang="en-US" sz="1800">
                <a:latin typeface="Calibri" panose="020F0502020204030204" pitchFamily="34" charset="0"/>
                <a:ea typeface="Calibri" panose="020F0502020204030204" pitchFamily="34" charset="0"/>
                <a:cs typeface="Calibri" panose="020F0502020204030204" pitchFamily="34" charset="0"/>
              </a:rPr>
              <a:t>:</a:t>
            </a:r>
          </a:p>
          <a:p>
            <a:pPr lvl="1"/>
            <a:r>
              <a:rPr lang="en-US" sz="1800">
                <a:latin typeface="Calibri" panose="020F0502020204030204" pitchFamily="34" charset="0"/>
                <a:ea typeface="Calibri" panose="020F0502020204030204" pitchFamily="34" charset="0"/>
                <a:cs typeface="Calibri" panose="020F0502020204030204" pitchFamily="34" charset="0"/>
              </a:rPr>
              <a:t>Identification of the most suitable algorithm leads to improved model performance and better outcomes for data-driven tasks.</a:t>
            </a:r>
          </a:p>
        </p:txBody>
      </p:sp>
    </p:spTree>
    <p:extLst>
      <p:ext uri="{BB962C8B-B14F-4D97-AF65-F5344CB8AC3E}">
        <p14:creationId xmlns:p14="http://schemas.microsoft.com/office/powerpoint/2010/main" val="232382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3D352-921D-EF90-BF3C-3858035943F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Future Work</a:t>
            </a:r>
            <a:endParaRPr lang="en-US" sz="4000" b="1" kern="1200" dirty="0">
              <a:solidFill>
                <a:srgbClr val="FFFFFF"/>
              </a:solidFill>
              <a:latin typeface="+mj-lt"/>
            </a:endParaRPr>
          </a:p>
        </p:txBody>
      </p:sp>
      <p:pic>
        <p:nvPicPr>
          <p:cNvPr id="4" name="Content Placeholder 3" descr="A screenshot of a computer&#10;&#10;Description automatically generated">
            <a:extLst>
              <a:ext uri="{FF2B5EF4-FFF2-40B4-BE49-F238E27FC236}">
                <a16:creationId xmlns:a16="http://schemas.microsoft.com/office/drawing/2014/main" id="{5371A4F1-609A-F716-2633-8D40AB349CDA}"/>
              </a:ext>
            </a:extLst>
          </p:cNvPr>
          <p:cNvPicPr>
            <a:picLocks noGrp="1" noChangeAspect="1"/>
          </p:cNvPicPr>
          <p:nvPr>
            <p:ph idx="1"/>
          </p:nvPr>
        </p:nvPicPr>
        <p:blipFill>
          <a:blip r:embed="rId2"/>
          <a:stretch>
            <a:fillRect/>
          </a:stretch>
        </p:blipFill>
        <p:spPr>
          <a:xfrm>
            <a:off x="2011448" y="1966293"/>
            <a:ext cx="8169103" cy="4452160"/>
          </a:xfrm>
          <a:prstGeom prst="rect">
            <a:avLst/>
          </a:prstGeom>
        </p:spPr>
      </p:pic>
    </p:spTree>
    <p:extLst>
      <p:ext uri="{BB962C8B-B14F-4D97-AF65-F5344CB8AC3E}">
        <p14:creationId xmlns:p14="http://schemas.microsoft.com/office/powerpoint/2010/main" val="103841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6BF53-0581-8F76-A21E-3EAE6476EE7B}"/>
              </a:ext>
            </a:extLst>
          </p:cNvPr>
          <p:cNvSpPr>
            <a:spLocks noGrp="1"/>
          </p:cNvSpPr>
          <p:nvPr>
            <p:ph type="title"/>
          </p:nvPr>
        </p:nvSpPr>
        <p:spPr>
          <a:xfrm>
            <a:off x="1371599" y="294538"/>
            <a:ext cx="5126883" cy="1033669"/>
          </a:xfrm>
        </p:spPr>
        <p:txBody>
          <a:bodyPr>
            <a:normAutofit/>
          </a:bodyPr>
          <a:lstStyle/>
          <a:p>
            <a:r>
              <a:rPr lang="en-US" sz="4000" b="1" dirty="0">
                <a:solidFill>
                  <a:srgbClr val="FFFFFF"/>
                </a:solidFill>
              </a:rPr>
              <a:t>Conclusion</a:t>
            </a:r>
          </a:p>
        </p:txBody>
      </p:sp>
      <p:sp>
        <p:nvSpPr>
          <p:cNvPr id="3" name="Content Placeholder 2">
            <a:extLst>
              <a:ext uri="{FF2B5EF4-FFF2-40B4-BE49-F238E27FC236}">
                <a16:creationId xmlns:a16="http://schemas.microsoft.com/office/drawing/2014/main" id="{315D8411-89C4-A90A-1BFF-CDB82C150C4A}"/>
              </a:ext>
            </a:extLst>
          </p:cNvPr>
          <p:cNvSpPr>
            <a:spLocks noGrp="1"/>
          </p:cNvSpPr>
          <p:nvPr>
            <p:ph idx="1"/>
          </p:nvPr>
        </p:nvSpPr>
        <p:spPr>
          <a:xfrm>
            <a:off x="1983339" y="3008376"/>
            <a:ext cx="8672470" cy="2581699"/>
          </a:xfrm>
        </p:spPr>
        <p:txBody>
          <a:bodyPr vert="horz" lIns="91440" tIns="45720" rIns="91440" bIns="45720" rtlCol="0" anchor="ctr">
            <a:normAutofit/>
          </a:bodyPr>
          <a:lstStyle/>
          <a:p>
            <a:pPr marL="0" indent="0">
              <a:buNone/>
            </a:pPr>
            <a:r>
              <a:rPr lang="en-US" sz="1800" b="1">
                <a:latin typeface="Calibri" panose="020F0502020204030204" pitchFamily="34" charset="0"/>
                <a:ea typeface="Calibri" panose="020F0502020204030204" pitchFamily="34" charset="0"/>
                <a:cs typeface="Calibri" panose="020F0502020204030204" pitchFamily="34" charset="0"/>
              </a:rPr>
              <a:t>	</a:t>
            </a:r>
            <a:r>
              <a:rPr lang="en-US" sz="1800" b="1" err="1">
                <a:latin typeface="Calibri" panose="020F0502020204030204" pitchFamily="34" charset="0"/>
                <a:ea typeface="Calibri" panose="020F0502020204030204" pitchFamily="34" charset="0"/>
                <a:cs typeface="Calibri" panose="020F0502020204030204" pitchFamily="34" charset="0"/>
              </a:rPr>
              <a:t>OpenDataVal</a:t>
            </a:r>
            <a:r>
              <a:rPr lang="en-US" sz="1800">
                <a:latin typeface="Calibri" panose="020F0502020204030204" pitchFamily="34" charset="0"/>
                <a:ea typeface="Calibri" panose="020F0502020204030204" pitchFamily="34" charset="0"/>
                <a:cs typeface="Calibri" panose="020F0502020204030204" pitchFamily="34" charset="0"/>
              </a:rPr>
              <a:t> is a user-friendly tool that lets researchers and practitioners easily apply and compare different data valuation methods using just a few lines of Python code. </a:t>
            </a:r>
          </a:p>
          <a:p>
            <a:pPr marL="0" indent="0">
              <a:buNone/>
            </a:pPr>
            <a:r>
              <a:rPr lang="en-US" sz="1800">
                <a:latin typeface="Calibri" panose="020F0502020204030204" pitchFamily="34" charset="0"/>
                <a:ea typeface="Calibri" panose="020F0502020204030204" pitchFamily="34" charset="0"/>
                <a:cs typeface="Calibri" panose="020F0502020204030204" pitchFamily="34" charset="0"/>
              </a:rPr>
              <a:t>	It offers a wide range of datasets and </a:t>
            </a:r>
            <a:r>
              <a:rPr lang="en-US" sz="1800" b="1">
                <a:latin typeface="Calibri" panose="020F0502020204030204" pitchFamily="34" charset="0"/>
                <a:ea typeface="Calibri" panose="020F0502020204030204" pitchFamily="34" charset="0"/>
                <a:cs typeface="Calibri" panose="020F0502020204030204" pitchFamily="34" charset="0"/>
              </a:rPr>
              <a:t>eleven</a:t>
            </a:r>
            <a:r>
              <a:rPr lang="en-US" sz="1800">
                <a:latin typeface="Calibri" panose="020F0502020204030204" pitchFamily="34" charset="0"/>
                <a:ea typeface="Calibri" panose="020F0502020204030204" pitchFamily="34" charset="0"/>
                <a:cs typeface="Calibri" panose="020F0502020204030204" pitchFamily="34" charset="0"/>
              </a:rPr>
              <a:t> state-of-the-art valuation algorithms, along with tasks like </a:t>
            </a:r>
            <a:r>
              <a:rPr lang="en-US" sz="1800" b="1" i="1">
                <a:latin typeface="Calibri" panose="020F0502020204030204" pitchFamily="34" charset="0"/>
                <a:ea typeface="Calibri" panose="020F0502020204030204" pitchFamily="34" charset="0"/>
                <a:cs typeface="Calibri" panose="020F0502020204030204" pitchFamily="34" charset="0"/>
              </a:rPr>
              <a:t>noisy label data detection</a:t>
            </a:r>
            <a:r>
              <a:rPr lang="en-US" sz="1800" i="1">
                <a:latin typeface="Calibri" panose="020F0502020204030204" pitchFamily="34" charset="0"/>
                <a:ea typeface="Calibri" panose="020F0502020204030204" pitchFamily="34" charset="0"/>
                <a:cs typeface="Calibri" panose="020F0502020204030204" pitchFamily="34" charset="0"/>
              </a:rPr>
              <a:t>, </a:t>
            </a:r>
            <a:r>
              <a:rPr lang="en-US" sz="1800" b="1" i="1">
                <a:latin typeface="Calibri" panose="020F0502020204030204" pitchFamily="34" charset="0"/>
                <a:ea typeface="Calibri" panose="020F0502020204030204" pitchFamily="34" charset="0"/>
                <a:cs typeface="Calibri" panose="020F0502020204030204" pitchFamily="34" charset="0"/>
              </a:rPr>
              <a:t>noisy feature data detection</a:t>
            </a:r>
            <a:r>
              <a:rPr lang="en-US" sz="1800" i="1">
                <a:latin typeface="Calibri" panose="020F0502020204030204" pitchFamily="34" charset="0"/>
                <a:ea typeface="Calibri" panose="020F0502020204030204" pitchFamily="34" charset="0"/>
                <a:cs typeface="Calibri" panose="020F0502020204030204" pitchFamily="34" charset="0"/>
              </a:rPr>
              <a:t>, </a:t>
            </a:r>
            <a:r>
              <a:rPr lang="en-US" sz="1800" b="1" i="1">
                <a:latin typeface="Calibri" panose="020F0502020204030204" pitchFamily="34" charset="0"/>
                <a:ea typeface="Calibri" panose="020F0502020204030204" pitchFamily="34" charset="0"/>
                <a:cs typeface="Calibri" panose="020F0502020204030204" pitchFamily="34" charset="0"/>
              </a:rPr>
              <a:t>point removal experiment</a:t>
            </a:r>
            <a:r>
              <a:rPr lang="en-US" sz="1800" i="1">
                <a:latin typeface="Calibri" panose="020F0502020204030204" pitchFamily="34" charset="0"/>
                <a:ea typeface="Calibri" panose="020F0502020204030204" pitchFamily="34" charset="0"/>
                <a:cs typeface="Calibri" panose="020F0502020204030204" pitchFamily="34" charset="0"/>
              </a:rPr>
              <a:t>, and </a:t>
            </a:r>
            <a:r>
              <a:rPr lang="en-US" sz="1800" b="1" i="1">
                <a:latin typeface="Calibri" panose="020F0502020204030204" pitchFamily="34" charset="0"/>
                <a:ea typeface="Calibri" panose="020F0502020204030204" pitchFamily="34" charset="0"/>
                <a:cs typeface="Calibri" panose="020F0502020204030204" pitchFamily="34" charset="0"/>
              </a:rPr>
              <a:t>point addition experiment</a:t>
            </a:r>
            <a:r>
              <a:rPr lang="en-US" sz="1800">
                <a:latin typeface="Calibri" panose="020F0502020204030204" pitchFamily="34" charset="0"/>
                <a:ea typeface="Calibri" panose="020F0502020204030204" pitchFamily="34" charset="0"/>
                <a:cs typeface="Calibri" panose="020F0502020204030204" pitchFamily="34" charset="0"/>
              </a:rPr>
              <a:t>. Our analysis shows that no single algorithm is best for every task, so users should pick the one that suits their needs.</a:t>
            </a:r>
          </a:p>
        </p:txBody>
      </p:sp>
    </p:spTree>
    <p:extLst>
      <p:ext uri="{BB962C8B-B14F-4D97-AF65-F5344CB8AC3E}">
        <p14:creationId xmlns:p14="http://schemas.microsoft.com/office/powerpoint/2010/main" val="389710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A1DDC951-773B-8740-450E-D140A42D71A4}"/>
              </a:ext>
            </a:extLst>
          </p:cNvPr>
          <p:cNvPicPr>
            <a:picLocks noChangeAspect="1"/>
          </p:cNvPicPr>
          <p:nvPr/>
        </p:nvPicPr>
        <p:blipFill rotWithShape="1">
          <a:blip r:embed="rId2"/>
          <a:srcRect l="8345" r="728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0E108-9C7A-CD0A-36A9-B064BACBF49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THANK YOU</a:t>
            </a: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87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421B-6CDA-7517-FB3B-5BDA2D9462CB}"/>
              </a:ext>
            </a:extLst>
          </p:cNvPr>
          <p:cNvSpPr>
            <a:spLocks noGrp="1"/>
          </p:cNvSpPr>
          <p:nvPr>
            <p:ph type="title"/>
          </p:nvPr>
        </p:nvSpPr>
        <p:spPr>
          <a:xfrm>
            <a:off x="5256" y="294538"/>
            <a:ext cx="11800949" cy="1033669"/>
          </a:xfrm>
        </p:spPr>
        <p:txBody>
          <a:bodyPr vert="horz" lIns="91440" tIns="45720" rIns="91440" bIns="45720" rtlCol="0" anchor="ctr">
            <a:noAutofit/>
          </a:bodyPr>
          <a:lstStyle/>
          <a:p>
            <a:r>
              <a:rPr lang="en-US" sz="4000" b="1" kern="1200" dirty="0">
                <a:solidFill>
                  <a:srgbClr val="FFFFFF"/>
                </a:solidFill>
                <a:latin typeface="+mj-lt"/>
                <a:ea typeface="+mj-ea"/>
                <a:cs typeface="+mj-cs"/>
              </a:rPr>
              <a:t>Data Valuation: Understanding the Worth of Your Data </a:t>
            </a:r>
            <a:endParaRPr lang="en-US" sz="4000" b="1" kern="1200" dirty="0">
              <a:solidFill>
                <a:srgbClr val="FFFFFF"/>
              </a:solidFill>
              <a:latin typeface="+mj-lt"/>
            </a:endParaRPr>
          </a:p>
        </p:txBody>
      </p:sp>
      <p:sp>
        <p:nvSpPr>
          <p:cNvPr id="3" name="TextBox 2">
            <a:extLst>
              <a:ext uri="{FF2B5EF4-FFF2-40B4-BE49-F238E27FC236}">
                <a16:creationId xmlns:a16="http://schemas.microsoft.com/office/drawing/2014/main" id="{CBFB8484-5523-6B0F-9EC6-5EB58BB73440}"/>
              </a:ext>
            </a:extLst>
          </p:cNvPr>
          <p:cNvSpPr txBox="1"/>
          <p:nvPr/>
        </p:nvSpPr>
        <p:spPr>
          <a:xfrm>
            <a:off x="1371599" y="2020824"/>
            <a:ext cx="9724031" cy="433425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Aft>
                <a:spcPts val="600"/>
              </a:spcAft>
            </a:pPr>
            <a:r>
              <a:rPr lang="en-US" b="1">
                <a:latin typeface="Calibri" panose="020F0502020204030204" pitchFamily="34" charset="0"/>
                <a:ea typeface="Calibri" panose="020F0502020204030204" pitchFamily="34" charset="0"/>
                <a:cs typeface="Calibri" panose="020F0502020204030204" pitchFamily="34" charset="0"/>
              </a:rPr>
              <a:t>Data Valuation: </a:t>
            </a:r>
            <a:r>
              <a:rPr lang="en-US">
                <a:latin typeface="Calibri" panose="020F0502020204030204" pitchFamily="34" charset="0"/>
                <a:ea typeface="Calibri" panose="020F0502020204030204" pitchFamily="34" charset="0"/>
                <a:cs typeface="Calibri" panose="020F0502020204030204" pitchFamily="34" charset="0"/>
              </a:rPr>
              <a:t>The strategic assessment of data assets' worth based on quality, relevance, and potential applications, assigning a dynamic monetary value reflecting market demand, technology advancements, and evolving business requirements.</a:t>
            </a:r>
          </a:p>
          <a:p>
            <a:pPr>
              <a:lnSpc>
                <a:spcPct val="90000"/>
              </a:lnSpc>
              <a:spcAft>
                <a:spcPts val="600"/>
              </a:spcAft>
            </a:pPr>
            <a:br>
              <a:rPr lang="en-US">
                <a:latin typeface="Calibri" panose="020F0502020204030204" pitchFamily="34" charset="0"/>
                <a:ea typeface="Calibri" panose="020F0502020204030204" pitchFamily="34" charset="0"/>
                <a:cs typeface="Calibri" panose="020F0502020204030204" pitchFamily="34" charset="0"/>
              </a:rPr>
            </a:br>
            <a:r>
              <a:rPr lang="en-US" b="1">
                <a:latin typeface="Calibri" panose="020F0502020204030204" pitchFamily="34" charset="0"/>
                <a:ea typeface="Calibri" panose="020F0502020204030204" pitchFamily="34" charset="0"/>
                <a:cs typeface="Calibri" panose="020F0502020204030204" pitchFamily="34" charset="0"/>
              </a:rPr>
              <a:t>What's Your Data Really Worth?</a:t>
            </a:r>
          </a:p>
          <a:p>
            <a:pPr indent="-228600">
              <a:lnSpc>
                <a:spcPct val="90000"/>
              </a:lnSpc>
              <a:spcAft>
                <a:spcPts val="600"/>
              </a:spcAft>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Splunk &amp; ESG Study: Investigated the correlation between an organization’s data utilization and business success through insights from 1,350 IT and business decision-makers on data collection, management, and usage.</a:t>
            </a:r>
          </a:p>
          <a:p>
            <a:pPr>
              <a:lnSpc>
                <a:spcPct val="90000"/>
              </a:lnSpc>
              <a:spcAft>
                <a:spcPts val="600"/>
              </a:spcAft>
            </a:pPr>
            <a:endParaRPr lang="en-US">
              <a:latin typeface="Calibri" panose="020F0502020204030204" pitchFamily="34" charset="0"/>
              <a:ea typeface="Calibri" panose="020F0502020204030204" pitchFamily="34" charset="0"/>
              <a:cs typeface="Calibri" panose="020F0502020204030204" pitchFamily="34" charset="0"/>
            </a:endParaRPr>
          </a:p>
          <a:p>
            <a:pPr>
              <a:lnSpc>
                <a:spcPct val="90000"/>
              </a:lnSpc>
              <a:spcAft>
                <a:spcPts val="600"/>
              </a:spcAft>
            </a:pPr>
            <a:r>
              <a:rPr lang="en-US" b="1">
                <a:latin typeface="Calibri" panose="020F0502020204030204" pitchFamily="34" charset="0"/>
                <a:ea typeface="Calibri" panose="020F0502020204030204" pitchFamily="34" charset="0"/>
                <a:cs typeface="Calibri" panose="020F0502020204030204" pitchFamily="34" charset="0"/>
              </a:rPr>
              <a:t>Key Findings:</a:t>
            </a:r>
          </a:p>
          <a:p>
            <a:pPr marL="285750" indent="-228600">
              <a:lnSpc>
                <a:spcPct val="90000"/>
              </a:lnSpc>
              <a:spcAft>
                <a:spcPts val="600"/>
              </a:spcAft>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Effective data utilization led to an increase in revenue and a reduction in operational costs.</a:t>
            </a:r>
          </a:p>
          <a:p>
            <a:pPr marL="285750" indent="-228600">
              <a:lnSpc>
                <a:spcPct val="90000"/>
              </a:lnSpc>
              <a:spcAft>
                <a:spcPts val="600"/>
              </a:spcAft>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Boosted profitability by around $38.2 million, equivalent to about 12.5% of total gross profit.</a:t>
            </a:r>
          </a:p>
          <a:p>
            <a:pPr marL="285750" indent="-228600">
              <a:lnSpc>
                <a:spcPct val="90000"/>
              </a:lnSpc>
              <a:spcAft>
                <a:spcPts val="600"/>
              </a:spcAft>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Average revenue increase of 5.32% and a decrease in operational costs by 4.85% annually.</a:t>
            </a:r>
          </a:p>
          <a:p>
            <a:pPr marL="285750" indent="-228600">
              <a:lnSpc>
                <a:spcPct val="90000"/>
              </a:lnSpc>
              <a:spcAft>
                <a:spcPts val="600"/>
              </a:spcAft>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97% met or exceeded customer retention targets, with 60% surpassing goals.</a:t>
            </a:r>
          </a:p>
          <a:p>
            <a:pPr marL="285750" indent="-228600">
              <a:lnSpc>
                <a:spcPct val="90000"/>
              </a:lnSpc>
              <a:spcAft>
                <a:spcPts val="600"/>
              </a:spcAft>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93% believed they made better and faster decisions compared to competitors.</a:t>
            </a:r>
          </a:p>
        </p:txBody>
      </p:sp>
    </p:spTree>
    <p:extLst>
      <p:ext uri="{BB962C8B-B14F-4D97-AF65-F5344CB8AC3E}">
        <p14:creationId xmlns:p14="http://schemas.microsoft.com/office/powerpoint/2010/main" val="131966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C24AB-C3AE-B5B2-B167-745F215D2BF2}"/>
              </a:ext>
            </a:extLst>
          </p:cNvPr>
          <p:cNvSpPr>
            <a:spLocks noGrp="1"/>
          </p:cNvSpPr>
          <p:nvPr>
            <p:ph type="title"/>
          </p:nvPr>
        </p:nvSpPr>
        <p:spPr>
          <a:xfrm>
            <a:off x="948266" y="294538"/>
            <a:ext cx="10319284" cy="1033669"/>
          </a:xfrm>
        </p:spPr>
        <p:txBody>
          <a:bodyPr>
            <a:normAutofit/>
          </a:bodyPr>
          <a:lstStyle/>
          <a:p>
            <a:r>
              <a:rPr lang="en-US" sz="4000" b="1" dirty="0">
                <a:solidFill>
                  <a:srgbClr val="FFFFFF"/>
                </a:solidFill>
                <a:ea typeface="+mj-lt"/>
                <a:cs typeface="+mj-lt"/>
              </a:rPr>
              <a:t>Data Monetization: Unlocking the Value of Data</a:t>
            </a:r>
            <a:endParaRPr lang="en-US" sz="4000" b="1" dirty="0">
              <a:solidFill>
                <a:srgbClr val="FFFFFF"/>
              </a:solidFill>
            </a:endParaRPr>
          </a:p>
        </p:txBody>
      </p:sp>
      <p:sp>
        <p:nvSpPr>
          <p:cNvPr id="3" name="Content Placeholder 2">
            <a:extLst>
              <a:ext uri="{FF2B5EF4-FFF2-40B4-BE49-F238E27FC236}">
                <a16:creationId xmlns:a16="http://schemas.microsoft.com/office/drawing/2014/main" id="{31B2EFB8-2D46-5065-B4D3-3A120CD5DC8A}"/>
              </a:ext>
            </a:extLst>
          </p:cNvPr>
          <p:cNvSpPr>
            <a:spLocks noGrp="1"/>
          </p:cNvSpPr>
          <p:nvPr>
            <p:ph idx="1"/>
          </p:nvPr>
        </p:nvSpPr>
        <p:spPr>
          <a:xfrm>
            <a:off x="1233982" y="2172923"/>
            <a:ext cx="9724031" cy="4109585"/>
          </a:xfrm>
        </p:spPr>
        <p:txBody>
          <a:bodyPr vert="horz" lIns="91440" tIns="45720" rIns="91440" bIns="45720" rtlCol="0" anchor="ctr">
            <a:noAutofit/>
          </a:bodyPr>
          <a:lstStyle/>
          <a:p>
            <a:r>
              <a:rPr lang="en-US" sz="1800">
                <a:latin typeface="Calibri" panose="020F0502020204030204" pitchFamily="34" charset="0"/>
                <a:ea typeface="Calibri" panose="020F0502020204030204" pitchFamily="34" charset="0"/>
                <a:cs typeface="Calibri" panose="020F0502020204030204" pitchFamily="34" charset="0"/>
              </a:rPr>
              <a:t>Data monetization is the process of converting data into revenue or other tangible benefits.</a:t>
            </a:r>
          </a:p>
          <a:p>
            <a:r>
              <a:rPr lang="en-US" sz="1800">
                <a:latin typeface="Calibri" panose="020F0502020204030204" pitchFamily="34" charset="0"/>
                <a:ea typeface="Calibri" panose="020F0502020204030204" pitchFamily="34" charset="0"/>
                <a:cs typeface="Calibri" panose="020F0502020204030204" pitchFamily="34" charset="0"/>
              </a:rPr>
              <a:t>It involves extracting value from data through analysis, insights, and innovative applications.</a:t>
            </a:r>
          </a:p>
          <a:p>
            <a:r>
              <a:rPr lang="en-US" sz="1800">
                <a:latin typeface="Calibri" panose="020F0502020204030204" pitchFamily="34" charset="0"/>
                <a:ea typeface="Calibri" panose="020F0502020204030204" pitchFamily="34" charset="0"/>
                <a:cs typeface="Calibri" panose="020F0502020204030204" pitchFamily="34" charset="0"/>
              </a:rPr>
              <a:t>Airlines frequently capitalize on data by using weather forecasts to anticipate flight delays, adjusting schedules and travel plans accordingly. However, the true value of data emerges when these adjustments result in measurable advantages, such as decreased overtime expenses and refunds, or increased ticket sales due to enhanced customer satisfaction.</a:t>
            </a:r>
          </a:p>
          <a:p>
            <a:r>
              <a:rPr lang="en-US" sz="1800">
                <a:latin typeface="Calibri" panose="020F0502020204030204" pitchFamily="34" charset="0"/>
                <a:ea typeface="Calibri" panose="020F0502020204030204" pitchFamily="34" charset="0"/>
                <a:cs typeface="Calibri" panose="020F0502020204030204" pitchFamily="34" charset="0"/>
              </a:rPr>
              <a:t>Retailers understand customer preferences and optimize inventory.</a:t>
            </a:r>
          </a:p>
          <a:p>
            <a:r>
              <a:rPr lang="en-US" sz="1800">
                <a:latin typeface="Calibri" panose="020F0502020204030204" pitchFamily="34" charset="0"/>
                <a:ea typeface="Calibri" panose="020F0502020204030204" pitchFamily="34" charset="0"/>
                <a:cs typeface="Calibri" panose="020F0502020204030204" pitchFamily="34" charset="0"/>
              </a:rPr>
              <a:t>Healthcare providers provide proactive patient care and reduce costs.</a:t>
            </a:r>
          </a:p>
          <a:p>
            <a:r>
              <a:rPr lang="en-US" sz="1800">
                <a:latin typeface="Calibri" panose="020F0502020204030204" pitchFamily="34" charset="0"/>
                <a:ea typeface="Calibri" panose="020F0502020204030204" pitchFamily="34" charset="0"/>
                <a:cs typeface="Calibri" panose="020F0502020204030204" pitchFamily="34" charset="0"/>
              </a:rPr>
              <a:t>Manufacturers optimize production and minimize downtime.</a:t>
            </a:r>
          </a:p>
          <a:p>
            <a:r>
              <a:rPr lang="en-US" sz="1800">
                <a:latin typeface="Calibri" panose="020F0502020204030204" pitchFamily="34" charset="0"/>
                <a:ea typeface="Calibri" panose="020F0502020204030204" pitchFamily="34" charset="0"/>
                <a:cs typeface="Calibri" panose="020F0502020204030204" pitchFamily="34" charset="0"/>
              </a:rPr>
              <a:t>Financial institutions manage risk and detect fraud.</a:t>
            </a:r>
          </a:p>
          <a:p>
            <a:r>
              <a:rPr lang="en-US" sz="1800">
                <a:latin typeface="Calibri" panose="020F0502020204030204" pitchFamily="34" charset="0"/>
                <a:ea typeface="Calibri" panose="020F0502020204030204" pitchFamily="34" charset="0"/>
                <a:cs typeface="Calibri" panose="020F0502020204030204" pitchFamily="34" charset="0"/>
              </a:rPr>
              <a:t>Transportation companies optimize routes and fuel efficiency.</a:t>
            </a:r>
          </a:p>
          <a:p>
            <a:r>
              <a:rPr lang="en-US" sz="1800">
                <a:latin typeface="Calibri" panose="020F0502020204030204" pitchFamily="34" charset="0"/>
                <a:ea typeface="Calibri" panose="020F0502020204030204" pitchFamily="34" charset="0"/>
                <a:cs typeface="Calibri" panose="020F0502020204030204" pitchFamily="34" charset="0"/>
              </a:rPr>
              <a:t>Media companies personalize content and advertising.</a:t>
            </a:r>
          </a:p>
        </p:txBody>
      </p:sp>
    </p:spTree>
    <p:extLst>
      <p:ext uri="{BB962C8B-B14F-4D97-AF65-F5344CB8AC3E}">
        <p14:creationId xmlns:p14="http://schemas.microsoft.com/office/powerpoint/2010/main" val="87677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B0BE-881E-C7A0-2BAC-A255FA6CA04B}"/>
              </a:ext>
            </a:extLst>
          </p:cNvPr>
          <p:cNvSpPr>
            <a:spLocks noGrp="1"/>
          </p:cNvSpPr>
          <p:nvPr>
            <p:ph type="title"/>
          </p:nvPr>
        </p:nvSpPr>
        <p:spPr>
          <a:xfrm>
            <a:off x="57806" y="294538"/>
            <a:ext cx="11209744" cy="1033669"/>
          </a:xfrm>
        </p:spPr>
        <p:txBody>
          <a:bodyPr vert="horz" lIns="91440" tIns="45720" rIns="91440" bIns="45720" rtlCol="0" anchor="ctr">
            <a:noAutofit/>
          </a:bodyPr>
          <a:lstStyle/>
          <a:p>
            <a:r>
              <a:rPr lang="en-US" sz="4000" b="1" dirty="0" err="1">
                <a:solidFill>
                  <a:srgbClr val="FFFFFF"/>
                </a:solidFill>
                <a:latin typeface="Times New Roman"/>
                <a:ea typeface="+mj-lt"/>
                <a:cs typeface="+mj-lt"/>
              </a:rPr>
              <a:t>OpenDataVal</a:t>
            </a:r>
            <a:r>
              <a:rPr lang="en-US" sz="4000" b="1" dirty="0">
                <a:solidFill>
                  <a:srgbClr val="FFFFFF"/>
                </a:solidFill>
                <a:latin typeface="Times New Roman"/>
                <a:ea typeface="+mj-lt"/>
                <a:cs typeface="+mj-lt"/>
              </a:rPr>
              <a:t>: Revolutionizing Data Analysis</a:t>
            </a:r>
            <a:endParaRPr lang="en-US" sz="4000" dirty="0">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8B1BC8EF-D50D-A48B-F9C6-39CB7883011F}"/>
              </a:ext>
            </a:extLst>
          </p:cNvPr>
          <p:cNvSpPr>
            <a:spLocks noGrp="1"/>
          </p:cNvSpPr>
          <p:nvPr>
            <p:ph idx="1"/>
          </p:nvPr>
        </p:nvSpPr>
        <p:spPr>
          <a:xfrm>
            <a:off x="1233982" y="2423159"/>
            <a:ext cx="9724031" cy="2984035"/>
          </a:xfrm>
        </p:spPr>
        <p:txBody>
          <a:bodyPr vert="horz" lIns="91440" tIns="45720" rIns="91440" bIns="45720" rtlCol="0" anchor="ctr">
            <a:normAutofit/>
          </a:bodyPr>
          <a:lstStyle/>
          <a:p>
            <a:r>
              <a:rPr lang="en-US" sz="1800" err="1">
                <a:latin typeface="Calibri" panose="020F0502020204030204" pitchFamily="34" charset="0"/>
                <a:ea typeface="Calibri" panose="020F0502020204030204" pitchFamily="34" charset="0"/>
                <a:cs typeface="Calibri" panose="020F0502020204030204" pitchFamily="34" charset="0"/>
              </a:rPr>
              <a:t>OpenDataVal</a:t>
            </a:r>
            <a:r>
              <a:rPr lang="en-US" sz="1800">
                <a:latin typeface="Calibri" panose="020F0502020204030204" pitchFamily="34" charset="0"/>
                <a:ea typeface="Calibri" panose="020F0502020204030204" pitchFamily="34" charset="0"/>
                <a:cs typeface="Calibri" panose="020F0502020204030204" pitchFamily="34" charset="0"/>
              </a:rPr>
              <a:t>, an easy-to-use and unified benchmark framework that enhances the  model performance on evaluating data quality and impact.</a:t>
            </a:r>
          </a:p>
          <a:p>
            <a:r>
              <a:rPr lang="en-US" sz="1800">
                <a:latin typeface="Calibri" panose="020F0502020204030204" pitchFamily="34" charset="0"/>
                <a:ea typeface="Calibri" panose="020F0502020204030204" pitchFamily="34" charset="0"/>
                <a:cs typeface="Calibri" panose="020F0502020204030204" pitchFamily="34" charset="0"/>
              </a:rPr>
              <a:t>- Provides a diverse collection of datasets and implementations of 11 state-of-the-art data valuation algorithms.</a:t>
            </a:r>
          </a:p>
          <a:p>
            <a:r>
              <a:rPr lang="en-US" sz="1800">
                <a:latin typeface="Calibri" panose="020F0502020204030204" pitchFamily="34" charset="0"/>
                <a:ea typeface="Calibri" panose="020F0502020204030204" pitchFamily="34" charset="0"/>
                <a:cs typeface="Calibri" panose="020F0502020204030204" pitchFamily="34" charset="0"/>
              </a:rPr>
              <a:t>- Offers four downstream machine learning tasks for evaluating data value quality(noise label </a:t>
            </a:r>
            <a:r>
              <a:rPr lang="en-US" sz="1800" err="1">
                <a:latin typeface="Calibri" panose="020F0502020204030204" pitchFamily="34" charset="0"/>
                <a:ea typeface="Calibri" panose="020F0502020204030204" pitchFamily="34" charset="0"/>
                <a:cs typeface="Calibri" panose="020F0502020204030204" pitchFamily="34" charset="0"/>
              </a:rPr>
              <a:t>detction</a:t>
            </a:r>
            <a:r>
              <a:rPr lang="en-US" sz="1800">
                <a:latin typeface="Calibri" panose="020F0502020204030204" pitchFamily="34" charset="0"/>
                <a:ea typeface="Calibri" panose="020F0502020204030204" pitchFamily="34" charset="0"/>
                <a:cs typeface="Calibri" panose="020F0502020204030204" pitchFamily="34" charset="0"/>
              </a:rPr>
              <a:t>, noise feature detection, point addition, point removal).</a:t>
            </a:r>
          </a:p>
          <a:p>
            <a:r>
              <a:rPr lang="en-US" sz="1800">
                <a:latin typeface="Calibri" panose="020F0502020204030204" pitchFamily="34" charset="0"/>
                <a:ea typeface="Calibri" panose="020F0502020204030204" pitchFamily="34" charset="0"/>
                <a:cs typeface="Calibri" panose="020F0502020204030204" pitchFamily="34" charset="0"/>
              </a:rPr>
              <a:t>- This is publicly available with comprehensive documentation and a leaderboard for algorithm evaluation.</a:t>
            </a:r>
          </a:p>
        </p:txBody>
      </p:sp>
    </p:spTree>
    <p:extLst>
      <p:ext uri="{BB962C8B-B14F-4D97-AF65-F5344CB8AC3E}">
        <p14:creationId xmlns:p14="http://schemas.microsoft.com/office/powerpoint/2010/main" val="84414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302CA-8CEB-5246-5C78-287C76B3C94C}"/>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Why only </a:t>
            </a:r>
            <a:r>
              <a:rPr lang="en-US" sz="4000" b="1" err="1">
                <a:solidFill>
                  <a:srgbClr val="FFFFFF"/>
                </a:solidFill>
              </a:rPr>
              <a:t>OpenDataVal</a:t>
            </a:r>
            <a:r>
              <a:rPr lang="en-US" sz="4000" b="1" dirty="0">
                <a:solidFill>
                  <a:srgbClr val="FFFFFF"/>
                </a:solidFill>
              </a:rPr>
              <a:t>?</a:t>
            </a:r>
          </a:p>
        </p:txBody>
      </p:sp>
      <p:sp>
        <p:nvSpPr>
          <p:cNvPr id="3" name="Content Placeholder 2">
            <a:extLst>
              <a:ext uri="{FF2B5EF4-FFF2-40B4-BE49-F238E27FC236}">
                <a16:creationId xmlns:a16="http://schemas.microsoft.com/office/drawing/2014/main" id="{CD447747-2970-1A7F-912F-086A779E9C30}"/>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latin typeface="Calibri" panose="020F0502020204030204" pitchFamily="34" charset="0"/>
                <a:ea typeface="Calibri" panose="020F0502020204030204" pitchFamily="34" charset="0"/>
                <a:cs typeface="Calibri" panose="020F0502020204030204" pitchFamily="34" charset="0"/>
              </a:rPr>
              <a:t>Sim et al. did a survey on data valuation methods, but it lacked real-world comparisons. Our framework fixes that by creating an easy-to-use system to compare these methods in practice.</a:t>
            </a:r>
          </a:p>
          <a:p>
            <a:r>
              <a:rPr lang="en-US" sz="2000">
                <a:latin typeface="Calibri" panose="020F0502020204030204" pitchFamily="34" charset="0"/>
                <a:ea typeface="Calibri" panose="020F0502020204030204" pitchFamily="34" charset="0"/>
                <a:cs typeface="Calibri" panose="020F0502020204030204" pitchFamily="34" charset="0"/>
              </a:rPr>
              <a:t>Valda3 is another package with data valuation methods, but </a:t>
            </a:r>
            <a:r>
              <a:rPr lang="en-US" sz="2000" err="1">
                <a:latin typeface="Calibri" panose="020F0502020204030204" pitchFamily="34" charset="0"/>
                <a:ea typeface="Calibri" panose="020F0502020204030204" pitchFamily="34" charset="0"/>
                <a:cs typeface="Calibri" panose="020F0502020204030204" pitchFamily="34" charset="0"/>
              </a:rPr>
              <a:t>OpenDataVal</a:t>
            </a:r>
            <a:r>
              <a:rPr lang="en-US" sz="2000">
                <a:latin typeface="Calibri" panose="020F0502020204030204" pitchFamily="34" charset="0"/>
                <a:ea typeface="Calibri" panose="020F0502020204030204" pitchFamily="34" charset="0"/>
                <a:cs typeface="Calibri" panose="020F0502020204030204" pitchFamily="34" charset="0"/>
              </a:rPr>
              <a:t> has more methods and is easier to use.</a:t>
            </a:r>
          </a:p>
          <a:p>
            <a:r>
              <a:rPr lang="en-US" sz="2000" err="1">
                <a:latin typeface="Calibri" panose="020F0502020204030204" pitchFamily="34" charset="0"/>
                <a:ea typeface="Calibri" panose="020F0502020204030204" pitchFamily="34" charset="0"/>
                <a:cs typeface="Calibri" panose="020F0502020204030204" pitchFamily="34" charset="0"/>
              </a:rPr>
              <a:t>OpenDataVal</a:t>
            </a:r>
            <a:r>
              <a:rPr lang="en-US" sz="2000">
                <a:latin typeface="Calibri" panose="020F0502020204030204" pitchFamily="34" charset="0"/>
                <a:ea typeface="Calibri" panose="020F0502020204030204" pitchFamily="34" charset="0"/>
                <a:cs typeface="Calibri" panose="020F0502020204030204" pitchFamily="34" charset="0"/>
              </a:rPr>
              <a:t> </a:t>
            </a:r>
            <a:r>
              <a:rPr lang="en-US" sz="1800">
                <a:latin typeface="Calibri" panose="020F0502020204030204" pitchFamily="34" charset="0"/>
                <a:ea typeface="Calibri" panose="020F0502020204030204" pitchFamily="34" charset="0"/>
                <a:cs typeface="Calibri" panose="020F0502020204030204" pitchFamily="34" charset="0"/>
              </a:rPr>
              <a:t>provides</a:t>
            </a:r>
            <a:r>
              <a:rPr lang="en-US" sz="2000">
                <a:latin typeface="Calibri" panose="020F0502020204030204" pitchFamily="34" charset="0"/>
                <a:ea typeface="Calibri" panose="020F0502020204030204" pitchFamily="34" charset="0"/>
                <a:cs typeface="Calibri" panose="020F0502020204030204" pitchFamily="34" charset="0"/>
              </a:rPr>
              <a:t> a simple way to compare data valuation methods, rather than creating tasks and competitions.</a:t>
            </a:r>
          </a:p>
        </p:txBody>
      </p:sp>
    </p:spTree>
    <p:extLst>
      <p:ext uri="{BB962C8B-B14F-4D97-AF65-F5344CB8AC3E}">
        <p14:creationId xmlns:p14="http://schemas.microsoft.com/office/powerpoint/2010/main" val="45068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0875D-1352-ABCF-DF12-C84D0E11EFC0}"/>
              </a:ext>
            </a:extLst>
          </p:cNvPr>
          <p:cNvSpPr>
            <a:spLocks noGrp="1"/>
          </p:cNvSpPr>
          <p:nvPr>
            <p:ph type="title"/>
          </p:nvPr>
        </p:nvSpPr>
        <p:spPr>
          <a:xfrm>
            <a:off x="1371599" y="294538"/>
            <a:ext cx="9895951" cy="1033669"/>
          </a:xfrm>
        </p:spPr>
        <p:txBody>
          <a:bodyPr vert="horz" lIns="91440" tIns="45720" rIns="91440" bIns="45720" rtlCol="0" anchor="ctr">
            <a:noAutofit/>
          </a:bodyPr>
          <a:lstStyle/>
          <a:p>
            <a:r>
              <a:rPr lang="en-US" sz="4000" b="1" dirty="0">
                <a:solidFill>
                  <a:srgbClr val="FFFFFF"/>
                </a:solidFill>
                <a:latin typeface="Times New Roman"/>
                <a:cs typeface="Times New Roman"/>
              </a:rPr>
              <a:t>Why it is best for you?</a:t>
            </a:r>
            <a:endParaRPr lang="en-US" sz="4000" b="1" dirty="0">
              <a:latin typeface="Times New Roman"/>
            </a:endParaRPr>
          </a:p>
        </p:txBody>
      </p:sp>
      <p:sp>
        <p:nvSpPr>
          <p:cNvPr id="3" name="Content Placeholder 2">
            <a:extLst>
              <a:ext uri="{FF2B5EF4-FFF2-40B4-BE49-F238E27FC236}">
                <a16:creationId xmlns:a16="http://schemas.microsoft.com/office/drawing/2014/main" id="{56404FD7-532A-C8ED-E624-0001B82F7AFB}"/>
              </a:ext>
            </a:extLst>
          </p:cNvPr>
          <p:cNvSpPr>
            <a:spLocks noGrp="1"/>
          </p:cNvSpPr>
          <p:nvPr>
            <p:ph idx="1"/>
          </p:nvPr>
        </p:nvSpPr>
        <p:spPr>
          <a:xfrm>
            <a:off x="201168" y="2318197"/>
            <a:ext cx="11990827" cy="3683358"/>
          </a:xfrm>
        </p:spPr>
        <p:txBody>
          <a:bodyPr vert="horz" lIns="91440" tIns="45720" rIns="91440" bIns="45720" rtlCol="0" anchor="ctr">
            <a:noAutofit/>
          </a:bodyPr>
          <a:lstStyle/>
          <a:p>
            <a:pPr marL="0" indent="0">
              <a:buNone/>
            </a:pPr>
            <a:r>
              <a:rPr lang="en-US" sz="1800" err="1">
                <a:latin typeface="Calibri" panose="020F0502020204030204" pitchFamily="34" charset="0"/>
                <a:ea typeface="Calibri" panose="020F0502020204030204" pitchFamily="34" charset="0"/>
                <a:cs typeface="Calibri" panose="020F0502020204030204" pitchFamily="34" charset="0"/>
              </a:rPr>
              <a:t>OpenDataval</a:t>
            </a:r>
            <a:r>
              <a:rPr lang="en-US" sz="1800">
                <a:latin typeface="Calibri" panose="020F0502020204030204" pitchFamily="34" charset="0"/>
                <a:ea typeface="Calibri" panose="020F0502020204030204" pitchFamily="34" charset="0"/>
                <a:cs typeface="Calibri" panose="020F0502020204030204" pitchFamily="34" charset="0"/>
              </a:rPr>
              <a:t> is an </a:t>
            </a:r>
            <a:r>
              <a:rPr lang="en-US" sz="1800" err="1">
                <a:latin typeface="Calibri" panose="020F0502020204030204" pitchFamily="34" charset="0"/>
                <a:ea typeface="Calibri" panose="020F0502020204030204" pitchFamily="34" charset="0"/>
                <a:cs typeface="Calibri" panose="020F0502020204030204" pitchFamily="34" charset="0"/>
              </a:rPr>
              <a:t>integratede</a:t>
            </a:r>
            <a:r>
              <a:rPr lang="en-US" sz="1800">
                <a:latin typeface="Calibri" panose="020F0502020204030204" pitchFamily="34" charset="0"/>
                <a:ea typeface="Calibri" panose="020F0502020204030204" pitchFamily="34" charset="0"/>
                <a:cs typeface="Calibri" panose="020F0502020204030204" pitchFamily="34" charset="0"/>
              </a:rPr>
              <a:t> environment with the implementations of 11 different state-of-the-art data valuation algorithms.</a:t>
            </a:r>
          </a:p>
          <a:p>
            <a:pPr marL="514350" indent="-514350">
              <a:buAutoNum type="arabicPeriod"/>
            </a:pPr>
            <a:r>
              <a:rPr lang="en-US" sz="1800" b="1">
                <a:latin typeface="Calibri" panose="020F0502020204030204" pitchFamily="34" charset="0"/>
                <a:ea typeface="Calibri" panose="020F0502020204030204" pitchFamily="34" charset="0"/>
                <a:cs typeface="Calibri" panose="020F0502020204030204" pitchFamily="34" charset="0"/>
              </a:rPr>
              <a:t>LOO</a:t>
            </a:r>
            <a:r>
              <a:rPr lang="en-US" sz="1800">
                <a:latin typeface="Calibri" panose="020F0502020204030204" pitchFamily="34" charset="0"/>
                <a:ea typeface="Calibri" panose="020F0502020204030204" pitchFamily="34" charset="0"/>
                <a:cs typeface="Calibri" panose="020F0502020204030204" pitchFamily="34" charset="0"/>
              </a:rPr>
              <a:t> - each data point is removed from the dataset one at a time, and the model is trained on the remaining data points to evaluate its performance.</a:t>
            </a:r>
          </a:p>
          <a:p>
            <a:pPr marL="514350" indent="-514350">
              <a:buAutoNum type="arabicPeriod"/>
            </a:pPr>
            <a:r>
              <a:rPr lang="en-US" sz="1800" b="1" err="1">
                <a:latin typeface="Calibri" panose="020F0502020204030204" pitchFamily="34" charset="0"/>
                <a:ea typeface="Calibri" panose="020F0502020204030204" pitchFamily="34" charset="0"/>
                <a:cs typeface="Calibri" panose="020F0502020204030204" pitchFamily="34" charset="0"/>
              </a:rPr>
              <a:t>DataShapley</a:t>
            </a:r>
            <a:r>
              <a:rPr lang="en-US" sz="1800">
                <a:latin typeface="Calibri" panose="020F0502020204030204" pitchFamily="34" charset="0"/>
                <a:ea typeface="Calibri" panose="020F0502020204030204" pitchFamily="34" charset="0"/>
                <a:cs typeface="Calibri" panose="020F0502020204030204" pitchFamily="34" charset="0"/>
              </a:rPr>
              <a:t> - quantifies the value of individual data points by measuring their contribution to the model's performance</a:t>
            </a:r>
          </a:p>
          <a:p>
            <a:pPr marL="514350" indent="-514350">
              <a:buAutoNum type="arabicPeriod"/>
            </a:pPr>
            <a:r>
              <a:rPr lang="en-US" sz="1800" b="1" err="1">
                <a:latin typeface="Calibri" panose="020F0502020204030204" pitchFamily="34" charset="0"/>
                <a:ea typeface="Calibri" panose="020F0502020204030204" pitchFamily="34" charset="0"/>
                <a:cs typeface="Calibri" panose="020F0502020204030204" pitchFamily="34" charset="0"/>
              </a:rPr>
              <a:t>KNNShapley</a:t>
            </a:r>
            <a:r>
              <a:rPr lang="en-US" sz="1800">
                <a:latin typeface="Calibri" panose="020F0502020204030204" pitchFamily="34" charset="0"/>
                <a:ea typeface="Calibri" panose="020F0502020204030204" pitchFamily="34" charset="0"/>
                <a:cs typeface="Calibri" panose="020F0502020204030204" pitchFamily="34" charset="0"/>
              </a:rPr>
              <a:t> - computes the Shapley values for individual data points in a dataset using a K-nearest neighbors approach</a:t>
            </a:r>
          </a:p>
          <a:p>
            <a:pPr marL="514350" indent="-514350">
              <a:buAutoNum type="arabicPeriod"/>
            </a:pPr>
            <a:r>
              <a:rPr lang="en-US" sz="1800" b="1">
                <a:latin typeface="Calibri" panose="020F0502020204030204" pitchFamily="34" charset="0"/>
                <a:ea typeface="Calibri" panose="020F0502020204030204" pitchFamily="34" charset="0"/>
                <a:cs typeface="Calibri" panose="020F0502020204030204" pitchFamily="34" charset="0"/>
              </a:rPr>
              <a:t>Volume-based Shapley</a:t>
            </a:r>
            <a:r>
              <a:rPr lang="en-US" sz="1800">
                <a:latin typeface="Calibri" panose="020F0502020204030204" pitchFamily="34" charset="0"/>
                <a:ea typeface="Calibri" panose="020F0502020204030204" pitchFamily="34" charset="0"/>
                <a:cs typeface="Calibri" panose="020F0502020204030204" pitchFamily="34" charset="0"/>
              </a:rPr>
              <a:t> - calculates the Shapley values for individual data points based on the volume of the region formed by the data points</a:t>
            </a:r>
          </a:p>
          <a:p>
            <a:pPr marL="514350" indent="-514350">
              <a:buAutoNum type="arabicPeriod"/>
            </a:pPr>
            <a:r>
              <a:rPr lang="en-US" sz="1800" b="1" err="1">
                <a:latin typeface="Calibri" panose="020F0502020204030204" pitchFamily="34" charset="0"/>
                <a:ea typeface="Calibri" panose="020F0502020204030204" pitchFamily="34" charset="0"/>
                <a:cs typeface="Calibri" panose="020F0502020204030204" pitchFamily="34" charset="0"/>
              </a:rPr>
              <a:t>DataBanzhaf</a:t>
            </a:r>
            <a:r>
              <a:rPr lang="en-US" sz="1800">
                <a:latin typeface="Calibri" panose="020F0502020204030204" pitchFamily="34" charset="0"/>
                <a:ea typeface="Calibri" panose="020F0502020204030204" pitchFamily="34" charset="0"/>
                <a:cs typeface="Calibri" panose="020F0502020204030204" pitchFamily="34" charset="0"/>
              </a:rPr>
              <a:t> - computes the Banzhaf power index for individual data points to quantify their influence on model's output</a:t>
            </a:r>
          </a:p>
          <a:p>
            <a:pPr marL="514350" indent="-514350">
              <a:buAutoNum type="arabicPeriod"/>
            </a:pPr>
            <a:r>
              <a:rPr lang="en-US" sz="1800" b="1">
                <a:latin typeface="Calibri" panose="020F0502020204030204" pitchFamily="34" charset="0"/>
                <a:ea typeface="Calibri" panose="020F0502020204030204" pitchFamily="34" charset="0"/>
                <a:cs typeface="Calibri" panose="020F0502020204030204" pitchFamily="34" charset="0"/>
              </a:rPr>
              <a:t>AME</a:t>
            </a:r>
            <a:r>
              <a:rPr lang="en-US" sz="1800">
                <a:latin typeface="Calibri" panose="020F0502020204030204" pitchFamily="34" charset="0"/>
                <a:ea typeface="Calibri" panose="020F0502020204030204" pitchFamily="34" charset="0"/>
                <a:cs typeface="Calibri" panose="020F0502020204030204" pitchFamily="34" charset="0"/>
              </a:rPr>
              <a:t> - calculates the average change in the predicted outcome for a model </a:t>
            </a:r>
          </a:p>
          <a:p>
            <a:pPr marL="514350" indent="-514350">
              <a:buAutoNum type="arabicPeriod"/>
            </a:pPr>
            <a:r>
              <a:rPr lang="en-US" sz="1800" b="1" err="1">
                <a:latin typeface="Calibri" panose="020F0502020204030204" pitchFamily="34" charset="0"/>
                <a:ea typeface="Calibri" panose="020F0502020204030204" pitchFamily="34" charset="0"/>
                <a:cs typeface="Calibri" panose="020F0502020204030204" pitchFamily="34" charset="0"/>
              </a:rPr>
              <a:t>InfluenceFunction</a:t>
            </a:r>
            <a:r>
              <a:rPr lang="en-US" sz="1800">
                <a:latin typeface="Calibri" panose="020F0502020204030204" pitchFamily="34" charset="0"/>
                <a:ea typeface="Calibri" panose="020F0502020204030204" pitchFamily="34" charset="0"/>
                <a:cs typeface="Calibri" panose="020F0502020204030204" pitchFamily="34" charset="0"/>
              </a:rPr>
              <a:t> - measures the effect of removing individual data points on the model's parameters</a:t>
            </a:r>
          </a:p>
          <a:p>
            <a:pPr marL="514350" indent="-514350">
              <a:buAutoNum type="arabicPeriod"/>
            </a:pPr>
            <a:r>
              <a:rPr lang="en-US" sz="1800" b="1">
                <a:latin typeface="Calibri" panose="020F0502020204030204" pitchFamily="34" charset="0"/>
                <a:ea typeface="Calibri" panose="020F0502020204030204" pitchFamily="34" charset="0"/>
                <a:cs typeface="Calibri" panose="020F0502020204030204" pitchFamily="34" charset="0"/>
              </a:rPr>
              <a:t>LAVA</a:t>
            </a:r>
            <a:r>
              <a:rPr lang="en-US" sz="1800">
                <a:latin typeface="Calibri" panose="020F0502020204030204" pitchFamily="34" charset="0"/>
                <a:ea typeface="Calibri" panose="020F0502020204030204" pitchFamily="34" charset="0"/>
                <a:cs typeface="Calibri" panose="020F0502020204030204" pitchFamily="34" charset="0"/>
              </a:rPr>
              <a:t> - adjusts the values of individual data points to evaluate their impact on the model's predictions</a:t>
            </a:r>
          </a:p>
          <a:p>
            <a:pPr marL="514350" indent="-514350">
              <a:buAutoNum type="arabicPeriod"/>
            </a:pPr>
            <a:r>
              <a:rPr lang="en-US" sz="1800" b="1">
                <a:latin typeface="Calibri" panose="020F0502020204030204" pitchFamily="34" charset="0"/>
                <a:ea typeface="Calibri" panose="020F0502020204030204" pitchFamily="34" charset="0"/>
                <a:cs typeface="Calibri" panose="020F0502020204030204" pitchFamily="34" charset="0"/>
              </a:rPr>
              <a:t>DVRL</a:t>
            </a:r>
            <a:r>
              <a:rPr lang="en-US" sz="1800">
                <a:latin typeface="Calibri" panose="020F0502020204030204" pitchFamily="34" charset="0"/>
                <a:ea typeface="Calibri" panose="020F0502020204030204" pitchFamily="34" charset="0"/>
                <a:cs typeface="Calibri" panose="020F0502020204030204" pitchFamily="34" charset="0"/>
              </a:rPr>
              <a:t> - uses reinforcement learning to assign values to individual data points</a:t>
            </a:r>
          </a:p>
          <a:p>
            <a:pPr marL="514350" indent="-514350">
              <a:buAutoNum type="arabicPeriod"/>
            </a:pPr>
            <a:r>
              <a:rPr lang="en-US" sz="1800" b="1">
                <a:latin typeface="Calibri" panose="020F0502020204030204" pitchFamily="34" charset="0"/>
                <a:ea typeface="Calibri" panose="020F0502020204030204" pitchFamily="34" charset="0"/>
                <a:cs typeface="Calibri" panose="020F0502020204030204" pitchFamily="34" charset="0"/>
              </a:rPr>
              <a:t>Data-OOB</a:t>
            </a:r>
            <a:r>
              <a:rPr lang="en-US" sz="1800">
                <a:latin typeface="Calibri" panose="020F0502020204030204" pitchFamily="34" charset="0"/>
                <a:ea typeface="Calibri" panose="020F0502020204030204" pitchFamily="34" charset="0"/>
                <a:cs typeface="Calibri" panose="020F0502020204030204" pitchFamily="34" charset="0"/>
              </a:rPr>
              <a:t> - estimates the value of individual data points by analyzing their out-of-bag performance in a random forest model</a:t>
            </a:r>
          </a:p>
        </p:txBody>
      </p:sp>
    </p:spTree>
    <p:extLst>
      <p:ext uri="{BB962C8B-B14F-4D97-AF65-F5344CB8AC3E}">
        <p14:creationId xmlns:p14="http://schemas.microsoft.com/office/powerpoint/2010/main" val="92634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458CF-81EF-0669-9006-EDDD40D4FC61}"/>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Noise</a:t>
            </a:r>
            <a:r>
              <a:rPr lang="en-US" sz="4000" b="1" dirty="0">
                <a:solidFill>
                  <a:srgbClr val="FFFFFF"/>
                </a:solidFill>
                <a:ea typeface="+mj-lt"/>
                <a:cs typeface="+mj-lt"/>
              </a:rPr>
              <a:t> Label Detection</a:t>
            </a:r>
          </a:p>
        </p:txBody>
      </p:sp>
      <p:sp>
        <p:nvSpPr>
          <p:cNvPr id="3" name="Content Placeholder 2">
            <a:extLst>
              <a:ext uri="{FF2B5EF4-FFF2-40B4-BE49-F238E27FC236}">
                <a16:creationId xmlns:a16="http://schemas.microsoft.com/office/drawing/2014/main" id="{FC7F38C9-F04E-FB6F-B8A2-F95B7F906B40}"/>
              </a:ext>
            </a:extLst>
          </p:cNvPr>
          <p:cNvSpPr>
            <a:spLocks noGrp="1"/>
          </p:cNvSpPr>
          <p:nvPr>
            <p:ph idx="1"/>
          </p:nvPr>
        </p:nvSpPr>
        <p:spPr>
          <a:xfrm>
            <a:off x="1371599" y="1993392"/>
            <a:ext cx="9724031" cy="4443983"/>
          </a:xfrm>
        </p:spPr>
        <p:txBody>
          <a:bodyPr vert="horz" lIns="91440" tIns="45720" rIns="91440" bIns="45720" rtlCol="0" anchor="ctr">
            <a:noAutofit/>
          </a:bodyPr>
          <a:lstStyle/>
          <a:p>
            <a:r>
              <a:rPr lang="en-US" sz="1800" b="1" dirty="0">
                <a:latin typeface="Calibri"/>
                <a:ea typeface="Calibri" panose="020F0502020204030204" pitchFamily="34" charset="0"/>
                <a:cs typeface="Calibri"/>
              </a:rPr>
              <a:t>Objective</a:t>
            </a:r>
            <a:r>
              <a:rPr lang="en-US" sz="1800" dirty="0">
                <a:latin typeface="Calibri"/>
                <a:ea typeface="Calibri" panose="020F0502020204030204" pitchFamily="34" charset="0"/>
                <a:cs typeface="Calibri"/>
              </a:rPr>
              <a:t>: Identify mislabeled or noisy data points in a dataset.</a:t>
            </a:r>
          </a:p>
          <a:p>
            <a:r>
              <a:rPr lang="en-US" sz="1800" b="1" dirty="0">
                <a:latin typeface="Calibri"/>
                <a:ea typeface="Calibri" panose="020F0502020204030204" pitchFamily="34" charset="0"/>
                <a:cs typeface="Calibri"/>
              </a:rPr>
              <a:t>Method</a:t>
            </a:r>
            <a:r>
              <a:rPr lang="en-US" sz="1800" dirty="0">
                <a:latin typeface="Calibri"/>
                <a:ea typeface="Calibri" panose="020F0502020204030204" pitchFamily="34" charset="0"/>
                <a:cs typeface="Calibri"/>
              </a:rPr>
              <a:t>:</a:t>
            </a:r>
          </a:p>
          <a:p>
            <a:pPr lvl="1"/>
            <a:r>
              <a:rPr lang="en-US" sz="1800" dirty="0">
                <a:latin typeface="Calibri"/>
                <a:ea typeface="Calibri" panose="020F0502020204030204" pitchFamily="34" charset="0"/>
                <a:cs typeface="Calibri"/>
              </a:rPr>
              <a:t>Synthetically generate mislabeled dataset.</a:t>
            </a:r>
          </a:p>
          <a:p>
            <a:pPr lvl="1"/>
            <a:r>
              <a:rPr lang="en-US" sz="1800" dirty="0">
                <a:latin typeface="Calibri"/>
                <a:ea typeface="Calibri" panose="020F0502020204030204" pitchFamily="34" charset="0"/>
                <a:cs typeface="Calibri"/>
              </a:rPr>
              <a:t>Use data valuation algorithm to compute values for each data point.</a:t>
            </a:r>
          </a:p>
          <a:p>
            <a:pPr lvl="1"/>
            <a:r>
              <a:rPr lang="en-US" sz="1800" dirty="0">
                <a:latin typeface="Calibri"/>
                <a:ea typeface="Calibri" panose="020F0502020204030204" pitchFamily="34" charset="0"/>
                <a:cs typeface="Calibri"/>
              </a:rPr>
              <a:t>Divide data values into clusters using k-means.</a:t>
            </a:r>
          </a:p>
          <a:p>
            <a:pPr lvl="1"/>
            <a:r>
              <a:rPr lang="en-US" sz="1800" dirty="0">
                <a:latin typeface="Calibri"/>
                <a:ea typeface="Calibri" panose="020F0502020204030204" pitchFamily="34" charset="0"/>
                <a:cs typeface="Calibri"/>
              </a:rPr>
              <a:t>Assume cluster with lower mean contains mislabeled data.</a:t>
            </a:r>
          </a:p>
          <a:p>
            <a:r>
              <a:rPr lang="en-US" sz="1800" b="1" dirty="0">
                <a:latin typeface="Calibri"/>
                <a:ea typeface="Calibri" panose="020F0502020204030204" pitchFamily="34" charset="0"/>
                <a:cs typeface="Calibri"/>
              </a:rPr>
              <a:t>F1-Score Calculation</a:t>
            </a:r>
            <a:r>
              <a:rPr lang="en-US" sz="1800" dirty="0">
                <a:latin typeface="Calibri"/>
                <a:ea typeface="Calibri" panose="020F0502020204030204" pitchFamily="34" charset="0"/>
                <a:cs typeface="Calibri"/>
              </a:rPr>
              <a:t>:</a:t>
            </a:r>
          </a:p>
          <a:p>
            <a:pPr lvl="1"/>
            <a:r>
              <a:rPr lang="en-US" sz="1800" dirty="0">
                <a:latin typeface="Calibri"/>
                <a:ea typeface="Calibri" panose="020F0502020204030204" pitchFamily="34" charset="0"/>
                <a:cs typeface="Calibri"/>
              </a:rPr>
              <a:t>Measure alignment between predicted mislabeled set and ground-truth annotation.</a:t>
            </a:r>
          </a:p>
          <a:p>
            <a:pPr lvl="1"/>
            <a:r>
              <a:rPr lang="en-US" sz="1800" dirty="0">
                <a:latin typeface="Calibri"/>
                <a:ea typeface="Calibri" panose="020F0502020204030204" pitchFamily="34" charset="0"/>
                <a:cs typeface="Calibri"/>
              </a:rPr>
              <a:t>F1-score balances precision and recall.</a:t>
            </a:r>
          </a:p>
          <a:p>
            <a:r>
              <a:rPr lang="en-US" sz="1800" b="1" dirty="0">
                <a:latin typeface="Calibri"/>
                <a:ea typeface="Calibri" panose="020F0502020204030204" pitchFamily="34" charset="0"/>
                <a:cs typeface="Calibri"/>
              </a:rPr>
              <a:t>Interpretation</a:t>
            </a:r>
            <a:r>
              <a:rPr lang="en-US" sz="1800" dirty="0">
                <a:latin typeface="Calibri"/>
                <a:ea typeface="Calibri" panose="020F0502020204030204" pitchFamily="34" charset="0"/>
                <a:cs typeface="Calibri"/>
              </a:rPr>
              <a:t>:</a:t>
            </a:r>
          </a:p>
          <a:p>
            <a:pPr lvl="1"/>
            <a:r>
              <a:rPr lang="en-US" sz="1800" dirty="0">
                <a:latin typeface="Calibri"/>
                <a:ea typeface="Calibri" panose="020F0502020204030204" pitchFamily="34" charset="0"/>
                <a:cs typeface="Calibri"/>
              </a:rPr>
              <a:t>Quantifies how well predicted mislabeled set aligns with ground truth.</a:t>
            </a:r>
          </a:p>
          <a:p>
            <a:pPr lvl="1"/>
            <a:r>
              <a:rPr lang="en-US" sz="1800" dirty="0">
                <a:latin typeface="Calibri"/>
                <a:ea typeface="Calibri" panose="020F0502020204030204" pitchFamily="34" charset="0"/>
                <a:cs typeface="Calibri"/>
              </a:rPr>
              <a:t>Essential for improving model performance and reliability.</a:t>
            </a:r>
          </a:p>
        </p:txBody>
      </p:sp>
    </p:spTree>
    <p:extLst>
      <p:ext uri="{BB962C8B-B14F-4D97-AF65-F5344CB8AC3E}">
        <p14:creationId xmlns:p14="http://schemas.microsoft.com/office/powerpoint/2010/main" val="51623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F4C5F-C8E7-1DB1-7DEC-E4105F55ECBE}"/>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ea typeface="+mj-lt"/>
                <a:cs typeface="+mj-lt"/>
              </a:rPr>
              <a:t>Noise Feature Detection</a:t>
            </a:r>
            <a:endParaRPr lang="en-US" sz="4000" b="1" dirty="0">
              <a:solidFill>
                <a:srgbClr val="FFFFFF"/>
              </a:solidFill>
            </a:endParaRPr>
          </a:p>
        </p:txBody>
      </p:sp>
      <p:sp>
        <p:nvSpPr>
          <p:cNvPr id="35" name="Content Placeholder 2">
            <a:extLst>
              <a:ext uri="{FF2B5EF4-FFF2-40B4-BE49-F238E27FC236}">
                <a16:creationId xmlns:a16="http://schemas.microsoft.com/office/drawing/2014/main" id="{6810DEF8-B6C7-2A3F-F7E7-A0A101059D44}"/>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1800" b="1" dirty="0">
                <a:latin typeface="Calibri"/>
                <a:ea typeface="Calibri" panose="020F0502020204030204" pitchFamily="34" charset="0"/>
                <a:cs typeface="Calibri"/>
              </a:rPr>
              <a:t>Objective</a:t>
            </a:r>
            <a:r>
              <a:rPr lang="en-US" sz="1800" dirty="0">
                <a:latin typeface="Calibri"/>
                <a:ea typeface="Calibri" panose="020F0502020204030204" pitchFamily="34" charset="0"/>
                <a:cs typeface="Calibri"/>
              </a:rPr>
              <a:t>: Identify data points with perturbed features in a dataset.</a:t>
            </a:r>
          </a:p>
          <a:p>
            <a:r>
              <a:rPr lang="en-US" sz="1800" b="1" dirty="0">
                <a:latin typeface="Calibri"/>
                <a:ea typeface="Calibri" panose="020F0502020204030204" pitchFamily="34" charset="0"/>
                <a:cs typeface="Calibri"/>
              </a:rPr>
              <a:t>Method</a:t>
            </a:r>
            <a:r>
              <a:rPr lang="en-US" sz="1800" dirty="0">
                <a:latin typeface="Calibri"/>
                <a:ea typeface="Calibri" panose="020F0502020204030204" pitchFamily="34" charset="0"/>
                <a:cs typeface="Calibri"/>
              </a:rPr>
              <a:t>:</a:t>
            </a:r>
          </a:p>
          <a:p>
            <a:pPr lvl="1"/>
            <a:r>
              <a:rPr lang="en-US" sz="1800" dirty="0">
                <a:latin typeface="Calibri"/>
                <a:ea typeface="Calibri" panose="020F0502020204030204" pitchFamily="34" charset="0"/>
                <a:cs typeface="Calibri"/>
              </a:rPr>
              <a:t>Synthetically generate a perturbed dataset by randomly choosing a percentage of the training dataset and adding Gaussian random errors to every original feature.</a:t>
            </a:r>
          </a:p>
          <a:p>
            <a:r>
              <a:rPr lang="en-US" sz="1800" b="1" dirty="0">
                <a:latin typeface="Calibri"/>
                <a:ea typeface="Calibri" panose="020F0502020204030204" pitchFamily="34" charset="0"/>
                <a:cs typeface="Calibri"/>
              </a:rPr>
              <a:t>Evaluation with Data Valuation Algorithm (</a:t>
            </a:r>
            <a:r>
              <a:rPr lang="en-US" sz="1800" i="1" dirty="0">
                <a:latin typeface="Calibri"/>
                <a:ea typeface="Calibri" panose="020F0502020204030204" pitchFamily="34" charset="0"/>
                <a:cs typeface="Calibri"/>
              </a:rPr>
              <a:t>ϕ</a:t>
            </a:r>
            <a:r>
              <a:rPr lang="en-US" sz="1800" b="1" dirty="0">
                <a:latin typeface="Calibri"/>
                <a:ea typeface="Calibri" panose="020F0502020204030204" pitchFamily="34" charset="0"/>
                <a:cs typeface="Calibri"/>
              </a:rPr>
              <a:t>)</a:t>
            </a:r>
            <a:r>
              <a:rPr lang="en-US" sz="1800" dirty="0">
                <a:latin typeface="Calibri"/>
                <a:ea typeface="Calibri" panose="020F0502020204030204" pitchFamily="34" charset="0"/>
                <a:cs typeface="Calibri"/>
              </a:rPr>
              <a:t>:</a:t>
            </a:r>
          </a:p>
          <a:p>
            <a:pPr lvl="1"/>
            <a:r>
              <a:rPr lang="en-US" sz="1800" dirty="0">
                <a:latin typeface="Calibri"/>
                <a:ea typeface="Calibri" panose="020F0502020204030204" pitchFamily="34" charset="0"/>
                <a:cs typeface="Calibri"/>
              </a:rPr>
              <a:t>For each data valuation algorithm </a:t>
            </a:r>
            <a:r>
              <a:rPr lang="en-US" sz="1800" i="1" dirty="0">
                <a:latin typeface="Calibri"/>
                <a:ea typeface="Calibri" panose="020F0502020204030204" pitchFamily="34" charset="0"/>
                <a:cs typeface="Calibri"/>
              </a:rPr>
              <a:t>ϕ</a:t>
            </a:r>
            <a:r>
              <a:rPr lang="en-US" sz="1800" dirty="0">
                <a:latin typeface="Calibri"/>
                <a:ea typeface="Calibri" panose="020F0502020204030204" pitchFamily="34" charset="0"/>
                <a:cs typeface="Calibri"/>
              </a:rPr>
              <a:t>, compute a set (low)</a:t>
            </a:r>
            <a:r>
              <a:rPr lang="en-US" sz="1800" i="1" dirty="0">
                <a:latin typeface="Calibri"/>
                <a:ea typeface="Calibri" panose="020F0502020204030204" pitchFamily="34" charset="0"/>
                <a:cs typeface="Calibri"/>
              </a:rPr>
              <a:t>S</a:t>
            </a:r>
            <a:r>
              <a:rPr lang="en-US" sz="1800" dirty="0">
                <a:latin typeface="Calibri"/>
                <a:ea typeface="Calibri" panose="020F0502020204030204" pitchFamily="34" charset="0"/>
                <a:cs typeface="Calibri"/>
              </a:rPr>
              <a:t>(low)</a:t>
            </a:r>
            <a:r>
              <a:rPr lang="en-US" sz="1800" i="1" dirty="0">
                <a:latin typeface="Calibri"/>
                <a:ea typeface="Calibri" panose="020F0502020204030204" pitchFamily="34" charset="0"/>
                <a:cs typeface="Calibri"/>
              </a:rPr>
              <a:t>ϕ</a:t>
            </a:r>
            <a:r>
              <a:rPr lang="en-US" sz="1800" dirty="0">
                <a:latin typeface="Calibri"/>
                <a:ea typeface="Calibri" panose="020F0502020204030204" pitchFamily="34" charset="0"/>
                <a:cs typeface="Calibri"/>
              </a:rPr>
              <a:t>  representing low-valued data points.</a:t>
            </a:r>
          </a:p>
          <a:p>
            <a:pPr lvl="1"/>
            <a:r>
              <a:rPr lang="en-US" sz="1800" dirty="0">
                <a:latin typeface="Calibri"/>
                <a:ea typeface="Calibri" panose="020F0502020204030204" pitchFamily="34" charset="0"/>
                <a:cs typeface="Calibri"/>
              </a:rPr>
              <a:t>Evaluate the alignment between (low)</a:t>
            </a:r>
            <a:r>
              <a:rPr lang="en-US" sz="1800" i="1" dirty="0">
                <a:latin typeface="Calibri"/>
                <a:ea typeface="Calibri" panose="020F0502020204030204" pitchFamily="34" charset="0"/>
                <a:cs typeface="Calibri"/>
              </a:rPr>
              <a:t>S</a:t>
            </a:r>
            <a:r>
              <a:rPr lang="en-US" sz="1800" dirty="0">
                <a:latin typeface="Calibri"/>
                <a:ea typeface="Calibri" panose="020F0502020204030204" pitchFamily="34" charset="0"/>
                <a:cs typeface="Calibri"/>
              </a:rPr>
              <a:t>(low)</a:t>
            </a:r>
            <a:r>
              <a:rPr lang="en-US" sz="1800" i="1" dirty="0">
                <a:latin typeface="Calibri"/>
                <a:ea typeface="Calibri" panose="020F0502020204030204" pitchFamily="34" charset="0"/>
                <a:cs typeface="Calibri"/>
              </a:rPr>
              <a:t>ϕ</a:t>
            </a:r>
            <a:r>
              <a:rPr lang="en-US" sz="1800" dirty="0">
                <a:latin typeface="Calibri"/>
                <a:ea typeface="Calibri" panose="020F0502020204030204" pitchFamily="34" charset="0"/>
                <a:cs typeface="Calibri"/>
              </a:rPr>
              <a:t>  and (perturbed)</a:t>
            </a:r>
            <a:r>
              <a:rPr lang="en-US" sz="1800" i="1" dirty="0">
                <a:latin typeface="Calibri"/>
                <a:ea typeface="Calibri" panose="020F0502020204030204" pitchFamily="34" charset="0"/>
                <a:cs typeface="Calibri"/>
              </a:rPr>
              <a:t>S</a:t>
            </a:r>
            <a:r>
              <a:rPr lang="en-US" sz="1800" dirty="0">
                <a:latin typeface="Calibri"/>
                <a:ea typeface="Calibri" panose="020F0502020204030204" pitchFamily="34" charset="0"/>
                <a:cs typeface="Calibri"/>
              </a:rPr>
              <a:t>(perturbed) using the F1-score metric.</a:t>
            </a:r>
          </a:p>
          <a:p>
            <a:r>
              <a:rPr lang="en-US" sz="1800" b="1" dirty="0">
                <a:latin typeface="Calibri"/>
                <a:ea typeface="Calibri" panose="020F0502020204030204" pitchFamily="34" charset="0"/>
                <a:cs typeface="Calibri"/>
              </a:rPr>
              <a:t>Interpretation</a:t>
            </a:r>
            <a:r>
              <a:rPr lang="en-US" sz="1800" dirty="0">
                <a:latin typeface="Calibri"/>
                <a:ea typeface="Calibri" panose="020F0502020204030204" pitchFamily="34" charset="0"/>
                <a:cs typeface="Calibri"/>
              </a:rPr>
              <a:t>:</a:t>
            </a:r>
          </a:p>
          <a:p>
            <a:pPr lvl="1"/>
            <a:r>
              <a:rPr lang="en-US" sz="1800" dirty="0">
                <a:latin typeface="Calibri"/>
                <a:ea typeface="Calibri" panose="020F0502020204030204" pitchFamily="34" charset="0"/>
                <a:cs typeface="Calibri"/>
              </a:rPr>
              <a:t>Measure how well the low-valued data points predicted by </a:t>
            </a:r>
            <a:r>
              <a:rPr lang="en-US" sz="1800" i="1" dirty="0">
                <a:latin typeface="Calibri"/>
                <a:ea typeface="Calibri" panose="020F0502020204030204" pitchFamily="34" charset="0"/>
                <a:cs typeface="Calibri"/>
              </a:rPr>
              <a:t>ϕ</a:t>
            </a:r>
            <a:r>
              <a:rPr lang="en-US" sz="1800" dirty="0">
                <a:latin typeface="Calibri"/>
                <a:ea typeface="Calibri" panose="020F0502020204030204" pitchFamily="34" charset="0"/>
                <a:cs typeface="Calibri"/>
              </a:rPr>
              <a:t> align with the perturbed data points.</a:t>
            </a:r>
          </a:p>
          <a:p>
            <a:pPr lvl="1"/>
            <a:r>
              <a:rPr lang="en-US" sz="1800" dirty="0">
                <a:latin typeface="Calibri"/>
                <a:ea typeface="Calibri" panose="020F0502020204030204" pitchFamily="34" charset="0"/>
                <a:cs typeface="Calibri"/>
              </a:rPr>
              <a:t>Essential for detecting and assessing the impact of noisy features on model performance and reliability.</a:t>
            </a:r>
          </a:p>
        </p:txBody>
      </p:sp>
    </p:spTree>
    <p:extLst>
      <p:ext uri="{BB962C8B-B14F-4D97-AF65-F5344CB8AC3E}">
        <p14:creationId xmlns:p14="http://schemas.microsoft.com/office/powerpoint/2010/main" val="426098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91426-1295-FB9D-125F-1B34D7DE145D}"/>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ea typeface="+mj-lt"/>
                <a:cs typeface="+mj-lt"/>
              </a:rPr>
              <a:t>Point Removal Experiment</a:t>
            </a:r>
          </a:p>
        </p:txBody>
      </p:sp>
      <p:sp>
        <p:nvSpPr>
          <p:cNvPr id="3" name="Content Placeholder 2">
            <a:extLst>
              <a:ext uri="{FF2B5EF4-FFF2-40B4-BE49-F238E27FC236}">
                <a16:creationId xmlns:a16="http://schemas.microsoft.com/office/drawing/2014/main" id="{B285999C-E3A1-BBC7-3AC9-066D2D3635E3}"/>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1800">
                <a:latin typeface="Calibri" panose="020F0502020204030204" pitchFamily="34" charset="0"/>
                <a:ea typeface="Calibri" panose="020F0502020204030204" pitchFamily="34" charset="0"/>
                <a:cs typeface="Calibri" panose="020F0502020204030204" pitchFamily="34" charset="0"/>
              </a:rPr>
              <a:t>We wanted to see how data valuation methods could help identify important or influential data points. To test this, we conducted two experiments: point removal and point addition.</a:t>
            </a:r>
          </a:p>
          <a:p>
            <a:pPr>
              <a:buFont typeface="Arial"/>
              <a:buChar char="•"/>
            </a:pPr>
            <a:r>
              <a:rPr lang="en-US" sz="1800">
                <a:latin typeface="Calibri" panose="020F0502020204030204" pitchFamily="34" charset="0"/>
                <a:ea typeface="Calibri" panose="020F0502020204030204" pitchFamily="34" charset="0"/>
                <a:cs typeface="Calibri" panose="020F0502020204030204" pitchFamily="34" charset="0"/>
              </a:rPr>
              <a:t>Data points were removed from the training dataset based on their importance determined by data valuation methods.</a:t>
            </a:r>
          </a:p>
          <a:p>
            <a:pPr>
              <a:buFont typeface="Arial"/>
              <a:buChar char="•"/>
            </a:pPr>
            <a:r>
              <a:rPr lang="en-US" sz="1800">
                <a:latin typeface="Calibri" panose="020F0502020204030204" pitchFamily="34" charset="0"/>
                <a:ea typeface="Calibri" panose="020F0502020204030204" pitchFamily="34" charset="0"/>
                <a:cs typeface="Calibri" panose="020F0502020204030204" pitchFamily="34" charset="0"/>
              </a:rPr>
              <a:t>A model was trained using the remaining data and evaluated on a separate test dataset.</a:t>
            </a:r>
          </a:p>
          <a:p>
            <a:pPr>
              <a:buFont typeface="Arial"/>
              <a:buChar char="•"/>
            </a:pPr>
            <a:r>
              <a:rPr lang="en-US" sz="1800">
                <a:latin typeface="Calibri" panose="020F0502020204030204" pitchFamily="34" charset="0"/>
                <a:ea typeface="Calibri" panose="020F0502020204030204" pitchFamily="34" charset="0"/>
                <a:cs typeface="Calibri" panose="020F0502020204030204" pitchFamily="34" charset="0"/>
              </a:rPr>
              <a:t>While most methods performed better than random guessing, the Data-OOB method was found to be less effective in this scenario.</a:t>
            </a:r>
          </a:p>
        </p:txBody>
      </p:sp>
    </p:spTree>
    <p:extLst>
      <p:ext uri="{BB962C8B-B14F-4D97-AF65-F5344CB8AC3E}">
        <p14:creationId xmlns:p14="http://schemas.microsoft.com/office/powerpoint/2010/main" val="4155230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OpenDataVal: a Unified Benchmark for Data Valuation</vt:lpstr>
      <vt:lpstr>Data Valuation: Understanding the Worth of Your Data </vt:lpstr>
      <vt:lpstr>Data Monetization: Unlocking the Value of Data</vt:lpstr>
      <vt:lpstr>OpenDataVal: Revolutionizing Data Analysis</vt:lpstr>
      <vt:lpstr>Why only OpenDataVal?</vt:lpstr>
      <vt:lpstr>Why it is best for you?</vt:lpstr>
      <vt:lpstr>Noise Label Detection</vt:lpstr>
      <vt:lpstr>Noise Feature Detection</vt:lpstr>
      <vt:lpstr>Point Removal Experiment</vt:lpstr>
      <vt:lpstr>Point Addition Experiment</vt:lpstr>
      <vt:lpstr>Example Usage</vt:lpstr>
      <vt:lpstr>Results</vt:lpstr>
      <vt:lpstr>Future Work</vt:lpstr>
      <vt:lpstr>Future Work</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46</cp:revision>
  <dcterms:created xsi:type="dcterms:W3CDTF">2024-03-02T03:12:02Z</dcterms:created>
  <dcterms:modified xsi:type="dcterms:W3CDTF">2024-03-04T04:45:00Z</dcterms:modified>
</cp:coreProperties>
</file>