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3" r:id="rId3"/>
    <p:sldId id="257" r:id="rId4"/>
    <p:sldId id="282" r:id="rId5"/>
    <p:sldId id="283" r:id="rId6"/>
    <p:sldId id="261" r:id="rId7"/>
    <p:sldId id="262" r:id="rId8"/>
    <p:sldId id="285" r:id="rId9"/>
    <p:sldId id="286" r:id="rId10"/>
    <p:sldId id="290" r:id="rId11"/>
    <p:sldId id="295" r:id="rId12"/>
    <p:sldId id="299" r:id="rId13"/>
    <p:sldId id="300" r:id="rId14"/>
    <p:sldId id="301" r:id="rId15"/>
    <p:sldId id="291" r:id="rId16"/>
    <p:sldId id="292" r:id="rId17"/>
    <p:sldId id="293" r:id="rId18"/>
    <p:sldId id="294" r:id="rId19"/>
    <p:sldId id="265" r:id="rId20"/>
    <p:sldId id="277" r:id="rId21"/>
    <p:sldId id="304" r:id="rId22"/>
    <p:sldId id="303" r:id="rId23"/>
    <p:sldId id="274" r:id="rId24"/>
    <p:sldId id="297" r:id="rId25"/>
    <p:sldId id="298" r:id="rId26"/>
    <p:sldId id="270" r:id="rId27"/>
    <p:sldId id="280" r:id="rId28"/>
    <p:sldId id="27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649E3B-4B2C-A79E-17E4-0150300A17CA}" v="875" dt="2024-04-07T23:29:42.729"/>
    <p1510:client id="{44DD5756-2D98-99B8-4161-04925D11B2E1}" v="38" dt="2024-04-08T04:01:07.229"/>
    <p1510:client id="{569B937E-9FC6-8B56-592B-4305B98FAA5A}" v="72" dt="2024-04-08T01:59:33.770"/>
    <p1510:client id="{A1C74BCD-E4AD-A426-7AC7-547FB254531E}" v="152" dt="2024-04-08T04:21:42.961"/>
    <p1510:client id="{A85599A9-4CBD-2918-91F5-A78D5F4CD88A}" v="207" dt="2024-04-08T03:43:03.912"/>
    <p1510:client id="{CBDB8B18-6E05-DEF2-84BD-44F276708FBE}" v="80" dt="2024-04-08T06:12:58.234"/>
    <p1510:client id="{D285C741-1E2F-8E42-92A1-FA2D9DF235B3}" v="443" dt="2024-04-08T06:16:41.934"/>
    <p1510:client id="{F8969DBB-1240-D18D-408F-23CA83D5020D}" v="22" dt="2024-04-08T03:58:57.4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40"/>
  </p:normalViewPr>
  <p:slideViewPr>
    <p:cSldViewPr snapToGrid="0">
      <p:cViewPr>
        <p:scale>
          <a:sx n="69" d="100"/>
          <a:sy n="69" d="100"/>
        </p:scale>
        <p:origin x="540"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ppeda, Anvesh" userId="06b03efe-61ac-428c-8f04-21f5fe3dd4d6" providerId="ADAL" clId="{D285C741-1E2F-8E42-92A1-FA2D9DF235B3}"/>
    <pc:docChg chg="undo custSel addSld delSld modSld">
      <pc:chgData name="Muppeda, Anvesh" userId="06b03efe-61ac-428c-8f04-21f5fe3dd4d6" providerId="ADAL" clId="{D285C741-1E2F-8E42-92A1-FA2D9DF235B3}" dt="2024-04-08T06:16:41.934" v="452" actId="1076"/>
      <pc:docMkLst>
        <pc:docMk/>
      </pc:docMkLst>
      <pc:sldChg chg="modSp mod">
        <pc:chgData name="Muppeda, Anvesh" userId="06b03efe-61ac-428c-8f04-21f5fe3dd4d6" providerId="ADAL" clId="{D285C741-1E2F-8E42-92A1-FA2D9DF235B3}" dt="2024-04-08T03:34:04.520" v="344" actId="122"/>
        <pc:sldMkLst>
          <pc:docMk/>
          <pc:sldMk cId="109857222" sldId="256"/>
        </pc:sldMkLst>
        <pc:spChg chg="mod">
          <ac:chgData name="Muppeda, Anvesh" userId="06b03efe-61ac-428c-8f04-21f5fe3dd4d6" providerId="ADAL" clId="{D285C741-1E2F-8E42-92A1-FA2D9DF235B3}" dt="2024-04-08T02:43:06.043" v="31"/>
          <ac:spMkLst>
            <pc:docMk/>
            <pc:sldMk cId="109857222" sldId="256"/>
            <ac:spMk id="2" creationId="{00000000-0000-0000-0000-000000000000}"/>
          </ac:spMkLst>
        </pc:spChg>
        <pc:spChg chg="mod">
          <ac:chgData name="Muppeda, Anvesh" userId="06b03efe-61ac-428c-8f04-21f5fe3dd4d6" providerId="ADAL" clId="{D285C741-1E2F-8E42-92A1-FA2D9DF235B3}" dt="2024-04-08T02:43:06.043" v="31"/>
          <ac:spMkLst>
            <pc:docMk/>
            <pc:sldMk cId="109857222" sldId="256"/>
            <ac:spMk id="3" creationId="{00000000-0000-0000-0000-000000000000}"/>
          </ac:spMkLst>
        </pc:spChg>
        <pc:spChg chg="mod">
          <ac:chgData name="Muppeda, Anvesh" userId="06b03efe-61ac-428c-8f04-21f5fe3dd4d6" providerId="ADAL" clId="{D285C741-1E2F-8E42-92A1-FA2D9DF235B3}" dt="2024-04-08T03:34:04.520" v="344" actId="122"/>
          <ac:spMkLst>
            <pc:docMk/>
            <pc:sldMk cId="109857222" sldId="256"/>
            <ac:spMk id="4" creationId="{7E936F0B-7706-541A-73D3-07261AFD13F6}"/>
          </ac:spMkLst>
        </pc:spChg>
      </pc:sldChg>
      <pc:sldChg chg="addSp delSp modSp mod delDesignElem">
        <pc:chgData name="Muppeda, Anvesh" userId="06b03efe-61ac-428c-8f04-21f5fe3dd4d6" providerId="ADAL" clId="{D285C741-1E2F-8E42-92A1-FA2D9DF235B3}" dt="2024-04-08T06:15:38.747" v="440" actId="403"/>
        <pc:sldMkLst>
          <pc:docMk/>
          <pc:sldMk cId="876772512" sldId="257"/>
        </pc:sldMkLst>
        <pc:spChg chg="mod">
          <ac:chgData name="Muppeda, Anvesh" userId="06b03efe-61ac-428c-8f04-21f5fe3dd4d6" providerId="ADAL" clId="{D285C741-1E2F-8E42-92A1-FA2D9DF235B3}" dt="2024-04-08T06:15:38.747" v="440" actId="403"/>
          <ac:spMkLst>
            <pc:docMk/>
            <pc:sldMk cId="876772512" sldId="257"/>
            <ac:spMk id="2" creationId="{C50C24AB-C3AE-B5B2-B167-745F215D2BF2}"/>
          </ac:spMkLst>
        </pc:spChg>
        <pc:spChg chg="add del">
          <ac:chgData name="Muppeda, Anvesh" userId="06b03efe-61ac-428c-8f04-21f5fe3dd4d6" providerId="ADAL" clId="{D285C741-1E2F-8E42-92A1-FA2D9DF235B3}" dt="2024-04-08T03:08:43.629" v="117"/>
          <ac:spMkLst>
            <pc:docMk/>
            <pc:sldMk cId="876772512" sldId="257"/>
            <ac:spMk id="17" creationId="{1B15ED52-F352-441B-82BF-E0EA34836D08}"/>
          </ac:spMkLst>
        </pc:spChg>
        <pc:spChg chg="add del">
          <ac:chgData name="Muppeda, Anvesh" userId="06b03efe-61ac-428c-8f04-21f5fe3dd4d6" providerId="ADAL" clId="{D285C741-1E2F-8E42-92A1-FA2D9DF235B3}" dt="2024-04-08T03:08:43.629" v="117"/>
          <ac:spMkLst>
            <pc:docMk/>
            <pc:sldMk cId="876772512" sldId="257"/>
            <ac:spMk id="19" creationId="{3B2E3793-BFE6-45A2-9B7B-E18844431C99}"/>
          </ac:spMkLst>
        </pc:spChg>
        <pc:spChg chg="add del">
          <ac:chgData name="Muppeda, Anvesh" userId="06b03efe-61ac-428c-8f04-21f5fe3dd4d6" providerId="ADAL" clId="{D285C741-1E2F-8E42-92A1-FA2D9DF235B3}" dt="2024-04-08T03:08:43.629" v="117"/>
          <ac:spMkLst>
            <pc:docMk/>
            <pc:sldMk cId="876772512" sldId="257"/>
            <ac:spMk id="21" creationId="{BC4C4868-CB8F-4AF9-9CDB-8108F2C19B67}"/>
          </ac:spMkLst>
        </pc:spChg>
        <pc:spChg chg="add del">
          <ac:chgData name="Muppeda, Anvesh" userId="06b03efe-61ac-428c-8f04-21f5fe3dd4d6" providerId="ADAL" clId="{D285C741-1E2F-8E42-92A1-FA2D9DF235B3}" dt="2024-04-08T03:08:43.629" v="117"/>
          <ac:spMkLst>
            <pc:docMk/>
            <pc:sldMk cId="876772512" sldId="257"/>
            <ac:spMk id="23" creationId="{375E0459-6403-40CD-989D-56A4407CA12E}"/>
          </ac:spMkLst>
        </pc:spChg>
        <pc:spChg chg="add del">
          <ac:chgData name="Muppeda, Anvesh" userId="06b03efe-61ac-428c-8f04-21f5fe3dd4d6" providerId="ADAL" clId="{D285C741-1E2F-8E42-92A1-FA2D9DF235B3}" dt="2024-04-08T03:08:43.629" v="117"/>
          <ac:spMkLst>
            <pc:docMk/>
            <pc:sldMk cId="876772512" sldId="257"/>
            <ac:spMk id="25" creationId="{53E5B1A8-3AC9-4BD1-9BBC-78CA94F2D1BA}"/>
          </ac:spMkLst>
        </pc:spChg>
        <pc:picChg chg="add mod">
          <ac:chgData name="Muppeda, Anvesh" userId="06b03efe-61ac-428c-8f04-21f5fe3dd4d6" providerId="ADAL" clId="{D285C741-1E2F-8E42-92A1-FA2D9DF235B3}" dt="2024-04-08T06:11:09.242" v="384"/>
          <ac:picMkLst>
            <pc:docMk/>
            <pc:sldMk cId="876772512" sldId="257"/>
            <ac:picMk id="4" creationId="{9797DEC4-A54B-DEEE-8160-6AD6D12734B7}"/>
          </ac:picMkLst>
        </pc:picChg>
      </pc:sldChg>
      <pc:sldChg chg="addSp delSp modSp mod delDesignElem">
        <pc:chgData name="Muppeda, Anvesh" userId="06b03efe-61ac-428c-8f04-21f5fe3dd4d6" providerId="ADAL" clId="{D285C741-1E2F-8E42-92A1-FA2D9DF235B3}" dt="2024-04-08T06:11:15.072" v="387"/>
        <pc:sldMkLst>
          <pc:docMk/>
          <pc:sldMk cId="844141229" sldId="259"/>
        </pc:sldMkLst>
        <pc:spChg chg="mod">
          <ac:chgData name="Muppeda, Anvesh" userId="06b03efe-61ac-428c-8f04-21f5fe3dd4d6" providerId="ADAL" clId="{D285C741-1E2F-8E42-92A1-FA2D9DF235B3}" dt="2024-04-08T02:43:06.043" v="31"/>
          <ac:spMkLst>
            <pc:docMk/>
            <pc:sldMk cId="844141229" sldId="259"/>
            <ac:spMk id="3" creationId="{8B1BC8EF-D50D-A48B-F9C6-39CB7883011F}"/>
          </ac:spMkLst>
        </pc:spChg>
        <pc:spChg chg="add del">
          <ac:chgData name="Muppeda, Anvesh" userId="06b03efe-61ac-428c-8f04-21f5fe3dd4d6" providerId="ADAL" clId="{D285C741-1E2F-8E42-92A1-FA2D9DF235B3}" dt="2024-04-08T03:08:43.629" v="117"/>
          <ac:spMkLst>
            <pc:docMk/>
            <pc:sldMk cId="844141229" sldId="259"/>
            <ac:spMk id="17" creationId="{1B15ED52-F352-441B-82BF-E0EA34836D08}"/>
          </ac:spMkLst>
        </pc:spChg>
        <pc:spChg chg="add del">
          <ac:chgData name="Muppeda, Anvesh" userId="06b03efe-61ac-428c-8f04-21f5fe3dd4d6" providerId="ADAL" clId="{D285C741-1E2F-8E42-92A1-FA2D9DF235B3}" dt="2024-04-08T03:08:43.629" v="117"/>
          <ac:spMkLst>
            <pc:docMk/>
            <pc:sldMk cId="844141229" sldId="259"/>
            <ac:spMk id="19" creationId="{3B2E3793-BFE6-45A2-9B7B-E18844431C99}"/>
          </ac:spMkLst>
        </pc:spChg>
        <pc:spChg chg="add del">
          <ac:chgData name="Muppeda, Anvesh" userId="06b03efe-61ac-428c-8f04-21f5fe3dd4d6" providerId="ADAL" clId="{D285C741-1E2F-8E42-92A1-FA2D9DF235B3}" dt="2024-04-08T03:08:43.629" v="117"/>
          <ac:spMkLst>
            <pc:docMk/>
            <pc:sldMk cId="844141229" sldId="259"/>
            <ac:spMk id="21" creationId="{BC4C4868-CB8F-4AF9-9CDB-8108F2C19B67}"/>
          </ac:spMkLst>
        </pc:spChg>
        <pc:spChg chg="add del">
          <ac:chgData name="Muppeda, Anvesh" userId="06b03efe-61ac-428c-8f04-21f5fe3dd4d6" providerId="ADAL" clId="{D285C741-1E2F-8E42-92A1-FA2D9DF235B3}" dt="2024-04-08T03:08:43.629" v="117"/>
          <ac:spMkLst>
            <pc:docMk/>
            <pc:sldMk cId="844141229" sldId="259"/>
            <ac:spMk id="23" creationId="{375E0459-6403-40CD-989D-56A4407CA12E}"/>
          </ac:spMkLst>
        </pc:spChg>
        <pc:spChg chg="add del">
          <ac:chgData name="Muppeda, Anvesh" userId="06b03efe-61ac-428c-8f04-21f5fe3dd4d6" providerId="ADAL" clId="{D285C741-1E2F-8E42-92A1-FA2D9DF235B3}" dt="2024-04-08T03:08:43.629" v="117"/>
          <ac:spMkLst>
            <pc:docMk/>
            <pc:sldMk cId="844141229" sldId="259"/>
            <ac:spMk id="25" creationId="{53E5B1A8-3AC9-4BD1-9BBC-78CA94F2D1BA}"/>
          </ac:spMkLst>
        </pc:spChg>
        <pc:picChg chg="add mod">
          <ac:chgData name="Muppeda, Anvesh" userId="06b03efe-61ac-428c-8f04-21f5fe3dd4d6" providerId="ADAL" clId="{D285C741-1E2F-8E42-92A1-FA2D9DF235B3}" dt="2024-04-08T06:11:15.072" v="387"/>
          <ac:picMkLst>
            <pc:docMk/>
            <pc:sldMk cId="844141229" sldId="259"/>
            <ac:picMk id="4" creationId="{8EF8035B-C19F-D7E8-6CD9-2ED88724C190}"/>
          </ac:picMkLst>
        </pc:picChg>
      </pc:sldChg>
      <pc:sldChg chg="addSp delSp modSp delDesignElem">
        <pc:chgData name="Muppeda, Anvesh" userId="06b03efe-61ac-428c-8f04-21f5fe3dd4d6" providerId="ADAL" clId="{D285C741-1E2F-8E42-92A1-FA2D9DF235B3}" dt="2024-04-08T06:11:16.692" v="388"/>
        <pc:sldMkLst>
          <pc:docMk/>
          <pc:sldMk cId="450684742" sldId="260"/>
        </pc:sldMkLst>
        <pc:spChg chg="add del">
          <ac:chgData name="Muppeda, Anvesh" userId="06b03efe-61ac-428c-8f04-21f5fe3dd4d6" providerId="ADAL" clId="{D285C741-1E2F-8E42-92A1-FA2D9DF235B3}" dt="2024-04-08T03:08:43.629" v="117"/>
          <ac:spMkLst>
            <pc:docMk/>
            <pc:sldMk cId="450684742" sldId="260"/>
            <ac:spMk id="17" creationId="{1B15ED52-F352-441B-82BF-E0EA34836D08}"/>
          </ac:spMkLst>
        </pc:spChg>
        <pc:spChg chg="add del">
          <ac:chgData name="Muppeda, Anvesh" userId="06b03efe-61ac-428c-8f04-21f5fe3dd4d6" providerId="ADAL" clId="{D285C741-1E2F-8E42-92A1-FA2D9DF235B3}" dt="2024-04-08T03:08:43.629" v="117"/>
          <ac:spMkLst>
            <pc:docMk/>
            <pc:sldMk cId="450684742" sldId="260"/>
            <ac:spMk id="19" creationId="{3B2E3793-BFE6-45A2-9B7B-E18844431C99}"/>
          </ac:spMkLst>
        </pc:spChg>
        <pc:spChg chg="add del">
          <ac:chgData name="Muppeda, Anvesh" userId="06b03efe-61ac-428c-8f04-21f5fe3dd4d6" providerId="ADAL" clId="{D285C741-1E2F-8E42-92A1-FA2D9DF235B3}" dt="2024-04-08T03:08:43.629" v="117"/>
          <ac:spMkLst>
            <pc:docMk/>
            <pc:sldMk cId="450684742" sldId="260"/>
            <ac:spMk id="21" creationId="{BC4C4868-CB8F-4AF9-9CDB-8108F2C19B67}"/>
          </ac:spMkLst>
        </pc:spChg>
        <pc:spChg chg="add del">
          <ac:chgData name="Muppeda, Anvesh" userId="06b03efe-61ac-428c-8f04-21f5fe3dd4d6" providerId="ADAL" clId="{D285C741-1E2F-8E42-92A1-FA2D9DF235B3}" dt="2024-04-08T03:08:43.629" v="117"/>
          <ac:spMkLst>
            <pc:docMk/>
            <pc:sldMk cId="450684742" sldId="260"/>
            <ac:spMk id="23" creationId="{375E0459-6403-40CD-989D-56A4407CA12E}"/>
          </ac:spMkLst>
        </pc:spChg>
        <pc:spChg chg="add del">
          <ac:chgData name="Muppeda, Anvesh" userId="06b03efe-61ac-428c-8f04-21f5fe3dd4d6" providerId="ADAL" clId="{D285C741-1E2F-8E42-92A1-FA2D9DF235B3}" dt="2024-04-08T03:08:43.629" v="117"/>
          <ac:spMkLst>
            <pc:docMk/>
            <pc:sldMk cId="450684742" sldId="260"/>
            <ac:spMk id="25" creationId="{53E5B1A8-3AC9-4BD1-9BBC-78CA94F2D1BA}"/>
          </ac:spMkLst>
        </pc:spChg>
        <pc:picChg chg="add mod">
          <ac:chgData name="Muppeda, Anvesh" userId="06b03efe-61ac-428c-8f04-21f5fe3dd4d6" providerId="ADAL" clId="{D285C741-1E2F-8E42-92A1-FA2D9DF235B3}" dt="2024-04-08T06:11:16.692" v="388"/>
          <ac:picMkLst>
            <pc:docMk/>
            <pc:sldMk cId="450684742" sldId="260"/>
            <ac:picMk id="4" creationId="{7A17AA51-1B46-206D-FF25-FA253C28046F}"/>
          </ac:picMkLst>
        </pc:picChg>
      </pc:sldChg>
      <pc:sldChg chg="addSp delSp modSp delDesignElem">
        <pc:chgData name="Muppeda, Anvesh" userId="06b03efe-61ac-428c-8f04-21f5fe3dd4d6" providerId="ADAL" clId="{D285C741-1E2F-8E42-92A1-FA2D9DF235B3}" dt="2024-04-08T06:11:21.631" v="390"/>
        <pc:sldMkLst>
          <pc:docMk/>
          <pc:sldMk cId="516235647" sldId="261"/>
        </pc:sldMkLst>
        <pc:spChg chg="add del">
          <ac:chgData name="Muppeda, Anvesh" userId="06b03efe-61ac-428c-8f04-21f5fe3dd4d6" providerId="ADAL" clId="{D285C741-1E2F-8E42-92A1-FA2D9DF235B3}" dt="2024-04-08T03:08:43.629" v="117"/>
          <ac:spMkLst>
            <pc:docMk/>
            <pc:sldMk cId="516235647" sldId="261"/>
            <ac:spMk id="8" creationId="{1B15ED52-F352-441B-82BF-E0EA34836D08}"/>
          </ac:spMkLst>
        </pc:spChg>
        <pc:spChg chg="add del">
          <ac:chgData name="Muppeda, Anvesh" userId="06b03efe-61ac-428c-8f04-21f5fe3dd4d6" providerId="ADAL" clId="{D285C741-1E2F-8E42-92A1-FA2D9DF235B3}" dt="2024-04-08T03:08:43.629" v="117"/>
          <ac:spMkLst>
            <pc:docMk/>
            <pc:sldMk cId="516235647" sldId="261"/>
            <ac:spMk id="10" creationId="{3B2E3793-BFE6-45A2-9B7B-E18844431C99}"/>
          </ac:spMkLst>
        </pc:spChg>
        <pc:spChg chg="add del">
          <ac:chgData name="Muppeda, Anvesh" userId="06b03efe-61ac-428c-8f04-21f5fe3dd4d6" providerId="ADAL" clId="{D285C741-1E2F-8E42-92A1-FA2D9DF235B3}" dt="2024-04-08T03:08:43.629" v="117"/>
          <ac:spMkLst>
            <pc:docMk/>
            <pc:sldMk cId="516235647" sldId="261"/>
            <ac:spMk id="12" creationId="{BC4C4868-CB8F-4AF9-9CDB-8108F2C19B67}"/>
          </ac:spMkLst>
        </pc:spChg>
        <pc:spChg chg="add del">
          <ac:chgData name="Muppeda, Anvesh" userId="06b03efe-61ac-428c-8f04-21f5fe3dd4d6" providerId="ADAL" clId="{D285C741-1E2F-8E42-92A1-FA2D9DF235B3}" dt="2024-04-08T03:08:43.629" v="117"/>
          <ac:spMkLst>
            <pc:docMk/>
            <pc:sldMk cId="516235647" sldId="261"/>
            <ac:spMk id="14" creationId="{375E0459-6403-40CD-989D-56A4407CA12E}"/>
          </ac:spMkLst>
        </pc:spChg>
        <pc:spChg chg="add del">
          <ac:chgData name="Muppeda, Anvesh" userId="06b03efe-61ac-428c-8f04-21f5fe3dd4d6" providerId="ADAL" clId="{D285C741-1E2F-8E42-92A1-FA2D9DF235B3}" dt="2024-04-08T03:08:43.629" v="117"/>
          <ac:spMkLst>
            <pc:docMk/>
            <pc:sldMk cId="516235647" sldId="261"/>
            <ac:spMk id="16" creationId="{53E5B1A8-3AC9-4BD1-9BBC-78CA94F2D1BA}"/>
          </ac:spMkLst>
        </pc:spChg>
        <pc:picChg chg="add mod">
          <ac:chgData name="Muppeda, Anvesh" userId="06b03efe-61ac-428c-8f04-21f5fe3dd4d6" providerId="ADAL" clId="{D285C741-1E2F-8E42-92A1-FA2D9DF235B3}" dt="2024-04-08T06:11:21.631" v="390"/>
          <ac:picMkLst>
            <pc:docMk/>
            <pc:sldMk cId="516235647" sldId="261"/>
            <ac:picMk id="4" creationId="{B2842CFB-ABCA-E474-8808-10E6293887C7}"/>
          </ac:picMkLst>
        </pc:picChg>
      </pc:sldChg>
      <pc:sldChg chg="addSp delSp modSp delDesignElem">
        <pc:chgData name="Muppeda, Anvesh" userId="06b03efe-61ac-428c-8f04-21f5fe3dd4d6" providerId="ADAL" clId="{D285C741-1E2F-8E42-92A1-FA2D9DF235B3}" dt="2024-04-08T06:11:23.213" v="391"/>
        <pc:sldMkLst>
          <pc:docMk/>
          <pc:sldMk cId="4260980714" sldId="262"/>
        </pc:sldMkLst>
        <pc:spChg chg="add del">
          <ac:chgData name="Muppeda, Anvesh" userId="06b03efe-61ac-428c-8f04-21f5fe3dd4d6" providerId="ADAL" clId="{D285C741-1E2F-8E42-92A1-FA2D9DF235B3}" dt="2024-04-08T03:08:43.629" v="117"/>
          <ac:spMkLst>
            <pc:docMk/>
            <pc:sldMk cId="4260980714" sldId="262"/>
            <ac:spMk id="30" creationId="{1B15ED52-F352-441B-82BF-E0EA34836D08}"/>
          </ac:spMkLst>
        </pc:spChg>
        <pc:spChg chg="add del">
          <ac:chgData name="Muppeda, Anvesh" userId="06b03efe-61ac-428c-8f04-21f5fe3dd4d6" providerId="ADAL" clId="{D285C741-1E2F-8E42-92A1-FA2D9DF235B3}" dt="2024-04-08T03:08:43.629" v="117"/>
          <ac:spMkLst>
            <pc:docMk/>
            <pc:sldMk cId="4260980714" sldId="262"/>
            <ac:spMk id="31" creationId="{3B2E3793-BFE6-45A2-9B7B-E18844431C99}"/>
          </ac:spMkLst>
        </pc:spChg>
        <pc:spChg chg="add del">
          <ac:chgData name="Muppeda, Anvesh" userId="06b03efe-61ac-428c-8f04-21f5fe3dd4d6" providerId="ADAL" clId="{D285C741-1E2F-8E42-92A1-FA2D9DF235B3}" dt="2024-04-08T03:08:43.629" v="117"/>
          <ac:spMkLst>
            <pc:docMk/>
            <pc:sldMk cId="4260980714" sldId="262"/>
            <ac:spMk id="32" creationId="{BC4C4868-CB8F-4AF9-9CDB-8108F2C19B67}"/>
          </ac:spMkLst>
        </pc:spChg>
        <pc:spChg chg="add del">
          <ac:chgData name="Muppeda, Anvesh" userId="06b03efe-61ac-428c-8f04-21f5fe3dd4d6" providerId="ADAL" clId="{D285C741-1E2F-8E42-92A1-FA2D9DF235B3}" dt="2024-04-08T03:08:43.629" v="117"/>
          <ac:spMkLst>
            <pc:docMk/>
            <pc:sldMk cId="4260980714" sldId="262"/>
            <ac:spMk id="33" creationId="{375E0459-6403-40CD-989D-56A4407CA12E}"/>
          </ac:spMkLst>
        </pc:spChg>
        <pc:spChg chg="add del">
          <ac:chgData name="Muppeda, Anvesh" userId="06b03efe-61ac-428c-8f04-21f5fe3dd4d6" providerId="ADAL" clId="{D285C741-1E2F-8E42-92A1-FA2D9DF235B3}" dt="2024-04-08T03:08:43.629" v="117"/>
          <ac:spMkLst>
            <pc:docMk/>
            <pc:sldMk cId="4260980714" sldId="262"/>
            <ac:spMk id="34" creationId="{53E5B1A8-3AC9-4BD1-9BBC-78CA94F2D1BA}"/>
          </ac:spMkLst>
        </pc:spChg>
        <pc:picChg chg="add mod">
          <ac:chgData name="Muppeda, Anvesh" userId="06b03efe-61ac-428c-8f04-21f5fe3dd4d6" providerId="ADAL" clId="{D285C741-1E2F-8E42-92A1-FA2D9DF235B3}" dt="2024-04-08T06:11:23.213" v="391"/>
          <ac:picMkLst>
            <pc:docMk/>
            <pc:sldMk cId="4260980714" sldId="262"/>
            <ac:picMk id="3" creationId="{DFCE4807-345F-F936-C0B8-4B2C08692797}"/>
          </ac:picMkLst>
        </pc:picChg>
      </pc:sldChg>
      <pc:sldChg chg="addSp delSp modSp mod delDesignElem">
        <pc:chgData name="Muppeda, Anvesh" userId="06b03efe-61ac-428c-8f04-21f5fe3dd4d6" providerId="ADAL" clId="{D285C741-1E2F-8E42-92A1-FA2D9DF235B3}" dt="2024-04-08T06:12:01.892" v="408"/>
        <pc:sldMkLst>
          <pc:docMk/>
          <pc:sldMk cId="4201027165" sldId="265"/>
        </pc:sldMkLst>
        <pc:spChg chg="mod">
          <ac:chgData name="Muppeda, Anvesh" userId="06b03efe-61ac-428c-8f04-21f5fe3dd4d6" providerId="ADAL" clId="{D285C741-1E2F-8E42-92A1-FA2D9DF235B3}" dt="2024-04-08T03:44:48.670" v="346" actId="26606"/>
          <ac:spMkLst>
            <pc:docMk/>
            <pc:sldMk cId="4201027165" sldId="265"/>
            <ac:spMk id="2" creationId="{5184AC68-5419-2EF5-67B3-E4AD365EF45B}"/>
          </ac:spMkLst>
        </pc:spChg>
        <pc:spChg chg="add del">
          <ac:chgData name="Muppeda, Anvesh" userId="06b03efe-61ac-428c-8f04-21f5fe3dd4d6" providerId="ADAL" clId="{D285C741-1E2F-8E42-92A1-FA2D9DF235B3}" dt="2024-04-08T03:44:48.670" v="346" actId="26606"/>
          <ac:spMkLst>
            <pc:docMk/>
            <pc:sldMk cId="4201027165" sldId="265"/>
            <ac:spMk id="14" creationId="{B712E947-0734-45F9-9C4F-41114EC3A33E}"/>
          </ac:spMkLst>
        </pc:spChg>
        <pc:spChg chg="add">
          <ac:chgData name="Muppeda, Anvesh" userId="06b03efe-61ac-428c-8f04-21f5fe3dd4d6" providerId="ADAL" clId="{D285C741-1E2F-8E42-92A1-FA2D9DF235B3}" dt="2024-04-08T03:44:48.670" v="346" actId="26606"/>
          <ac:spMkLst>
            <pc:docMk/>
            <pc:sldMk cId="4201027165" sldId="265"/>
            <ac:spMk id="24" creationId="{A8384FB5-9ADC-4DDC-881B-597D56F5B15D}"/>
          </ac:spMkLst>
        </pc:spChg>
        <pc:spChg chg="add">
          <ac:chgData name="Muppeda, Anvesh" userId="06b03efe-61ac-428c-8f04-21f5fe3dd4d6" providerId="ADAL" clId="{D285C741-1E2F-8E42-92A1-FA2D9DF235B3}" dt="2024-04-08T03:44:48.670" v="346" actId="26606"/>
          <ac:spMkLst>
            <pc:docMk/>
            <pc:sldMk cId="4201027165" sldId="265"/>
            <ac:spMk id="26" creationId="{1199E1B1-A8C0-4FE8-A5A8-1CB41D69F857}"/>
          </ac:spMkLst>
        </pc:spChg>
        <pc:spChg chg="add">
          <ac:chgData name="Muppeda, Anvesh" userId="06b03efe-61ac-428c-8f04-21f5fe3dd4d6" providerId="ADAL" clId="{D285C741-1E2F-8E42-92A1-FA2D9DF235B3}" dt="2024-04-08T03:44:48.670" v="346" actId="26606"/>
          <ac:spMkLst>
            <pc:docMk/>
            <pc:sldMk cId="4201027165" sldId="265"/>
            <ac:spMk id="28" creationId="{84A8DE83-DE75-4B41-9DB4-A7EC0B0DEC0B}"/>
          </ac:spMkLst>
        </pc:spChg>
        <pc:spChg chg="add">
          <ac:chgData name="Muppeda, Anvesh" userId="06b03efe-61ac-428c-8f04-21f5fe3dd4d6" providerId="ADAL" clId="{D285C741-1E2F-8E42-92A1-FA2D9DF235B3}" dt="2024-04-08T03:44:48.670" v="346" actId="26606"/>
          <ac:spMkLst>
            <pc:docMk/>
            <pc:sldMk cId="4201027165" sldId="265"/>
            <ac:spMk id="30" creationId="{A7009A0A-BEF5-4EAC-AF15-E4F9F002E239}"/>
          </ac:spMkLst>
        </pc:spChg>
        <pc:grpChg chg="add del">
          <ac:chgData name="Muppeda, Anvesh" userId="06b03efe-61ac-428c-8f04-21f5fe3dd4d6" providerId="ADAL" clId="{D285C741-1E2F-8E42-92A1-FA2D9DF235B3}" dt="2024-04-08T03:44:48.670" v="346" actId="26606"/>
          <ac:grpSpMkLst>
            <pc:docMk/>
            <pc:sldMk cId="4201027165" sldId="265"/>
            <ac:grpSpMk id="16" creationId="{12B3290A-D3BF-4B87-B55B-FD9A98B49727}"/>
          </ac:grpSpMkLst>
        </pc:grpChg>
        <pc:picChg chg="add mod">
          <ac:chgData name="Muppeda, Anvesh" userId="06b03efe-61ac-428c-8f04-21f5fe3dd4d6" providerId="ADAL" clId="{D285C741-1E2F-8E42-92A1-FA2D9DF235B3}" dt="2024-04-08T06:12:01.892" v="408"/>
          <ac:picMkLst>
            <pc:docMk/>
            <pc:sldMk cId="4201027165" sldId="265"/>
            <ac:picMk id="3" creationId="{29FB489F-DDC3-45EE-15E5-E1CCCE0B57BF}"/>
          </ac:picMkLst>
        </pc:picChg>
        <pc:picChg chg="add mod">
          <ac:chgData name="Muppeda, Anvesh" userId="06b03efe-61ac-428c-8f04-21f5fe3dd4d6" providerId="ADAL" clId="{D285C741-1E2F-8E42-92A1-FA2D9DF235B3}" dt="2024-04-08T03:45:28.582" v="352" actId="1076"/>
          <ac:picMkLst>
            <pc:docMk/>
            <pc:sldMk cId="4201027165" sldId="265"/>
            <ac:picMk id="4" creationId="{10505CBB-2E3A-886A-CD32-46A95B868C42}"/>
          </ac:picMkLst>
        </pc:picChg>
        <pc:picChg chg="del">
          <ac:chgData name="Muppeda, Anvesh" userId="06b03efe-61ac-428c-8f04-21f5fe3dd4d6" providerId="ADAL" clId="{D285C741-1E2F-8E42-92A1-FA2D9DF235B3}" dt="2024-04-08T03:13:13.724" v="133" actId="478"/>
          <ac:picMkLst>
            <pc:docMk/>
            <pc:sldMk cId="4201027165" sldId="265"/>
            <ac:picMk id="12" creationId="{D9B00491-1198-29A7-AD0A-BC838E74AA1D}"/>
          </ac:picMkLst>
        </pc:picChg>
        <pc:picChg chg="del">
          <ac:chgData name="Muppeda, Anvesh" userId="06b03efe-61ac-428c-8f04-21f5fe3dd4d6" providerId="ADAL" clId="{D285C741-1E2F-8E42-92A1-FA2D9DF235B3}" dt="2024-04-08T03:15:52.105" v="170" actId="478"/>
          <ac:picMkLst>
            <pc:docMk/>
            <pc:sldMk cId="4201027165" sldId="265"/>
            <ac:picMk id="20" creationId="{F5039091-F9FD-DE4E-B4BB-66BA6B04D674}"/>
          </ac:picMkLst>
        </pc:picChg>
        <pc:picChg chg="del">
          <ac:chgData name="Muppeda, Anvesh" userId="06b03efe-61ac-428c-8f04-21f5fe3dd4d6" providerId="ADAL" clId="{D285C741-1E2F-8E42-92A1-FA2D9DF235B3}" dt="2024-04-08T03:15:50.895" v="169" actId="478"/>
          <ac:picMkLst>
            <pc:docMk/>
            <pc:sldMk cId="4201027165" sldId="265"/>
            <ac:picMk id="23" creationId="{87E74501-B0AD-BD2B-C692-002A857E7282}"/>
          </ac:picMkLst>
        </pc:picChg>
      </pc:sldChg>
      <pc:sldChg chg="addSp delSp modSp delDesignElem">
        <pc:chgData name="Muppeda, Anvesh" userId="06b03efe-61ac-428c-8f04-21f5fe3dd4d6" providerId="ADAL" clId="{D285C741-1E2F-8E42-92A1-FA2D9DF235B3}" dt="2024-04-08T06:11:18.873" v="389"/>
        <pc:sldMkLst>
          <pc:docMk/>
          <pc:sldMk cId="926346335" sldId="266"/>
        </pc:sldMkLst>
        <pc:spChg chg="add del">
          <ac:chgData name="Muppeda, Anvesh" userId="06b03efe-61ac-428c-8f04-21f5fe3dd4d6" providerId="ADAL" clId="{D285C741-1E2F-8E42-92A1-FA2D9DF235B3}" dt="2024-04-08T03:08:43.629" v="117"/>
          <ac:spMkLst>
            <pc:docMk/>
            <pc:sldMk cId="926346335" sldId="266"/>
            <ac:spMk id="8" creationId="{1B15ED52-F352-441B-82BF-E0EA34836D08}"/>
          </ac:spMkLst>
        </pc:spChg>
        <pc:spChg chg="add del">
          <ac:chgData name="Muppeda, Anvesh" userId="06b03efe-61ac-428c-8f04-21f5fe3dd4d6" providerId="ADAL" clId="{D285C741-1E2F-8E42-92A1-FA2D9DF235B3}" dt="2024-04-08T03:08:43.629" v="117"/>
          <ac:spMkLst>
            <pc:docMk/>
            <pc:sldMk cId="926346335" sldId="266"/>
            <ac:spMk id="10" creationId="{3B2E3793-BFE6-45A2-9B7B-E18844431C99}"/>
          </ac:spMkLst>
        </pc:spChg>
        <pc:spChg chg="add del">
          <ac:chgData name="Muppeda, Anvesh" userId="06b03efe-61ac-428c-8f04-21f5fe3dd4d6" providerId="ADAL" clId="{D285C741-1E2F-8E42-92A1-FA2D9DF235B3}" dt="2024-04-08T03:08:43.629" v="117"/>
          <ac:spMkLst>
            <pc:docMk/>
            <pc:sldMk cId="926346335" sldId="266"/>
            <ac:spMk id="12" creationId="{BC4C4868-CB8F-4AF9-9CDB-8108F2C19B67}"/>
          </ac:spMkLst>
        </pc:spChg>
        <pc:spChg chg="add del">
          <ac:chgData name="Muppeda, Anvesh" userId="06b03efe-61ac-428c-8f04-21f5fe3dd4d6" providerId="ADAL" clId="{D285C741-1E2F-8E42-92A1-FA2D9DF235B3}" dt="2024-04-08T03:08:43.629" v="117"/>
          <ac:spMkLst>
            <pc:docMk/>
            <pc:sldMk cId="926346335" sldId="266"/>
            <ac:spMk id="14" creationId="{375E0459-6403-40CD-989D-56A4407CA12E}"/>
          </ac:spMkLst>
        </pc:spChg>
        <pc:spChg chg="add del">
          <ac:chgData name="Muppeda, Anvesh" userId="06b03efe-61ac-428c-8f04-21f5fe3dd4d6" providerId="ADAL" clId="{D285C741-1E2F-8E42-92A1-FA2D9DF235B3}" dt="2024-04-08T03:08:43.629" v="117"/>
          <ac:spMkLst>
            <pc:docMk/>
            <pc:sldMk cId="926346335" sldId="266"/>
            <ac:spMk id="16" creationId="{53E5B1A8-3AC9-4BD1-9BBC-78CA94F2D1BA}"/>
          </ac:spMkLst>
        </pc:spChg>
        <pc:picChg chg="add mod">
          <ac:chgData name="Muppeda, Anvesh" userId="06b03efe-61ac-428c-8f04-21f5fe3dd4d6" providerId="ADAL" clId="{D285C741-1E2F-8E42-92A1-FA2D9DF235B3}" dt="2024-04-08T06:11:18.873" v="389"/>
          <ac:picMkLst>
            <pc:docMk/>
            <pc:sldMk cId="926346335" sldId="266"/>
            <ac:picMk id="4" creationId="{8C2B08CF-B8F5-6D87-8D30-B135CA7C95D7}"/>
          </ac:picMkLst>
        </pc:picChg>
      </pc:sldChg>
      <pc:sldChg chg="addSp delSp del delDesignElem">
        <pc:chgData name="Muppeda, Anvesh" userId="06b03efe-61ac-428c-8f04-21f5fe3dd4d6" providerId="ADAL" clId="{D285C741-1E2F-8E42-92A1-FA2D9DF235B3}" dt="2024-04-08T06:09:09.234" v="372" actId="2696"/>
        <pc:sldMkLst>
          <pc:docMk/>
          <pc:sldMk cId="3933029252" sldId="268"/>
        </pc:sldMkLst>
        <pc:spChg chg="add del">
          <ac:chgData name="Muppeda, Anvesh" userId="06b03efe-61ac-428c-8f04-21f5fe3dd4d6" providerId="ADAL" clId="{D285C741-1E2F-8E42-92A1-FA2D9DF235B3}" dt="2024-04-08T03:08:43.629" v="117"/>
          <ac:spMkLst>
            <pc:docMk/>
            <pc:sldMk cId="3933029252" sldId="268"/>
            <ac:spMk id="8" creationId="{1B15ED52-F352-441B-82BF-E0EA34836D08}"/>
          </ac:spMkLst>
        </pc:spChg>
        <pc:spChg chg="add del">
          <ac:chgData name="Muppeda, Anvesh" userId="06b03efe-61ac-428c-8f04-21f5fe3dd4d6" providerId="ADAL" clId="{D285C741-1E2F-8E42-92A1-FA2D9DF235B3}" dt="2024-04-08T03:08:43.629" v="117"/>
          <ac:spMkLst>
            <pc:docMk/>
            <pc:sldMk cId="3933029252" sldId="268"/>
            <ac:spMk id="10" creationId="{3B2E3793-BFE6-45A2-9B7B-E18844431C99}"/>
          </ac:spMkLst>
        </pc:spChg>
        <pc:spChg chg="add del">
          <ac:chgData name="Muppeda, Anvesh" userId="06b03efe-61ac-428c-8f04-21f5fe3dd4d6" providerId="ADAL" clId="{D285C741-1E2F-8E42-92A1-FA2D9DF235B3}" dt="2024-04-08T03:08:43.629" v="117"/>
          <ac:spMkLst>
            <pc:docMk/>
            <pc:sldMk cId="3933029252" sldId="268"/>
            <ac:spMk id="12" creationId="{BC4C4868-CB8F-4AF9-9CDB-8108F2C19B67}"/>
          </ac:spMkLst>
        </pc:spChg>
        <pc:spChg chg="add del">
          <ac:chgData name="Muppeda, Anvesh" userId="06b03efe-61ac-428c-8f04-21f5fe3dd4d6" providerId="ADAL" clId="{D285C741-1E2F-8E42-92A1-FA2D9DF235B3}" dt="2024-04-08T03:08:43.629" v="117"/>
          <ac:spMkLst>
            <pc:docMk/>
            <pc:sldMk cId="3933029252" sldId="268"/>
            <ac:spMk id="14" creationId="{375E0459-6403-40CD-989D-56A4407CA12E}"/>
          </ac:spMkLst>
        </pc:spChg>
        <pc:spChg chg="add del">
          <ac:chgData name="Muppeda, Anvesh" userId="06b03efe-61ac-428c-8f04-21f5fe3dd4d6" providerId="ADAL" clId="{D285C741-1E2F-8E42-92A1-FA2D9DF235B3}" dt="2024-04-08T03:08:43.629" v="117"/>
          <ac:spMkLst>
            <pc:docMk/>
            <pc:sldMk cId="3933029252" sldId="268"/>
            <ac:spMk id="16" creationId="{53E5B1A8-3AC9-4BD1-9BBC-78CA94F2D1BA}"/>
          </ac:spMkLst>
        </pc:spChg>
      </pc:sldChg>
      <pc:sldChg chg="addSp delSp modSp del mod delDesignElem">
        <pc:chgData name="Muppeda, Anvesh" userId="06b03efe-61ac-428c-8f04-21f5fe3dd4d6" providerId="ADAL" clId="{D285C741-1E2F-8E42-92A1-FA2D9DF235B3}" dt="2024-04-08T06:09:10.233" v="373" actId="2696"/>
        <pc:sldMkLst>
          <pc:docMk/>
          <pc:sldMk cId="2323828011" sldId="269"/>
        </pc:sldMkLst>
        <pc:spChg chg="mod">
          <ac:chgData name="Muppeda, Anvesh" userId="06b03efe-61ac-428c-8f04-21f5fe3dd4d6" providerId="ADAL" clId="{D285C741-1E2F-8E42-92A1-FA2D9DF235B3}" dt="2024-04-08T02:43:06.043" v="31"/>
          <ac:spMkLst>
            <pc:docMk/>
            <pc:sldMk cId="2323828011" sldId="269"/>
            <ac:spMk id="3" creationId="{66E826D5-1E13-8739-FB89-A79565FD478A}"/>
          </ac:spMkLst>
        </pc:spChg>
        <pc:spChg chg="add del">
          <ac:chgData name="Muppeda, Anvesh" userId="06b03efe-61ac-428c-8f04-21f5fe3dd4d6" providerId="ADAL" clId="{D285C741-1E2F-8E42-92A1-FA2D9DF235B3}" dt="2024-04-08T03:08:43.629" v="117"/>
          <ac:spMkLst>
            <pc:docMk/>
            <pc:sldMk cId="2323828011" sldId="269"/>
            <ac:spMk id="8" creationId="{1B15ED52-F352-441B-82BF-E0EA34836D08}"/>
          </ac:spMkLst>
        </pc:spChg>
        <pc:spChg chg="add del">
          <ac:chgData name="Muppeda, Anvesh" userId="06b03efe-61ac-428c-8f04-21f5fe3dd4d6" providerId="ADAL" clId="{D285C741-1E2F-8E42-92A1-FA2D9DF235B3}" dt="2024-04-08T03:08:43.629" v="117"/>
          <ac:spMkLst>
            <pc:docMk/>
            <pc:sldMk cId="2323828011" sldId="269"/>
            <ac:spMk id="10" creationId="{3B2E3793-BFE6-45A2-9B7B-E18844431C99}"/>
          </ac:spMkLst>
        </pc:spChg>
        <pc:spChg chg="add del">
          <ac:chgData name="Muppeda, Anvesh" userId="06b03efe-61ac-428c-8f04-21f5fe3dd4d6" providerId="ADAL" clId="{D285C741-1E2F-8E42-92A1-FA2D9DF235B3}" dt="2024-04-08T03:08:43.629" v="117"/>
          <ac:spMkLst>
            <pc:docMk/>
            <pc:sldMk cId="2323828011" sldId="269"/>
            <ac:spMk id="12" creationId="{BC4C4868-CB8F-4AF9-9CDB-8108F2C19B67}"/>
          </ac:spMkLst>
        </pc:spChg>
        <pc:spChg chg="add del">
          <ac:chgData name="Muppeda, Anvesh" userId="06b03efe-61ac-428c-8f04-21f5fe3dd4d6" providerId="ADAL" clId="{D285C741-1E2F-8E42-92A1-FA2D9DF235B3}" dt="2024-04-08T03:08:43.629" v="117"/>
          <ac:spMkLst>
            <pc:docMk/>
            <pc:sldMk cId="2323828011" sldId="269"/>
            <ac:spMk id="14" creationId="{375E0459-6403-40CD-989D-56A4407CA12E}"/>
          </ac:spMkLst>
        </pc:spChg>
        <pc:spChg chg="add del">
          <ac:chgData name="Muppeda, Anvesh" userId="06b03efe-61ac-428c-8f04-21f5fe3dd4d6" providerId="ADAL" clId="{D285C741-1E2F-8E42-92A1-FA2D9DF235B3}" dt="2024-04-08T03:08:43.629" v="117"/>
          <ac:spMkLst>
            <pc:docMk/>
            <pc:sldMk cId="2323828011" sldId="269"/>
            <ac:spMk id="16" creationId="{53E5B1A8-3AC9-4BD1-9BBC-78CA94F2D1BA}"/>
          </ac:spMkLst>
        </pc:spChg>
      </pc:sldChg>
      <pc:sldChg chg="addSp delSp modSp mod delDesignElem">
        <pc:chgData name="Muppeda, Anvesh" userId="06b03efe-61ac-428c-8f04-21f5fe3dd4d6" providerId="ADAL" clId="{D285C741-1E2F-8E42-92A1-FA2D9DF235B3}" dt="2024-04-08T06:12:10.474" v="413"/>
        <pc:sldMkLst>
          <pc:docMk/>
          <pc:sldMk cId="3897101051" sldId="270"/>
        </pc:sldMkLst>
        <pc:spChg chg="mod">
          <ac:chgData name="Muppeda, Anvesh" userId="06b03efe-61ac-428c-8f04-21f5fe3dd4d6" providerId="ADAL" clId="{D285C741-1E2F-8E42-92A1-FA2D9DF235B3}" dt="2024-04-08T06:09:27.852" v="374" actId="1076"/>
          <ac:spMkLst>
            <pc:docMk/>
            <pc:sldMk cId="3897101051" sldId="270"/>
            <ac:spMk id="3" creationId="{315D8411-89C4-A90A-1BFF-CDB82C150C4A}"/>
          </ac:spMkLst>
        </pc:spChg>
        <pc:spChg chg="add del">
          <ac:chgData name="Muppeda, Anvesh" userId="06b03efe-61ac-428c-8f04-21f5fe3dd4d6" providerId="ADAL" clId="{D285C741-1E2F-8E42-92A1-FA2D9DF235B3}" dt="2024-04-08T03:08:43.629" v="117"/>
          <ac:spMkLst>
            <pc:docMk/>
            <pc:sldMk cId="3897101051" sldId="270"/>
            <ac:spMk id="8" creationId="{1B15ED52-F352-441B-82BF-E0EA34836D08}"/>
          </ac:spMkLst>
        </pc:spChg>
        <pc:spChg chg="add del">
          <ac:chgData name="Muppeda, Anvesh" userId="06b03efe-61ac-428c-8f04-21f5fe3dd4d6" providerId="ADAL" clId="{D285C741-1E2F-8E42-92A1-FA2D9DF235B3}" dt="2024-04-08T03:08:43.629" v="117"/>
          <ac:spMkLst>
            <pc:docMk/>
            <pc:sldMk cId="3897101051" sldId="270"/>
            <ac:spMk id="10" creationId="{3B2E3793-BFE6-45A2-9B7B-E18844431C99}"/>
          </ac:spMkLst>
        </pc:spChg>
        <pc:spChg chg="add del">
          <ac:chgData name="Muppeda, Anvesh" userId="06b03efe-61ac-428c-8f04-21f5fe3dd4d6" providerId="ADAL" clId="{D285C741-1E2F-8E42-92A1-FA2D9DF235B3}" dt="2024-04-08T03:08:43.629" v="117"/>
          <ac:spMkLst>
            <pc:docMk/>
            <pc:sldMk cId="3897101051" sldId="270"/>
            <ac:spMk id="12" creationId="{BC4C4868-CB8F-4AF9-9CDB-8108F2C19B67}"/>
          </ac:spMkLst>
        </pc:spChg>
        <pc:spChg chg="add del">
          <ac:chgData name="Muppeda, Anvesh" userId="06b03efe-61ac-428c-8f04-21f5fe3dd4d6" providerId="ADAL" clId="{D285C741-1E2F-8E42-92A1-FA2D9DF235B3}" dt="2024-04-08T03:08:43.629" v="117"/>
          <ac:spMkLst>
            <pc:docMk/>
            <pc:sldMk cId="3897101051" sldId="270"/>
            <ac:spMk id="14" creationId="{375E0459-6403-40CD-989D-56A4407CA12E}"/>
          </ac:spMkLst>
        </pc:spChg>
        <pc:spChg chg="add del">
          <ac:chgData name="Muppeda, Anvesh" userId="06b03efe-61ac-428c-8f04-21f5fe3dd4d6" providerId="ADAL" clId="{D285C741-1E2F-8E42-92A1-FA2D9DF235B3}" dt="2024-04-08T03:08:43.629" v="117"/>
          <ac:spMkLst>
            <pc:docMk/>
            <pc:sldMk cId="3897101051" sldId="270"/>
            <ac:spMk id="16" creationId="{53E5B1A8-3AC9-4BD1-9BBC-78CA94F2D1BA}"/>
          </ac:spMkLst>
        </pc:spChg>
        <pc:picChg chg="add mod">
          <ac:chgData name="Muppeda, Anvesh" userId="06b03efe-61ac-428c-8f04-21f5fe3dd4d6" providerId="ADAL" clId="{D285C741-1E2F-8E42-92A1-FA2D9DF235B3}" dt="2024-04-08T06:12:10.474" v="413"/>
          <ac:picMkLst>
            <pc:docMk/>
            <pc:sldMk cId="3897101051" sldId="270"/>
            <ac:picMk id="4" creationId="{ADE9BECE-890C-6A68-9E6E-CADB748BBC78}"/>
          </ac:picMkLst>
        </pc:picChg>
      </pc:sldChg>
      <pc:sldChg chg="addSp delSp delDesignElem">
        <pc:chgData name="Muppeda, Anvesh" userId="06b03efe-61ac-428c-8f04-21f5fe3dd4d6" providerId="ADAL" clId="{D285C741-1E2F-8E42-92A1-FA2D9DF235B3}" dt="2024-04-08T03:08:43.629" v="117"/>
        <pc:sldMkLst>
          <pc:docMk/>
          <pc:sldMk cId="3040878189" sldId="271"/>
        </pc:sldMkLst>
        <pc:spChg chg="add del">
          <ac:chgData name="Muppeda, Anvesh" userId="06b03efe-61ac-428c-8f04-21f5fe3dd4d6" providerId="ADAL" clId="{D285C741-1E2F-8E42-92A1-FA2D9DF235B3}" dt="2024-04-08T03:08:43.629" v="117"/>
          <ac:spMkLst>
            <pc:docMk/>
            <pc:sldMk cId="3040878189" sldId="271"/>
            <ac:spMk id="9" creationId="{0671A8AE-40A1-4631-A6B8-581AFF065482}"/>
          </ac:spMkLst>
        </pc:spChg>
        <pc:spChg chg="add del">
          <ac:chgData name="Muppeda, Anvesh" userId="06b03efe-61ac-428c-8f04-21f5fe3dd4d6" providerId="ADAL" clId="{D285C741-1E2F-8E42-92A1-FA2D9DF235B3}" dt="2024-04-08T03:08:43.629" v="117"/>
          <ac:spMkLst>
            <pc:docMk/>
            <pc:sldMk cId="3040878189" sldId="271"/>
            <ac:spMk id="11" creationId="{AB58EF07-17C2-48CF-ABB0-EEF1F17CB8F0}"/>
          </ac:spMkLst>
        </pc:spChg>
        <pc:spChg chg="add del">
          <ac:chgData name="Muppeda, Anvesh" userId="06b03efe-61ac-428c-8f04-21f5fe3dd4d6" providerId="ADAL" clId="{D285C741-1E2F-8E42-92A1-FA2D9DF235B3}" dt="2024-04-08T03:08:43.629" v="117"/>
          <ac:spMkLst>
            <pc:docMk/>
            <pc:sldMk cId="3040878189" sldId="271"/>
            <ac:spMk id="15" creationId="{08C9B587-E65E-4B52-B37C-ABEBB6E87928}"/>
          </ac:spMkLst>
        </pc:spChg>
      </pc:sldChg>
      <pc:sldChg chg="addSp delSp modSp mod delDesignElem">
        <pc:chgData name="Muppeda, Anvesh" userId="06b03efe-61ac-428c-8f04-21f5fe3dd4d6" providerId="ADAL" clId="{D285C741-1E2F-8E42-92A1-FA2D9DF235B3}" dt="2024-04-08T06:11:05.485" v="383" actId="14100"/>
        <pc:sldMkLst>
          <pc:docMk/>
          <pc:sldMk cId="1319665962" sldId="273"/>
        </pc:sldMkLst>
        <pc:spChg chg="add del">
          <ac:chgData name="Muppeda, Anvesh" userId="06b03efe-61ac-428c-8f04-21f5fe3dd4d6" providerId="ADAL" clId="{D285C741-1E2F-8E42-92A1-FA2D9DF235B3}" dt="2024-04-08T03:08:43.629" v="117"/>
          <ac:spMkLst>
            <pc:docMk/>
            <pc:sldMk cId="1319665962" sldId="273"/>
            <ac:spMk id="17" creationId="{1B15ED52-F352-441B-82BF-E0EA34836D08}"/>
          </ac:spMkLst>
        </pc:spChg>
        <pc:spChg chg="add del">
          <ac:chgData name="Muppeda, Anvesh" userId="06b03efe-61ac-428c-8f04-21f5fe3dd4d6" providerId="ADAL" clId="{D285C741-1E2F-8E42-92A1-FA2D9DF235B3}" dt="2024-04-08T03:08:43.629" v="117"/>
          <ac:spMkLst>
            <pc:docMk/>
            <pc:sldMk cId="1319665962" sldId="273"/>
            <ac:spMk id="19" creationId="{3B2E3793-BFE6-45A2-9B7B-E18844431C99}"/>
          </ac:spMkLst>
        </pc:spChg>
        <pc:spChg chg="add del">
          <ac:chgData name="Muppeda, Anvesh" userId="06b03efe-61ac-428c-8f04-21f5fe3dd4d6" providerId="ADAL" clId="{D285C741-1E2F-8E42-92A1-FA2D9DF235B3}" dt="2024-04-08T03:08:43.629" v="117"/>
          <ac:spMkLst>
            <pc:docMk/>
            <pc:sldMk cId="1319665962" sldId="273"/>
            <ac:spMk id="21" creationId="{BC4C4868-CB8F-4AF9-9CDB-8108F2C19B67}"/>
          </ac:spMkLst>
        </pc:spChg>
        <pc:spChg chg="add del">
          <ac:chgData name="Muppeda, Anvesh" userId="06b03efe-61ac-428c-8f04-21f5fe3dd4d6" providerId="ADAL" clId="{D285C741-1E2F-8E42-92A1-FA2D9DF235B3}" dt="2024-04-08T03:08:43.629" v="117"/>
          <ac:spMkLst>
            <pc:docMk/>
            <pc:sldMk cId="1319665962" sldId="273"/>
            <ac:spMk id="23" creationId="{375E0459-6403-40CD-989D-56A4407CA12E}"/>
          </ac:spMkLst>
        </pc:spChg>
        <pc:spChg chg="add del">
          <ac:chgData name="Muppeda, Anvesh" userId="06b03efe-61ac-428c-8f04-21f5fe3dd4d6" providerId="ADAL" clId="{D285C741-1E2F-8E42-92A1-FA2D9DF235B3}" dt="2024-04-08T03:08:43.629" v="117"/>
          <ac:spMkLst>
            <pc:docMk/>
            <pc:sldMk cId="1319665962" sldId="273"/>
            <ac:spMk id="25" creationId="{53E5B1A8-3AC9-4BD1-9BBC-78CA94F2D1BA}"/>
          </ac:spMkLst>
        </pc:spChg>
        <pc:picChg chg="add mod">
          <ac:chgData name="Muppeda, Anvesh" userId="06b03efe-61ac-428c-8f04-21f5fe3dd4d6" providerId="ADAL" clId="{D285C741-1E2F-8E42-92A1-FA2D9DF235B3}" dt="2024-04-08T06:11:05.485" v="383" actId="14100"/>
          <ac:picMkLst>
            <pc:docMk/>
            <pc:sldMk cId="1319665962" sldId="273"/>
            <ac:picMk id="4" creationId="{85D85C3E-4192-EE3E-1D96-1ECBF22358CF}"/>
          </ac:picMkLst>
        </pc:picChg>
      </pc:sldChg>
      <pc:sldChg chg="addSp delSp modSp mod delDesignElem">
        <pc:chgData name="Muppeda, Anvesh" userId="06b03efe-61ac-428c-8f04-21f5fe3dd4d6" providerId="ADAL" clId="{D285C741-1E2F-8E42-92A1-FA2D9DF235B3}" dt="2024-04-08T06:14:30.009" v="436" actId="20577"/>
        <pc:sldMkLst>
          <pc:docMk/>
          <pc:sldMk cId="1038410060" sldId="274"/>
        </pc:sldMkLst>
        <pc:spChg chg="mod">
          <ac:chgData name="Muppeda, Anvesh" userId="06b03efe-61ac-428c-8f04-21f5fe3dd4d6" providerId="ADAL" clId="{D285C741-1E2F-8E42-92A1-FA2D9DF235B3}" dt="2024-04-08T06:14:30.009" v="436" actId="20577"/>
          <ac:spMkLst>
            <pc:docMk/>
            <pc:sldMk cId="1038410060" sldId="274"/>
            <ac:spMk id="2" creationId="{D303D352-921D-EF90-BF3C-3858035943F3}"/>
          </ac:spMkLst>
        </pc:spChg>
        <pc:spChg chg="add del">
          <ac:chgData name="Muppeda, Anvesh" userId="06b03efe-61ac-428c-8f04-21f5fe3dd4d6" providerId="ADAL" clId="{D285C741-1E2F-8E42-92A1-FA2D9DF235B3}" dt="2024-04-08T03:08:43.629" v="117"/>
          <ac:spMkLst>
            <pc:docMk/>
            <pc:sldMk cId="1038410060" sldId="274"/>
            <ac:spMk id="14" creationId="{A8384FB5-9ADC-4DDC-881B-597D56F5B15D}"/>
          </ac:spMkLst>
        </pc:spChg>
        <pc:spChg chg="add del">
          <ac:chgData name="Muppeda, Anvesh" userId="06b03efe-61ac-428c-8f04-21f5fe3dd4d6" providerId="ADAL" clId="{D285C741-1E2F-8E42-92A1-FA2D9DF235B3}" dt="2024-04-08T03:08:43.629" v="117"/>
          <ac:spMkLst>
            <pc:docMk/>
            <pc:sldMk cId="1038410060" sldId="274"/>
            <ac:spMk id="16" creationId="{1199E1B1-A8C0-4FE8-A5A8-1CB41D69F857}"/>
          </ac:spMkLst>
        </pc:spChg>
        <pc:spChg chg="add del">
          <ac:chgData name="Muppeda, Anvesh" userId="06b03efe-61ac-428c-8f04-21f5fe3dd4d6" providerId="ADAL" clId="{D285C741-1E2F-8E42-92A1-FA2D9DF235B3}" dt="2024-04-08T03:08:43.629" v="117"/>
          <ac:spMkLst>
            <pc:docMk/>
            <pc:sldMk cId="1038410060" sldId="274"/>
            <ac:spMk id="18" creationId="{84A8DE83-DE75-4B41-9DB4-A7EC0B0DEC0B}"/>
          </ac:spMkLst>
        </pc:spChg>
        <pc:spChg chg="add del">
          <ac:chgData name="Muppeda, Anvesh" userId="06b03efe-61ac-428c-8f04-21f5fe3dd4d6" providerId="ADAL" clId="{D285C741-1E2F-8E42-92A1-FA2D9DF235B3}" dt="2024-04-08T03:08:43.629" v="117"/>
          <ac:spMkLst>
            <pc:docMk/>
            <pc:sldMk cId="1038410060" sldId="274"/>
            <ac:spMk id="20" creationId="{A7009A0A-BEF5-4EAC-AF15-E4F9F002E239}"/>
          </ac:spMkLst>
        </pc:spChg>
        <pc:picChg chg="add mod">
          <ac:chgData name="Muppeda, Anvesh" userId="06b03efe-61ac-428c-8f04-21f5fe3dd4d6" providerId="ADAL" clId="{D285C741-1E2F-8E42-92A1-FA2D9DF235B3}" dt="2024-04-08T06:12:05.580" v="410"/>
          <ac:picMkLst>
            <pc:docMk/>
            <pc:sldMk cId="1038410060" sldId="274"/>
            <ac:picMk id="3" creationId="{7F2549EB-D8C9-3441-0867-4C326FEC2E3F}"/>
          </ac:picMkLst>
        </pc:picChg>
        <pc:picChg chg="mod">
          <ac:chgData name="Muppeda, Anvesh" userId="06b03efe-61ac-428c-8f04-21f5fe3dd4d6" providerId="ADAL" clId="{D285C741-1E2F-8E42-92A1-FA2D9DF235B3}" dt="2024-04-08T03:08:43.629" v="117"/>
          <ac:picMkLst>
            <pc:docMk/>
            <pc:sldMk cId="1038410060" sldId="274"/>
            <ac:picMk id="4" creationId="{5371A4F1-609A-F716-2633-8D40AB349CDA}"/>
          </ac:picMkLst>
        </pc:picChg>
      </pc:sldChg>
      <pc:sldChg chg="addSp delSp modSp del mod delDesignElem">
        <pc:chgData name="Muppeda, Anvesh" userId="06b03efe-61ac-428c-8f04-21f5fe3dd4d6" providerId="ADAL" clId="{D285C741-1E2F-8E42-92A1-FA2D9DF235B3}" dt="2024-04-08T03:16:19.423" v="177" actId="2696"/>
        <pc:sldMkLst>
          <pc:docMk/>
          <pc:sldMk cId="1625147468" sldId="276"/>
        </pc:sldMkLst>
        <pc:spChg chg="mod">
          <ac:chgData name="Muppeda, Anvesh" userId="06b03efe-61ac-428c-8f04-21f5fe3dd4d6" providerId="ADAL" clId="{D285C741-1E2F-8E42-92A1-FA2D9DF235B3}" dt="2024-04-08T03:15:30.280" v="166"/>
          <ac:spMkLst>
            <pc:docMk/>
            <pc:sldMk cId="1625147468" sldId="276"/>
            <ac:spMk id="2" creationId="{5184AC68-5419-2EF5-67B3-E4AD365EF45B}"/>
          </ac:spMkLst>
        </pc:spChg>
        <pc:spChg chg="add mod">
          <ac:chgData name="Muppeda, Anvesh" userId="06b03efe-61ac-428c-8f04-21f5fe3dd4d6" providerId="ADAL" clId="{D285C741-1E2F-8E42-92A1-FA2D9DF235B3}" dt="2024-04-08T03:15:34.621" v="168" actId="20577"/>
          <ac:spMkLst>
            <pc:docMk/>
            <pc:sldMk cId="1625147468" sldId="276"/>
            <ac:spMk id="4" creationId="{C0D73F93-F15C-01BC-64CF-E9DC31BCE84C}"/>
          </ac:spMkLst>
        </pc:spChg>
        <pc:spChg chg="add del">
          <ac:chgData name="Muppeda, Anvesh" userId="06b03efe-61ac-428c-8f04-21f5fe3dd4d6" providerId="ADAL" clId="{D285C741-1E2F-8E42-92A1-FA2D9DF235B3}" dt="2024-04-08T03:08:43.629" v="117"/>
          <ac:spMkLst>
            <pc:docMk/>
            <pc:sldMk cId="1625147468" sldId="276"/>
            <ac:spMk id="13" creationId="{B712E947-0734-45F9-9C4F-41114EC3A33E}"/>
          </ac:spMkLst>
        </pc:spChg>
        <pc:grpChg chg="add del">
          <ac:chgData name="Muppeda, Anvesh" userId="06b03efe-61ac-428c-8f04-21f5fe3dd4d6" providerId="ADAL" clId="{D285C741-1E2F-8E42-92A1-FA2D9DF235B3}" dt="2024-04-08T03:08:43.629" v="117"/>
          <ac:grpSpMkLst>
            <pc:docMk/>
            <pc:sldMk cId="1625147468" sldId="276"/>
            <ac:grpSpMk id="18" creationId="{12B3290A-D3BF-4B87-B55B-FD9A98B49727}"/>
          </ac:grpSpMkLst>
        </pc:grpChg>
        <pc:picChg chg="del">
          <ac:chgData name="Muppeda, Anvesh" userId="06b03efe-61ac-428c-8f04-21f5fe3dd4d6" providerId="ADAL" clId="{D285C741-1E2F-8E42-92A1-FA2D9DF235B3}" dt="2024-04-08T03:13:21.085" v="142" actId="478"/>
          <ac:picMkLst>
            <pc:docMk/>
            <pc:sldMk cId="1625147468" sldId="276"/>
            <ac:picMk id="5" creationId="{D60C73C2-6971-A89A-1590-F0D4CCBE50A1}"/>
          </ac:picMkLst>
        </pc:picChg>
        <pc:picChg chg="add mod">
          <ac:chgData name="Muppeda, Anvesh" userId="06b03efe-61ac-428c-8f04-21f5fe3dd4d6" providerId="ADAL" clId="{D285C741-1E2F-8E42-92A1-FA2D9DF235B3}" dt="2024-04-08T03:15:12.962" v="161" actId="1076"/>
          <ac:picMkLst>
            <pc:docMk/>
            <pc:sldMk cId="1625147468" sldId="276"/>
            <ac:picMk id="7" creationId="{63AE890A-91A6-047C-B32C-4F3F291C3814}"/>
          </ac:picMkLst>
        </pc:picChg>
      </pc:sldChg>
      <pc:sldChg chg="addSp delSp modSp mod delDesignElem">
        <pc:chgData name="Muppeda, Anvesh" userId="06b03efe-61ac-428c-8f04-21f5fe3dd4d6" providerId="ADAL" clId="{D285C741-1E2F-8E42-92A1-FA2D9DF235B3}" dt="2024-04-08T06:15:24.148" v="438" actId="113"/>
        <pc:sldMkLst>
          <pc:docMk/>
          <pc:sldMk cId="2701004455" sldId="277"/>
        </pc:sldMkLst>
        <pc:spChg chg="mod">
          <ac:chgData name="Muppeda, Anvesh" userId="06b03efe-61ac-428c-8f04-21f5fe3dd4d6" providerId="ADAL" clId="{D285C741-1E2F-8E42-92A1-FA2D9DF235B3}" dt="2024-04-08T06:15:24.148" v="438" actId="113"/>
          <ac:spMkLst>
            <pc:docMk/>
            <pc:sldMk cId="2701004455" sldId="277"/>
            <ac:spMk id="2" creationId="{CE4904FF-5A45-1EEB-0A22-AB9F247B8743}"/>
          </ac:spMkLst>
        </pc:spChg>
        <pc:spChg chg="add del">
          <ac:chgData name="Muppeda, Anvesh" userId="06b03efe-61ac-428c-8f04-21f5fe3dd4d6" providerId="ADAL" clId="{D285C741-1E2F-8E42-92A1-FA2D9DF235B3}" dt="2024-04-08T03:45:44.317" v="359" actId="26606"/>
          <ac:spMkLst>
            <pc:docMk/>
            <pc:sldMk cId="2701004455" sldId="277"/>
            <ac:spMk id="14" creationId="{2151139A-886F-4B97-8815-729AD3831BBD}"/>
          </ac:spMkLst>
        </pc:spChg>
        <pc:spChg chg="add del">
          <ac:chgData name="Muppeda, Anvesh" userId="06b03efe-61ac-428c-8f04-21f5fe3dd4d6" providerId="ADAL" clId="{D285C741-1E2F-8E42-92A1-FA2D9DF235B3}" dt="2024-04-08T03:45:44.317" v="359" actId="26606"/>
          <ac:spMkLst>
            <pc:docMk/>
            <pc:sldMk cId="2701004455" sldId="277"/>
            <ac:spMk id="16" creationId="{AB5E08C4-8CDD-4623-A5B8-E998C6DEE3B7}"/>
          </ac:spMkLst>
        </pc:spChg>
        <pc:spChg chg="add del">
          <ac:chgData name="Muppeda, Anvesh" userId="06b03efe-61ac-428c-8f04-21f5fe3dd4d6" providerId="ADAL" clId="{D285C741-1E2F-8E42-92A1-FA2D9DF235B3}" dt="2024-04-08T03:45:44.317" v="359" actId="26606"/>
          <ac:spMkLst>
            <pc:docMk/>
            <pc:sldMk cId="2701004455" sldId="277"/>
            <ac:spMk id="18" creationId="{15F33878-D502-4FFA-8ACE-F2AECDB2A23F}"/>
          </ac:spMkLst>
        </pc:spChg>
        <pc:spChg chg="add del">
          <ac:chgData name="Muppeda, Anvesh" userId="06b03efe-61ac-428c-8f04-21f5fe3dd4d6" providerId="ADAL" clId="{D285C741-1E2F-8E42-92A1-FA2D9DF235B3}" dt="2024-04-08T03:45:44.317" v="359" actId="26606"/>
          <ac:spMkLst>
            <pc:docMk/>
            <pc:sldMk cId="2701004455" sldId="277"/>
            <ac:spMk id="20" creationId="{D3539FEE-81D3-4406-802E-60B20B16F4F6}"/>
          </ac:spMkLst>
        </pc:spChg>
        <pc:spChg chg="add del">
          <ac:chgData name="Muppeda, Anvesh" userId="06b03efe-61ac-428c-8f04-21f5fe3dd4d6" providerId="ADAL" clId="{D285C741-1E2F-8E42-92A1-FA2D9DF235B3}" dt="2024-04-08T03:45:44.317" v="359" actId="26606"/>
          <ac:spMkLst>
            <pc:docMk/>
            <pc:sldMk cId="2701004455" sldId="277"/>
            <ac:spMk id="22" creationId="{DC701763-729E-462F-A5A8-E0DEFEB1E2E4}"/>
          </ac:spMkLst>
        </pc:spChg>
        <pc:spChg chg="add">
          <ac:chgData name="Muppeda, Anvesh" userId="06b03efe-61ac-428c-8f04-21f5fe3dd4d6" providerId="ADAL" clId="{D285C741-1E2F-8E42-92A1-FA2D9DF235B3}" dt="2024-04-08T03:45:44.317" v="359" actId="26606"/>
          <ac:spMkLst>
            <pc:docMk/>
            <pc:sldMk cId="2701004455" sldId="277"/>
            <ac:spMk id="27" creationId="{A8384FB5-9ADC-4DDC-881B-597D56F5B15D}"/>
          </ac:spMkLst>
        </pc:spChg>
        <pc:spChg chg="add">
          <ac:chgData name="Muppeda, Anvesh" userId="06b03efe-61ac-428c-8f04-21f5fe3dd4d6" providerId="ADAL" clId="{D285C741-1E2F-8E42-92A1-FA2D9DF235B3}" dt="2024-04-08T03:45:44.317" v="359" actId="26606"/>
          <ac:spMkLst>
            <pc:docMk/>
            <pc:sldMk cId="2701004455" sldId="277"/>
            <ac:spMk id="29" creationId="{1199E1B1-A8C0-4FE8-A5A8-1CB41D69F857}"/>
          </ac:spMkLst>
        </pc:spChg>
        <pc:spChg chg="add">
          <ac:chgData name="Muppeda, Anvesh" userId="06b03efe-61ac-428c-8f04-21f5fe3dd4d6" providerId="ADAL" clId="{D285C741-1E2F-8E42-92A1-FA2D9DF235B3}" dt="2024-04-08T03:45:44.317" v="359" actId="26606"/>
          <ac:spMkLst>
            <pc:docMk/>
            <pc:sldMk cId="2701004455" sldId="277"/>
            <ac:spMk id="31" creationId="{84A8DE83-DE75-4B41-9DB4-A7EC0B0DEC0B}"/>
          </ac:spMkLst>
        </pc:spChg>
        <pc:spChg chg="add">
          <ac:chgData name="Muppeda, Anvesh" userId="06b03efe-61ac-428c-8f04-21f5fe3dd4d6" providerId="ADAL" clId="{D285C741-1E2F-8E42-92A1-FA2D9DF235B3}" dt="2024-04-08T03:45:44.317" v="359" actId="26606"/>
          <ac:spMkLst>
            <pc:docMk/>
            <pc:sldMk cId="2701004455" sldId="277"/>
            <ac:spMk id="33" creationId="{A7009A0A-BEF5-4EAC-AF15-E4F9F002E239}"/>
          </ac:spMkLst>
        </pc:spChg>
        <pc:picChg chg="add mod">
          <ac:chgData name="Muppeda, Anvesh" userId="06b03efe-61ac-428c-8f04-21f5fe3dd4d6" providerId="ADAL" clId="{D285C741-1E2F-8E42-92A1-FA2D9DF235B3}" dt="2024-04-08T06:12:03.945" v="409"/>
          <ac:picMkLst>
            <pc:docMk/>
            <pc:sldMk cId="2701004455" sldId="277"/>
            <ac:picMk id="3" creationId="{E223A8FB-737F-2C50-8174-C7061E40CA39}"/>
          </ac:picMkLst>
        </pc:picChg>
        <pc:picChg chg="add mod">
          <ac:chgData name="Muppeda, Anvesh" userId="06b03efe-61ac-428c-8f04-21f5fe3dd4d6" providerId="ADAL" clId="{D285C741-1E2F-8E42-92A1-FA2D9DF235B3}" dt="2024-04-08T03:46:59.834" v="365" actId="1076"/>
          <ac:picMkLst>
            <pc:docMk/>
            <pc:sldMk cId="2701004455" sldId="277"/>
            <ac:picMk id="4" creationId="{940FC941-C8FE-0D9A-0BDC-D1E128F29042}"/>
          </ac:picMkLst>
        </pc:picChg>
        <pc:picChg chg="del">
          <ac:chgData name="Muppeda, Anvesh" userId="06b03efe-61ac-428c-8f04-21f5fe3dd4d6" providerId="ADAL" clId="{D285C741-1E2F-8E42-92A1-FA2D9DF235B3}" dt="2024-04-08T03:45:32.847" v="353" actId="478"/>
          <ac:picMkLst>
            <pc:docMk/>
            <pc:sldMk cId="2701004455" sldId="277"/>
            <ac:picMk id="7" creationId="{7B69BAB7-FB14-E641-409B-ED9782B92141}"/>
          </ac:picMkLst>
        </pc:picChg>
        <pc:picChg chg="del">
          <ac:chgData name="Muppeda, Anvesh" userId="06b03efe-61ac-428c-8f04-21f5fe3dd4d6" providerId="ADAL" clId="{D285C741-1E2F-8E42-92A1-FA2D9DF235B3}" dt="2024-04-08T03:45:34.148" v="354" actId="478"/>
          <ac:picMkLst>
            <pc:docMk/>
            <pc:sldMk cId="2701004455" sldId="277"/>
            <ac:picMk id="9" creationId="{72EE7899-41AB-13D5-B2D3-C7231B1D1C3F}"/>
          </ac:picMkLst>
        </pc:picChg>
      </pc:sldChg>
      <pc:sldChg chg="addSp delSp del delDesignElem">
        <pc:chgData name="Muppeda, Anvesh" userId="06b03efe-61ac-428c-8f04-21f5fe3dd4d6" providerId="ADAL" clId="{D285C741-1E2F-8E42-92A1-FA2D9DF235B3}" dt="2024-04-08T06:09:06.384" v="370" actId="2696"/>
        <pc:sldMkLst>
          <pc:docMk/>
          <pc:sldMk cId="1537317978" sldId="278"/>
        </pc:sldMkLst>
        <pc:spChg chg="add del">
          <ac:chgData name="Muppeda, Anvesh" userId="06b03efe-61ac-428c-8f04-21f5fe3dd4d6" providerId="ADAL" clId="{D285C741-1E2F-8E42-92A1-FA2D9DF235B3}" dt="2024-04-08T03:08:43.629" v="117"/>
          <ac:spMkLst>
            <pc:docMk/>
            <pc:sldMk cId="1537317978" sldId="278"/>
            <ac:spMk id="16" creationId="{398F3DEE-0E56-499F-AFAE-C2DA7C2C815B}"/>
          </ac:spMkLst>
        </pc:spChg>
        <pc:spChg chg="add del">
          <ac:chgData name="Muppeda, Anvesh" userId="06b03efe-61ac-428c-8f04-21f5fe3dd4d6" providerId="ADAL" clId="{D285C741-1E2F-8E42-92A1-FA2D9DF235B3}" dt="2024-04-08T03:08:43.629" v="117"/>
          <ac:spMkLst>
            <pc:docMk/>
            <pc:sldMk cId="1537317978" sldId="278"/>
            <ac:spMk id="18" creationId="{33B9C452-2C6E-4D52-8FC7-669291EE91D4}"/>
          </ac:spMkLst>
        </pc:spChg>
        <pc:spChg chg="add del">
          <ac:chgData name="Muppeda, Anvesh" userId="06b03efe-61ac-428c-8f04-21f5fe3dd4d6" providerId="ADAL" clId="{D285C741-1E2F-8E42-92A1-FA2D9DF235B3}" dt="2024-04-08T03:08:43.629" v="117"/>
          <ac:spMkLst>
            <pc:docMk/>
            <pc:sldMk cId="1537317978" sldId="278"/>
            <ac:spMk id="20" creationId="{34E1CC44-1B7F-472B-B668-B4F2F4723D7E}"/>
          </ac:spMkLst>
        </pc:spChg>
        <pc:spChg chg="add del">
          <ac:chgData name="Muppeda, Anvesh" userId="06b03efe-61ac-428c-8f04-21f5fe3dd4d6" providerId="ADAL" clId="{D285C741-1E2F-8E42-92A1-FA2D9DF235B3}" dt="2024-04-08T03:08:43.629" v="117"/>
          <ac:spMkLst>
            <pc:docMk/>
            <pc:sldMk cId="1537317978" sldId="278"/>
            <ac:spMk id="22" creationId="{B5BAD077-4A41-458D-9909-1A108699EA38}"/>
          </ac:spMkLst>
        </pc:spChg>
        <pc:spChg chg="add del">
          <ac:chgData name="Muppeda, Anvesh" userId="06b03efe-61ac-428c-8f04-21f5fe3dd4d6" providerId="ADAL" clId="{D285C741-1E2F-8E42-92A1-FA2D9DF235B3}" dt="2024-04-08T03:08:43.629" v="117"/>
          <ac:spMkLst>
            <pc:docMk/>
            <pc:sldMk cId="1537317978" sldId="278"/>
            <ac:spMk id="24" creationId="{F1FC21CE-01FD-49CC-BAFC-06F38B34BB81}"/>
          </ac:spMkLst>
        </pc:spChg>
      </pc:sldChg>
      <pc:sldChg chg="addSp delSp del delDesignElem">
        <pc:chgData name="Muppeda, Anvesh" userId="06b03efe-61ac-428c-8f04-21f5fe3dd4d6" providerId="ADAL" clId="{D285C741-1E2F-8E42-92A1-FA2D9DF235B3}" dt="2024-04-08T06:09:07.586" v="371" actId="2696"/>
        <pc:sldMkLst>
          <pc:docMk/>
          <pc:sldMk cId="444533565" sldId="279"/>
        </pc:sldMkLst>
        <pc:spChg chg="add del">
          <ac:chgData name="Muppeda, Anvesh" userId="06b03efe-61ac-428c-8f04-21f5fe3dd4d6" providerId="ADAL" clId="{D285C741-1E2F-8E42-92A1-FA2D9DF235B3}" dt="2024-04-08T03:08:43.629" v="117"/>
          <ac:spMkLst>
            <pc:docMk/>
            <pc:sldMk cId="444533565" sldId="279"/>
            <ac:spMk id="11" creationId="{2151139A-886F-4B97-8815-729AD3831BBD}"/>
          </ac:spMkLst>
        </pc:spChg>
        <pc:spChg chg="add del">
          <ac:chgData name="Muppeda, Anvesh" userId="06b03efe-61ac-428c-8f04-21f5fe3dd4d6" providerId="ADAL" clId="{D285C741-1E2F-8E42-92A1-FA2D9DF235B3}" dt="2024-04-08T03:08:43.629" v="117"/>
          <ac:spMkLst>
            <pc:docMk/>
            <pc:sldMk cId="444533565" sldId="279"/>
            <ac:spMk id="13" creationId="{AB5E08C4-8CDD-4623-A5B8-E998C6DEE3B7}"/>
          </ac:spMkLst>
        </pc:spChg>
        <pc:spChg chg="add del">
          <ac:chgData name="Muppeda, Anvesh" userId="06b03efe-61ac-428c-8f04-21f5fe3dd4d6" providerId="ADAL" clId="{D285C741-1E2F-8E42-92A1-FA2D9DF235B3}" dt="2024-04-08T03:08:43.629" v="117"/>
          <ac:spMkLst>
            <pc:docMk/>
            <pc:sldMk cId="444533565" sldId="279"/>
            <ac:spMk id="15" creationId="{15F33878-D502-4FFA-8ACE-F2AECDB2A23F}"/>
          </ac:spMkLst>
        </pc:spChg>
        <pc:spChg chg="add del">
          <ac:chgData name="Muppeda, Anvesh" userId="06b03efe-61ac-428c-8f04-21f5fe3dd4d6" providerId="ADAL" clId="{D285C741-1E2F-8E42-92A1-FA2D9DF235B3}" dt="2024-04-08T03:08:43.629" v="117"/>
          <ac:spMkLst>
            <pc:docMk/>
            <pc:sldMk cId="444533565" sldId="279"/>
            <ac:spMk id="17" creationId="{D3539FEE-81D3-4406-802E-60B20B16F4F6}"/>
          </ac:spMkLst>
        </pc:spChg>
        <pc:spChg chg="add del">
          <ac:chgData name="Muppeda, Anvesh" userId="06b03efe-61ac-428c-8f04-21f5fe3dd4d6" providerId="ADAL" clId="{D285C741-1E2F-8E42-92A1-FA2D9DF235B3}" dt="2024-04-08T03:08:43.629" v="117"/>
          <ac:spMkLst>
            <pc:docMk/>
            <pc:sldMk cId="444533565" sldId="279"/>
            <ac:spMk id="19" creationId="{DC701763-729E-462F-A5A8-E0DEFEB1E2E4}"/>
          </ac:spMkLst>
        </pc:spChg>
      </pc:sldChg>
      <pc:sldChg chg="addSp delSp modSp mod delDesignElem">
        <pc:chgData name="Muppeda, Anvesh" userId="06b03efe-61ac-428c-8f04-21f5fe3dd4d6" providerId="ADAL" clId="{D285C741-1E2F-8E42-92A1-FA2D9DF235B3}" dt="2024-04-08T06:12:12.552" v="414"/>
        <pc:sldMkLst>
          <pc:docMk/>
          <pc:sldMk cId="1801712938" sldId="280"/>
        </pc:sldMkLst>
        <pc:spChg chg="mod">
          <ac:chgData name="Muppeda, Anvesh" userId="06b03efe-61ac-428c-8f04-21f5fe3dd4d6" providerId="ADAL" clId="{D285C741-1E2F-8E42-92A1-FA2D9DF235B3}" dt="2024-04-08T02:43:06.043" v="31"/>
          <ac:spMkLst>
            <pc:docMk/>
            <pc:sldMk cId="1801712938" sldId="280"/>
            <ac:spMk id="3" creationId="{7BE03ED0-90FA-B79F-7DDA-C2534380D1D4}"/>
          </ac:spMkLst>
        </pc:spChg>
        <pc:spChg chg="add del mod">
          <ac:chgData name="Muppeda, Anvesh" userId="06b03efe-61ac-428c-8f04-21f5fe3dd4d6" providerId="ADAL" clId="{D285C741-1E2F-8E42-92A1-FA2D9DF235B3}" dt="2024-04-08T02:42:59.660" v="4"/>
          <ac:spMkLst>
            <pc:docMk/>
            <pc:sldMk cId="1801712938" sldId="280"/>
            <ac:spMk id="4" creationId="{2BC6FF67-73CD-7520-76D7-74BB9B7AB888}"/>
          </ac:spMkLst>
        </pc:spChg>
        <pc:spChg chg="add del">
          <ac:chgData name="Muppeda, Anvesh" userId="06b03efe-61ac-428c-8f04-21f5fe3dd4d6" providerId="ADAL" clId="{D285C741-1E2F-8E42-92A1-FA2D9DF235B3}" dt="2024-04-08T03:08:43.629" v="117"/>
          <ac:spMkLst>
            <pc:docMk/>
            <pc:sldMk cId="1801712938" sldId="280"/>
            <ac:spMk id="14" creationId="{375E0459-6403-40CD-989D-56A4407CA12E}"/>
          </ac:spMkLst>
        </pc:spChg>
        <pc:spChg chg="add del">
          <ac:chgData name="Muppeda, Anvesh" userId="06b03efe-61ac-428c-8f04-21f5fe3dd4d6" providerId="ADAL" clId="{D285C741-1E2F-8E42-92A1-FA2D9DF235B3}" dt="2024-04-08T03:08:43.629" v="117"/>
          <ac:spMkLst>
            <pc:docMk/>
            <pc:sldMk cId="1801712938" sldId="280"/>
            <ac:spMk id="15" creationId="{1B15ED52-F352-441B-82BF-E0EA34836D08}"/>
          </ac:spMkLst>
        </pc:spChg>
        <pc:spChg chg="add del">
          <ac:chgData name="Muppeda, Anvesh" userId="06b03efe-61ac-428c-8f04-21f5fe3dd4d6" providerId="ADAL" clId="{D285C741-1E2F-8E42-92A1-FA2D9DF235B3}" dt="2024-04-08T03:08:43.629" v="117"/>
          <ac:spMkLst>
            <pc:docMk/>
            <pc:sldMk cId="1801712938" sldId="280"/>
            <ac:spMk id="16" creationId="{53E5B1A8-3AC9-4BD1-9BBC-78CA94F2D1BA}"/>
          </ac:spMkLst>
        </pc:spChg>
        <pc:spChg chg="add del">
          <ac:chgData name="Muppeda, Anvesh" userId="06b03efe-61ac-428c-8f04-21f5fe3dd4d6" providerId="ADAL" clId="{D285C741-1E2F-8E42-92A1-FA2D9DF235B3}" dt="2024-04-08T03:08:43.629" v="117"/>
          <ac:spMkLst>
            <pc:docMk/>
            <pc:sldMk cId="1801712938" sldId="280"/>
            <ac:spMk id="17" creationId="{3B2E3793-BFE6-45A2-9B7B-E18844431C99}"/>
          </ac:spMkLst>
        </pc:spChg>
        <pc:spChg chg="add del">
          <ac:chgData name="Muppeda, Anvesh" userId="06b03efe-61ac-428c-8f04-21f5fe3dd4d6" providerId="ADAL" clId="{D285C741-1E2F-8E42-92A1-FA2D9DF235B3}" dt="2024-04-08T03:08:43.629" v="117"/>
          <ac:spMkLst>
            <pc:docMk/>
            <pc:sldMk cId="1801712938" sldId="280"/>
            <ac:spMk id="18" creationId="{BC4C4868-CB8F-4AF9-9CDB-8108F2C19B67}"/>
          </ac:spMkLst>
        </pc:spChg>
        <pc:picChg chg="add mod">
          <ac:chgData name="Muppeda, Anvesh" userId="06b03efe-61ac-428c-8f04-21f5fe3dd4d6" providerId="ADAL" clId="{D285C741-1E2F-8E42-92A1-FA2D9DF235B3}" dt="2024-04-08T06:12:12.552" v="414"/>
          <ac:picMkLst>
            <pc:docMk/>
            <pc:sldMk cId="1801712938" sldId="280"/>
            <ac:picMk id="4" creationId="{C5ED3F13-961E-D6EB-ACAE-1E72596E6449}"/>
          </ac:picMkLst>
        </pc:picChg>
      </pc:sldChg>
      <pc:sldChg chg="addSp modSp mod setBg">
        <pc:chgData name="Muppeda, Anvesh" userId="06b03efe-61ac-428c-8f04-21f5fe3dd4d6" providerId="ADAL" clId="{D285C741-1E2F-8E42-92A1-FA2D9DF235B3}" dt="2024-04-08T06:11:10.774" v="385"/>
        <pc:sldMkLst>
          <pc:docMk/>
          <pc:sldMk cId="65195843" sldId="282"/>
        </pc:sldMkLst>
        <pc:spChg chg="mod">
          <ac:chgData name="Muppeda, Anvesh" userId="06b03efe-61ac-428c-8f04-21f5fe3dd4d6" providerId="ADAL" clId="{D285C741-1E2F-8E42-92A1-FA2D9DF235B3}" dt="2024-04-08T03:33:20.238" v="340" actId="26606"/>
          <ac:spMkLst>
            <pc:docMk/>
            <pc:sldMk cId="65195843" sldId="282"/>
            <ac:spMk id="3" creationId="{1A878355-6DA6-5F81-D778-F950EA7422FF}"/>
          </ac:spMkLst>
        </pc:spChg>
        <pc:spChg chg="add">
          <ac:chgData name="Muppeda, Anvesh" userId="06b03efe-61ac-428c-8f04-21f5fe3dd4d6" providerId="ADAL" clId="{D285C741-1E2F-8E42-92A1-FA2D9DF235B3}" dt="2024-04-08T03:33:20.238" v="340" actId="26606"/>
          <ac:spMkLst>
            <pc:docMk/>
            <pc:sldMk cId="65195843" sldId="282"/>
            <ac:spMk id="8" creationId="{A8384FB5-9ADC-4DDC-881B-597D56F5B15D}"/>
          </ac:spMkLst>
        </pc:spChg>
        <pc:spChg chg="add">
          <ac:chgData name="Muppeda, Anvesh" userId="06b03efe-61ac-428c-8f04-21f5fe3dd4d6" providerId="ADAL" clId="{D285C741-1E2F-8E42-92A1-FA2D9DF235B3}" dt="2024-04-08T03:33:20.238" v="340" actId="26606"/>
          <ac:spMkLst>
            <pc:docMk/>
            <pc:sldMk cId="65195843" sldId="282"/>
            <ac:spMk id="10" creationId="{1199E1B1-A8C0-4FE8-A5A8-1CB41D69F857}"/>
          </ac:spMkLst>
        </pc:spChg>
        <pc:spChg chg="add">
          <ac:chgData name="Muppeda, Anvesh" userId="06b03efe-61ac-428c-8f04-21f5fe3dd4d6" providerId="ADAL" clId="{D285C741-1E2F-8E42-92A1-FA2D9DF235B3}" dt="2024-04-08T03:33:20.238" v="340" actId="26606"/>
          <ac:spMkLst>
            <pc:docMk/>
            <pc:sldMk cId="65195843" sldId="282"/>
            <ac:spMk id="12" creationId="{84A8DE83-DE75-4B41-9DB4-A7EC0B0DEC0B}"/>
          </ac:spMkLst>
        </pc:spChg>
        <pc:spChg chg="add">
          <ac:chgData name="Muppeda, Anvesh" userId="06b03efe-61ac-428c-8f04-21f5fe3dd4d6" providerId="ADAL" clId="{D285C741-1E2F-8E42-92A1-FA2D9DF235B3}" dt="2024-04-08T03:33:20.238" v="340" actId="26606"/>
          <ac:spMkLst>
            <pc:docMk/>
            <pc:sldMk cId="65195843" sldId="282"/>
            <ac:spMk id="14" creationId="{A7009A0A-BEF5-4EAC-AF15-E4F9F002E239}"/>
          </ac:spMkLst>
        </pc:spChg>
        <pc:picChg chg="mod ord">
          <ac:chgData name="Muppeda, Anvesh" userId="06b03efe-61ac-428c-8f04-21f5fe3dd4d6" providerId="ADAL" clId="{D285C741-1E2F-8E42-92A1-FA2D9DF235B3}" dt="2024-04-08T03:33:20.238" v="340" actId="26606"/>
          <ac:picMkLst>
            <pc:docMk/>
            <pc:sldMk cId="65195843" sldId="282"/>
            <ac:picMk id="2" creationId="{EBF99F31-5106-531B-B403-F353A6A816F5}"/>
          </ac:picMkLst>
        </pc:picChg>
        <pc:picChg chg="add mod">
          <ac:chgData name="Muppeda, Anvesh" userId="06b03efe-61ac-428c-8f04-21f5fe3dd4d6" providerId="ADAL" clId="{D285C741-1E2F-8E42-92A1-FA2D9DF235B3}" dt="2024-04-08T06:11:10.774" v="385"/>
          <ac:picMkLst>
            <pc:docMk/>
            <pc:sldMk cId="65195843" sldId="282"/>
            <ac:picMk id="4" creationId="{E6EE535B-D81C-03F2-DA22-FF0072038934}"/>
          </ac:picMkLst>
        </pc:picChg>
      </pc:sldChg>
      <pc:sldChg chg="addSp modSp mod setBg">
        <pc:chgData name="Muppeda, Anvesh" userId="06b03efe-61ac-428c-8f04-21f5fe3dd4d6" providerId="ADAL" clId="{D285C741-1E2F-8E42-92A1-FA2D9DF235B3}" dt="2024-04-08T06:15:48.100" v="441" actId="113"/>
        <pc:sldMkLst>
          <pc:docMk/>
          <pc:sldMk cId="1782164408" sldId="283"/>
        </pc:sldMkLst>
        <pc:spChg chg="mod">
          <ac:chgData name="Muppeda, Anvesh" userId="06b03efe-61ac-428c-8f04-21f5fe3dd4d6" providerId="ADAL" clId="{D285C741-1E2F-8E42-92A1-FA2D9DF235B3}" dt="2024-04-08T06:15:48.100" v="441" actId="113"/>
          <ac:spMkLst>
            <pc:docMk/>
            <pc:sldMk cId="1782164408" sldId="283"/>
            <ac:spMk id="3" creationId="{DDF3905D-D760-D0E8-5D25-77F31F575579}"/>
          </ac:spMkLst>
        </pc:spChg>
        <pc:spChg chg="add">
          <ac:chgData name="Muppeda, Anvesh" userId="06b03efe-61ac-428c-8f04-21f5fe3dd4d6" providerId="ADAL" clId="{D285C741-1E2F-8E42-92A1-FA2D9DF235B3}" dt="2024-04-08T03:33:23.668" v="341" actId="26606"/>
          <ac:spMkLst>
            <pc:docMk/>
            <pc:sldMk cId="1782164408" sldId="283"/>
            <ac:spMk id="8" creationId="{A8384FB5-9ADC-4DDC-881B-597D56F5B15D}"/>
          </ac:spMkLst>
        </pc:spChg>
        <pc:spChg chg="add">
          <ac:chgData name="Muppeda, Anvesh" userId="06b03efe-61ac-428c-8f04-21f5fe3dd4d6" providerId="ADAL" clId="{D285C741-1E2F-8E42-92A1-FA2D9DF235B3}" dt="2024-04-08T03:33:23.668" v="341" actId="26606"/>
          <ac:spMkLst>
            <pc:docMk/>
            <pc:sldMk cId="1782164408" sldId="283"/>
            <ac:spMk id="10" creationId="{1199E1B1-A8C0-4FE8-A5A8-1CB41D69F857}"/>
          </ac:spMkLst>
        </pc:spChg>
        <pc:spChg chg="add">
          <ac:chgData name="Muppeda, Anvesh" userId="06b03efe-61ac-428c-8f04-21f5fe3dd4d6" providerId="ADAL" clId="{D285C741-1E2F-8E42-92A1-FA2D9DF235B3}" dt="2024-04-08T03:33:23.668" v="341" actId="26606"/>
          <ac:spMkLst>
            <pc:docMk/>
            <pc:sldMk cId="1782164408" sldId="283"/>
            <ac:spMk id="12" creationId="{84A8DE83-DE75-4B41-9DB4-A7EC0B0DEC0B}"/>
          </ac:spMkLst>
        </pc:spChg>
        <pc:spChg chg="add">
          <ac:chgData name="Muppeda, Anvesh" userId="06b03efe-61ac-428c-8f04-21f5fe3dd4d6" providerId="ADAL" clId="{D285C741-1E2F-8E42-92A1-FA2D9DF235B3}" dt="2024-04-08T03:33:23.668" v="341" actId="26606"/>
          <ac:spMkLst>
            <pc:docMk/>
            <pc:sldMk cId="1782164408" sldId="283"/>
            <ac:spMk id="14" creationId="{A7009A0A-BEF5-4EAC-AF15-E4F9F002E239}"/>
          </ac:spMkLst>
        </pc:spChg>
        <pc:picChg chg="mod ord">
          <ac:chgData name="Muppeda, Anvesh" userId="06b03efe-61ac-428c-8f04-21f5fe3dd4d6" providerId="ADAL" clId="{D285C741-1E2F-8E42-92A1-FA2D9DF235B3}" dt="2024-04-08T03:33:23.668" v="341" actId="26606"/>
          <ac:picMkLst>
            <pc:docMk/>
            <pc:sldMk cId="1782164408" sldId="283"/>
            <ac:picMk id="2" creationId="{B42D6295-40C5-34A0-1ED2-3830EC9D3DAD}"/>
          </ac:picMkLst>
        </pc:picChg>
        <pc:picChg chg="add mod">
          <ac:chgData name="Muppeda, Anvesh" userId="06b03efe-61ac-428c-8f04-21f5fe3dd4d6" providerId="ADAL" clId="{D285C741-1E2F-8E42-92A1-FA2D9DF235B3}" dt="2024-04-08T06:11:12.424" v="386"/>
          <ac:picMkLst>
            <pc:docMk/>
            <pc:sldMk cId="1782164408" sldId="283"/>
            <ac:picMk id="4" creationId="{58C035D4-6217-9870-7E39-D8104121BF5A}"/>
          </ac:picMkLst>
        </pc:picChg>
      </pc:sldChg>
      <pc:sldChg chg="delSp modSp add del mod setBg delDesignElem">
        <pc:chgData name="Muppeda, Anvesh" userId="06b03efe-61ac-428c-8f04-21f5fe3dd4d6" providerId="ADAL" clId="{D285C741-1E2F-8E42-92A1-FA2D9DF235B3}" dt="2024-04-08T03:03:29.718" v="32" actId="2696"/>
        <pc:sldMkLst>
          <pc:docMk/>
          <pc:sldMk cId="820275429" sldId="284"/>
        </pc:sldMkLst>
        <pc:spChg chg="mod">
          <ac:chgData name="Muppeda, Anvesh" userId="06b03efe-61ac-428c-8f04-21f5fe3dd4d6" providerId="ADAL" clId="{D285C741-1E2F-8E42-92A1-FA2D9DF235B3}" dt="2024-04-08T02:43:06.043" v="31"/>
          <ac:spMkLst>
            <pc:docMk/>
            <pc:sldMk cId="820275429" sldId="284"/>
            <ac:spMk id="3" creationId="{7BE03ED0-90FA-B79F-7DDA-C2534380D1D4}"/>
          </ac:spMkLst>
        </pc:spChg>
        <pc:spChg chg="del">
          <ac:chgData name="Muppeda, Anvesh" userId="06b03efe-61ac-428c-8f04-21f5fe3dd4d6" providerId="ADAL" clId="{D285C741-1E2F-8E42-92A1-FA2D9DF235B3}" dt="2024-04-08T02:42:39.476" v="1"/>
          <ac:spMkLst>
            <pc:docMk/>
            <pc:sldMk cId="820275429" sldId="284"/>
            <ac:spMk id="14" creationId="{375E0459-6403-40CD-989D-56A4407CA12E}"/>
          </ac:spMkLst>
        </pc:spChg>
        <pc:spChg chg="del">
          <ac:chgData name="Muppeda, Anvesh" userId="06b03efe-61ac-428c-8f04-21f5fe3dd4d6" providerId="ADAL" clId="{D285C741-1E2F-8E42-92A1-FA2D9DF235B3}" dt="2024-04-08T02:42:39.476" v="1"/>
          <ac:spMkLst>
            <pc:docMk/>
            <pc:sldMk cId="820275429" sldId="284"/>
            <ac:spMk id="15" creationId="{1B15ED52-F352-441B-82BF-E0EA34836D08}"/>
          </ac:spMkLst>
        </pc:spChg>
        <pc:spChg chg="del">
          <ac:chgData name="Muppeda, Anvesh" userId="06b03efe-61ac-428c-8f04-21f5fe3dd4d6" providerId="ADAL" clId="{D285C741-1E2F-8E42-92A1-FA2D9DF235B3}" dt="2024-04-08T02:42:39.476" v="1"/>
          <ac:spMkLst>
            <pc:docMk/>
            <pc:sldMk cId="820275429" sldId="284"/>
            <ac:spMk id="16" creationId="{53E5B1A8-3AC9-4BD1-9BBC-78CA94F2D1BA}"/>
          </ac:spMkLst>
        </pc:spChg>
        <pc:spChg chg="del">
          <ac:chgData name="Muppeda, Anvesh" userId="06b03efe-61ac-428c-8f04-21f5fe3dd4d6" providerId="ADAL" clId="{D285C741-1E2F-8E42-92A1-FA2D9DF235B3}" dt="2024-04-08T02:42:39.476" v="1"/>
          <ac:spMkLst>
            <pc:docMk/>
            <pc:sldMk cId="820275429" sldId="284"/>
            <ac:spMk id="17" creationId="{3B2E3793-BFE6-45A2-9B7B-E18844431C99}"/>
          </ac:spMkLst>
        </pc:spChg>
        <pc:spChg chg="del">
          <ac:chgData name="Muppeda, Anvesh" userId="06b03efe-61ac-428c-8f04-21f5fe3dd4d6" providerId="ADAL" clId="{D285C741-1E2F-8E42-92A1-FA2D9DF235B3}" dt="2024-04-08T02:42:39.476" v="1"/>
          <ac:spMkLst>
            <pc:docMk/>
            <pc:sldMk cId="820275429" sldId="284"/>
            <ac:spMk id="18" creationId="{BC4C4868-CB8F-4AF9-9CDB-8108F2C19B67}"/>
          </ac:spMkLst>
        </pc:spChg>
      </pc:sldChg>
      <pc:sldChg chg="addSp modSp mod setBg">
        <pc:chgData name="Muppeda, Anvesh" userId="06b03efe-61ac-428c-8f04-21f5fe3dd4d6" providerId="ADAL" clId="{D285C741-1E2F-8E42-92A1-FA2D9DF235B3}" dt="2024-04-08T06:16:06.447" v="444" actId="113"/>
        <pc:sldMkLst>
          <pc:docMk/>
          <pc:sldMk cId="3190767881" sldId="285"/>
        </pc:sldMkLst>
        <pc:spChg chg="mod">
          <ac:chgData name="Muppeda, Anvesh" userId="06b03efe-61ac-428c-8f04-21f5fe3dd4d6" providerId="ADAL" clId="{D285C741-1E2F-8E42-92A1-FA2D9DF235B3}" dt="2024-04-08T06:16:06.447" v="444" actId="113"/>
          <ac:spMkLst>
            <pc:docMk/>
            <pc:sldMk cId="3190767881" sldId="285"/>
            <ac:spMk id="2" creationId="{4E47DE13-DA29-1327-9103-341CFD3F6D9A}"/>
          </ac:spMkLst>
        </pc:spChg>
        <pc:spChg chg="mod">
          <ac:chgData name="Muppeda, Anvesh" userId="06b03efe-61ac-428c-8f04-21f5fe3dd4d6" providerId="ADAL" clId="{D285C741-1E2F-8E42-92A1-FA2D9DF235B3}" dt="2024-04-08T03:23:40.278" v="267" actId="26606"/>
          <ac:spMkLst>
            <pc:docMk/>
            <pc:sldMk cId="3190767881" sldId="285"/>
            <ac:spMk id="3" creationId="{B46747A3-ABE2-5E3C-D718-F25C2E2C8661}"/>
          </ac:spMkLst>
        </pc:spChg>
        <pc:spChg chg="add">
          <ac:chgData name="Muppeda, Anvesh" userId="06b03efe-61ac-428c-8f04-21f5fe3dd4d6" providerId="ADAL" clId="{D285C741-1E2F-8E42-92A1-FA2D9DF235B3}" dt="2024-04-08T03:23:40.278" v="267" actId="26606"/>
          <ac:spMkLst>
            <pc:docMk/>
            <pc:sldMk cId="3190767881" sldId="285"/>
            <ac:spMk id="8" creationId="{1B15ED52-F352-441B-82BF-E0EA34836D08}"/>
          </ac:spMkLst>
        </pc:spChg>
        <pc:spChg chg="add">
          <ac:chgData name="Muppeda, Anvesh" userId="06b03efe-61ac-428c-8f04-21f5fe3dd4d6" providerId="ADAL" clId="{D285C741-1E2F-8E42-92A1-FA2D9DF235B3}" dt="2024-04-08T03:23:40.278" v="267" actId="26606"/>
          <ac:spMkLst>
            <pc:docMk/>
            <pc:sldMk cId="3190767881" sldId="285"/>
            <ac:spMk id="10" creationId="{3B2E3793-BFE6-45A2-9B7B-E18844431C99}"/>
          </ac:spMkLst>
        </pc:spChg>
        <pc:spChg chg="add">
          <ac:chgData name="Muppeda, Anvesh" userId="06b03efe-61ac-428c-8f04-21f5fe3dd4d6" providerId="ADAL" clId="{D285C741-1E2F-8E42-92A1-FA2D9DF235B3}" dt="2024-04-08T03:23:40.278" v="267" actId="26606"/>
          <ac:spMkLst>
            <pc:docMk/>
            <pc:sldMk cId="3190767881" sldId="285"/>
            <ac:spMk id="12" creationId="{BC4C4868-CB8F-4AF9-9CDB-8108F2C19B67}"/>
          </ac:spMkLst>
        </pc:spChg>
        <pc:spChg chg="add">
          <ac:chgData name="Muppeda, Anvesh" userId="06b03efe-61ac-428c-8f04-21f5fe3dd4d6" providerId="ADAL" clId="{D285C741-1E2F-8E42-92A1-FA2D9DF235B3}" dt="2024-04-08T03:23:40.278" v="267" actId="26606"/>
          <ac:spMkLst>
            <pc:docMk/>
            <pc:sldMk cId="3190767881" sldId="285"/>
            <ac:spMk id="14" creationId="{375E0459-6403-40CD-989D-56A4407CA12E}"/>
          </ac:spMkLst>
        </pc:spChg>
        <pc:spChg chg="add">
          <ac:chgData name="Muppeda, Anvesh" userId="06b03efe-61ac-428c-8f04-21f5fe3dd4d6" providerId="ADAL" clId="{D285C741-1E2F-8E42-92A1-FA2D9DF235B3}" dt="2024-04-08T03:23:40.278" v="267" actId="26606"/>
          <ac:spMkLst>
            <pc:docMk/>
            <pc:sldMk cId="3190767881" sldId="285"/>
            <ac:spMk id="16" creationId="{53E5B1A8-3AC9-4BD1-9BBC-78CA94F2D1BA}"/>
          </ac:spMkLst>
        </pc:spChg>
        <pc:picChg chg="add mod">
          <ac:chgData name="Muppeda, Anvesh" userId="06b03efe-61ac-428c-8f04-21f5fe3dd4d6" providerId="ADAL" clId="{D285C741-1E2F-8E42-92A1-FA2D9DF235B3}" dt="2024-04-08T06:11:29.327" v="393"/>
          <ac:picMkLst>
            <pc:docMk/>
            <pc:sldMk cId="3190767881" sldId="285"/>
            <ac:picMk id="4" creationId="{16FED20B-DC54-1257-85BE-1BD576DDB459}"/>
          </ac:picMkLst>
        </pc:picChg>
      </pc:sldChg>
      <pc:sldChg chg="addSp modSp mod setBg">
        <pc:chgData name="Muppeda, Anvesh" userId="06b03efe-61ac-428c-8f04-21f5fe3dd4d6" providerId="ADAL" clId="{D285C741-1E2F-8E42-92A1-FA2D9DF235B3}" dt="2024-04-08T06:16:10.899" v="445" actId="113"/>
        <pc:sldMkLst>
          <pc:docMk/>
          <pc:sldMk cId="955373903" sldId="286"/>
        </pc:sldMkLst>
        <pc:spChg chg="mod">
          <ac:chgData name="Muppeda, Anvesh" userId="06b03efe-61ac-428c-8f04-21f5fe3dd4d6" providerId="ADAL" clId="{D285C741-1E2F-8E42-92A1-FA2D9DF235B3}" dt="2024-04-08T06:16:10.899" v="445" actId="113"/>
          <ac:spMkLst>
            <pc:docMk/>
            <pc:sldMk cId="955373903" sldId="286"/>
            <ac:spMk id="2" creationId="{93478042-1294-CD45-1EB8-B28AB18E9B6C}"/>
          </ac:spMkLst>
        </pc:spChg>
        <pc:spChg chg="mod">
          <ac:chgData name="Muppeda, Anvesh" userId="06b03efe-61ac-428c-8f04-21f5fe3dd4d6" providerId="ADAL" clId="{D285C741-1E2F-8E42-92A1-FA2D9DF235B3}" dt="2024-04-08T03:23:35.265" v="266" actId="26606"/>
          <ac:spMkLst>
            <pc:docMk/>
            <pc:sldMk cId="955373903" sldId="286"/>
            <ac:spMk id="3" creationId="{8A37DC4F-5B86-8FAB-53C3-369520FAE0C8}"/>
          </ac:spMkLst>
        </pc:spChg>
        <pc:spChg chg="add">
          <ac:chgData name="Muppeda, Anvesh" userId="06b03efe-61ac-428c-8f04-21f5fe3dd4d6" providerId="ADAL" clId="{D285C741-1E2F-8E42-92A1-FA2D9DF235B3}" dt="2024-04-08T03:23:35.265" v="266" actId="26606"/>
          <ac:spMkLst>
            <pc:docMk/>
            <pc:sldMk cId="955373903" sldId="286"/>
            <ac:spMk id="8" creationId="{1B15ED52-F352-441B-82BF-E0EA34836D08}"/>
          </ac:spMkLst>
        </pc:spChg>
        <pc:spChg chg="add">
          <ac:chgData name="Muppeda, Anvesh" userId="06b03efe-61ac-428c-8f04-21f5fe3dd4d6" providerId="ADAL" clId="{D285C741-1E2F-8E42-92A1-FA2D9DF235B3}" dt="2024-04-08T03:23:35.265" v="266" actId="26606"/>
          <ac:spMkLst>
            <pc:docMk/>
            <pc:sldMk cId="955373903" sldId="286"/>
            <ac:spMk id="10" creationId="{3B2E3793-BFE6-45A2-9B7B-E18844431C99}"/>
          </ac:spMkLst>
        </pc:spChg>
        <pc:spChg chg="add">
          <ac:chgData name="Muppeda, Anvesh" userId="06b03efe-61ac-428c-8f04-21f5fe3dd4d6" providerId="ADAL" clId="{D285C741-1E2F-8E42-92A1-FA2D9DF235B3}" dt="2024-04-08T03:23:35.265" v="266" actId="26606"/>
          <ac:spMkLst>
            <pc:docMk/>
            <pc:sldMk cId="955373903" sldId="286"/>
            <ac:spMk id="12" creationId="{BC4C4868-CB8F-4AF9-9CDB-8108F2C19B67}"/>
          </ac:spMkLst>
        </pc:spChg>
        <pc:spChg chg="add">
          <ac:chgData name="Muppeda, Anvesh" userId="06b03efe-61ac-428c-8f04-21f5fe3dd4d6" providerId="ADAL" clId="{D285C741-1E2F-8E42-92A1-FA2D9DF235B3}" dt="2024-04-08T03:23:35.265" v="266" actId="26606"/>
          <ac:spMkLst>
            <pc:docMk/>
            <pc:sldMk cId="955373903" sldId="286"/>
            <ac:spMk id="14" creationId="{375E0459-6403-40CD-989D-56A4407CA12E}"/>
          </ac:spMkLst>
        </pc:spChg>
        <pc:spChg chg="add">
          <ac:chgData name="Muppeda, Anvesh" userId="06b03efe-61ac-428c-8f04-21f5fe3dd4d6" providerId="ADAL" clId="{D285C741-1E2F-8E42-92A1-FA2D9DF235B3}" dt="2024-04-08T03:23:35.265" v="266" actId="26606"/>
          <ac:spMkLst>
            <pc:docMk/>
            <pc:sldMk cId="955373903" sldId="286"/>
            <ac:spMk id="16" creationId="{53E5B1A8-3AC9-4BD1-9BBC-78CA94F2D1BA}"/>
          </ac:spMkLst>
        </pc:spChg>
        <pc:picChg chg="add mod">
          <ac:chgData name="Muppeda, Anvesh" userId="06b03efe-61ac-428c-8f04-21f5fe3dd4d6" providerId="ADAL" clId="{D285C741-1E2F-8E42-92A1-FA2D9DF235B3}" dt="2024-04-08T06:11:25.685" v="392"/>
          <ac:picMkLst>
            <pc:docMk/>
            <pc:sldMk cId="955373903" sldId="286"/>
            <ac:picMk id="4" creationId="{AE731408-35D2-F99F-2BD1-9F2BD4B81BD4}"/>
          </ac:picMkLst>
        </pc:picChg>
      </pc:sldChg>
      <pc:sldChg chg="delSp add del setBg delDesignElem">
        <pc:chgData name="Muppeda, Anvesh" userId="06b03efe-61ac-428c-8f04-21f5fe3dd4d6" providerId="ADAL" clId="{D285C741-1E2F-8E42-92A1-FA2D9DF235B3}" dt="2024-04-08T03:03:46.431" v="37" actId="2696"/>
        <pc:sldMkLst>
          <pc:docMk/>
          <pc:sldMk cId="3908687481" sldId="287"/>
        </pc:sldMkLst>
        <pc:spChg chg="del">
          <ac:chgData name="Muppeda, Anvesh" userId="06b03efe-61ac-428c-8f04-21f5fe3dd4d6" providerId="ADAL" clId="{D285C741-1E2F-8E42-92A1-FA2D9DF235B3}" dt="2024-04-08T03:03:32.917" v="34"/>
          <ac:spMkLst>
            <pc:docMk/>
            <pc:sldMk cId="3908687481" sldId="287"/>
            <ac:spMk id="8" creationId="{1B15ED52-F352-441B-82BF-E0EA34836D08}"/>
          </ac:spMkLst>
        </pc:spChg>
        <pc:spChg chg="del">
          <ac:chgData name="Muppeda, Anvesh" userId="06b03efe-61ac-428c-8f04-21f5fe3dd4d6" providerId="ADAL" clId="{D285C741-1E2F-8E42-92A1-FA2D9DF235B3}" dt="2024-04-08T03:03:32.917" v="34"/>
          <ac:spMkLst>
            <pc:docMk/>
            <pc:sldMk cId="3908687481" sldId="287"/>
            <ac:spMk id="10" creationId="{3B2E3793-BFE6-45A2-9B7B-E18844431C99}"/>
          </ac:spMkLst>
        </pc:spChg>
        <pc:spChg chg="del">
          <ac:chgData name="Muppeda, Anvesh" userId="06b03efe-61ac-428c-8f04-21f5fe3dd4d6" providerId="ADAL" clId="{D285C741-1E2F-8E42-92A1-FA2D9DF235B3}" dt="2024-04-08T03:03:32.917" v="34"/>
          <ac:spMkLst>
            <pc:docMk/>
            <pc:sldMk cId="3908687481" sldId="287"/>
            <ac:spMk id="12" creationId="{BC4C4868-CB8F-4AF9-9CDB-8108F2C19B67}"/>
          </ac:spMkLst>
        </pc:spChg>
        <pc:spChg chg="del">
          <ac:chgData name="Muppeda, Anvesh" userId="06b03efe-61ac-428c-8f04-21f5fe3dd4d6" providerId="ADAL" clId="{D285C741-1E2F-8E42-92A1-FA2D9DF235B3}" dt="2024-04-08T03:03:32.917" v="34"/>
          <ac:spMkLst>
            <pc:docMk/>
            <pc:sldMk cId="3908687481" sldId="287"/>
            <ac:spMk id="14" creationId="{375E0459-6403-40CD-989D-56A4407CA12E}"/>
          </ac:spMkLst>
        </pc:spChg>
        <pc:spChg chg="del">
          <ac:chgData name="Muppeda, Anvesh" userId="06b03efe-61ac-428c-8f04-21f5fe3dd4d6" providerId="ADAL" clId="{D285C741-1E2F-8E42-92A1-FA2D9DF235B3}" dt="2024-04-08T03:03:32.917" v="34"/>
          <ac:spMkLst>
            <pc:docMk/>
            <pc:sldMk cId="3908687481" sldId="287"/>
            <ac:spMk id="16" creationId="{53E5B1A8-3AC9-4BD1-9BBC-78CA94F2D1BA}"/>
          </ac:spMkLst>
        </pc:spChg>
      </pc:sldChg>
      <pc:sldChg chg="addSp delSp modSp add del mod setBg delDesignElem">
        <pc:chgData name="Muppeda, Anvesh" userId="06b03efe-61ac-428c-8f04-21f5fe3dd4d6" providerId="ADAL" clId="{D285C741-1E2F-8E42-92A1-FA2D9DF235B3}" dt="2024-04-08T03:13:06.539" v="132" actId="2696"/>
        <pc:sldMkLst>
          <pc:docMk/>
          <pc:sldMk cId="1680996830" sldId="288"/>
        </pc:sldMkLst>
        <pc:spChg chg="mod">
          <ac:chgData name="Muppeda, Anvesh" userId="06b03efe-61ac-428c-8f04-21f5fe3dd4d6" providerId="ADAL" clId="{D285C741-1E2F-8E42-92A1-FA2D9DF235B3}" dt="2024-04-08T03:04:08.693" v="38" actId="26606"/>
          <ac:spMkLst>
            <pc:docMk/>
            <pc:sldMk cId="1680996830" sldId="288"/>
            <ac:spMk id="2" creationId="{D303D352-921D-EF90-BF3C-3858035943F3}"/>
          </ac:spMkLst>
        </pc:spChg>
        <pc:spChg chg="add del">
          <ac:chgData name="Muppeda, Anvesh" userId="06b03efe-61ac-428c-8f04-21f5fe3dd4d6" providerId="ADAL" clId="{D285C741-1E2F-8E42-92A1-FA2D9DF235B3}" dt="2024-04-08T03:08:43.629" v="117"/>
          <ac:spMkLst>
            <pc:docMk/>
            <pc:sldMk cId="1680996830" sldId="288"/>
            <ac:spMk id="9" creationId="{A4AC5506-6312-4701-8D3C-40187889A947}"/>
          </ac:spMkLst>
        </pc:spChg>
        <pc:spChg chg="del">
          <ac:chgData name="Muppeda, Anvesh" userId="06b03efe-61ac-428c-8f04-21f5fe3dd4d6" providerId="ADAL" clId="{D285C741-1E2F-8E42-92A1-FA2D9DF235B3}" dt="2024-04-08T03:03:43.791" v="36"/>
          <ac:spMkLst>
            <pc:docMk/>
            <pc:sldMk cId="1680996830" sldId="288"/>
            <ac:spMk id="14" creationId="{A8384FB5-9ADC-4DDC-881B-597D56F5B15D}"/>
          </ac:spMkLst>
        </pc:spChg>
        <pc:spChg chg="del">
          <ac:chgData name="Muppeda, Anvesh" userId="06b03efe-61ac-428c-8f04-21f5fe3dd4d6" providerId="ADAL" clId="{D285C741-1E2F-8E42-92A1-FA2D9DF235B3}" dt="2024-04-08T03:03:43.791" v="36"/>
          <ac:spMkLst>
            <pc:docMk/>
            <pc:sldMk cId="1680996830" sldId="288"/>
            <ac:spMk id="16" creationId="{1199E1B1-A8C0-4FE8-A5A8-1CB41D69F857}"/>
          </ac:spMkLst>
        </pc:spChg>
        <pc:spChg chg="del">
          <ac:chgData name="Muppeda, Anvesh" userId="06b03efe-61ac-428c-8f04-21f5fe3dd4d6" providerId="ADAL" clId="{D285C741-1E2F-8E42-92A1-FA2D9DF235B3}" dt="2024-04-08T03:03:43.791" v="36"/>
          <ac:spMkLst>
            <pc:docMk/>
            <pc:sldMk cId="1680996830" sldId="288"/>
            <ac:spMk id="18" creationId="{84A8DE83-DE75-4B41-9DB4-A7EC0B0DEC0B}"/>
          </ac:spMkLst>
        </pc:spChg>
        <pc:spChg chg="del">
          <ac:chgData name="Muppeda, Anvesh" userId="06b03efe-61ac-428c-8f04-21f5fe3dd4d6" providerId="ADAL" clId="{D285C741-1E2F-8E42-92A1-FA2D9DF235B3}" dt="2024-04-08T03:03:43.791" v="36"/>
          <ac:spMkLst>
            <pc:docMk/>
            <pc:sldMk cId="1680996830" sldId="288"/>
            <ac:spMk id="20" creationId="{A7009A0A-BEF5-4EAC-AF15-E4F9F002E239}"/>
          </ac:spMkLst>
        </pc:spChg>
        <pc:picChg chg="mod">
          <ac:chgData name="Muppeda, Anvesh" userId="06b03efe-61ac-428c-8f04-21f5fe3dd4d6" providerId="ADAL" clId="{D285C741-1E2F-8E42-92A1-FA2D9DF235B3}" dt="2024-04-08T03:04:08.693" v="38" actId="26606"/>
          <ac:picMkLst>
            <pc:docMk/>
            <pc:sldMk cId="1680996830" sldId="288"/>
            <ac:picMk id="4" creationId="{5371A4F1-609A-F716-2633-8D40AB349CDA}"/>
          </ac:picMkLst>
        </pc:picChg>
      </pc:sldChg>
      <pc:sldChg chg="addSp delSp modSp new del mod setBg delDesignElem">
        <pc:chgData name="Muppeda, Anvesh" userId="06b03efe-61ac-428c-8f04-21f5fe3dd4d6" providerId="ADAL" clId="{D285C741-1E2F-8E42-92A1-FA2D9DF235B3}" dt="2024-04-08T03:13:04.826" v="131" actId="2696"/>
        <pc:sldMkLst>
          <pc:docMk/>
          <pc:sldMk cId="2768200730" sldId="289"/>
        </pc:sldMkLst>
        <pc:spChg chg="mod">
          <ac:chgData name="Muppeda, Anvesh" userId="06b03efe-61ac-428c-8f04-21f5fe3dd4d6" providerId="ADAL" clId="{D285C741-1E2F-8E42-92A1-FA2D9DF235B3}" dt="2024-04-08T03:13:03.170" v="130" actId="20577"/>
          <ac:spMkLst>
            <pc:docMk/>
            <pc:sldMk cId="2768200730" sldId="289"/>
            <ac:spMk id="2" creationId="{570A7893-CE15-D085-0AFB-D1DFEBFCDE33}"/>
          </ac:spMkLst>
        </pc:spChg>
        <pc:spChg chg="del mod">
          <ac:chgData name="Muppeda, Anvesh" userId="06b03efe-61ac-428c-8f04-21f5fe3dd4d6" providerId="ADAL" clId="{D285C741-1E2F-8E42-92A1-FA2D9DF235B3}" dt="2024-04-08T03:04:52.685" v="48" actId="478"/>
          <ac:spMkLst>
            <pc:docMk/>
            <pc:sldMk cId="2768200730" sldId="289"/>
            <ac:spMk id="3" creationId="{015282A2-FD07-D226-5F59-F48468EA5CE1}"/>
          </ac:spMkLst>
        </pc:spChg>
        <pc:spChg chg="add del mod">
          <ac:chgData name="Muppeda, Anvesh" userId="06b03efe-61ac-428c-8f04-21f5fe3dd4d6" providerId="ADAL" clId="{D285C741-1E2F-8E42-92A1-FA2D9DF235B3}" dt="2024-04-08T03:04:49.743" v="47"/>
          <ac:spMkLst>
            <pc:docMk/>
            <pc:sldMk cId="2768200730" sldId="289"/>
            <ac:spMk id="4" creationId="{96B45D8E-25E0-3333-1040-ECE30240B2F4}"/>
          </ac:spMkLst>
        </pc:spChg>
        <pc:spChg chg="add mod">
          <ac:chgData name="Muppeda, Anvesh" userId="06b03efe-61ac-428c-8f04-21f5fe3dd4d6" providerId="ADAL" clId="{D285C741-1E2F-8E42-92A1-FA2D9DF235B3}" dt="2024-04-08T03:05:55.717" v="62" actId="26606"/>
          <ac:spMkLst>
            <pc:docMk/>
            <pc:sldMk cId="2768200730" sldId="289"/>
            <ac:spMk id="6" creationId="{02DA5B8E-C220-841E-55A0-5DC5A353B9F3}"/>
          </ac:spMkLst>
        </pc:spChg>
        <pc:spChg chg="add del mod">
          <ac:chgData name="Muppeda, Anvesh" userId="06b03efe-61ac-428c-8f04-21f5fe3dd4d6" providerId="ADAL" clId="{D285C741-1E2F-8E42-92A1-FA2D9DF235B3}" dt="2024-04-08T03:06:05.946" v="65"/>
          <ac:spMkLst>
            <pc:docMk/>
            <pc:sldMk cId="2768200730" sldId="289"/>
            <ac:spMk id="7" creationId="{B67A629C-AC73-EC96-F0BA-A328567CDC41}"/>
          </ac:spMkLst>
        </pc:spChg>
        <pc:spChg chg="add del">
          <ac:chgData name="Muppeda, Anvesh" userId="06b03efe-61ac-428c-8f04-21f5fe3dd4d6" providerId="ADAL" clId="{D285C741-1E2F-8E42-92A1-FA2D9DF235B3}" dt="2024-04-08T03:08:43.629" v="117"/>
          <ac:spMkLst>
            <pc:docMk/>
            <pc:sldMk cId="2768200730" sldId="289"/>
            <ac:spMk id="8" creationId="{1B15ED52-F352-441B-82BF-E0EA34836D08}"/>
          </ac:spMkLst>
        </pc:spChg>
        <pc:spChg chg="add del mod">
          <ac:chgData name="Muppeda, Anvesh" userId="06b03efe-61ac-428c-8f04-21f5fe3dd4d6" providerId="ADAL" clId="{D285C741-1E2F-8E42-92A1-FA2D9DF235B3}" dt="2024-04-08T03:06:20.232" v="68"/>
          <ac:spMkLst>
            <pc:docMk/>
            <pc:sldMk cId="2768200730" sldId="289"/>
            <ac:spMk id="9" creationId="{7655E272-0333-C222-7DB6-4B9CF21B0350}"/>
          </ac:spMkLst>
        </pc:spChg>
        <pc:spChg chg="add del">
          <ac:chgData name="Muppeda, Anvesh" userId="06b03efe-61ac-428c-8f04-21f5fe3dd4d6" providerId="ADAL" clId="{D285C741-1E2F-8E42-92A1-FA2D9DF235B3}" dt="2024-04-08T03:08:43.629" v="117"/>
          <ac:spMkLst>
            <pc:docMk/>
            <pc:sldMk cId="2768200730" sldId="289"/>
            <ac:spMk id="10" creationId="{3B2E3793-BFE6-45A2-9B7B-E18844431C99}"/>
          </ac:spMkLst>
        </pc:spChg>
        <pc:spChg chg="add del mod">
          <ac:chgData name="Muppeda, Anvesh" userId="06b03efe-61ac-428c-8f04-21f5fe3dd4d6" providerId="ADAL" clId="{D285C741-1E2F-8E42-92A1-FA2D9DF235B3}" dt="2024-04-08T03:08:13.038" v="73"/>
          <ac:spMkLst>
            <pc:docMk/>
            <pc:sldMk cId="2768200730" sldId="289"/>
            <ac:spMk id="11" creationId="{F643B070-4E4F-0ECE-9321-AB886D963CAA}"/>
          </ac:spMkLst>
        </pc:spChg>
        <pc:spChg chg="add del">
          <ac:chgData name="Muppeda, Anvesh" userId="06b03efe-61ac-428c-8f04-21f5fe3dd4d6" providerId="ADAL" clId="{D285C741-1E2F-8E42-92A1-FA2D9DF235B3}" dt="2024-04-08T03:08:43.629" v="117"/>
          <ac:spMkLst>
            <pc:docMk/>
            <pc:sldMk cId="2768200730" sldId="289"/>
            <ac:spMk id="12" creationId="{BC4C4868-CB8F-4AF9-9CDB-8108F2C19B67}"/>
          </ac:spMkLst>
        </pc:spChg>
        <pc:spChg chg="add del">
          <ac:chgData name="Muppeda, Anvesh" userId="06b03efe-61ac-428c-8f04-21f5fe3dd4d6" providerId="ADAL" clId="{D285C741-1E2F-8E42-92A1-FA2D9DF235B3}" dt="2024-04-08T03:08:43.629" v="117"/>
          <ac:spMkLst>
            <pc:docMk/>
            <pc:sldMk cId="2768200730" sldId="289"/>
            <ac:spMk id="14" creationId="{375E0459-6403-40CD-989D-56A4407CA12E}"/>
          </ac:spMkLst>
        </pc:spChg>
        <pc:spChg chg="add del">
          <ac:chgData name="Muppeda, Anvesh" userId="06b03efe-61ac-428c-8f04-21f5fe3dd4d6" providerId="ADAL" clId="{D285C741-1E2F-8E42-92A1-FA2D9DF235B3}" dt="2024-04-08T03:08:43.629" v="117"/>
          <ac:spMkLst>
            <pc:docMk/>
            <pc:sldMk cId="2768200730" sldId="289"/>
            <ac:spMk id="16" creationId="{53E5B1A8-3AC9-4BD1-9BBC-78CA94F2D1BA}"/>
          </ac:spMkLst>
        </pc:spChg>
        <pc:spChg chg="add del">
          <ac:chgData name="Muppeda, Anvesh" userId="06b03efe-61ac-428c-8f04-21f5fe3dd4d6" providerId="ADAL" clId="{D285C741-1E2F-8E42-92A1-FA2D9DF235B3}" dt="2024-04-08T03:05:47.661" v="60" actId="26606"/>
          <ac:spMkLst>
            <pc:docMk/>
            <pc:sldMk cId="2768200730" sldId="289"/>
            <ac:spMk id="21" creationId="{1B15ED52-F352-441B-82BF-E0EA34836D08}"/>
          </ac:spMkLst>
        </pc:spChg>
        <pc:spChg chg="add del">
          <ac:chgData name="Muppeda, Anvesh" userId="06b03efe-61ac-428c-8f04-21f5fe3dd4d6" providerId="ADAL" clId="{D285C741-1E2F-8E42-92A1-FA2D9DF235B3}" dt="2024-04-08T03:05:47.661" v="60" actId="26606"/>
          <ac:spMkLst>
            <pc:docMk/>
            <pc:sldMk cId="2768200730" sldId="289"/>
            <ac:spMk id="23" creationId="{3B2E3793-BFE6-45A2-9B7B-E18844431C99}"/>
          </ac:spMkLst>
        </pc:spChg>
        <pc:spChg chg="add del">
          <ac:chgData name="Muppeda, Anvesh" userId="06b03efe-61ac-428c-8f04-21f5fe3dd4d6" providerId="ADAL" clId="{D285C741-1E2F-8E42-92A1-FA2D9DF235B3}" dt="2024-04-08T03:05:47.661" v="60" actId="26606"/>
          <ac:spMkLst>
            <pc:docMk/>
            <pc:sldMk cId="2768200730" sldId="289"/>
            <ac:spMk id="25" creationId="{BC4C4868-CB8F-4AF9-9CDB-8108F2C19B67}"/>
          </ac:spMkLst>
        </pc:spChg>
        <pc:spChg chg="add del">
          <ac:chgData name="Muppeda, Anvesh" userId="06b03efe-61ac-428c-8f04-21f5fe3dd4d6" providerId="ADAL" clId="{D285C741-1E2F-8E42-92A1-FA2D9DF235B3}" dt="2024-04-08T03:05:47.661" v="60" actId="26606"/>
          <ac:spMkLst>
            <pc:docMk/>
            <pc:sldMk cId="2768200730" sldId="289"/>
            <ac:spMk id="27" creationId="{375E0459-6403-40CD-989D-56A4407CA12E}"/>
          </ac:spMkLst>
        </pc:spChg>
        <pc:spChg chg="add del">
          <ac:chgData name="Muppeda, Anvesh" userId="06b03efe-61ac-428c-8f04-21f5fe3dd4d6" providerId="ADAL" clId="{D285C741-1E2F-8E42-92A1-FA2D9DF235B3}" dt="2024-04-08T03:05:47.661" v="60" actId="26606"/>
          <ac:spMkLst>
            <pc:docMk/>
            <pc:sldMk cId="2768200730" sldId="289"/>
            <ac:spMk id="29" creationId="{53E5B1A8-3AC9-4BD1-9BBC-78CA94F2D1BA}"/>
          </ac:spMkLst>
        </pc:spChg>
        <pc:spChg chg="add del">
          <ac:chgData name="Muppeda, Anvesh" userId="06b03efe-61ac-428c-8f04-21f5fe3dd4d6" providerId="ADAL" clId="{D285C741-1E2F-8E42-92A1-FA2D9DF235B3}" dt="2024-04-08T03:05:55.717" v="62" actId="26606"/>
          <ac:spMkLst>
            <pc:docMk/>
            <pc:sldMk cId="2768200730" sldId="289"/>
            <ac:spMk id="31" creationId="{AC17DE74-01C9-4859-B65A-85CF999E8580}"/>
          </ac:spMkLst>
        </pc:spChg>
        <pc:spChg chg="add del">
          <ac:chgData name="Muppeda, Anvesh" userId="06b03efe-61ac-428c-8f04-21f5fe3dd4d6" providerId="ADAL" clId="{D285C741-1E2F-8E42-92A1-FA2D9DF235B3}" dt="2024-04-08T03:05:55.717" v="62" actId="26606"/>
          <ac:spMkLst>
            <pc:docMk/>
            <pc:sldMk cId="2768200730" sldId="289"/>
            <ac:spMk id="32" creationId="{068C0432-0E90-4CC1-8CD3-D44A90DF07EF}"/>
          </ac:spMkLst>
        </pc:spChg>
      </pc:sldChg>
      <pc:sldChg chg="addSp modSp mod setBg">
        <pc:chgData name="Muppeda, Anvesh" userId="06b03efe-61ac-428c-8f04-21f5fe3dd4d6" providerId="ADAL" clId="{D285C741-1E2F-8E42-92A1-FA2D9DF235B3}" dt="2024-04-08T06:16:14.983" v="446" actId="113"/>
        <pc:sldMkLst>
          <pc:docMk/>
          <pc:sldMk cId="508633427" sldId="290"/>
        </pc:sldMkLst>
        <pc:spChg chg="mod">
          <ac:chgData name="Muppeda, Anvesh" userId="06b03efe-61ac-428c-8f04-21f5fe3dd4d6" providerId="ADAL" clId="{D285C741-1E2F-8E42-92A1-FA2D9DF235B3}" dt="2024-04-08T06:16:14.983" v="446" actId="113"/>
          <ac:spMkLst>
            <pc:docMk/>
            <pc:sldMk cId="508633427" sldId="290"/>
            <ac:spMk id="2" creationId="{018C9AC7-EA07-23A1-D564-FD3D2C773DE1}"/>
          </ac:spMkLst>
        </pc:spChg>
        <pc:spChg chg="mod">
          <ac:chgData name="Muppeda, Anvesh" userId="06b03efe-61ac-428c-8f04-21f5fe3dd4d6" providerId="ADAL" clId="{D285C741-1E2F-8E42-92A1-FA2D9DF235B3}" dt="2024-04-08T03:23:44.765" v="268" actId="26606"/>
          <ac:spMkLst>
            <pc:docMk/>
            <pc:sldMk cId="508633427" sldId="290"/>
            <ac:spMk id="3" creationId="{51B90BB6-5EE7-39D2-906F-CB285C2329BF}"/>
          </ac:spMkLst>
        </pc:spChg>
        <pc:spChg chg="add">
          <ac:chgData name="Muppeda, Anvesh" userId="06b03efe-61ac-428c-8f04-21f5fe3dd4d6" providerId="ADAL" clId="{D285C741-1E2F-8E42-92A1-FA2D9DF235B3}" dt="2024-04-08T03:23:44.765" v="268" actId="26606"/>
          <ac:spMkLst>
            <pc:docMk/>
            <pc:sldMk cId="508633427" sldId="290"/>
            <ac:spMk id="8" creationId="{1B15ED52-F352-441B-82BF-E0EA34836D08}"/>
          </ac:spMkLst>
        </pc:spChg>
        <pc:spChg chg="add">
          <ac:chgData name="Muppeda, Anvesh" userId="06b03efe-61ac-428c-8f04-21f5fe3dd4d6" providerId="ADAL" clId="{D285C741-1E2F-8E42-92A1-FA2D9DF235B3}" dt="2024-04-08T03:23:44.765" v="268" actId="26606"/>
          <ac:spMkLst>
            <pc:docMk/>
            <pc:sldMk cId="508633427" sldId="290"/>
            <ac:spMk id="10" creationId="{3B2E3793-BFE6-45A2-9B7B-E18844431C99}"/>
          </ac:spMkLst>
        </pc:spChg>
        <pc:spChg chg="add">
          <ac:chgData name="Muppeda, Anvesh" userId="06b03efe-61ac-428c-8f04-21f5fe3dd4d6" providerId="ADAL" clId="{D285C741-1E2F-8E42-92A1-FA2D9DF235B3}" dt="2024-04-08T03:23:44.765" v="268" actId="26606"/>
          <ac:spMkLst>
            <pc:docMk/>
            <pc:sldMk cId="508633427" sldId="290"/>
            <ac:spMk id="12" creationId="{BC4C4868-CB8F-4AF9-9CDB-8108F2C19B67}"/>
          </ac:spMkLst>
        </pc:spChg>
        <pc:spChg chg="add">
          <ac:chgData name="Muppeda, Anvesh" userId="06b03efe-61ac-428c-8f04-21f5fe3dd4d6" providerId="ADAL" clId="{D285C741-1E2F-8E42-92A1-FA2D9DF235B3}" dt="2024-04-08T03:23:44.765" v="268" actId="26606"/>
          <ac:spMkLst>
            <pc:docMk/>
            <pc:sldMk cId="508633427" sldId="290"/>
            <ac:spMk id="14" creationId="{375E0459-6403-40CD-989D-56A4407CA12E}"/>
          </ac:spMkLst>
        </pc:spChg>
        <pc:spChg chg="add">
          <ac:chgData name="Muppeda, Anvesh" userId="06b03efe-61ac-428c-8f04-21f5fe3dd4d6" providerId="ADAL" clId="{D285C741-1E2F-8E42-92A1-FA2D9DF235B3}" dt="2024-04-08T03:23:44.765" v="268" actId="26606"/>
          <ac:spMkLst>
            <pc:docMk/>
            <pc:sldMk cId="508633427" sldId="290"/>
            <ac:spMk id="16" creationId="{53E5B1A8-3AC9-4BD1-9BBC-78CA94F2D1BA}"/>
          </ac:spMkLst>
        </pc:spChg>
        <pc:picChg chg="add mod">
          <ac:chgData name="Muppeda, Anvesh" userId="06b03efe-61ac-428c-8f04-21f5fe3dd4d6" providerId="ADAL" clId="{D285C741-1E2F-8E42-92A1-FA2D9DF235B3}" dt="2024-04-08T06:11:31.133" v="394"/>
          <ac:picMkLst>
            <pc:docMk/>
            <pc:sldMk cId="508633427" sldId="290"/>
            <ac:picMk id="4" creationId="{CCBE9854-71C3-8806-9313-24141BAFB6CD}"/>
          </ac:picMkLst>
        </pc:picChg>
      </pc:sldChg>
      <pc:sldChg chg="addSp delSp modSp add mod setBg delDesignElem">
        <pc:chgData name="Muppeda, Anvesh" userId="06b03efe-61ac-428c-8f04-21f5fe3dd4d6" providerId="ADAL" clId="{D285C741-1E2F-8E42-92A1-FA2D9DF235B3}" dt="2024-04-08T06:11:52.622" v="404"/>
        <pc:sldMkLst>
          <pc:docMk/>
          <pc:sldMk cId="3778133935" sldId="291"/>
        </pc:sldMkLst>
        <pc:spChg chg="mod">
          <ac:chgData name="Muppeda, Anvesh" userId="06b03efe-61ac-428c-8f04-21f5fe3dd4d6" providerId="ADAL" clId="{D285C741-1E2F-8E42-92A1-FA2D9DF235B3}" dt="2024-04-08T03:29:53.328" v="334" actId="20577"/>
          <ac:spMkLst>
            <pc:docMk/>
            <pc:sldMk cId="3778133935" sldId="291"/>
            <ac:spMk id="2" creationId="{5184AC68-5419-2EF5-67B3-E4AD365EF45B}"/>
          </ac:spMkLst>
        </pc:spChg>
        <pc:spChg chg="mod">
          <ac:chgData name="Muppeda, Anvesh" userId="06b03efe-61ac-428c-8f04-21f5fe3dd4d6" providerId="ADAL" clId="{D285C741-1E2F-8E42-92A1-FA2D9DF235B3}" dt="2024-04-08T03:20:50.881" v="246" actId="26606"/>
          <ac:spMkLst>
            <pc:docMk/>
            <pc:sldMk cId="3778133935" sldId="291"/>
            <ac:spMk id="4" creationId="{C0D73F93-F15C-01BC-64CF-E9DC31BCE84C}"/>
          </ac:spMkLst>
        </pc:spChg>
        <pc:spChg chg="add del">
          <ac:chgData name="Muppeda, Anvesh" userId="06b03efe-61ac-428c-8f04-21f5fe3dd4d6" providerId="ADAL" clId="{D285C741-1E2F-8E42-92A1-FA2D9DF235B3}" dt="2024-04-08T03:20:50.881" v="246" actId="26606"/>
          <ac:spMkLst>
            <pc:docMk/>
            <pc:sldMk cId="3778133935" sldId="291"/>
            <ac:spMk id="9" creationId="{A7009A0A-BEF5-4EAC-AF15-E4F9F002E239}"/>
          </ac:spMkLst>
        </pc:spChg>
        <pc:spChg chg="add del">
          <ac:chgData name="Muppeda, Anvesh" userId="06b03efe-61ac-428c-8f04-21f5fe3dd4d6" providerId="ADAL" clId="{D285C741-1E2F-8E42-92A1-FA2D9DF235B3}" dt="2024-04-08T03:20:50.881" v="246" actId="26606"/>
          <ac:spMkLst>
            <pc:docMk/>
            <pc:sldMk cId="3778133935" sldId="291"/>
            <ac:spMk id="12" creationId="{A8384FB5-9ADC-4DDC-881B-597D56F5B15D}"/>
          </ac:spMkLst>
        </pc:spChg>
        <pc:spChg chg="del">
          <ac:chgData name="Muppeda, Anvesh" userId="06b03efe-61ac-428c-8f04-21f5fe3dd4d6" providerId="ADAL" clId="{D285C741-1E2F-8E42-92A1-FA2D9DF235B3}" dt="2024-04-08T03:15:55.422" v="172"/>
          <ac:spMkLst>
            <pc:docMk/>
            <pc:sldMk cId="3778133935" sldId="291"/>
            <ac:spMk id="13" creationId="{B712E947-0734-45F9-9C4F-41114EC3A33E}"/>
          </ac:spMkLst>
        </pc:spChg>
        <pc:spChg chg="add del">
          <ac:chgData name="Muppeda, Anvesh" userId="06b03efe-61ac-428c-8f04-21f5fe3dd4d6" providerId="ADAL" clId="{D285C741-1E2F-8E42-92A1-FA2D9DF235B3}" dt="2024-04-08T03:20:50.881" v="246" actId="26606"/>
          <ac:spMkLst>
            <pc:docMk/>
            <pc:sldMk cId="3778133935" sldId="291"/>
            <ac:spMk id="14" creationId="{1199E1B1-A8C0-4FE8-A5A8-1CB41D69F857}"/>
          </ac:spMkLst>
        </pc:spChg>
        <pc:spChg chg="add del">
          <ac:chgData name="Muppeda, Anvesh" userId="06b03efe-61ac-428c-8f04-21f5fe3dd4d6" providerId="ADAL" clId="{D285C741-1E2F-8E42-92A1-FA2D9DF235B3}" dt="2024-04-08T03:20:50.881" v="246" actId="26606"/>
          <ac:spMkLst>
            <pc:docMk/>
            <pc:sldMk cId="3778133935" sldId="291"/>
            <ac:spMk id="16" creationId="{84A8DE83-DE75-4B41-9DB4-A7EC0B0DEC0B}"/>
          </ac:spMkLst>
        </pc:spChg>
        <pc:spChg chg="add">
          <ac:chgData name="Muppeda, Anvesh" userId="06b03efe-61ac-428c-8f04-21f5fe3dd4d6" providerId="ADAL" clId="{D285C741-1E2F-8E42-92A1-FA2D9DF235B3}" dt="2024-04-08T03:20:50.881" v="246" actId="26606"/>
          <ac:spMkLst>
            <pc:docMk/>
            <pc:sldMk cId="3778133935" sldId="291"/>
            <ac:spMk id="21" creationId="{A8384FB5-9ADC-4DDC-881B-597D56F5B15D}"/>
          </ac:spMkLst>
        </pc:spChg>
        <pc:spChg chg="add">
          <ac:chgData name="Muppeda, Anvesh" userId="06b03efe-61ac-428c-8f04-21f5fe3dd4d6" providerId="ADAL" clId="{D285C741-1E2F-8E42-92A1-FA2D9DF235B3}" dt="2024-04-08T03:20:50.881" v="246" actId="26606"/>
          <ac:spMkLst>
            <pc:docMk/>
            <pc:sldMk cId="3778133935" sldId="291"/>
            <ac:spMk id="23" creationId="{1199E1B1-A8C0-4FE8-A5A8-1CB41D69F857}"/>
          </ac:spMkLst>
        </pc:spChg>
        <pc:spChg chg="add">
          <ac:chgData name="Muppeda, Anvesh" userId="06b03efe-61ac-428c-8f04-21f5fe3dd4d6" providerId="ADAL" clId="{D285C741-1E2F-8E42-92A1-FA2D9DF235B3}" dt="2024-04-08T03:20:50.881" v="246" actId="26606"/>
          <ac:spMkLst>
            <pc:docMk/>
            <pc:sldMk cId="3778133935" sldId="291"/>
            <ac:spMk id="25" creationId="{84A8DE83-DE75-4B41-9DB4-A7EC0B0DEC0B}"/>
          </ac:spMkLst>
        </pc:spChg>
        <pc:spChg chg="add">
          <ac:chgData name="Muppeda, Anvesh" userId="06b03efe-61ac-428c-8f04-21f5fe3dd4d6" providerId="ADAL" clId="{D285C741-1E2F-8E42-92A1-FA2D9DF235B3}" dt="2024-04-08T03:20:50.881" v="246" actId="26606"/>
          <ac:spMkLst>
            <pc:docMk/>
            <pc:sldMk cId="3778133935" sldId="291"/>
            <ac:spMk id="27" creationId="{A7009A0A-BEF5-4EAC-AF15-E4F9F002E239}"/>
          </ac:spMkLst>
        </pc:spChg>
        <pc:grpChg chg="del">
          <ac:chgData name="Muppeda, Anvesh" userId="06b03efe-61ac-428c-8f04-21f5fe3dd4d6" providerId="ADAL" clId="{D285C741-1E2F-8E42-92A1-FA2D9DF235B3}" dt="2024-04-08T03:15:55.422" v="172"/>
          <ac:grpSpMkLst>
            <pc:docMk/>
            <pc:sldMk cId="3778133935" sldId="291"/>
            <ac:grpSpMk id="18" creationId="{12B3290A-D3BF-4B87-B55B-FD9A98B49727}"/>
          </ac:grpSpMkLst>
        </pc:grpChg>
        <pc:picChg chg="add mod">
          <ac:chgData name="Muppeda, Anvesh" userId="06b03efe-61ac-428c-8f04-21f5fe3dd4d6" providerId="ADAL" clId="{D285C741-1E2F-8E42-92A1-FA2D9DF235B3}" dt="2024-04-08T06:11:52.622" v="404"/>
          <ac:picMkLst>
            <pc:docMk/>
            <pc:sldMk cId="3778133935" sldId="291"/>
            <ac:picMk id="3" creationId="{83B557C7-3A1D-3373-76D3-815203858600}"/>
          </ac:picMkLst>
        </pc:picChg>
        <pc:picChg chg="mod">
          <ac:chgData name="Muppeda, Anvesh" userId="06b03efe-61ac-428c-8f04-21f5fe3dd4d6" providerId="ADAL" clId="{D285C741-1E2F-8E42-92A1-FA2D9DF235B3}" dt="2024-04-08T03:16:01.773" v="173" actId="26606"/>
          <ac:picMkLst>
            <pc:docMk/>
            <pc:sldMk cId="3778133935" sldId="291"/>
            <ac:picMk id="7" creationId="{63AE890A-91A6-047C-B32C-4F3F291C3814}"/>
          </ac:picMkLst>
        </pc:picChg>
      </pc:sldChg>
      <pc:sldChg chg="addSp delSp modSp new del mod setBg">
        <pc:chgData name="Muppeda, Anvesh" userId="06b03efe-61ac-428c-8f04-21f5fe3dd4d6" providerId="ADAL" clId="{D285C741-1E2F-8E42-92A1-FA2D9DF235B3}" dt="2024-04-08T03:12:59.329" v="129" actId="2696"/>
        <pc:sldMkLst>
          <pc:docMk/>
          <pc:sldMk cId="3965897351" sldId="291"/>
        </pc:sldMkLst>
        <pc:spChg chg="mod">
          <ac:chgData name="Muppeda, Anvesh" userId="06b03efe-61ac-428c-8f04-21f5fe3dd4d6" providerId="ADAL" clId="{D285C741-1E2F-8E42-92A1-FA2D9DF235B3}" dt="2024-04-08T03:08:58.419" v="119" actId="26606"/>
          <ac:spMkLst>
            <pc:docMk/>
            <pc:sldMk cId="3965897351" sldId="291"/>
            <ac:spMk id="2" creationId="{AFD8FC55-0E92-40DE-5838-C78645BF523B}"/>
          </ac:spMkLst>
        </pc:spChg>
        <pc:spChg chg="mod">
          <ac:chgData name="Muppeda, Anvesh" userId="06b03efe-61ac-428c-8f04-21f5fe3dd4d6" providerId="ADAL" clId="{D285C741-1E2F-8E42-92A1-FA2D9DF235B3}" dt="2024-04-08T03:08:58.419" v="119" actId="26606"/>
          <ac:spMkLst>
            <pc:docMk/>
            <pc:sldMk cId="3965897351" sldId="291"/>
            <ac:spMk id="3" creationId="{663CF6F7-5AA5-FB04-B34E-8C76BC446CBC}"/>
          </ac:spMkLst>
        </pc:spChg>
        <pc:spChg chg="add del mod">
          <ac:chgData name="Muppeda, Anvesh" userId="06b03efe-61ac-428c-8f04-21f5fe3dd4d6" providerId="ADAL" clId="{D285C741-1E2F-8E42-92A1-FA2D9DF235B3}" dt="2024-04-08T03:09:10.599" v="122"/>
          <ac:spMkLst>
            <pc:docMk/>
            <pc:sldMk cId="3965897351" sldId="291"/>
            <ac:spMk id="4" creationId="{3196908F-A719-B5E3-B694-80F65DB35252}"/>
          </ac:spMkLst>
        </pc:spChg>
        <pc:spChg chg="add del mod">
          <ac:chgData name="Muppeda, Anvesh" userId="06b03efe-61ac-428c-8f04-21f5fe3dd4d6" providerId="ADAL" clId="{D285C741-1E2F-8E42-92A1-FA2D9DF235B3}" dt="2024-04-08T03:09:16.043" v="125"/>
          <ac:spMkLst>
            <pc:docMk/>
            <pc:sldMk cId="3965897351" sldId="291"/>
            <ac:spMk id="5" creationId="{CFF4C585-1F8A-81AA-32AF-29B84297512C}"/>
          </ac:spMkLst>
        </pc:spChg>
        <pc:spChg chg="add del mod">
          <ac:chgData name="Muppeda, Anvesh" userId="06b03efe-61ac-428c-8f04-21f5fe3dd4d6" providerId="ADAL" clId="{D285C741-1E2F-8E42-92A1-FA2D9DF235B3}" dt="2024-04-08T03:09:20.683" v="128"/>
          <ac:spMkLst>
            <pc:docMk/>
            <pc:sldMk cId="3965897351" sldId="291"/>
            <ac:spMk id="6" creationId="{07694A49-EA29-08A5-7374-06AB50BA0778}"/>
          </ac:spMkLst>
        </pc:spChg>
        <pc:spChg chg="add">
          <ac:chgData name="Muppeda, Anvesh" userId="06b03efe-61ac-428c-8f04-21f5fe3dd4d6" providerId="ADAL" clId="{D285C741-1E2F-8E42-92A1-FA2D9DF235B3}" dt="2024-04-08T03:08:58.419" v="119" actId="26606"/>
          <ac:spMkLst>
            <pc:docMk/>
            <pc:sldMk cId="3965897351" sldId="291"/>
            <ac:spMk id="8" creationId="{70DFC902-7D23-471A-B557-B6B6917D7A0D}"/>
          </ac:spMkLst>
        </pc:spChg>
        <pc:spChg chg="add">
          <ac:chgData name="Muppeda, Anvesh" userId="06b03efe-61ac-428c-8f04-21f5fe3dd4d6" providerId="ADAL" clId="{D285C741-1E2F-8E42-92A1-FA2D9DF235B3}" dt="2024-04-08T03:08:58.419" v="119" actId="26606"/>
          <ac:spMkLst>
            <pc:docMk/>
            <pc:sldMk cId="3965897351" sldId="291"/>
            <ac:spMk id="10" creationId="{A55D5633-D557-4DCA-982C-FF36EB7A1C00}"/>
          </ac:spMkLst>
        </pc:spChg>
        <pc:spChg chg="add">
          <ac:chgData name="Muppeda, Anvesh" userId="06b03efe-61ac-428c-8f04-21f5fe3dd4d6" providerId="ADAL" clId="{D285C741-1E2F-8E42-92A1-FA2D9DF235B3}" dt="2024-04-08T03:08:58.419" v="119" actId="26606"/>
          <ac:spMkLst>
            <pc:docMk/>
            <pc:sldMk cId="3965897351" sldId="291"/>
            <ac:spMk id="12" creationId="{450D3AD2-FA80-415F-A9CE-54D884561CD7}"/>
          </ac:spMkLst>
        </pc:spChg>
      </pc:sldChg>
      <pc:sldChg chg="addSp delSp modSp add mod setBg delDesignElem">
        <pc:chgData name="Muppeda, Anvesh" userId="06b03efe-61ac-428c-8f04-21f5fe3dd4d6" providerId="ADAL" clId="{D285C741-1E2F-8E42-92A1-FA2D9DF235B3}" dt="2024-04-08T06:16:41.934" v="452" actId="1076"/>
        <pc:sldMkLst>
          <pc:docMk/>
          <pc:sldMk cId="379840054" sldId="292"/>
        </pc:sldMkLst>
        <pc:spChg chg="mod">
          <ac:chgData name="Muppeda, Anvesh" userId="06b03efe-61ac-428c-8f04-21f5fe3dd4d6" providerId="ADAL" clId="{D285C741-1E2F-8E42-92A1-FA2D9DF235B3}" dt="2024-04-08T03:29:40.397" v="328" actId="20577"/>
          <ac:spMkLst>
            <pc:docMk/>
            <pc:sldMk cId="379840054" sldId="292"/>
            <ac:spMk id="2" creationId="{5184AC68-5419-2EF5-67B3-E4AD365EF45B}"/>
          </ac:spMkLst>
        </pc:spChg>
        <pc:spChg chg="mod">
          <ac:chgData name="Muppeda, Anvesh" userId="06b03efe-61ac-428c-8f04-21f5fe3dd4d6" providerId="ADAL" clId="{D285C741-1E2F-8E42-92A1-FA2D9DF235B3}" dt="2024-04-08T03:20:46.845" v="245" actId="26606"/>
          <ac:spMkLst>
            <pc:docMk/>
            <pc:sldMk cId="379840054" sldId="292"/>
            <ac:spMk id="4" creationId="{C0D73F93-F15C-01BC-64CF-E9DC31BCE84C}"/>
          </ac:spMkLst>
        </pc:spChg>
        <pc:spChg chg="del">
          <ac:chgData name="Muppeda, Anvesh" userId="06b03efe-61ac-428c-8f04-21f5fe3dd4d6" providerId="ADAL" clId="{D285C741-1E2F-8E42-92A1-FA2D9DF235B3}" dt="2024-04-08T03:16:58.310" v="185"/>
          <ac:spMkLst>
            <pc:docMk/>
            <pc:sldMk cId="379840054" sldId="292"/>
            <ac:spMk id="9" creationId="{A7009A0A-BEF5-4EAC-AF15-E4F9F002E239}"/>
          </ac:spMkLst>
        </pc:spChg>
        <pc:spChg chg="add del">
          <ac:chgData name="Muppeda, Anvesh" userId="06b03efe-61ac-428c-8f04-21f5fe3dd4d6" providerId="ADAL" clId="{D285C741-1E2F-8E42-92A1-FA2D9DF235B3}" dt="2024-04-08T03:20:46.845" v="245" actId="26606"/>
          <ac:spMkLst>
            <pc:docMk/>
            <pc:sldMk cId="379840054" sldId="292"/>
            <ac:spMk id="10" creationId="{A8384FB5-9ADC-4DDC-881B-597D56F5B15D}"/>
          </ac:spMkLst>
        </pc:spChg>
        <pc:spChg chg="add del">
          <ac:chgData name="Muppeda, Anvesh" userId="06b03efe-61ac-428c-8f04-21f5fe3dd4d6" providerId="ADAL" clId="{D285C741-1E2F-8E42-92A1-FA2D9DF235B3}" dt="2024-04-08T03:20:46.845" v="245" actId="26606"/>
          <ac:spMkLst>
            <pc:docMk/>
            <pc:sldMk cId="379840054" sldId="292"/>
            <ac:spMk id="11" creationId="{1199E1B1-A8C0-4FE8-A5A8-1CB41D69F857}"/>
          </ac:spMkLst>
        </pc:spChg>
        <pc:spChg chg="del">
          <ac:chgData name="Muppeda, Anvesh" userId="06b03efe-61ac-428c-8f04-21f5fe3dd4d6" providerId="ADAL" clId="{D285C741-1E2F-8E42-92A1-FA2D9DF235B3}" dt="2024-04-08T03:16:58.310" v="185"/>
          <ac:spMkLst>
            <pc:docMk/>
            <pc:sldMk cId="379840054" sldId="292"/>
            <ac:spMk id="12" creationId="{A8384FB5-9ADC-4DDC-881B-597D56F5B15D}"/>
          </ac:spMkLst>
        </pc:spChg>
        <pc:spChg chg="add del">
          <ac:chgData name="Muppeda, Anvesh" userId="06b03efe-61ac-428c-8f04-21f5fe3dd4d6" providerId="ADAL" clId="{D285C741-1E2F-8E42-92A1-FA2D9DF235B3}" dt="2024-04-08T03:20:46.845" v="245" actId="26606"/>
          <ac:spMkLst>
            <pc:docMk/>
            <pc:sldMk cId="379840054" sldId="292"/>
            <ac:spMk id="13" creationId="{84A8DE83-DE75-4B41-9DB4-A7EC0B0DEC0B}"/>
          </ac:spMkLst>
        </pc:spChg>
        <pc:spChg chg="del">
          <ac:chgData name="Muppeda, Anvesh" userId="06b03efe-61ac-428c-8f04-21f5fe3dd4d6" providerId="ADAL" clId="{D285C741-1E2F-8E42-92A1-FA2D9DF235B3}" dt="2024-04-08T03:16:58.310" v="185"/>
          <ac:spMkLst>
            <pc:docMk/>
            <pc:sldMk cId="379840054" sldId="292"/>
            <ac:spMk id="14" creationId="{1199E1B1-A8C0-4FE8-A5A8-1CB41D69F857}"/>
          </ac:spMkLst>
        </pc:spChg>
        <pc:spChg chg="del">
          <ac:chgData name="Muppeda, Anvesh" userId="06b03efe-61ac-428c-8f04-21f5fe3dd4d6" providerId="ADAL" clId="{D285C741-1E2F-8E42-92A1-FA2D9DF235B3}" dt="2024-04-08T03:16:58.310" v="185"/>
          <ac:spMkLst>
            <pc:docMk/>
            <pc:sldMk cId="379840054" sldId="292"/>
            <ac:spMk id="16" creationId="{84A8DE83-DE75-4B41-9DB4-A7EC0B0DEC0B}"/>
          </ac:spMkLst>
        </pc:spChg>
        <pc:spChg chg="add del">
          <ac:chgData name="Muppeda, Anvesh" userId="06b03efe-61ac-428c-8f04-21f5fe3dd4d6" providerId="ADAL" clId="{D285C741-1E2F-8E42-92A1-FA2D9DF235B3}" dt="2024-04-08T03:20:46.845" v="245" actId="26606"/>
          <ac:spMkLst>
            <pc:docMk/>
            <pc:sldMk cId="379840054" sldId="292"/>
            <ac:spMk id="18" creationId="{A7009A0A-BEF5-4EAC-AF15-E4F9F002E239}"/>
          </ac:spMkLst>
        </pc:spChg>
        <pc:spChg chg="add">
          <ac:chgData name="Muppeda, Anvesh" userId="06b03efe-61ac-428c-8f04-21f5fe3dd4d6" providerId="ADAL" clId="{D285C741-1E2F-8E42-92A1-FA2D9DF235B3}" dt="2024-04-08T03:20:46.845" v="245" actId="26606"/>
          <ac:spMkLst>
            <pc:docMk/>
            <pc:sldMk cId="379840054" sldId="292"/>
            <ac:spMk id="23" creationId="{A8384FB5-9ADC-4DDC-881B-597D56F5B15D}"/>
          </ac:spMkLst>
        </pc:spChg>
        <pc:spChg chg="add">
          <ac:chgData name="Muppeda, Anvesh" userId="06b03efe-61ac-428c-8f04-21f5fe3dd4d6" providerId="ADAL" clId="{D285C741-1E2F-8E42-92A1-FA2D9DF235B3}" dt="2024-04-08T03:20:46.845" v="245" actId="26606"/>
          <ac:spMkLst>
            <pc:docMk/>
            <pc:sldMk cId="379840054" sldId="292"/>
            <ac:spMk id="25" creationId="{1199E1B1-A8C0-4FE8-A5A8-1CB41D69F857}"/>
          </ac:spMkLst>
        </pc:spChg>
        <pc:spChg chg="add">
          <ac:chgData name="Muppeda, Anvesh" userId="06b03efe-61ac-428c-8f04-21f5fe3dd4d6" providerId="ADAL" clId="{D285C741-1E2F-8E42-92A1-FA2D9DF235B3}" dt="2024-04-08T03:20:46.845" v="245" actId="26606"/>
          <ac:spMkLst>
            <pc:docMk/>
            <pc:sldMk cId="379840054" sldId="292"/>
            <ac:spMk id="27" creationId="{84A8DE83-DE75-4B41-9DB4-A7EC0B0DEC0B}"/>
          </ac:spMkLst>
        </pc:spChg>
        <pc:spChg chg="add">
          <ac:chgData name="Muppeda, Anvesh" userId="06b03efe-61ac-428c-8f04-21f5fe3dd4d6" providerId="ADAL" clId="{D285C741-1E2F-8E42-92A1-FA2D9DF235B3}" dt="2024-04-08T03:20:46.845" v="245" actId="26606"/>
          <ac:spMkLst>
            <pc:docMk/>
            <pc:sldMk cId="379840054" sldId="292"/>
            <ac:spMk id="29" creationId="{A7009A0A-BEF5-4EAC-AF15-E4F9F002E239}"/>
          </ac:spMkLst>
        </pc:spChg>
        <pc:picChg chg="add mod">
          <ac:chgData name="Muppeda, Anvesh" userId="06b03efe-61ac-428c-8f04-21f5fe3dd4d6" providerId="ADAL" clId="{D285C741-1E2F-8E42-92A1-FA2D9DF235B3}" dt="2024-04-08T06:11:55.913" v="405"/>
          <ac:picMkLst>
            <pc:docMk/>
            <pc:sldMk cId="379840054" sldId="292"/>
            <ac:picMk id="3" creationId="{CEEAA3E4-7354-8A51-AE4C-663466DA76E9}"/>
          </ac:picMkLst>
        </pc:picChg>
        <pc:picChg chg="add mod">
          <ac:chgData name="Muppeda, Anvesh" userId="06b03efe-61ac-428c-8f04-21f5fe3dd4d6" providerId="ADAL" clId="{D285C741-1E2F-8E42-92A1-FA2D9DF235B3}" dt="2024-04-08T06:16:41.934" v="452" actId="1076"/>
          <ac:picMkLst>
            <pc:docMk/>
            <pc:sldMk cId="379840054" sldId="292"/>
            <ac:picMk id="5" creationId="{ECC1A6B2-3698-807D-8B61-37F12945EBBB}"/>
          </ac:picMkLst>
        </pc:picChg>
        <pc:picChg chg="del">
          <ac:chgData name="Muppeda, Anvesh" userId="06b03efe-61ac-428c-8f04-21f5fe3dd4d6" providerId="ADAL" clId="{D285C741-1E2F-8E42-92A1-FA2D9DF235B3}" dt="2024-04-08T03:19:45.033" v="240" actId="478"/>
          <ac:picMkLst>
            <pc:docMk/>
            <pc:sldMk cId="379840054" sldId="292"/>
            <ac:picMk id="7" creationId="{63AE890A-91A6-047C-B32C-4F3F291C3814}"/>
          </ac:picMkLst>
        </pc:picChg>
      </pc:sldChg>
      <pc:sldChg chg="addSp delSp add del mod setBg delDesignElem">
        <pc:chgData name="Muppeda, Anvesh" userId="06b03efe-61ac-428c-8f04-21f5fe3dd4d6" providerId="ADAL" clId="{D285C741-1E2F-8E42-92A1-FA2D9DF235B3}" dt="2024-04-08T03:16:56.220" v="183" actId="2696"/>
        <pc:sldMkLst>
          <pc:docMk/>
          <pc:sldMk cId="3879055276" sldId="292"/>
        </pc:sldMkLst>
        <pc:spChg chg="del">
          <ac:chgData name="Muppeda, Anvesh" userId="06b03efe-61ac-428c-8f04-21f5fe3dd4d6" providerId="ADAL" clId="{D285C741-1E2F-8E42-92A1-FA2D9DF235B3}" dt="2024-04-08T03:16:11.206" v="175"/>
          <ac:spMkLst>
            <pc:docMk/>
            <pc:sldMk cId="3879055276" sldId="292"/>
            <ac:spMk id="9" creationId="{A7009A0A-BEF5-4EAC-AF15-E4F9F002E239}"/>
          </ac:spMkLst>
        </pc:spChg>
        <pc:spChg chg="add">
          <ac:chgData name="Muppeda, Anvesh" userId="06b03efe-61ac-428c-8f04-21f5fe3dd4d6" providerId="ADAL" clId="{D285C741-1E2F-8E42-92A1-FA2D9DF235B3}" dt="2024-04-08T03:16:14.228" v="176" actId="26606"/>
          <ac:spMkLst>
            <pc:docMk/>
            <pc:sldMk cId="3879055276" sldId="292"/>
            <ac:spMk id="10" creationId="{A8384FB5-9ADC-4DDC-881B-597D56F5B15D}"/>
          </ac:spMkLst>
        </pc:spChg>
        <pc:spChg chg="add">
          <ac:chgData name="Muppeda, Anvesh" userId="06b03efe-61ac-428c-8f04-21f5fe3dd4d6" providerId="ADAL" clId="{D285C741-1E2F-8E42-92A1-FA2D9DF235B3}" dt="2024-04-08T03:16:14.228" v="176" actId="26606"/>
          <ac:spMkLst>
            <pc:docMk/>
            <pc:sldMk cId="3879055276" sldId="292"/>
            <ac:spMk id="11" creationId="{1199E1B1-A8C0-4FE8-A5A8-1CB41D69F857}"/>
          </ac:spMkLst>
        </pc:spChg>
        <pc:spChg chg="del">
          <ac:chgData name="Muppeda, Anvesh" userId="06b03efe-61ac-428c-8f04-21f5fe3dd4d6" providerId="ADAL" clId="{D285C741-1E2F-8E42-92A1-FA2D9DF235B3}" dt="2024-04-08T03:16:11.206" v="175"/>
          <ac:spMkLst>
            <pc:docMk/>
            <pc:sldMk cId="3879055276" sldId="292"/>
            <ac:spMk id="12" creationId="{A8384FB5-9ADC-4DDC-881B-597D56F5B15D}"/>
          </ac:spMkLst>
        </pc:spChg>
        <pc:spChg chg="add">
          <ac:chgData name="Muppeda, Anvesh" userId="06b03efe-61ac-428c-8f04-21f5fe3dd4d6" providerId="ADAL" clId="{D285C741-1E2F-8E42-92A1-FA2D9DF235B3}" dt="2024-04-08T03:16:14.228" v="176" actId="26606"/>
          <ac:spMkLst>
            <pc:docMk/>
            <pc:sldMk cId="3879055276" sldId="292"/>
            <ac:spMk id="13" creationId="{84A8DE83-DE75-4B41-9DB4-A7EC0B0DEC0B}"/>
          </ac:spMkLst>
        </pc:spChg>
        <pc:spChg chg="del">
          <ac:chgData name="Muppeda, Anvesh" userId="06b03efe-61ac-428c-8f04-21f5fe3dd4d6" providerId="ADAL" clId="{D285C741-1E2F-8E42-92A1-FA2D9DF235B3}" dt="2024-04-08T03:16:11.206" v="175"/>
          <ac:spMkLst>
            <pc:docMk/>
            <pc:sldMk cId="3879055276" sldId="292"/>
            <ac:spMk id="14" creationId="{1199E1B1-A8C0-4FE8-A5A8-1CB41D69F857}"/>
          </ac:spMkLst>
        </pc:spChg>
        <pc:spChg chg="del">
          <ac:chgData name="Muppeda, Anvesh" userId="06b03efe-61ac-428c-8f04-21f5fe3dd4d6" providerId="ADAL" clId="{D285C741-1E2F-8E42-92A1-FA2D9DF235B3}" dt="2024-04-08T03:16:11.206" v="175"/>
          <ac:spMkLst>
            <pc:docMk/>
            <pc:sldMk cId="3879055276" sldId="292"/>
            <ac:spMk id="16" creationId="{84A8DE83-DE75-4B41-9DB4-A7EC0B0DEC0B}"/>
          </ac:spMkLst>
        </pc:spChg>
        <pc:spChg chg="add">
          <ac:chgData name="Muppeda, Anvesh" userId="06b03efe-61ac-428c-8f04-21f5fe3dd4d6" providerId="ADAL" clId="{D285C741-1E2F-8E42-92A1-FA2D9DF235B3}" dt="2024-04-08T03:16:14.228" v="176" actId="26606"/>
          <ac:spMkLst>
            <pc:docMk/>
            <pc:sldMk cId="3879055276" sldId="292"/>
            <ac:spMk id="18" creationId="{A7009A0A-BEF5-4EAC-AF15-E4F9F002E239}"/>
          </ac:spMkLst>
        </pc:spChg>
      </pc:sldChg>
      <pc:sldChg chg="addSp delSp modSp add mod setBg delDesignElem">
        <pc:chgData name="Muppeda, Anvesh" userId="06b03efe-61ac-428c-8f04-21f5fe3dd4d6" providerId="ADAL" clId="{D285C741-1E2F-8E42-92A1-FA2D9DF235B3}" dt="2024-04-08T06:11:57.472" v="406"/>
        <pc:sldMkLst>
          <pc:docMk/>
          <pc:sldMk cId="3061761911" sldId="293"/>
        </pc:sldMkLst>
        <pc:spChg chg="mod">
          <ac:chgData name="Muppeda, Anvesh" userId="06b03efe-61ac-428c-8f04-21f5fe3dd4d6" providerId="ADAL" clId="{D285C741-1E2F-8E42-92A1-FA2D9DF235B3}" dt="2024-04-08T03:29:45.901" v="332" actId="20577"/>
          <ac:spMkLst>
            <pc:docMk/>
            <pc:sldMk cId="3061761911" sldId="293"/>
            <ac:spMk id="2" creationId="{5184AC68-5419-2EF5-67B3-E4AD365EF45B}"/>
          </ac:spMkLst>
        </pc:spChg>
        <pc:spChg chg="add del">
          <ac:chgData name="Muppeda, Anvesh" userId="06b03efe-61ac-428c-8f04-21f5fe3dd4d6" providerId="ADAL" clId="{D285C741-1E2F-8E42-92A1-FA2D9DF235B3}" dt="2024-04-08T03:22:43.441" v="262" actId="26606"/>
          <ac:spMkLst>
            <pc:docMk/>
            <pc:sldMk cId="3061761911" sldId="293"/>
            <ac:spMk id="10" creationId="{A8384FB5-9ADC-4DDC-881B-597D56F5B15D}"/>
          </ac:spMkLst>
        </pc:spChg>
        <pc:spChg chg="add del">
          <ac:chgData name="Muppeda, Anvesh" userId="06b03efe-61ac-428c-8f04-21f5fe3dd4d6" providerId="ADAL" clId="{D285C741-1E2F-8E42-92A1-FA2D9DF235B3}" dt="2024-04-08T03:22:43.441" v="262" actId="26606"/>
          <ac:spMkLst>
            <pc:docMk/>
            <pc:sldMk cId="3061761911" sldId="293"/>
            <ac:spMk id="12" creationId="{1199E1B1-A8C0-4FE8-A5A8-1CB41D69F857}"/>
          </ac:spMkLst>
        </pc:spChg>
        <pc:spChg chg="add del">
          <ac:chgData name="Muppeda, Anvesh" userId="06b03efe-61ac-428c-8f04-21f5fe3dd4d6" providerId="ADAL" clId="{D285C741-1E2F-8E42-92A1-FA2D9DF235B3}" dt="2024-04-08T03:22:43.441" v="262" actId="26606"/>
          <ac:spMkLst>
            <pc:docMk/>
            <pc:sldMk cId="3061761911" sldId="293"/>
            <ac:spMk id="14" creationId="{84A8DE83-DE75-4B41-9DB4-A7EC0B0DEC0B}"/>
          </ac:spMkLst>
        </pc:spChg>
        <pc:spChg chg="add del">
          <ac:chgData name="Muppeda, Anvesh" userId="06b03efe-61ac-428c-8f04-21f5fe3dd4d6" providerId="ADAL" clId="{D285C741-1E2F-8E42-92A1-FA2D9DF235B3}" dt="2024-04-08T03:22:43.441" v="262" actId="26606"/>
          <ac:spMkLst>
            <pc:docMk/>
            <pc:sldMk cId="3061761911" sldId="293"/>
            <ac:spMk id="16" creationId="{A7009A0A-BEF5-4EAC-AF15-E4F9F002E239}"/>
          </ac:spMkLst>
        </pc:spChg>
        <pc:spChg chg="add del">
          <ac:chgData name="Muppeda, Anvesh" userId="06b03efe-61ac-428c-8f04-21f5fe3dd4d6" providerId="ADAL" clId="{D285C741-1E2F-8E42-92A1-FA2D9DF235B3}" dt="2024-04-08T03:22:57.961" v="265" actId="26606"/>
          <ac:spMkLst>
            <pc:docMk/>
            <pc:sldMk cId="3061761911" sldId="293"/>
            <ac:spMk id="18" creationId="{1199E1B1-A8C0-4FE8-A5A8-1CB41D69F857}"/>
          </ac:spMkLst>
        </pc:spChg>
        <pc:spChg chg="add del">
          <ac:chgData name="Muppeda, Anvesh" userId="06b03efe-61ac-428c-8f04-21f5fe3dd4d6" providerId="ADAL" clId="{D285C741-1E2F-8E42-92A1-FA2D9DF235B3}" dt="2024-04-08T03:22:57.961" v="265" actId="26606"/>
          <ac:spMkLst>
            <pc:docMk/>
            <pc:sldMk cId="3061761911" sldId="293"/>
            <ac:spMk id="19" creationId="{84A8DE83-DE75-4B41-9DB4-A7EC0B0DEC0B}"/>
          </ac:spMkLst>
        </pc:spChg>
        <pc:spChg chg="add del">
          <ac:chgData name="Muppeda, Anvesh" userId="06b03efe-61ac-428c-8f04-21f5fe3dd4d6" providerId="ADAL" clId="{D285C741-1E2F-8E42-92A1-FA2D9DF235B3}" dt="2024-04-08T03:22:57.961" v="265" actId="26606"/>
          <ac:spMkLst>
            <pc:docMk/>
            <pc:sldMk cId="3061761911" sldId="293"/>
            <ac:spMk id="20" creationId="{A7009A0A-BEF5-4EAC-AF15-E4F9F002E239}"/>
          </ac:spMkLst>
        </pc:spChg>
        <pc:spChg chg="add del">
          <ac:chgData name="Muppeda, Anvesh" userId="06b03efe-61ac-428c-8f04-21f5fe3dd4d6" providerId="ADAL" clId="{D285C741-1E2F-8E42-92A1-FA2D9DF235B3}" dt="2024-04-08T03:22:57.961" v="265" actId="26606"/>
          <ac:spMkLst>
            <pc:docMk/>
            <pc:sldMk cId="3061761911" sldId="293"/>
            <ac:spMk id="21" creationId="{A8384FB5-9ADC-4DDC-881B-597D56F5B15D}"/>
          </ac:spMkLst>
        </pc:spChg>
        <pc:spChg chg="del">
          <ac:chgData name="Muppeda, Anvesh" userId="06b03efe-61ac-428c-8f04-21f5fe3dd4d6" providerId="ADAL" clId="{D285C741-1E2F-8E42-92A1-FA2D9DF235B3}" dt="2024-04-08T03:21:05.137" v="248"/>
          <ac:spMkLst>
            <pc:docMk/>
            <pc:sldMk cId="3061761911" sldId="293"/>
            <ac:spMk id="23" creationId="{A8384FB5-9ADC-4DDC-881B-597D56F5B15D}"/>
          </ac:spMkLst>
        </pc:spChg>
        <pc:spChg chg="del">
          <ac:chgData name="Muppeda, Anvesh" userId="06b03efe-61ac-428c-8f04-21f5fe3dd4d6" providerId="ADAL" clId="{D285C741-1E2F-8E42-92A1-FA2D9DF235B3}" dt="2024-04-08T03:21:05.137" v="248"/>
          <ac:spMkLst>
            <pc:docMk/>
            <pc:sldMk cId="3061761911" sldId="293"/>
            <ac:spMk id="25" creationId="{1199E1B1-A8C0-4FE8-A5A8-1CB41D69F857}"/>
          </ac:spMkLst>
        </pc:spChg>
        <pc:spChg chg="add">
          <ac:chgData name="Muppeda, Anvesh" userId="06b03efe-61ac-428c-8f04-21f5fe3dd4d6" providerId="ADAL" clId="{D285C741-1E2F-8E42-92A1-FA2D9DF235B3}" dt="2024-04-08T03:22:57.961" v="265" actId="26606"/>
          <ac:spMkLst>
            <pc:docMk/>
            <pc:sldMk cId="3061761911" sldId="293"/>
            <ac:spMk id="26" creationId="{A8384FB5-9ADC-4DDC-881B-597D56F5B15D}"/>
          </ac:spMkLst>
        </pc:spChg>
        <pc:spChg chg="del">
          <ac:chgData name="Muppeda, Anvesh" userId="06b03efe-61ac-428c-8f04-21f5fe3dd4d6" providerId="ADAL" clId="{D285C741-1E2F-8E42-92A1-FA2D9DF235B3}" dt="2024-04-08T03:21:05.137" v="248"/>
          <ac:spMkLst>
            <pc:docMk/>
            <pc:sldMk cId="3061761911" sldId="293"/>
            <ac:spMk id="27" creationId="{84A8DE83-DE75-4B41-9DB4-A7EC0B0DEC0B}"/>
          </ac:spMkLst>
        </pc:spChg>
        <pc:spChg chg="add">
          <ac:chgData name="Muppeda, Anvesh" userId="06b03efe-61ac-428c-8f04-21f5fe3dd4d6" providerId="ADAL" clId="{D285C741-1E2F-8E42-92A1-FA2D9DF235B3}" dt="2024-04-08T03:22:57.961" v="265" actId="26606"/>
          <ac:spMkLst>
            <pc:docMk/>
            <pc:sldMk cId="3061761911" sldId="293"/>
            <ac:spMk id="28" creationId="{1199E1B1-A8C0-4FE8-A5A8-1CB41D69F857}"/>
          </ac:spMkLst>
        </pc:spChg>
        <pc:spChg chg="del">
          <ac:chgData name="Muppeda, Anvesh" userId="06b03efe-61ac-428c-8f04-21f5fe3dd4d6" providerId="ADAL" clId="{D285C741-1E2F-8E42-92A1-FA2D9DF235B3}" dt="2024-04-08T03:21:05.137" v="248"/>
          <ac:spMkLst>
            <pc:docMk/>
            <pc:sldMk cId="3061761911" sldId="293"/>
            <ac:spMk id="29" creationId="{A7009A0A-BEF5-4EAC-AF15-E4F9F002E239}"/>
          </ac:spMkLst>
        </pc:spChg>
        <pc:spChg chg="add">
          <ac:chgData name="Muppeda, Anvesh" userId="06b03efe-61ac-428c-8f04-21f5fe3dd4d6" providerId="ADAL" clId="{D285C741-1E2F-8E42-92A1-FA2D9DF235B3}" dt="2024-04-08T03:22:57.961" v="265" actId="26606"/>
          <ac:spMkLst>
            <pc:docMk/>
            <pc:sldMk cId="3061761911" sldId="293"/>
            <ac:spMk id="30" creationId="{84A8DE83-DE75-4B41-9DB4-A7EC0B0DEC0B}"/>
          </ac:spMkLst>
        </pc:spChg>
        <pc:spChg chg="add">
          <ac:chgData name="Muppeda, Anvesh" userId="06b03efe-61ac-428c-8f04-21f5fe3dd4d6" providerId="ADAL" clId="{D285C741-1E2F-8E42-92A1-FA2D9DF235B3}" dt="2024-04-08T03:22:57.961" v="265" actId="26606"/>
          <ac:spMkLst>
            <pc:docMk/>
            <pc:sldMk cId="3061761911" sldId="293"/>
            <ac:spMk id="32" creationId="{A7009A0A-BEF5-4EAC-AF15-E4F9F002E239}"/>
          </ac:spMkLst>
        </pc:spChg>
        <pc:picChg chg="add mod">
          <ac:chgData name="Muppeda, Anvesh" userId="06b03efe-61ac-428c-8f04-21f5fe3dd4d6" providerId="ADAL" clId="{D285C741-1E2F-8E42-92A1-FA2D9DF235B3}" dt="2024-04-08T06:11:57.472" v="406"/>
          <ac:picMkLst>
            <pc:docMk/>
            <pc:sldMk cId="3061761911" sldId="293"/>
            <ac:picMk id="3" creationId="{E1B5E9FA-5DF2-64FD-86B6-69E518662590}"/>
          </ac:picMkLst>
        </pc:picChg>
        <pc:picChg chg="del">
          <ac:chgData name="Muppeda, Anvesh" userId="06b03efe-61ac-428c-8f04-21f5fe3dd4d6" providerId="ADAL" clId="{D285C741-1E2F-8E42-92A1-FA2D9DF235B3}" dt="2024-04-08T03:22:40.071" v="258" actId="478"/>
          <ac:picMkLst>
            <pc:docMk/>
            <pc:sldMk cId="3061761911" sldId="293"/>
            <ac:picMk id="5" creationId="{ECC1A6B2-3698-807D-8B61-37F12945EBBB}"/>
          </ac:picMkLst>
        </pc:picChg>
        <pc:picChg chg="add mod">
          <ac:chgData name="Muppeda, Anvesh" userId="06b03efe-61ac-428c-8f04-21f5fe3dd4d6" providerId="ADAL" clId="{D285C741-1E2F-8E42-92A1-FA2D9DF235B3}" dt="2024-04-08T03:22:43.441" v="262" actId="26606"/>
          <ac:picMkLst>
            <pc:docMk/>
            <pc:sldMk cId="3061761911" sldId="293"/>
            <ac:picMk id="6" creationId="{F80D4ECF-D237-4FF9-7D78-8123AD171B76}"/>
          </ac:picMkLst>
        </pc:picChg>
      </pc:sldChg>
      <pc:sldChg chg="addSp delSp modSp add mod setBg delDesignElem">
        <pc:chgData name="Muppeda, Anvesh" userId="06b03efe-61ac-428c-8f04-21f5fe3dd4d6" providerId="ADAL" clId="{D285C741-1E2F-8E42-92A1-FA2D9DF235B3}" dt="2024-04-08T06:11:59.557" v="407"/>
        <pc:sldMkLst>
          <pc:docMk/>
          <pc:sldMk cId="2590385673" sldId="294"/>
        </pc:sldMkLst>
        <pc:spChg chg="mod">
          <ac:chgData name="Muppeda, Anvesh" userId="06b03efe-61ac-428c-8f04-21f5fe3dd4d6" providerId="ADAL" clId="{D285C741-1E2F-8E42-92A1-FA2D9DF235B3}" dt="2024-04-08T03:29:33.757" v="324" actId="20577"/>
          <ac:spMkLst>
            <pc:docMk/>
            <pc:sldMk cId="2590385673" sldId="294"/>
            <ac:spMk id="2" creationId="{5184AC68-5419-2EF5-67B3-E4AD365EF45B}"/>
          </ac:spMkLst>
        </pc:spChg>
        <pc:spChg chg="add del">
          <ac:chgData name="Muppeda, Anvesh" userId="06b03efe-61ac-428c-8f04-21f5fe3dd4d6" providerId="ADAL" clId="{D285C741-1E2F-8E42-92A1-FA2D9DF235B3}" dt="2024-04-08T03:32:27.870" v="339" actId="26606"/>
          <ac:spMkLst>
            <pc:docMk/>
            <pc:sldMk cId="2590385673" sldId="294"/>
            <ac:spMk id="11" creationId="{A8384FB5-9ADC-4DDC-881B-597D56F5B15D}"/>
          </ac:spMkLst>
        </pc:spChg>
        <pc:spChg chg="add del">
          <ac:chgData name="Muppeda, Anvesh" userId="06b03efe-61ac-428c-8f04-21f5fe3dd4d6" providerId="ADAL" clId="{D285C741-1E2F-8E42-92A1-FA2D9DF235B3}" dt="2024-04-08T03:32:27.870" v="339" actId="26606"/>
          <ac:spMkLst>
            <pc:docMk/>
            <pc:sldMk cId="2590385673" sldId="294"/>
            <ac:spMk id="13" creationId="{1199E1B1-A8C0-4FE8-A5A8-1CB41D69F857}"/>
          </ac:spMkLst>
        </pc:spChg>
        <pc:spChg chg="add del">
          <ac:chgData name="Muppeda, Anvesh" userId="06b03efe-61ac-428c-8f04-21f5fe3dd4d6" providerId="ADAL" clId="{D285C741-1E2F-8E42-92A1-FA2D9DF235B3}" dt="2024-04-08T03:32:27.870" v="339" actId="26606"/>
          <ac:spMkLst>
            <pc:docMk/>
            <pc:sldMk cId="2590385673" sldId="294"/>
            <ac:spMk id="15" creationId="{84A8DE83-DE75-4B41-9DB4-A7EC0B0DEC0B}"/>
          </ac:spMkLst>
        </pc:spChg>
        <pc:spChg chg="add del">
          <ac:chgData name="Muppeda, Anvesh" userId="06b03efe-61ac-428c-8f04-21f5fe3dd4d6" providerId="ADAL" clId="{D285C741-1E2F-8E42-92A1-FA2D9DF235B3}" dt="2024-04-08T03:32:27.870" v="339" actId="26606"/>
          <ac:spMkLst>
            <pc:docMk/>
            <pc:sldMk cId="2590385673" sldId="294"/>
            <ac:spMk id="17" creationId="{A7009A0A-BEF5-4EAC-AF15-E4F9F002E239}"/>
          </ac:spMkLst>
        </pc:spChg>
        <pc:spChg chg="add">
          <ac:chgData name="Muppeda, Anvesh" userId="06b03efe-61ac-428c-8f04-21f5fe3dd4d6" providerId="ADAL" clId="{D285C741-1E2F-8E42-92A1-FA2D9DF235B3}" dt="2024-04-08T03:32:27.870" v="339" actId="26606"/>
          <ac:spMkLst>
            <pc:docMk/>
            <pc:sldMk cId="2590385673" sldId="294"/>
            <ac:spMk id="19" creationId="{84A8DE83-DE75-4B41-9DB4-A7EC0B0DEC0B}"/>
          </ac:spMkLst>
        </pc:spChg>
        <pc:spChg chg="add">
          <ac:chgData name="Muppeda, Anvesh" userId="06b03efe-61ac-428c-8f04-21f5fe3dd4d6" providerId="ADAL" clId="{D285C741-1E2F-8E42-92A1-FA2D9DF235B3}" dt="2024-04-08T03:32:27.870" v="339" actId="26606"/>
          <ac:spMkLst>
            <pc:docMk/>
            <pc:sldMk cId="2590385673" sldId="294"/>
            <ac:spMk id="20" creationId="{A7009A0A-BEF5-4EAC-AF15-E4F9F002E239}"/>
          </ac:spMkLst>
        </pc:spChg>
        <pc:spChg chg="add">
          <ac:chgData name="Muppeda, Anvesh" userId="06b03efe-61ac-428c-8f04-21f5fe3dd4d6" providerId="ADAL" clId="{D285C741-1E2F-8E42-92A1-FA2D9DF235B3}" dt="2024-04-08T03:32:27.870" v="339" actId="26606"/>
          <ac:spMkLst>
            <pc:docMk/>
            <pc:sldMk cId="2590385673" sldId="294"/>
            <ac:spMk id="22" creationId="{A8384FB5-9ADC-4DDC-881B-597D56F5B15D}"/>
          </ac:spMkLst>
        </pc:spChg>
        <pc:spChg chg="add">
          <ac:chgData name="Muppeda, Anvesh" userId="06b03efe-61ac-428c-8f04-21f5fe3dd4d6" providerId="ADAL" clId="{D285C741-1E2F-8E42-92A1-FA2D9DF235B3}" dt="2024-04-08T03:32:27.870" v="339" actId="26606"/>
          <ac:spMkLst>
            <pc:docMk/>
            <pc:sldMk cId="2590385673" sldId="294"/>
            <ac:spMk id="24" creationId="{1199E1B1-A8C0-4FE8-A5A8-1CB41D69F857}"/>
          </ac:spMkLst>
        </pc:spChg>
        <pc:spChg chg="del">
          <ac:chgData name="Muppeda, Anvesh" userId="06b03efe-61ac-428c-8f04-21f5fe3dd4d6" providerId="ADAL" clId="{D285C741-1E2F-8E42-92A1-FA2D9DF235B3}" dt="2024-04-08T03:28:29.788" v="270"/>
          <ac:spMkLst>
            <pc:docMk/>
            <pc:sldMk cId="2590385673" sldId="294"/>
            <ac:spMk id="26" creationId="{A8384FB5-9ADC-4DDC-881B-597D56F5B15D}"/>
          </ac:spMkLst>
        </pc:spChg>
        <pc:spChg chg="del">
          <ac:chgData name="Muppeda, Anvesh" userId="06b03efe-61ac-428c-8f04-21f5fe3dd4d6" providerId="ADAL" clId="{D285C741-1E2F-8E42-92A1-FA2D9DF235B3}" dt="2024-04-08T03:28:29.788" v="270"/>
          <ac:spMkLst>
            <pc:docMk/>
            <pc:sldMk cId="2590385673" sldId="294"/>
            <ac:spMk id="28" creationId="{1199E1B1-A8C0-4FE8-A5A8-1CB41D69F857}"/>
          </ac:spMkLst>
        </pc:spChg>
        <pc:spChg chg="del">
          <ac:chgData name="Muppeda, Anvesh" userId="06b03efe-61ac-428c-8f04-21f5fe3dd4d6" providerId="ADAL" clId="{D285C741-1E2F-8E42-92A1-FA2D9DF235B3}" dt="2024-04-08T03:28:29.788" v="270"/>
          <ac:spMkLst>
            <pc:docMk/>
            <pc:sldMk cId="2590385673" sldId="294"/>
            <ac:spMk id="30" creationId="{84A8DE83-DE75-4B41-9DB4-A7EC0B0DEC0B}"/>
          </ac:spMkLst>
        </pc:spChg>
        <pc:spChg chg="del">
          <ac:chgData name="Muppeda, Anvesh" userId="06b03efe-61ac-428c-8f04-21f5fe3dd4d6" providerId="ADAL" clId="{D285C741-1E2F-8E42-92A1-FA2D9DF235B3}" dt="2024-04-08T03:28:29.788" v="270"/>
          <ac:spMkLst>
            <pc:docMk/>
            <pc:sldMk cId="2590385673" sldId="294"/>
            <ac:spMk id="32" creationId="{A7009A0A-BEF5-4EAC-AF15-E4F9F002E239}"/>
          </ac:spMkLst>
        </pc:spChg>
        <pc:picChg chg="add mod">
          <ac:chgData name="Muppeda, Anvesh" userId="06b03efe-61ac-428c-8f04-21f5fe3dd4d6" providerId="ADAL" clId="{D285C741-1E2F-8E42-92A1-FA2D9DF235B3}" dt="2024-04-08T06:11:59.557" v="407"/>
          <ac:picMkLst>
            <pc:docMk/>
            <pc:sldMk cId="2590385673" sldId="294"/>
            <ac:picMk id="3" creationId="{773FF619-A3C2-BAB7-5DB5-80025E529CE4}"/>
          </ac:picMkLst>
        </pc:picChg>
        <pc:picChg chg="add mod">
          <ac:chgData name="Muppeda, Anvesh" userId="06b03efe-61ac-428c-8f04-21f5fe3dd4d6" providerId="ADAL" clId="{D285C741-1E2F-8E42-92A1-FA2D9DF235B3}" dt="2024-04-08T03:32:27.870" v="339" actId="26606"/>
          <ac:picMkLst>
            <pc:docMk/>
            <pc:sldMk cId="2590385673" sldId="294"/>
            <ac:picMk id="5" creationId="{30C43003-F5F0-6E87-B04C-435316C44C3B}"/>
          </ac:picMkLst>
        </pc:picChg>
        <pc:picChg chg="del">
          <ac:chgData name="Muppeda, Anvesh" userId="06b03efe-61ac-428c-8f04-21f5fe3dd4d6" providerId="ADAL" clId="{D285C741-1E2F-8E42-92A1-FA2D9DF235B3}" dt="2024-04-08T03:32:02.652" v="335" actId="478"/>
          <ac:picMkLst>
            <pc:docMk/>
            <pc:sldMk cId="2590385673" sldId="294"/>
            <ac:picMk id="6" creationId="{F80D4ECF-D237-4FF9-7D78-8123AD171B76}"/>
          </ac:picMkLst>
        </pc:picChg>
      </pc:sldChg>
      <pc:sldChg chg="addSp delSp modSp mod setBg">
        <pc:chgData name="Muppeda, Anvesh" userId="06b03efe-61ac-428c-8f04-21f5fe3dd4d6" providerId="ADAL" clId="{D285C741-1E2F-8E42-92A1-FA2D9DF235B3}" dt="2024-04-08T06:16:23.649" v="450"/>
        <pc:sldMkLst>
          <pc:docMk/>
          <pc:sldMk cId="3506600860" sldId="295"/>
        </pc:sldMkLst>
        <pc:spChg chg="mod">
          <ac:chgData name="Muppeda, Anvesh" userId="06b03efe-61ac-428c-8f04-21f5fe3dd4d6" providerId="ADAL" clId="{D285C741-1E2F-8E42-92A1-FA2D9DF235B3}" dt="2024-04-08T06:16:21.762" v="448" actId="113"/>
          <ac:spMkLst>
            <pc:docMk/>
            <pc:sldMk cId="3506600860" sldId="295"/>
            <ac:spMk id="2" creationId="{038EEFBD-58A1-EE2F-27D3-A0767AEDAB99}"/>
          </ac:spMkLst>
        </pc:spChg>
        <pc:spChg chg="mod">
          <ac:chgData name="Muppeda, Anvesh" userId="06b03efe-61ac-428c-8f04-21f5fe3dd4d6" providerId="ADAL" clId="{D285C741-1E2F-8E42-92A1-FA2D9DF235B3}" dt="2024-04-08T06:08:49.115" v="367" actId="26606"/>
          <ac:spMkLst>
            <pc:docMk/>
            <pc:sldMk cId="3506600860" sldId="295"/>
            <ac:spMk id="3" creationId="{C3CF6682-5737-40B5-8CFA-1CD8233CD360}"/>
          </ac:spMkLst>
        </pc:spChg>
        <pc:spChg chg="add del mod">
          <ac:chgData name="Muppeda, Anvesh" userId="06b03efe-61ac-428c-8f04-21f5fe3dd4d6" providerId="ADAL" clId="{D285C741-1E2F-8E42-92A1-FA2D9DF235B3}" dt="2024-04-08T06:16:23.649" v="450"/>
          <ac:spMkLst>
            <pc:docMk/>
            <pc:sldMk cId="3506600860" sldId="295"/>
            <ac:spMk id="5" creationId="{A93C11C0-0BC6-4265-F43D-9DB403B78D2B}"/>
          </ac:spMkLst>
        </pc:spChg>
        <pc:spChg chg="add">
          <ac:chgData name="Muppeda, Anvesh" userId="06b03efe-61ac-428c-8f04-21f5fe3dd4d6" providerId="ADAL" clId="{D285C741-1E2F-8E42-92A1-FA2D9DF235B3}" dt="2024-04-08T06:08:49.115" v="367" actId="26606"/>
          <ac:spMkLst>
            <pc:docMk/>
            <pc:sldMk cId="3506600860" sldId="295"/>
            <ac:spMk id="8" creationId="{1B15ED52-F352-441B-82BF-E0EA34836D08}"/>
          </ac:spMkLst>
        </pc:spChg>
        <pc:spChg chg="add">
          <ac:chgData name="Muppeda, Anvesh" userId="06b03efe-61ac-428c-8f04-21f5fe3dd4d6" providerId="ADAL" clId="{D285C741-1E2F-8E42-92A1-FA2D9DF235B3}" dt="2024-04-08T06:08:49.115" v="367" actId="26606"/>
          <ac:spMkLst>
            <pc:docMk/>
            <pc:sldMk cId="3506600860" sldId="295"/>
            <ac:spMk id="10" creationId="{3B2E3793-BFE6-45A2-9B7B-E18844431C99}"/>
          </ac:spMkLst>
        </pc:spChg>
        <pc:spChg chg="add">
          <ac:chgData name="Muppeda, Anvesh" userId="06b03efe-61ac-428c-8f04-21f5fe3dd4d6" providerId="ADAL" clId="{D285C741-1E2F-8E42-92A1-FA2D9DF235B3}" dt="2024-04-08T06:08:49.115" v="367" actId="26606"/>
          <ac:spMkLst>
            <pc:docMk/>
            <pc:sldMk cId="3506600860" sldId="295"/>
            <ac:spMk id="12" creationId="{BC4C4868-CB8F-4AF9-9CDB-8108F2C19B67}"/>
          </ac:spMkLst>
        </pc:spChg>
        <pc:spChg chg="add">
          <ac:chgData name="Muppeda, Anvesh" userId="06b03efe-61ac-428c-8f04-21f5fe3dd4d6" providerId="ADAL" clId="{D285C741-1E2F-8E42-92A1-FA2D9DF235B3}" dt="2024-04-08T06:08:49.115" v="367" actId="26606"/>
          <ac:spMkLst>
            <pc:docMk/>
            <pc:sldMk cId="3506600860" sldId="295"/>
            <ac:spMk id="14" creationId="{375E0459-6403-40CD-989D-56A4407CA12E}"/>
          </ac:spMkLst>
        </pc:spChg>
        <pc:spChg chg="add">
          <ac:chgData name="Muppeda, Anvesh" userId="06b03efe-61ac-428c-8f04-21f5fe3dd4d6" providerId="ADAL" clId="{D285C741-1E2F-8E42-92A1-FA2D9DF235B3}" dt="2024-04-08T06:08:49.115" v="367" actId="26606"/>
          <ac:spMkLst>
            <pc:docMk/>
            <pc:sldMk cId="3506600860" sldId="295"/>
            <ac:spMk id="16" creationId="{53E5B1A8-3AC9-4BD1-9BBC-78CA94F2D1BA}"/>
          </ac:spMkLst>
        </pc:spChg>
        <pc:picChg chg="add mod">
          <ac:chgData name="Muppeda, Anvesh" userId="06b03efe-61ac-428c-8f04-21f5fe3dd4d6" providerId="ADAL" clId="{D285C741-1E2F-8E42-92A1-FA2D9DF235B3}" dt="2024-04-08T06:11:33.387" v="395"/>
          <ac:picMkLst>
            <pc:docMk/>
            <pc:sldMk cId="3506600860" sldId="295"/>
            <ac:picMk id="4" creationId="{08AD1F01-7D1E-5923-6E26-3BE5A8846821}"/>
          </ac:picMkLst>
        </pc:picChg>
      </pc:sldChg>
      <pc:sldChg chg="addSp delSp modSp mod">
        <pc:chgData name="Muppeda, Anvesh" userId="06b03efe-61ac-428c-8f04-21f5fe3dd4d6" providerId="ADAL" clId="{D285C741-1E2F-8E42-92A1-FA2D9DF235B3}" dt="2024-04-08T06:12:07.526" v="411"/>
        <pc:sldMkLst>
          <pc:docMk/>
          <pc:sldMk cId="2029414131" sldId="297"/>
        </pc:sldMkLst>
        <pc:spChg chg="mod">
          <ac:chgData name="Muppeda, Anvesh" userId="06b03efe-61ac-428c-8f04-21f5fe3dd4d6" providerId="ADAL" clId="{D285C741-1E2F-8E42-92A1-FA2D9DF235B3}" dt="2024-04-08T06:09:53.117" v="378" actId="26606"/>
          <ac:spMkLst>
            <pc:docMk/>
            <pc:sldMk cId="2029414131" sldId="297"/>
            <ac:spMk id="3" creationId="{D3CE8004-207A-9FFE-7240-CADF6AECA6CE}"/>
          </ac:spMkLst>
        </pc:spChg>
        <pc:spChg chg="del">
          <ac:chgData name="Muppeda, Anvesh" userId="06b03efe-61ac-428c-8f04-21f5fe3dd4d6" providerId="ADAL" clId="{D285C741-1E2F-8E42-92A1-FA2D9DF235B3}" dt="2024-04-08T06:09:53.117" v="378" actId="26606"/>
          <ac:spMkLst>
            <pc:docMk/>
            <pc:sldMk cId="2029414131" sldId="297"/>
            <ac:spMk id="16" creationId="{F8260ED5-17F7-4158-B241-D51DD4CF1B7E}"/>
          </ac:spMkLst>
        </pc:spChg>
        <pc:spChg chg="del">
          <ac:chgData name="Muppeda, Anvesh" userId="06b03efe-61ac-428c-8f04-21f5fe3dd4d6" providerId="ADAL" clId="{D285C741-1E2F-8E42-92A1-FA2D9DF235B3}" dt="2024-04-08T06:09:53.117" v="378" actId="26606"/>
          <ac:spMkLst>
            <pc:docMk/>
            <pc:sldMk cId="2029414131" sldId="297"/>
            <ac:spMk id="17" creationId="{A8384FB5-9ADC-4DDC-881B-597D56F5B15D}"/>
          </ac:spMkLst>
        </pc:spChg>
        <pc:spChg chg="del">
          <ac:chgData name="Muppeda, Anvesh" userId="06b03efe-61ac-428c-8f04-21f5fe3dd4d6" providerId="ADAL" clId="{D285C741-1E2F-8E42-92A1-FA2D9DF235B3}" dt="2024-04-08T06:09:53.117" v="378" actId="26606"/>
          <ac:spMkLst>
            <pc:docMk/>
            <pc:sldMk cId="2029414131" sldId="297"/>
            <ac:spMk id="18" creationId="{91E5A9A7-95C6-4F4F-B00E-C82E07FE62EF}"/>
          </ac:spMkLst>
        </pc:spChg>
        <pc:spChg chg="del">
          <ac:chgData name="Muppeda, Anvesh" userId="06b03efe-61ac-428c-8f04-21f5fe3dd4d6" providerId="ADAL" clId="{D285C741-1E2F-8E42-92A1-FA2D9DF235B3}" dt="2024-04-08T06:09:53.117" v="378" actId="26606"/>
          <ac:spMkLst>
            <pc:docMk/>
            <pc:sldMk cId="2029414131" sldId="297"/>
            <ac:spMk id="19" creationId="{D07DD2DE-F619-49DD-B5E7-03A290FF4ED1}"/>
          </ac:spMkLst>
        </pc:spChg>
        <pc:spChg chg="del">
          <ac:chgData name="Muppeda, Anvesh" userId="06b03efe-61ac-428c-8f04-21f5fe3dd4d6" providerId="ADAL" clId="{D285C741-1E2F-8E42-92A1-FA2D9DF235B3}" dt="2024-04-08T06:09:53.117" v="378" actId="26606"/>
          <ac:spMkLst>
            <pc:docMk/>
            <pc:sldMk cId="2029414131" sldId="297"/>
            <ac:spMk id="20" creationId="{85149191-5F60-4A28-AAFF-039F96B0F3EC}"/>
          </ac:spMkLst>
        </pc:spChg>
        <pc:spChg chg="add">
          <ac:chgData name="Muppeda, Anvesh" userId="06b03efe-61ac-428c-8f04-21f5fe3dd4d6" providerId="ADAL" clId="{D285C741-1E2F-8E42-92A1-FA2D9DF235B3}" dt="2024-04-08T06:09:53.117" v="378" actId="26606"/>
          <ac:spMkLst>
            <pc:docMk/>
            <pc:sldMk cId="2029414131" sldId="297"/>
            <ac:spMk id="25" creationId="{A8384FB5-9ADC-4DDC-881B-597D56F5B15D}"/>
          </ac:spMkLst>
        </pc:spChg>
        <pc:spChg chg="add">
          <ac:chgData name="Muppeda, Anvesh" userId="06b03efe-61ac-428c-8f04-21f5fe3dd4d6" providerId="ADAL" clId="{D285C741-1E2F-8E42-92A1-FA2D9DF235B3}" dt="2024-04-08T06:09:53.117" v="378" actId="26606"/>
          <ac:spMkLst>
            <pc:docMk/>
            <pc:sldMk cId="2029414131" sldId="297"/>
            <ac:spMk id="27" creationId="{1199E1B1-A8C0-4FE8-A5A8-1CB41D69F857}"/>
          </ac:spMkLst>
        </pc:spChg>
        <pc:spChg chg="add">
          <ac:chgData name="Muppeda, Anvesh" userId="06b03efe-61ac-428c-8f04-21f5fe3dd4d6" providerId="ADAL" clId="{D285C741-1E2F-8E42-92A1-FA2D9DF235B3}" dt="2024-04-08T06:09:53.117" v="378" actId="26606"/>
          <ac:spMkLst>
            <pc:docMk/>
            <pc:sldMk cId="2029414131" sldId="297"/>
            <ac:spMk id="29" creationId="{84A8DE83-DE75-4B41-9DB4-A7EC0B0DEC0B}"/>
          </ac:spMkLst>
        </pc:spChg>
        <pc:spChg chg="add">
          <ac:chgData name="Muppeda, Anvesh" userId="06b03efe-61ac-428c-8f04-21f5fe3dd4d6" providerId="ADAL" clId="{D285C741-1E2F-8E42-92A1-FA2D9DF235B3}" dt="2024-04-08T06:09:53.117" v="378" actId="26606"/>
          <ac:spMkLst>
            <pc:docMk/>
            <pc:sldMk cId="2029414131" sldId="297"/>
            <ac:spMk id="31" creationId="{A7009A0A-BEF5-4EAC-AF15-E4F9F002E239}"/>
          </ac:spMkLst>
        </pc:spChg>
        <pc:picChg chg="mod">
          <ac:chgData name="Muppeda, Anvesh" userId="06b03efe-61ac-428c-8f04-21f5fe3dd4d6" providerId="ADAL" clId="{D285C741-1E2F-8E42-92A1-FA2D9DF235B3}" dt="2024-04-08T06:09:53.117" v="378" actId="26606"/>
          <ac:picMkLst>
            <pc:docMk/>
            <pc:sldMk cId="2029414131" sldId="297"/>
            <ac:picMk id="2" creationId="{78B15D98-BC94-4DC7-C9ED-3F2F475D56F1}"/>
          </ac:picMkLst>
        </pc:picChg>
        <pc:picChg chg="add mod">
          <ac:chgData name="Muppeda, Anvesh" userId="06b03efe-61ac-428c-8f04-21f5fe3dd4d6" providerId="ADAL" clId="{D285C741-1E2F-8E42-92A1-FA2D9DF235B3}" dt="2024-04-08T06:12:07.526" v="411"/>
          <ac:picMkLst>
            <pc:docMk/>
            <pc:sldMk cId="2029414131" sldId="297"/>
            <ac:picMk id="4" creationId="{FDFCD890-F630-B243-2337-4736E6D5AEA1}"/>
          </ac:picMkLst>
        </pc:picChg>
      </pc:sldChg>
      <pc:sldChg chg="addSp delSp modSp mod">
        <pc:chgData name="Muppeda, Anvesh" userId="06b03efe-61ac-428c-8f04-21f5fe3dd4d6" providerId="ADAL" clId="{D285C741-1E2F-8E42-92A1-FA2D9DF235B3}" dt="2024-04-08T06:12:08.825" v="412"/>
        <pc:sldMkLst>
          <pc:docMk/>
          <pc:sldMk cId="1562297661" sldId="298"/>
        </pc:sldMkLst>
        <pc:spChg chg="add del">
          <ac:chgData name="Muppeda, Anvesh" userId="06b03efe-61ac-428c-8f04-21f5fe3dd4d6" providerId="ADAL" clId="{D285C741-1E2F-8E42-92A1-FA2D9DF235B3}" dt="2024-04-08T06:09:49.300" v="377" actId="26606"/>
          <ac:spMkLst>
            <pc:docMk/>
            <pc:sldMk cId="1562297661" sldId="298"/>
            <ac:spMk id="7" creationId="{AB8C311F-7253-4AED-9701-7FC0708C41C7}"/>
          </ac:spMkLst>
        </pc:spChg>
        <pc:spChg chg="add del">
          <ac:chgData name="Muppeda, Anvesh" userId="06b03efe-61ac-428c-8f04-21f5fe3dd4d6" providerId="ADAL" clId="{D285C741-1E2F-8E42-92A1-FA2D9DF235B3}" dt="2024-04-08T06:09:49.300" v="377" actId="26606"/>
          <ac:spMkLst>
            <pc:docMk/>
            <pc:sldMk cId="1562297661" sldId="298"/>
            <ac:spMk id="9" creationId="{FD073016-B734-483B-8953-5BADEE145112}"/>
          </ac:spMkLst>
        </pc:spChg>
        <pc:spChg chg="add del">
          <ac:chgData name="Muppeda, Anvesh" userId="06b03efe-61ac-428c-8f04-21f5fe3dd4d6" providerId="ADAL" clId="{D285C741-1E2F-8E42-92A1-FA2D9DF235B3}" dt="2024-04-08T06:09:49.300" v="377" actId="26606"/>
          <ac:spMkLst>
            <pc:docMk/>
            <pc:sldMk cId="1562297661" sldId="298"/>
            <ac:spMk id="11" creationId="{90A7EAB6-59D3-4325-8DE6-E0CA4009CE53}"/>
          </ac:spMkLst>
        </pc:spChg>
        <pc:spChg chg="add del">
          <ac:chgData name="Muppeda, Anvesh" userId="06b03efe-61ac-428c-8f04-21f5fe3dd4d6" providerId="ADAL" clId="{D285C741-1E2F-8E42-92A1-FA2D9DF235B3}" dt="2024-04-08T06:09:49.300" v="377" actId="26606"/>
          <ac:spMkLst>
            <pc:docMk/>
            <pc:sldMk cId="1562297661" sldId="298"/>
            <ac:spMk id="13" creationId="{A8D57A06-A426-446D-B02C-A2DC6B62E45E}"/>
          </ac:spMkLst>
        </pc:spChg>
        <pc:spChg chg="add del">
          <ac:chgData name="Muppeda, Anvesh" userId="06b03efe-61ac-428c-8f04-21f5fe3dd4d6" providerId="ADAL" clId="{D285C741-1E2F-8E42-92A1-FA2D9DF235B3}" dt="2024-04-08T06:09:49.296" v="376" actId="26606"/>
          <ac:spMkLst>
            <pc:docMk/>
            <pc:sldMk cId="1562297661" sldId="298"/>
            <ac:spMk id="18" creationId="{C3862298-AF85-4572-BED3-52E573EBD410}"/>
          </ac:spMkLst>
        </pc:spChg>
        <pc:spChg chg="add del">
          <ac:chgData name="Muppeda, Anvesh" userId="06b03efe-61ac-428c-8f04-21f5fe3dd4d6" providerId="ADAL" clId="{D285C741-1E2F-8E42-92A1-FA2D9DF235B3}" dt="2024-04-08T06:09:49.296" v="376" actId="26606"/>
          <ac:spMkLst>
            <pc:docMk/>
            <pc:sldMk cId="1562297661" sldId="298"/>
            <ac:spMk id="20" creationId="{1C897582-CB19-41B5-9426-8BD7BD008256}"/>
          </ac:spMkLst>
        </pc:spChg>
        <pc:spChg chg="add del">
          <ac:chgData name="Muppeda, Anvesh" userId="06b03efe-61ac-428c-8f04-21f5fe3dd4d6" providerId="ADAL" clId="{D285C741-1E2F-8E42-92A1-FA2D9DF235B3}" dt="2024-04-08T06:09:49.296" v="376" actId="26606"/>
          <ac:spMkLst>
            <pc:docMk/>
            <pc:sldMk cId="1562297661" sldId="298"/>
            <ac:spMk id="22" creationId="{0E7066FC-B004-4B5A-B02B-599B51EF3221}"/>
          </ac:spMkLst>
        </pc:spChg>
        <pc:spChg chg="add">
          <ac:chgData name="Muppeda, Anvesh" userId="06b03efe-61ac-428c-8f04-21f5fe3dd4d6" providerId="ADAL" clId="{D285C741-1E2F-8E42-92A1-FA2D9DF235B3}" dt="2024-04-08T06:09:49.300" v="377" actId="26606"/>
          <ac:spMkLst>
            <pc:docMk/>
            <pc:sldMk cId="1562297661" sldId="298"/>
            <ac:spMk id="24" creationId="{1500B4A4-B1F1-41EA-886A-B8A210DBCA3B}"/>
          </ac:spMkLst>
        </pc:spChg>
        <pc:spChg chg="add">
          <ac:chgData name="Muppeda, Anvesh" userId="06b03efe-61ac-428c-8f04-21f5fe3dd4d6" providerId="ADAL" clId="{D285C741-1E2F-8E42-92A1-FA2D9DF235B3}" dt="2024-04-08T06:09:49.300" v="377" actId="26606"/>
          <ac:spMkLst>
            <pc:docMk/>
            <pc:sldMk cId="1562297661" sldId="298"/>
            <ac:spMk id="25" creationId="{5E55A99C-0BDC-4DBE-8E40-9FA66F629FA1}"/>
          </ac:spMkLst>
        </pc:spChg>
        <pc:picChg chg="mod">
          <ac:chgData name="Muppeda, Anvesh" userId="06b03efe-61ac-428c-8f04-21f5fe3dd4d6" providerId="ADAL" clId="{D285C741-1E2F-8E42-92A1-FA2D9DF235B3}" dt="2024-04-08T06:09:49.300" v="377" actId="26606"/>
          <ac:picMkLst>
            <pc:docMk/>
            <pc:sldMk cId="1562297661" sldId="298"/>
            <ac:picMk id="2" creationId="{F3334C34-EF14-6592-261B-F21A311C9390}"/>
          </ac:picMkLst>
        </pc:picChg>
        <pc:picChg chg="add mod">
          <ac:chgData name="Muppeda, Anvesh" userId="06b03efe-61ac-428c-8f04-21f5fe3dd4d6" providerId="ADAL" clId="{D285C741-1E2F-8E42-92A1-FA2D9DF235B3}" dt="2024-04-08T06:12:08.825" v="412"/>
          <ac:picMkLst>
            <pc:docMk/>
            <pc:sldMk cId="1562297661" sldId="298"/>
            <ac:picMk id="3" creationId="{87EDA832-1DEC-373E-BA47-B546C503A125}"/>
          </ac:picMkLst>
        </pc:picChg>
      </pc:sldChg>
      <pc:sldChg chg="addSp delSp modSp mod setBg">
        <pc:chgData name="Muppeda, Anvesh" userId="06b03efe-61ac-428c-8f04-21f5fe3dd4d6" providerId="ADAL" clId="{D285C741-1E2F-8E42-92A1-FA2D9DF235B3}" dt="2024-04-08T06:13:45.720" v="420" actId="20577"/>
        <pc:sldMkLst>
          <pc:docMk/>
          <pc:sldMk cId="3863825199" sldId="299"/>
        </pc:sldMkLst>
        <pc:spChg chg="mod">
          <ac:chgData name="Muppeda, Anvesh" userId="06b03efe-61ac-428c-8f04-21f5fe3dd4d6" providerId="ADAL" clId="{D285C741-1E2F-8E42-92A1-FA2D9DF235B3}" dt="2024-04-08T06:13:45.720" v="420" actId="20577"/>
          <ac:spMkLst>
            <pc:docMk/>
            <pc:sldMk cId="3863825199" sldId="299"/>
            <ac:spMk id="2" creationId="{6A4E8B39-84F5-5D53-D554-D76DB76DAD23}"/>
          </ac:spMkLst>
        </pc:spChg>
        <pc:spChg chg="mod">
          <ac:chgData name="Muppeda, Anvesh" userId="06b03efe-61ac-428c-8f04-21f5fe3dd4d6" providerId="ADAL" clId="{D285C741-1E2F-8E42-92A1-FA2D9DF235B3}" dt="2024-04-08T06:13:28.465" v="416" actId="26606"/>
          <ac:spMkLst>
            <pc:docMk/>
            <pc:sldMk cId="3863825199" sldId="299"/>
            <ac:spMk id="3" creationId="{5E0945F1-5DF4-4A19-B751-F489B47A0E05}"/>
          </ac:spMkLst>
        </pc:spChg>
        <pc:spChg chg="add del">
          <ac:chgData name="Muppeda, Anvesh" userId="06b03efe-61ac-428c-8f04-21f5fe3dd4d6" providerId="ADAL" clId="{D285C741-1E2F-8E42-92A1-FA2D9DF235B3}" dt="2024-04-08T06:13:28.472" v="417" actId="26606"/>
          <ac:spMkLst>
            <pc:docMk/>
            <pc:sldMk cId="3863825199" sldId="299"/>
            <ac:spMk id="8" creationId="{1B15ED52-F352-441B-82BF-E0EA34836D08}"/>
          </ac:spMkLst>
        </pc:spChg>
        <pc:spChg chg="add del">
          <ac:chgData name="Muppeda, Anvesh" userId="06b03efe-61ac-428c-8f04-21f5fe3dd4d6" providerId="ADAL" clId="{D285C741-1E2F-8E42-92A1-FA2D9DF235B3}" dt="2024-04-08T06:13:28.472" v="417" actId="26606"/>
          <ac:spMkLst>
            <pc:docMk/>
            <pc:sldMk cId="3863825199" sldId="299"/>
            <ac:spMk id="10" creationId="{3B2E3793-BFE6-45A2-9B7B-E18844431C99}"/>
          </ac:spMkLst>
        </pc:spChg>
        <pc:spChg chg="add del">
          <ac:chgData name="Muppeda, Anvesh" userId="06b03efe-61ac-428c-8f04-21f5fe3dd4d6" providerId="ADAL" clId="{D285C741-1E2F-8E42-92A1-FA2D9DF235B3}" dt="2024-04-08T06:13:28.472" v="417" actId="26606"/>
          <ac:spMkLst>
            <pc:docMk/>
            <pc:sldMk cId="3863825199" sldId="299"/>
            <ac:spMk id="12" creationId="{BC4C4868-CB8F-4AF9-9CDB-8108F2C19B67}"/>
          </ac:spMkLst>
        </pc:spChg>
        <pc:spChg chg="add del">
          <ac:chgData name="Muppeda, Anvesh" userId="06b03efe-61ac-428c-8f04-21f5fe3dd4d6" providerId="ADAL" clId="{D285C741-1E2F-8E42-92A1-FA2D9DF235B3}" dt="2024-04-08T06:13:28.472" v="417" actId="26606"/>
          <ac:spMkLst>
            <pc:docMk/>
            <pc:sldMk cId="3863825199" sldId="299"/>
            <ac:spMk id="14" creationId="{375E0459-6403-40CD-989D-56A4407CA12E}"/>
          </ac:spMkLst>
        </pc:spChg>
        <pc:spChg chg="add del">
          <ac:chgData name="Muppeda, Anvesh" userId="06b03efe-61ac-428c-8f04-21f5fe3dd4d6" providerId="ADAL" clId="{D285C741-1E2F-8E42-92A1-FA2D9DF235B3}" dt="2024-04-08T06:13:28.472" v="417" actId="26606"/>
          <ac:spMkLst>
            <pc:docMk/>
            <pc:sldMk cId="3863825199" sldId="299"/>
            <ac:spMk id="16" creationId="{53E5B1A8-3AC9-4BD1-9BBC-78CA94F2D1BA}"/>
          </ac:spMkLst>
        </pc:spChg>
        <pc:spChg chg="add del">
          <ac:chgData name="Muppeda, Anvesh" userId="06b03efe-61ac-428c-8f04-21f5fe3dd4d6" providerId="ADAL" clId="{D285C741-1E2F-8E42-92A1-FA2D9DF235B3}" dt="2024-04-08T06:13:28.465" v="416" actId="26606"/>
          <ac:spMkLst>
            <pc:docMk/>
            <pc:sldMk cId="3863825199" sldId="299"/>
            <ac:spMk id="21" creationId="{70DFC902-7D23-471A-B557-B6B6917D7A0D}"/>
          </ac:spMkLst>
        </pc:spChg>
        <pc:spChg chg="add del">
          <ac:chgData name="Muppeda, Anvesh" userId="06b03efe-61ac-428c-8f04-21f5fe3dd4d6" providerId="ADAL" clId="{D285C741-1E2F-8E42-92A1-FA2D9DF235B3}" dt="2024-04-08T06:13:28.465" v="416" actId="26606"/>
          <ac:spMkLst>
            <pc:docMk/>
            <pc:sldMk cId="3863825199" sldId="299"/>
            <ac:spMk id="23" creationId="{A55D5633-D557-4DCA-982C-FF36EB7A1C00}"/>
          </ac:spMkLst>
        </pc:spChg>
        <pc:spChg chg="add del">
          <ac:chgData name="Muppeda, Anvesh" userId="06b03efe-61ac-428c-8f04-21f5fe3dd4d6" providerId="ADAL" clId="{D285C741-1E2F-8E42-92A1-FA2D9DF235B3}" dt="2024-04-08T06:13:28.465" v="416" actId="26606"/>
          <ac:spMkLst>
            <pc:docMk/>
            <pc:sldMk cId="3863825199" sldId="299"/>
            <ac:spMk id="25" creationId="{450D3AD2-FA80-415F-A9CE-54D884561CD7}"/>
          </ac:spMkLst>
        </pc:spChg>
        <pc:spChg chg="add">
          <ac:chgData name="Muppeda, Anvesh" userId="06b03efe-61ac-428c-8f04-21f5fe3dd4d6" providerId="ADAL" clId="{D285C741-1E2F-8E42-92A1-FA2D9DF235B3}" dt="2024-04-08T06:13:28.472" v="417" actId="26606"/>
          <ac:spMkLst>
            <pc:docMk/>
            <pc:sldMk cId="3863825199" sldId="299"/>
            <ac:spMk id="27" creationId="{375E0459-6403-40CD-989D-56A4407CA12E}"/>
          </ac:spMkLst>
        </pc:spChg>
        <pc:spChg chg="add">
          <ac:chgData name="Muppeda, Anvesh" userId="06b03efe-61ac-428c-8f04-21f5fe3dd4d6" providerId="ADAL" clId="{D285C741-1E2F-8E42-92A1-FA2D9DF235B3}" dt="2024-04-08T06:13:28.472" v="417" actId="26606"/>
          <ac:spMkLst>
            <pc:docMk/>
            <pc:sldMk cId="3863825199" sldId="299"/>
            <ac:spMk id="28" creationId="{1B15ED52-F352-441B-82BF-E0EA34836D08}"/>
          </ac:spMkLst>
        </pc:spChg>
        <pc:spChg chg="add">
          <ac:chgData name="Muppeda, Anvesh" userId="06b03efe-61ac-428c-8f04-21f5fe3dd4d6" providerId="ADAL" clId="{D285C741-1E2F-8E42-92A1-FA2D9DF235B3}" dt="2024-04-08T06:13:28.472" v="417" actId="26606"/>
          <ac:spMkLst>
            <pc:docMk/>
            <pc:sldMk cId="3863825199" sldId="299"/>
            <ac:spMk id="29" creationId="{53E5B1A8-3AC9-4BD1-9BBC-78CA94F2D1BA}"/>
          </ac:spMkLst>
        </pc:spChg>
        <pc:spChg chg="add">
          <ac:chgData name="Muppeda, Anvesh" userId="06b03efe-61ac-428c-8f04-21f5fe3dd4d6" providerId="ADAL" clId="{D285C741-1E2F-8E42-92A1-FA2D9DF235B3}" dt="2024-04-08T06:13:28.472" v="417" actId="26606"/>
          <ac:spMkLst>
            <pc:docMk/>
            <pc:sldMk cId="3863825199" sldId="299"/>
            <ac:spMk id="30" creationId="{3B2E3793-BFE6-45A2-9B7B-E18844431C99}"/>
          </ac:spMkLst>
        </pc:spChg>
        <pc:spChg chg="add">
          <ac:chgData name="Muppeda, Anvesh" userId="06b03efe-61ac-428c-8f04-21f5fe3dd4d6" providerId="ADAL" clId="{D285C741-1E2F-8E42-92A1-FA2D9DF235B3}" dt="2024-04-08T06:13:28.472" v="417" actId="26606"/>
          <ac:spMkLst>
            <pc:docMk/>
            <pc:sldMk cId="3863825199" sldId="299"/>
            <ac:spMk id="31" creationId="{BC4C4868-CB8F-4AF9-9CDB-8108F2C19B67}"/>
          </ac:spMkLst>
        </pc:spChg>
        <pc:picChg chg="add mod">
          <ac:chgData name="Muppeda, Anvesh" userId="06b03efe-61ac-428c-8f04-21f5fe3dd4d6" providerId="ADAL" clId="{D285C741-1E2F-8E42-92A1-FA2D9DF235B3}" dt="2024-04-08T06:11:36.580" v="396"/>
          <ac:picMkLst>
            <pc:docMk/>
            <pc:sldMk cId="3863825199" sldId="299"/>
            <ac:picMk id="4" creationId="{B114E406-61FA-7CB3-89CB-70231A17A27C}"/>
          </ac:picMkLst>
        </pc:picChg>
      </pc:sldChg>
      <pc:sldChg chg="addSp modSp mod setBg">
        <pc:chgData name="Muppeda, Anvesh" userId="06b03efe-61ac-428c-8f04-21f5fe3dd4d6" providerId="ADAL" clId="{D285C741-1E2F-8E42-92A1-FA2D9DF235B3}" dt="2024-04-08T06:14:00.271" v="421" actId="20577"/>
        <pc:sldMkLst>
          <pc:docMk/>
          <pc:sldMk cId="483825390" sldId="300"/>
        </pc:sldMkLst>
        <pc:spChg chg="mod">
          <ac:chgData name="Muppeda, Anvesh" userId="06b03efe-61ac-428c-8f04-21f5fe3dd4d6" providerId="ADAL" clId="{D285C741-1E2F-8E42-92A1-FA2D9DF235B3}" dt="2024-04-08T06:14:00.271" v="421" actId="20577"/>
          <ac:spMkLst>
            <pc:docMk/>
            <pc:sldMk cId="483825390" sldId="300"/>
            <ac:spMk id="2" creationId="{ADA5E1C5-E5D2-4DB7-86A6-0ED279CDC548}"/>
          </ac:spMkLst>
        </pc:spChg>
        <pc:spChg chg="mod">
          <ac:chgData name="Muppeda, Anvesh" userId="06b03efe-61ac-428c-8f04-21f5fe3dd4d6" providerId="ADAL" clId="{D285C741-1E2F-8E42-92A1-FA2D9DF235B3}" dt="2024-04-08T06:08:53.106" v="368" actId="26606"/>
          <ac:spMkLst>
            <pc:docMk/>
            <pc:sldMk cId="483825390" sldId="300"/>
            <ac:spMk id="3" creationId="{589CD899-CB03-1F79-43F5-520E0DDABB97}"/>
          </ac:spMkLst>
        </pc:spChg>
        <pc:spChg chg="add">
          <ac:chgData name="Muppeda, Anvesh" userId="06b03efe-61ac-428c-8f04-21f5fe3dd4d6" providerId="ADAL" clId="{D285C741-1E2F-8E42-92A1-FA2D9DF235B3}" dt="2024-04-08T06:08:53.106" v="368" actId="26606"/>
          <ac:spMkLst>
            <pc:docMk/>
            <pc:sldMk cId="483825390" sldId="300"/>
            <ac:spMk id="8" creationId="{1B15ED52-F352-441B-82BF-E0EA34836D08}"/>
          </ac:spMkLst>
        </pc:spChg>
        <pc:spChg chg="add">
          <ac:chgData name="Muppeda, Anvesh" userId="06b03efe-61ac-428c-8f04-21f5fe3dd4d6" providerId="ADAL" clId="{D285C741-1E2F-8E42-92A1-FA2D9DF235B3}" dt="2024-04-08T06:08:53.106" v="368" actId="26606"/>
          <ac:spMkLst>
            <pc:docMk/>
            <pc:sldMk cId="483825390" sldId="300"/>
            <ac:spMk id="10" creationId="{3B2E3793-BFE6-45A2-9B7B-E18844431C99}"/>
          </ac:spMkLst>
        </pc:spChg>
        <pc:spChg chg="add">
          <ac:chgData name="Muppeda, Anvesh" userId="06b03efe-61ac-428c-8f04-21f5fe3dd4d6" providerId="ADAL" clId="{D285C741-1E2F-8E42-92A1-FA2D9DF235B3}" dt="2024-04-08T06:08:53.106" v="368" actId="26606"/>
          <ac:spMkLst>
            <pc:docMk/>
            <pc:sldMk cId="483825390" sldId="300"/>
            <ac:spMk id="12" creationId="{BC4C4868-CB8F-4AF9-9CDB-8108F2C19B67}"/>
          </ac:spMkLst>
        </pc:spChg>
        <pc:spChg chg="add">
          <ac:chgData name="Muppeda, Anvesh" userId="06b03efe-61ac-428c-8f04-21f5fe3dd4d6" providerId="ADAL" clId="{D285C741-1E2F-8E42-92A1-FA2D9DF235B3}" dt="2024-04-08T06:08:53.106" v="368" actId="26606"/>
          <ac:spMkLst>
            <pc:docMk/>
            <pc:sldMk cId="483825390" sldId="300"/>
            <ac:spMk id="14" creationId="{375E0459-6403-40CD-989D-56A4407CA12E}"/>
          </ac:spMkLst>
        </pc:spChg>
        <pc:spChg chg="add">
          <ac:chgData name="Muppeda, Anvesh" userId="06b03efe-61ac-428c-8f04-21f5fe3dd4d6" providerId="ADAL" clId="{D285C741-1E2F-8E42-92A1-FA2D9DF235B3}" dt="2024-04-08T06:08:53.106" v="368" actId="26606"/>
          <ac:spMkLst>
            <pc:docMk/>
            <pc:sldMk cId="483825390" sldId="300"/>
            <ac:spMk id="16" creationId="{53E5B1A8-3AC9-4BD1-9BBC-78CA94F2D1BA}"/>
          </ac:spMkLst>
        </pc:spChg>
        <pc:picChg chg="add mod">
          <ac:chgData name="Muppeda, Anvesh" userId="06b03efe-61ac-428c-8f04-21f5fe3dd4d6" providerId="ADAL" clId="{D285C741-1E2F-8E42-92A1-FA2D9DF235B3}" dt="2024-04-08T06:11:38.268" v="397"/>
          <ac:picMkLst>
            <pc:docMk/>
            <pc:sldMk cId="483825390" sldId="300"/>
            <ac:picMk id="4" creationId="{A185B95D-4F89-D003-8C17-0DF8C0F8BB16}"/>
          </ac:picMkLst>
        </pc:picChg>
      </pc:sldChg>
      <pc:sldChg chg="addSp delSp modSp mod setBg">
        <pc:chgData name="Muppeda, Anvesh" userId="06b03efe-61ac-428c-8f04-21f5fe3dd4d6" providerId="ADAL" clId="{D285C741-1E2F-8E42-92A1-FA2D9DF235B3}" dt="2024-04-08T06:14:05.811" v="422" actId="20577"/>
        <pc:sldMkLst>
          <pc:docMk/>
          <pc:sldMk cId="3341037172" sldId="301"/>
        </pc:sldMkLst>
        <pc:spChg chg="mod">
          <ac:chgData name="Muppeda, Anvesh" userId="06b03efe-61ac-428c-8f04-21f5fe3dd4d6" providerId="ADAL" clId="{D285C741-1E2F-8E42-92A1-FA2D9DF235B3}" dt="2024-04-08T06:14:05.811" v="422" actId="20577"/>
          <ac:spMkLst>
            <pc:docMk/>
            <pc:sldMk cId="3341037172" sldId="301"/>
            <ac:spMk id="2" creationId="{DB321B59-CC9F-3103-6859-999032922E05}"/>
          </ac:spMkLst>
        </pc:spChg>
        <pc:spChg chg="mod">
          <ac:chgData name="Muppeda, Anvesh" userId="06b03efe-61ac-428c-8f04-21f5fe3dd4d6" providerId="ADAL" clId="{D285C741-1E2F-8E42-92A1-FA2D9DF235B3}" dt="2024-04-08T06:08:56.956" v="369" actId="26606"/>
          <ac:spMkLst>
            <pc:docMk/>
            <pc:sldMk cId="3341037172" sldId="301"/>
            <ac:spMk id="3" creationId="{185DC82C-D8BE-E6E3-8CA6-E54C0C641298}"/>
          </ac:spMkLst>
        </pc:spChg>
        <pc:spChg chg="add">
          <ac:chgData name="Muppeda, Anvesh" userId="06b03efe-61ac-428c-8f04-21f5fe3dd4d6" providerId="ADAL" clId="{D285C741-1E2F-8E42-92A1-FA2D9DF235B3}" dt="2024-04-08T06:08:56.956" v="369" actId="26606"/>
          <ac:spMkLst>
            <pc:docMk/>
            <pc:sldMk cId="3341037172" sldId="301"/>
            <ac:spMk id="8" creationId="{1B15ED52-F352-441B-82BF-E0EA34836D08}"/>
          </ac:spMkLst>
        </pc:spChg>
        <pc:spChg chg="add">
          <ac:chgData name="Muppeda, Anvesh" userId="06b03efe-61ac-428c-8f04-21f5fe3dd4d6" providerId="ADAL" clId="{D285C741-1E2F-8E42-92A1-FA2D9DF235B3}" dt="2024-04-08T06:08:56.956" v="369" actId="26606"/>
          <ac:spMkLst>
            <pc:docMk/>
            <pc:sldMk cId="3341037172" sldId="301"/>
            <ac:spMk id="10" creationId="{3B2E3793-BFE6-45A2-9B7B-E18844431C99}"/>
          </ac:spMkLst>
        </pc:spChg>
        <pc:spChg chg="add">
          <ac:chgData name="Muppeda, Anvesh" userId="06b03efe-61ac-428c-8f04-21f5fe3dd4d6" providerId="ADAL" clId="{D285C741-1E2F-8E42-92A1-FA2D9DF235B3}" dt="2024-04-08T06:08:56.956" v="369" actId="26606"/>
          <ac:spMkLst>
            <pc:docMk/>
            <pc:sldMk cId="3341037172" sldId="301"/>
            <ac:spMk id="12" creationId="{BC4C4868-CB8F-4AF9-9CDB-8108F2C19B67}"/>
          </ac:spMkLst>
        </pc:spChg>
        <pc:spChg chg="add">
          <ac:chgData name="Muppeda, Anvesh" userId="06b03efe-61ac-428c-8f04-21f5fe3dd4d6" providerId="ADAL" clId="{D285C741-1E2F-8E42-92A1-FA2D9DF235B3}" dt="2024-04-08T06:08:56.956" v="369" actId="26606"/>
          <ac:spMkLst>
            <pc:docMk/>
            <pc:sldMk cId="3341037172" sldId="301"/>
            <ac:spMk id="14" creationId="{375E0459-6403-40CD-989D-56A4407CA12E}"/>
          </ac:spMkLst>
        </pc:spChg>
        <pc:spChg chg="add">
          <ac:chgData name="Muppeda, Anvesh" userId="06b03efe-61ac-428c-8f04-21f5fe3dd4d6" providerId="ADAL" clId="{D285C741-1E2F-8E42-92A1-FA2D9DF235B3}" dt="2024-04-08T06:08:56.956" v="369" actId="26606"/>
          <ac:spMkLst>
            <pc:docMk/>
            <pc:sldMk cId="3341037172" sldId="301"/>
            <ac:spMk id="16" creationId="{53E5B1A8-3AC9-4BD1-9BBC-78CA94F2D1BA}"/>
          </ac:spMkLst>
        </pc:spChg>
        <pc:picChg chg="add del mod">
          <ac:chgData name="Muppeda, Anvesh" userId="06b03efe-61ac-428c-8f04-21f5fe3dd4d6" providerId="ADAL" clId="{D285C741-1E2F-8E42-92A1-FA2D9DF235B3}" dt="2024-04-08T06:11:49.842" v="402" actId="478"/>
          <ac:picMkLst>
            <pc:docMk/>
            <pc:sldMk cId="3341037172" sldId="301"/>
            <ac:picMk id="4" creationId="{27A36153-E8FD-11AE-5301-77B9088EF361}"/>
          </ac:picMkLst>
        </pc:picChg>
        <pc:picChg chg="add mod">
          <ac:chgData name="Muppeda, Anvesh" userId="06b03efe-61ac-428c-8f04-21f5fe3dd4d6" providerId="ADAL" clId="{D285C741-1E2F-8E42-92A1-FA2D9DF235B3}" dt="2024-04-08T06:11:50.812" v="403"/>
          <ac:picMkLst>
            <pc:docMk/>
            <pc:sldMk cId="3341037172" sldId="301"/>
            <ac:picMk id="5" creationId="{53B90048-C0FA-EFBC-F91F-5E1FDC8A7DED}"/>
          </ac:picMkLst>
        </pc:picChg>
      </pc:sldChg>
    </pc:docChg>
  </pc:docChgLst>
  <pc:docChgLst>
    <pc:chgData name="Karapakula, Prathyuusha Chowdary" userId="S::pkarapak@ttu.edu::43d9b744-6f8b-4a6d-88a5-65969a29665d" providerId="AD" clId="Web-{A1C74BCD-E4AD-A426-7AC7-547FB254531E}"/>
    <pc:docChg chg="addSld delSld modSld">
      <pc:chgData name="Karapakula, Prathyuusha Chowdary" userId="S::pkarapak@ttu.edu::43d9b744-6f8b-4a6d-88a5-65969a29665d" providerId="AD" clId="Web-{A1C74BCD-E4AD-A426-7AC7-547FB254531E}" dt="2024-04-08T04:21:42.961" v="129" actId="1076"/>
      <pc:docMkLst>
        <pc:docMk/>
      </pc:docMkLst>
      <pc:sldChg chg="modSp">
        <pc:chgData name="Karapakula, Prathyuusha Chowdary" userId="S::pkarapak@ttu.edu::43d9b744-6f8b-4a6d-88a5-65969a29665d" providerId="AD" clId="Web-{A1C74BCD-E4AD-A426-7AC7-547FB254531E}" dt="2024-04-08T04:18:11.439" v="90" actId="20577"/>
        <pc:sldMkLst>
          <pc:docMk/>
          <pc:sldMk cId="876772512" sldId="257"/>
        </pc:sldMkLst>
        <pc:spChg chg="mod">
          <ac:chgData name="Karapakula, Prathyuusha Chowdary" userId="S::pkarapak@ttu.edu::43d9b744-6f8b-4a6d-88a5-65969a29665d" providerId="AD" clId="Web-{A1C74BCD-E4AD-A426-7AC7-547FB254531E}" dt="2024-04-08T04:18:11.439" v="90" actId="20577"/>
          <ac:spMkLst>
            <pc:docMk/>
            <pc:sldMk cId="876772512" sldId="257"/>
            <ac:spMk id="2" creationId="{C50C24AB-C3AE-B5B2-B167-745F215D2BF2}"/>
          </ac:spMkLst>
        </pc:spChg>
        <pc:spChg chg="mod">
          <ac:chgData name="Karapakula, Prathyuusha Chowdary" userId="S::pkarapak@ttu.edu::43d9b744-6f8b-4a6d-88a5-65969a29665d" providerId="AD" clId="Web-{A1C74BCD-E4AD-A426-7AC7-547FB254531E}" dt="2024-04-08T02:14:44.264" v="37" actId="14100"/>
          <ac:spMkLst>
            <pc:docMk/>
            <pc:sldMk cId="876772512" sldId="257"/>
            <ac:spMk id="3" creationId="{31B2EFB8-2D46-5065-B4D3-3A120CD5DC8A}"/>
          </ac:spMkLst>
        </pc:spChg>
      </pc:sldChg>
      <pc:sldChg chg="modSp">
        <pc:chgData name="Karapakula, Prathyuusha Chowdary" userId="S::pkarapak@ttu.edu::43d9b744-6f8b-4a6d-88a5-65969a29665d" providerId="AD" clId="Web-{A1C74BCD-E4AD-A426-7AC7-547FB254531E}" dt="2024-04-08T04:17:43.531" v="85" actId="1076"/>
        <pc:sldMkLst>
          <pc:docMk/>
          <pc:sldMk cId="1319665962" sldId="273"/>
        </pc:sldMkLst>
        <pc:spChg chg="mod">
          <ac:chgData name="Karapakula, Prathyuusha Chowdary" userId="S::pkarapak@ttu.edu::43d9b744-6f8b-4a6d-88a5-65969a29665d" providerId="AD" clId="Web-{A1C74BCD-E4AD-A426-7AC7-547FB254531E}" dt="2024-04-08T04:17:43.531" v="85" actId="1076"/>
          <ac:spMkLst>
            <pc:docMk/>
            <pc:sldMk cId="1319665962" sldId="273"/>
            <ac:spMk id="2" creationId="{F889421B-6CDA-7517-FB3B-5BDA2D9462CB}"/>
          </ac:spMkLst>
        </pc:spChg>
        <pc:spChg chg="mod">
          <ac:chgData name="Karapakula, Prathyuusha Chowdary" userId="S::pkarapak@ttu.edu::43d9b744-6f8b-4a6d-88a5-65969a29665d" providerId="AD" clId="Web-{A1C74BCD-E4AD-A426-7AC7-547FB254531E}" dt="2024-04-08T02:24:57.286" v="80" actId="14100"/>
          <ac:spMkLst>
            <pc:docMk/>
            <pc:sldMk cId="1319665962" sldId="273"/>
            <ac:spMk id="3" creationId="{CBFB8484-5523-6B0F-9EC6-5EB58BB73440}"/>
          </ac:spMkLst>
        </pc:spChg>
      </pc:sldChg>
      <pc:sldChg chg="addSp modSp">
        <pc:chgData name="Karapakula, Prathyuusha Chowdary" userId="S::pkarapak@ttu.edu::43d9b744-6f8b-4a6d-88a5-65969a29665d" providerId="AD" clId="Web-{A1C74BCD-E4AD-A426-7AC7-547FB254531E}" dt="2024-04-08T04:18:16.689" v="91" actId="14100"/>
        <pc:sldMkLst>
          <pc:docMk/>
          <pc:sldMk cId="65195843" sldId="282"/>
        </pc:sldMkLst>
        <pc:spChg chg="add mod">
          <ac:chgData name="Karapakula, Prathyuusha Chowdary" userId="S::pkarapak@ttu.edu::43d9b744-6f8b-4a6d-88a5-65969a29665d" providerId="AD" clId="Web-{A1C74BCD-E4AD-A426-7AC7-547FB254531E}" dt="2024-04-08T04:18:16.689" v="91" actId="14100"/>
          <ac:spMkLst>
            <pc:docMk/>
            <pc:sldMk cId="65195843" sldId="282"/>
            <ac:spMk id="3" creationId="{1A878355-6DA6-5F81-D778-F950EA7422FF}"/>
          </ac:spMkLst>
        </pc:spChg>
        <pc:picChg chg="mod">
          <ac:chgData name="Karapakula, Prathyuusha Chowdary" userId="S::pkarapak@ttu.edu::43d9b744-6f8b-4a6d-88a5-65969a29665d" providerId="AD" clId="Web-{A1C74BCD-E4AD-A426-7AC7-547FB254531E}" dt="2024-04-08T02:19:58.713" v="63" actId="1076"/>
          <ac:picMkLst>
            <pc:docMk/>
            <pc:sldMk cId="65195843" sldId="282"/>
            <ac:picMk id="2" creationId="{EBF99F31-5106-531B-B403-F353A6A816F5}"/>
          </ac:picMkLst>
        </pc:picChg>
      </pc:sldChg>
      <pc:sldChg chg="addSp modSp">
        <pc:chgData name="Karapakula, Prathyuusha Chowdary" userId="S::pkarapak@ttu.edu::43d9b744-6f8b-4a6d-88a5-65969a29665d" providerId="AD" clId="Web-{A1C74BCD-E4AD-A426-7AC7-547FB254531E}" dt="2024-04-08T02:24:15.363" v="74" actId="20577"/>
        <pc:sldMkLst>
          <pc:docMk/>
          <pc:sldMk cId="1782164408" sldId="283"/>
        </pc:sldMkLst>
        <pc:spChg chg="add mod">
          <ac:chgData name="Karapakula, Prathyuusha Chowdary" userId="S::pkarapak@ttu.edu::43d9b744-6f8b-4a6d-88a5-65969a29665d" providerId="AD" clId="Web-{A1C74BCD-E4AD-A426-7AC7-547FB254531E}" dt="2024-04-08T02:24:15.363" v="74" actId="20577"/>
          <ac:spMkLst>
            <pc:docMk/>
            <pc:sldMk cId="1782164408" sldId="283"/>
            <ac:spMk id="3" creationId="{DDF3905D-D760-D0E8-5D25-77F31F575579}"/>
          </ac:spMkLst>
        </pc:spChg>
      </pc:sldChg>
      <pc:sldChg chg="new del">
        <pc:chgData name="Karapakula, Prathyuusha Chowdary" userId="S::pkarapak@ttu.edu::43d9b744-6f8b-4a6d-88a5-65969a29665d" providerId="AD" clId="Web-{A1C74BCD-E4AD-A426-7AC7-547FB254531E}" dt="2024-04-08T04:19:10.347" v="94"/>
        <pc:sldMkLst>
          <pc:docMk/>
          <pc:sldMk cId="1327634836" sldId="296"/>
        </pc:sldMkLst>
      </pc:sldChg>
      <pc:sldChg chg="addSp delSp modSp new mod setBg">
        <pc:chgData name="Karapakula, Prathyuusha Chowdary" userId="S::pkarapak@ttu.edu::43d9b744-6f8b-4a6d-88a5-65969a29665d" providerId="AD" clId="Web-{A1C74BCD-E4AD-A426-7AC7-547FB254531E}" dt="2024-04-08T04:21:42.961" v="129" actId="1076"/>
        <pc:sldMkLst>
          <pc:docMk/>
          <pc:sldMk cId="2029414131" sldId="297"/>
        </pc:sldMkLst>
        <pc:spChg chg="add mod">
          <ac:chgData name="Karapakula, Prathyuusha Chowdary" userId="S::pkarapak@ttu.edu::43d9b744-6f8b-4a6d-88a5-65969a29665d" providerId="AD" clId="Web-{A1C74BCD-E4AD-A426-7AC7-547FB254531E}" dt="2024-04-08T04:21:29.883" v="127"/>
          <ac:spMkLst>
            <pc:docMk/>
            <pc:sldMk cId="2029414131" sldId="297"/>
            <ac:spMk id="3" creationId="{D3CE8004-207A-9FFE-7240-CADF6AECA6CE}"/>
          </ac:spMkLst>
        </pc:spChg>
        <pc:spChg chg="add del">
          <ac:chgData name="Karapakula, Prathyuusha Chowdary" userId="S::pkarapak@ttu.edu::43d9b744-6f8b-4a6d-88a5-65969a29665d" providerId="AD" clId="Web-{A1C74BCD-E4AD-A426-7AC7-547FB254531E}" dt="2024-04-08T04:21:20.476" v="122"/>
          <ac:spMkLst>
            <pc:docMk/>
            <pc:sldMk cId="2029414131" sldId="297"/>
            <ac:spMk id="8" creationId="{A4AC5506-6312-4701-8D3C-40187889A947}"/>
          </ac:spMkLst>
        </pc:spChg>
        <pc:spChg chg="add del">
          <ac:chgData name="Karapakula, Prathyuusha Chowdary" userId="S::pkarapak@ttu.edu::43d9b744-6f8b-4a6d-88a5-65969a29665d" providerId="AD" clId="Web-{A1C74BCD-E4AD-A426-7AC7-547FB254531E}" dt="2024-04-08T04:21:22.820" v="124"/>
          <ac:spMkLst>
            <pc:docMk/>
            <pc:sldMk cId="2029414131" sldId="297"/>
            <ac:spMk id="10" creationId="{D4771268-CB57-404A-9271-370EB28F6090}"/>
          </ac:spMkLst>
        </pc:spChg>
        <pc:spChg chg="add del">
          <ac:chgData name="Karapakula, Prathyuusha Chowdary" userId="S::pkarapak@ttu.edu::43d9b744-6f8b-4a6d-88a5-65969a29665d" providerId="AD" clId="Web-{A1C74BCD-E4AD-A426-7AC7-547FB254531E}" dt="2024-04-08T04:21:29.883" v="126"/>
          <ac:spMkLst>
            <pc:docMk/>
            <pc:sldMk cId="2029414131" sldId="297"/>
            <ac:spMk id="12" creationId="{402F5C38-C747-4173-ABBF-656E39E82130}"/>
          </ac:spMkLst>
        </pc:spChg>
        <pc:spChg chg="add del">
          <ac:chgData name="Karapakula, Prathyuusha Chowdary" userId="S::pkarapak@ttu.edu::43d9b744-6f8b-4a6d-88a5-65969a29665d" providerId="AD" clId="Web-{A1C74BCD-E4AD-A426-7AC7-547FB254531E}" dt="2024-04-08T04:21:29.883" v="126"/>
          <ac:spMkLst>
            <pc:docMk/>
            <pc:sldMk cId="2029414131" sldId="297"/>
            <ac:spMk id="13" creationId="{F0A604E4-7307-451C-93BE-F1F7E1BF3BF8}"/>
          </ac:spMkLst>
        </pc:spChg>
        <pc:spChg chg="add del">
          <ac:chgData name="Karapakula, Prathyuusha Chowdary" userId="S::pkarapak@ttu.edu::43d9b744-6f8b-4a6d-88a5-65969a29665d" providerId="AD" clId="Web-{A1C74BCD-E4AD-A426-7AC7-547FB254531E}" dt="2024-04-08T04:21:29.883" v="126"/>
          <ac:spMkLst>
            <pc:docMk/>
            <pc:sldMk cId="2029414131" sldId="297"/>
            <ac:spMk id="14" creationId="{E37EECFC-A684-4391-AE85-4CDAF5565F61}"/>
          </ac:spMkLst>
        </pc:spChg>
        <pc:spChg chg="add del">
          <ac:chgData name="Karapakula, Prathyuusha Chowdary" userId="S::pkarapak@ttu.edu::43d9b744-6f8b-4a6d-88a5-65969a29665d" providerId="AD" clId="Web-{A1C74BCD-E4AD-A426-7AC7-547FB254531E}" dt="2024-04-08T04:21:29.883" v="126"/>
          <ac:spMkLst>
            <pc:docMk/>
            <pc:sldMk cId="2029414131" sldId="297"/>
            <ac:spMk id="15" creationId="{F7F3A0AA-35E5-4085-942B-737839030604}"/>
          </ac:spMkLst>
        </pc:spChg>
        <pc:spChg chg="add">
          <ac:chgData name="Karapakula, Prathyuusha Chowdary" userId="S::pkarapak@ttu.edu::43d9b744-6f8b-4a6d-88a5-65969a29665d" providerId="AD" clId="Web-{A1C74BCD-E4AD-A426-7AC7-547FB254531E}" dt="2024-04-08T04:21:29.883" v="127"/>
          <ac:spMkLst>
            <pc:docMk/>
            <pc:sldMk cId="2029414131" sldId="297"/>
            <ac:spMk id="16" creationId="{F8260ED5-17F7-4158-B241-D51DD4CF1B7E}"/>
          </ac:spMkLst>
        </pc:spChg>
        <pc:spChg chg="add">
          <ac:chgData name="Karapakula, Prathyuusha Chowdary" userId="S::pkarapak@ttu.edu::43d9b744-6f8b-4a6d-88a5-65969a29665d" providerId="AD" clId="Web-{A1C74BCD-E4AD-A426-7AC7-547FB254531E}" dt="2024-04-08T04:21:29.883" v="127"/>
          <ac:spMkLst>
            <pc:docMk/>
            <pc:sldMk cId="2029414131" sldId="297"/>
            <ac:spMk id="17" creationId="{A8384FB5-9ADC-4DDC-881B-597D56F5B15D}"/>
          </ac:spMkLst>
        </pc:spChg>
        <pc:spChg chg="add">
          <ac:chgData name="Karapakula, Prathyuusha Chowdary" userId="S::pkarapak@ttu.edu::43d9b744-6f8b-4a6d-88a5-65969a29665d" providerId="AD" clId="Web-{A1C74BCD-E4AD-A426-7AC7-547FB254531E}" dt="2024-04-08T04:21:29.883" v="127"/>
          <ac:spMkLst>
            <pc:docMk/>
            <pc:sldMk cId="2029414131" sldId="297"/>
            <ac:spMk id="18" creationId="{91E5A9A7-95C6-4F4F-B00E-C82E07FE62EF}"/>
          </ac:spMkLst>
        </pc:spChg>
        <pc:spChg chg="add">
          <ac:chgData name="Karapakula, Prathyuusha Chowdary" userId="S::pkarapak@ttu.edu::43d9b744-6f8b-4a6d-88a5-65969a29665d" providerId="AD" clId="Web-{A1C74BCD-E4AD-A426-7AC7-547FB254531E}" dt="2024-04-08T04:21:29.883" v="127"/>
          <ac:spMkLst>
            <pc:docMk/>
            <pc:sldMk cId="2029414131" sldId="297"/>
            <ac:spMk id="19" creationId="{D07DD2DE-F619-49DD-B5E7-03A290FF4ED1}"/>
          </ac:spMkLst>
        </pc:spChg>
        <pc:spChg chg="add">
          <ac:chgData name="Karapakula, Prathyuusha Chowdary" userId="S::pkarapak@ttu.edu::43d9b744-6f8b-4a6d-88a5-65969a29665d" providerId="AD" clId="Web-{A1C74BCD-E4AD-A426-7AC7-547FB254531E}" dt="2024-04-08T04:21:29.883" v="127"/>
          <ac:spMkLst>
            <pc:docMk/>
            <pc:sldMk cId="2029414131" sldId="297"/>
            <ac:spMk id="20" creationId="{85149191-5F60-4A28-AAFF-039F96B0F3EC}"/>
          </ac:spMkLst>
        </pc:spChg>
        <pc:picChg chg="add mod ord">
          <ac:chgData name="Karapakula, Prathyuusha Chowdary" userId="S::pkarapak@ttu.edu::43d9b744-6f8b-4a6d-88a5-65969a29665d" providerId="AD" clId="Web-{A1C74BCD-E4AD-A426-7AC7-547FB254531E}" dt="2024-04-08T04:21:42.961" v="129" actId="1076"/>
          <ac:picMkLst>
            <pc:docMk/>
            <pc:sldMk cId="2029414131" sldId="297"/>
            <ac:picMk id="2" creationId="{78B15D98-BC94-4DC7-C9ED-3F2F475D56F1}"/>
          </ac:picMkLst>
        </pc:picChg>
      </pc:sldChg>
      <pc:sldChg chg="addSp modSp new mod setBg">
        <pc:chgData name="Karapakula, Prathyuusha Chowdary" userId="S::pkarapak@ttu.edu::43d9b744-6f8b-4a6d-88a5-65969a29665d" providerId="AD" clId="Web-{A1C74BCD-E4AD-A426-7AC7-547FB254531E}" dt="2024-04-08T04:21:35.883" v="128"/>
        <pc:sldMkLst>
          <pc:docMk/>
          <pc:sldMk cId="1562297661" sldId="298"/>
        </pc:sldMkLst>
        <pc:spChg chg="add">
          <ac:chgData name="Karapakula, Prathyuusha Chowdary" userId="S::pkarapak@ttu.edu::43d9b744-6f8b-4a6d-88a5-65969a29665d" providerId="AD" clId="Web-{A1C74BCD-E4AD-A426-7AC7-547FB254531E}" dt="2024-04-08T04:21:35.883" v="128"/>
          <ac:spMkLst>
            <pc:docMk/>
            <pc:sldMk cId="1562297661" sldId="298"/>
            <ac:spMk id="7" creationId="{AB8C311F-7253-4AED-9701-7FC0708C41C7}"/>
          </ac:spMkLst>
        </pc:spChg>
        <pc:spChg chg="add">
          <ac:chgData name="Karapakula, Prathyuusha Chowdary" userId="S::pkarapak@ttu.edu::43d9b744-6f8b-4a6d-88a5-65969a29665d" providerId="AD" clId="Web-{A1C74BCD-E4AD-A426-7AC7-547FB254531E}" dt="2024-04-08T04:21:35.883" v="128"/>
          <ac:spMkLst>
            <pc:docMk/>
            <pc:sldMk cId="1562297661" sldId="298"/>
            <ac:spMk id="9" creationId="{FD073016-B734-483B-8953-5BADEE145112}"/>
          </ac:spMkLst>
        </pc:spChg>
        <pc:spChg chg="add">
          <ac:chgData name="Karapakula, Prathyuusha Chowdary" userId="S::pkarapak@ttu.edu::43d9b744-6f8b-4a6d-88a5-65969a29665d" providerId="AD" clId="Web-{A1C74BCD-E4AD-A426-7AC7-547FB254531E}" dt="2024-04-08T04:21:35.883" v="128"/>
          <ac:spMkLst>
            <pc:docMk/>
            <pc:sldMk cId="1562297661" sldId="298"/>
            <ac:spMk id="11" creationId="{90A7EAB6-59D3-4325-8DE6-E0CA4009CE53}"/>
          </ac:spMkLst>
        </pc:spChg>
        <pc:spChg chg="add">
          <ac:chgData name="Karapakula, Prathyuusha Chowdary" userId="S::pkarapak@ttu.edu::43d9b744-6f8b-4a6d-88a5-65969a29665d" providerId="AD" clId="Web-{A1C74BCD-E4AD-A426-7AC7-547FB254531E}" dt="2024-04-08T04:21:35.883" v="128"/>
          <ac:spMkLst>
            <pc:docMk/>
            <pc:sldMk cId="1562297661" sldId="298"/>
            <ac:spMk id="13" creationId="{A8D57A06-A426-446D-B02C-A2DC6B62E45E}"/>
          </ac:spMkLst>
        </pc:spChg>
        <pc:picChg chg="add mod">
          <ac:chgData name="Karapakula, Prathyuusha Chowdary" userId="S::pkarapak@ttu.edu::43d9b744-6f8b-4a6d-88a5-65969a29665d" providerId="AD" clId="Web-{A1C74BCD-E4AD-A426-7AC7-547FB254531E}" dt="2024-04-08T04:21:35.883" v="128"/>
          <ac:picMkLst>
            <pc:docMk/>
            <pc:sldMk cId="1562297661" sldId="298"/>
            <ac:picMk id="2" creationId="{F3334C34-EF14-6592-261B-F21A311C9390}"/>
          </ac:picMkLst>
        </pc:picChg>
      </pc:sldChg>
    </pc:docChg>
  </pc:docChgLst>
  <pc:docChgLst>
    <pc:chgData name="Kota, Sai Manasa" userId="S::saikota@ttu.edu::715c304d-ad4d-4c80-b3f3-b5d321fc7a5e" providerId="AD" clId="Web-{34649E3B-4B2C-A79E-17E4-0150300A17CA}"/>
    <pc:docChg chg="delSld modSld">
      <pc:chgData name="Kota, Sai Manasa" userId="S::saikota@ttu.edu::715c304d-ad4d-4c80-b3f3-b5d321fc7a5e" providerId="AD" clId="Web-{34649E3B-4B2C-A79E-17E4-0150300A17CA}" dt="2024-04-07T23:29:42.729" v="871"/>
      <pc:docMkLst>
        <pc:docMk/>
      </pc:docMkLst>
      <pc:sldChg chg="modSp">
        <pc:chgData name="Kota, Sai Manasa" userId="S::saikota@ttu.edu::715c304d-ad4d-4c80-b3f3-b5d321fc7a5e" providerId="AD" clId="Web-{34649E3B-4B2C-A79E-17E4-0150300A17CA}" dt="2024-04-07T23:24:43.298" v="566" actId="20577"/>
        <pc:sldMkLst>
          <pc:docMk/>
          <pc:sldMk cId="516235647" sldId="261"/>
        </pc:sldMkLst>
        <pc:spChg chg="mod">
          <ac:chgData name="Kota, Sai Manasa" userId="S::saikota@ttu.edu::715c304d-ad4d-4c80-b3f3-b5d321fc7a5e" providerId="AD" clId="Web-{34649E3B-4B2C-A79E-17E4-0150300A17CA}" dt="2024-04-07T23:24:43.298" v="566" actId="20577"/>
          <ac:spMkLst>
            <pc:docMk/>
            <pc:sldMk cId="516235647" sldId="261"/>
            <ac:spMk id="2" creationId="{C9E458CF-81EF-0669-9006-EDDD40D4FC61}"/>
          </ac:spMkLst>
        </pc:spChg>
        <pc:spChg chg="mod">
          <ac:chgData name="Kota, Sai Manasa" userId="S::saikota@ttu.edu::715c304d-ad4d-4c80-b3f3-b5d321fc7a5e" providerId="AD" clId="Web-{34649E3B-4B2C-A79E-17E4-0150300A17CA}" dt="2024-04-07T23:23:53.124" v="545" actId="20577"/>
          <ac:spMkLst>
            <pc:docMk/>
            <pc:sldMk cId="516235647" sldId="261"/>
            <ac:spMk id="3" creationId="{FC7F38C9-F04E-FB6F-B8A2-F95B7F906B40}"/>
          </ac:spMkLst>
        </pc:spChg>
      </pc:sldChg>
      <pc:sldChg chg="modSp">
        <pc:chgData name="Kota, Sai Manasa" userId="S::saikota@ttu.edu::715c304d-ad4d-4c80-b3f3-b5d321fc7a5e" providerId="AD" clId="Web-{34649E3B-4B2C-A79E-17E4-0150300A17CA}" dt="2024-04-07T23:29:28.010" v="869" actId="20577"/>
        <pc:sldMkLst>
          <pc:docMk/>
          <pc:sldMk cId="4260980714" sldId="262"/>
        </pc:sldMkLst>
        <pc:spChg chg="mod">
          <ac:chgData name="Kota, Sai Manasa" userId="S::saikota@ttu.edu::715c304d-ad4d-4c80-b3f3-b5d321fc7a5e" providerId="AD" clId="Web-{34649E3B-4B2C-A79E-17E4-0150300A17CA}" dt="2024-04-07T23:24:53.017" v="581" actId="20577"/>
          <ac:spMkLst>
            <pc:docMk/>
            <pc:sldMk cId="4260980714" sldId="262"/>
            <ac:spMk id="2" creationId="{318F4C5F-C8E7-1DB1-7DEC-E4105F55ECBE}"/>
          </ac:spMkLst>
        </pc:spChg>
        <pc:spChg chg="mod">
          <ac:chgData name="Kota, Sai Manasa" userId="S::saikota@ttu.edu::715c304d-ad4d-4c80-b3f3-b5d321fc7a5e" providerId="AD" clId="Web-{34649E3B-4B2C-A79E-17E4-0150300A17CA}" dt="2024-04-07T23:29:28.010" v="869" actId="20577"/>
          <ac:spMkLst>
            <pc:docMk/>
            <pc:sldMk cId="4260980714" sldId="262"/>
            <ac:spMk id="35" creationId="{6810DEF8-B6C7-2A3F-F7E7-A0A101059D44}"/>
          </ac:spMkLst>
        </pc:spChg>
      </pc:sldChg>
      <pc:sldChg chg="del">
        <pc:chgData name="Kota, Sai Manasa" userId="S::saikota@ttu.edu::715c304d-ad4d-4c80-b3f3-b5d321fc7a5e" providerId="AD" clId="Web-{34649E3B-4B2C-A79E-17E4-0150300A17CA}" dt="2024-04-07T23:29:42.729" v="871"/>
        <pc:sldMkLst>
          <pc:docMk/>
          <pc:sldMk cId="4155230512" sldId="263"/>
        </pc:sldMkLst>
      </pc:sldChg>
      <pc:sldChg chg="del">
        <pc:chgData name="Kota, Sai Manasa" userId="S::saikota@ttu.edu::715c304d-ad4d-4c80-b3f3-b5d321fc7a5e" providerId="AD" clId="Web-{34649E3B-4B2C-A79E-17E4-0150300A17CA}" dt="2024-04-07T23:29:40.463" v="870"/>
        <pc:sldMkLst>
          <pc:docMk/>
          <pc:sldMk cId="2156634275" sldId="264"/>
        </pc:sldMkLst>
      </pc:sldChg>
    </pc:docChg>
  </pc:docChgLst>
  <pc:docChgLst>
    <pc:chgData name="Karapakula, Prathyuusha Chowdary" userId="S::pkarapak@ttu.edu::43d9b744-6f8b-4a6d-88a5-65969a29665d" providerId="AD" clId="Web-{569B937E-9FC6-8B56-592B-4305B98FAA5A}"/>
    <pc:docChg chg="addSld delSld modSld">
      <pc:chgData name="Karapakula, Prathyuusha Chowdary" userId="S::pkarapak@ttu.edu::43d9b744-6f8b-4a6d-88a5-65969a29665d" providerId="AD" clId="Web-{569B937E-9FC6-8B56-592B-4305B98FAA5A}" dt="2024-04-08T01:59:33.770" v="67" actId="20577"/>
      <pc:docMkLst>
        <pc:docMk/>
      </pc:docMkLst>
      <pc:sldChg chg="modSp">
        <pc:chgData name="Karapakula, Prathyuusha Chowdary" userId="S::pkarapak@ttu.edu::43d9b744-6f8b-4a6d-88a5-65969a29665d" providerId="AD" clId="Web-{569B937E-9FC6-8B56-592B-4305B98FAA5A}" dt="2024-04-08T01:59:33.770" v="67" actId="20577"/>
        <pc:sldMkLst>
          <pc:docMk/>
          <pc:sldMk cId="876772512" sldId="257"/>
        </pc:sldMkLst>
        <pc:spChg chg="mod">
          <ac:chgData name="Karapakula, Prathyuusha Chowdary" userId="S::pkarapak@ttu.edu::43d9b744-6f8b-4a6d-88a5-65969a29665d" providerId="AD" clId="Web-{569B937E-9FC6-8B56-592B-4305B98FAA5A}" dt="2024-04-08T01:59:33.770" v="67" actId="20577"/>
          <ac:spMkLst>
            <pc:docMk/>
            <pc:sldMk cId="876772512" sldId="257"/>
            <ac:spMk id="2" creationId="{C50C24AB-C3AE-B5B2-B167-745F215D2BF2}"/>
          </ac:spMkLst>
        </pc:spChg>
        <pc:spChg chg="mod">
          <ac:chgData name="Karapakula, Prathyuusha Chowdary" userId="S::pkarapak@ttu.edu::43d9b744-6f8b-4a6d-88a5-65969a29665d" providerId="AD" clId="Web-{569B937E-9FC6-8B56-592B-4305B98FAA5A}" dt="2024-04-08T01:54:34.664" v="65" actId="20577"/>
          <ac:spMkLst>
            <pc:docMk/>
            <pc:sldMk cId="876772512" sldId="257"/>
            <ac:spMk id="3" creationId="{31B2EFB8-2D46-5065-B4D3-3A120CD5DC8A}"/>
          </ac:spMkLst>
        </pc:spChg>
      </pc:sldChg>
      <pc:sldChg chg="modSp">
        <pc:chgData name="Karapakula, Prathyuusha Chowdary" userId="S::pkarapak@ttu.edu::43d9b744-6f8b-4a6d-88a5-65969a29665d" providerId="AD" clId="Web-{569B937E-9FC6-8B56-592B-4305B98FAA5A}" dt="2024-04-08T01:54:12.741" v="64" actId="20577"/>
        <pc:sldMkLst>
          <pc:docMk/>
          <pc:sldMk cId="1319665962" sldId="273"/>
        </pc:sldMkLst>
        <pc:spChg chg="mod">
          <ac:chgData name="Karapakula, Prathyuusha Chowdary" userId="S::pkarapak@ttu.edu::43d9b744-6f8b-4a6d-88a5-65969a29665d" providerId="AD" clId="Web-{569B937E-9FC6-8B56-592B-4305B98FAA5A}" dt="2024-04-08T01:51:59.642" v="36" actId="20577"/>
          <ac:spMkLst>
            <pc:docMk/>
            <pc:sldMk cId="1319665962" sldId="273"/>
            <ac:spMk id="2" creationId="{F889421B-6CDA-7517-FB3B-5BDA2D9462CB}"/>
          </ac:spMkLst>
        </pc:spChg>
        <pc:spChg chg="mod">
          <ac:chgData name="Karapakula, Prathyuusha Chowdary" userId="S::pkarapak@ttu.edu::43d9b744-6f8b-4a6d-88a5-65969a29665d" providerId="AD" clId="Web-{569B937E-9FC6-8B56-592B-4305B98FAA5A}" dt="2024-04-08T01:54:12.741" v="64" actId="20577"/>
          <ac:spMkLst>
            <pc:docMk/>
            <pc:sldMk cId="1319665962" sldId="273"/>
            <ac:spMk id="3" creationId="{CBFB8484-5523-6B0F-9EC6-5EB58BB73440}"/>
          </ac:spMkLst>
        </pc:spChg>
      </pc:sldChg>
      <pc:sldChg chg="new del">
        <pc:chgData name="Karapakula, Prathyuusha Chowdary" userId="S::pkarapak@ttu.edu::43d9b744-6f8b-4a6d-88a5-65969a29665d" providerId="AD" clId="Web-{569B937E-9FC6-8B56-592B-4305B98FAA5A}" dt="2024-04-08T01:43:44.544" v="7"/>
        <pc:sldMkLst>
          <pc:docMk/>
          <pc:sldMk cId="3173727858" sldId="281"/>
        </pc:sldMkLst>
      </pc:sldChg>
      <pc:sldChg chg="addSp modSp new">
        <pc:chgData name="Karapakula, Prathyuusha Chowdary" userId="S::pkarapak@ttu.edu::43d9b744-6f8b-4a6d-88a5-65969a29665d" providerId="AD" clId="Web-{569B937E-9FC6-8B56-592B-4305B98FAA5A}" dt="2024-04-08T01:48:14.711" v="29" actId="14100"/>
        <pc:sldMkLst>
          <pc:docMk/>
          <pc:sldMk cId="65195843" sldId="282"/>
        </pc:sldMkLst>
        <pc:picChg chg="add mod modCrop">
          <ac:chgData name="Karapakula, Prathyuusha Chowdary" userId="S::pkarapak@ttu.edu::43d9b744-6f8b-4a6d-88a5-65969a29665d" providerId="AD" clId="Web-{569B937E-9FC6-8B56-592B-4305B98FAA5A}" dt="2024-04-08T01:48:14.711" v="29" actId="14100"/>
          <ac:picMkLst>
            <pc:docMk/>
            <pc:sldMk cId="65195843" sldId="282"/>
            <ac:picMk id="2" creationId="{EBF99F31-5106-531B-B403-F353A6A816F5}"/>
          </ac:picMkLst>
        </pc:picChg>
      </pc:sldChg>
      <pc:sldChg chg="addSp modSp new">
        <pc:chgData name="Karapakula, Prathyuusha Chowdary" userId="S::pkarapak@ttu.edu::43d9b744-6f8b-4a6d-88a5-65969a29665d" providerId="AD" clId="Web-{569B937E-9FC6-8B56-592B-4305B98FAA5A}" dt="2024-04-08T01:47:31.350" v="25" actId="1076"/>
        <pc:sldMkLst>
          <pc:docMk/>
          <pc:sldMk cId="1782164408" sldId="283"/>
        </pc:sldMkLst>
        <pc:picChg chg="add mod modCrop">
          <ac:chgData name="Karapakula, Prathyuusha Chowdary" userId="S::pkarapak@ttu.edu::43d9b744-6f8b-4a6d-88a5-65969a29665d" providerId="AD" clId="Web-{569B937E-9FC6-8B56-592B-4305B98FAA5A}" dt="2024-04-08T01:47:31.350" v="25" actId="1076"/>
          <ac:picMkLst>
            <pc:docMk/>
            <pc:sldMk cId="1782164408" sldId="283"/>
            <ac:picMk id="2" creationId="{B42D6295-40C5-34A0-1ED2-3830EC9D3DAD}"/>
          </ac:picMkLst>
        </pc:picChg>
      </pc:sldChg>
    </pc:docChg>
  </pc:docChgLst>
  <pc:docChgLst>
    <pc:chgData name="Ravilla, Bhavagna" userId="S::bhravill@ttu.edu::0d8ae3f6-e145-4783-94e2-42b6f0dc6f7e" providerId="AD" clId="Web-{A85599A9-4CBD-2918-91F5-A78D5F4CD88A}"/>
    <pc:docChg chg="addSld delSld modSld">
      <pc:chgData name="Ravilla, Bhavagna" userId="S::bhravill@ttu.edu::0d8ae3f6-e145-4783-94e2-42b6f0dc6f7e" providerId="AD" clId="Web-{A85599A9-4CBD-2918-91F5-A78D5F4CD88A}" dt="2024-04-08T03:43:03.912" v="208" actId="20577"/>
      <pc:docMkLst>
        <pc:docMk/>
      </pc:docMkLst>
      <pc:sldChg chg="modSp">
        <pc:chgData name="Ravilla, Bhavagna" userId="S::bhravill@ttu.edu::0d8ae3f6-e145-4783-94e2-42b6f0dc6f7e" providerId="AD" clId="Web-{A85599A9-4CBD-2918-91F5-A78D5F4CD88A}" dt="2024-04-08T02:53:32.763" v="9" actId="20577"/>
        <pc:sldMkLst>
          <pc:docMk/>
          <pc:sldMk cId="450684742" sldId="260"/>
        </pc:sldMkLst>
        <pc:spChg chg="mod">
          <ac:chgData name="Ravilla, Bhavagna" userId="S::bhravill@ttu.edu::0d8ae3f6-e145-4783-94e2-42b6f0dc6f7e" providerId="AD" clId="Web-{A85599A9-4CBD-2918-91F5-A78D5F4CD88A}" dt="2024-04-08T02:53:32.763" v="9" actId="20577"/>
          <ac:spMkLst>
            <pc:docMk/>
            <pc:sldMk cId="450684742" sldId="260"/>
            <ac:spMk id="3" creationId="{CD447747-2970-1A7F-912F-086A779E9C30}"/>
          </ac:spMkLst>
        </pc:spChg>
      </pc:sldChg>
      <pc:sldChg chg="modSp new">
        <pc:chgData name="Ravilla, Bhavagna" userId="S::bhravill@ttu.edu::0d8ae3f6-e145-4783-94e2-42b6f0dc6f7e" providerId="AD" clId="Web-{A85599A9-4CBD-2918-91F5-A78D5F4CD88A}" dt="2024-04-08T03:10:20.856" v="151" actId="20577"/>
        <pc:sldMkLst>
          <pc:docMk/>
          <pc:sldMk cId="3190767881" sldId="285"/>
        </pc:sldMkLst>
        <pc:spChg chg="mod">
          <ac:chgData name="Ravilla, Bhavagna" userId="S::bhravill@ttu.edu::0d8ae3f6-e145-4783-94e2-42b6f0dc6f7e" providerId="AD" clId="Web-{A85599A9-4CBD-2918-91F5-A78D5F4CD88A}" dt="2024-04-08T02:54:06.248" v="31" actId="20577"/>
          <ac:spMkLst>
            <pc:docMk/>
            <pc:sldMk cId="3190767881" sldId="285"/>
            <ac:spMk id="2" creationId="{4E47DE13-DA29-1327-9103-341CFD3F6D9A}"/>
          </ac:spMkLst>
        </pc:spChg>
        <pc:spChg chg="mod">
          <ac:chgData name="Ravilla, Bhavagna" userId="S::bhravill@ttu.edu::0d8ae3f6-e145-4783-94e2-42b6f0dc6f7e" providerId="AD" clId="Web-{A85599A9-4CBD-2918-91F5-A78D5F4CD88A}" dt="2024-04-08T03:10:20.856" v="151" actId="20577"/>
          <ac:spMkLst>
            <pc:docMk/>
            <pc:sldMk cId="3190767881" sldId="285"/>
            <ac:spMk id="3" creationId="{B46747A3-ABE2-5E3C-D718-F25C2E2C8661}"/>
          </ac:spMkLst>
        </pc:spChg>
      </pc:sldChg>
      <pc:sldChg chg="new del">
        <pc:chgData name="Ravilla, Bhavagna" userId="S::bhravill@ttu.edu::0d8ae3f6-e145-4783-94e2-42b6f0dc6f7e" providerId="AD" clId="Web-{A85599A9-4CBD-2918-91F5-A78D5F4CD88A}" dt="2024-04-08T02:53:31.544" v="5"/>
        <pc:sldMkLst>
          <pc:docMk/>
          <pc:sldMk cId="3818699362" sldId="285"/>
        </pc:sldMkLst>
      </pc:sldChg>
      <pc:sldChg chg="modSp new">
        <pc:chgData name="Ravilla, Bhavagna" userId="S::bhravill@ttu.edu::0d8ae3f6-e145-4783-94e2-42b6f0dc6f7e" providerId="AD" clId="Web-{A85599A9-4CBD-2918-91F5-A78D5F4CD88A}" dt="2024-04-08T03:12:02.123" v="173" actId="20577"/>
        <pc:sldMkLst>
          <pc:docMk/>
          <pc:sldMk cId="955373903" sldId="286"/>
        </pc:sldMkLst>
        <pc:spChg chg="mod">
          <ac:chgData name="Ravilla, Bhavagna" userId="S::bhravill@ttu.edu::0d8ae3f6-e145-4783-94e2-42b6f0dc6f7e" providerId="AD" clId="Web-{A85599A9-4CBD-2918-91F5-A78D5F4CD88A}" dt="2024-04-08T03:12:02.123" v="173" actId="20577"/>
          <ac:spMkLst>
            <pc:docMk/>
            <pc:sldMk cId="955373903" sldId="286"/>
            <ac:spMk id="2" creationId="{93478042-1294-CD45-1EB8-B28AB18E9B6C}"/>
          </ac:spMkLst>
        </pc:spChg>
        <pc:spChg chg="mod">
          <ac:chgData name="Ravilla, Bhavagna" userId="S::bhravill@ttu.edu::0d8ae3f6-e145-4783-94e2-42b6f0dc6f7e" providerId="AD" clId="Web-{A85599A9-4CBD-2918-91F5-A78D5F4CD88A}" dt="2024-04-08T03:10:34.074" v="152" actId="20577"/>
          <ac:spMkLst>
            <pc:docMk/>
            <pc:sldMk cId="955373903" sldId="286"/>
            <ac:spMk id="3" creationId="{8A37DC4F-5B86-8FAB-53C3-369520FAE0C8}"/>
          </ac:spMkLst>
        </pc:spChg>
      </pc:sldChg>
      <pc:sldChg chg="modSp new">
        <pc:chgData name="Ravilla, Bhavagna" userId="S::bhravill@ttu.edu::0d8ae3f6-e145-4783-94e2-42b6f0dc6f7e" providerId="AD" clId="Web-{A85599A9-4CBD-2918-91F5-A78D5F4CD88A}" dt="2024-04-08T03:42:49.645" v="206" actId="20577"/>
        <pc:sldMkLst>
          <pc:docMk/>
          <pc:sldMk cId="508633427" sldId="290"/>
        </pc:sldMkLst>
        <pc:spChg chg="mod">
          <ac:chgData name="Ravilla, Bhavagna" userId="S::bhravill@ttu.edu::0d8ae3f6-e145-4783-94e2-42b6f0dc6f7e" providerId="AD" clId="Web-{A85599A9-4CBD-2918-91F5-A78D5F4CD88A}" dt="2024-04-08T03:12:18.826" v="174" actId="20577"/>
          <ac:spMkLst>
            <pc:docMk/>
            <pc:sldMk cId="508633427" sldId="290"/>
            <ac:spMk id="2" creationId="{018C9AC7-EA07-23A1-D564-FD3D2C773DE1}"/>
          </ac:spMkLst>
        </pc:spChg>
        <pc:spChg chg="mod">
          <ac:chgData name="Ravilla, Bhavagna" userId="S::bhravill@ttu.edu::0d8ae3f6-e145-4783-94e2-42b6f0dc6f7e" providerId="AD" clId="Web-{A85599A9-4CBD-2918-91F5-A78D5F4CD88A}" dt="2024-04-08T03:42:49.645" v="206" actId="20577"/>
          <ac:spMkLst>
            <pc:docMk/>
            <pc:sldMk cId="508633427" sldId="290"/>
            <ac:spMk id="3" creationId="{51B90BB6-5EE7-39D2-906F-CB285C2329BF}"/>
          </ac:spMkLst>
        </pc:spChg>
      </pc:sldChg>
      <pc:sldChg chg="new del">
        <pc:chgData name="Ravilla, Bhavagna" userId="S::bhravill@ttu.edu::0d8ae3f6-e145-4783-94e2-42b6f0dc6f7e" providerId="AD" clId="Web-{A85599A9-4CBD-2918-91F5-A78D5F4CD88A}" dt="2024-04-08T03:41:34.877" v="191"/>
        <pc:sldMkLst>
          <pc:docMk/>
          <pc:sldMk cId="3220961360" sldId="295"/>
        </pc:sldMkLst>
      </pc:sldChg>
      <pc:sldChg chg="modSp new">
        <pc:chgData name="Ravilla, Bhavagna" userId="S::bhravill@ttu.edu::0d8ae3f6-e145-4783-94e2-42b6f0dc6f7e" providerId="AD" clId="Web-{A85599A9-4CBD-2918-91F5-A78D5F4CD88A}" dt="2024-04-08T03:43:03.912" v="208" actId="20577"/>
        <pc:sldMkLst>
          <pc:docMk/>
          <pc:sldMk cId="3506600860" sldId="295"/>
        </pc:sldMkLst>
        <pc:spChg chg="mod">
          <ac:chgData name="Ravilla, Bhavagna" userId="S::bhravill@ttu.edu::0d8ae3f6-e145-4783-94e2-42b6f0dc6f7e" providerId="AD" clId="Web-{A85599A9-4CBD-2918-91F5-A78D5F4CD88A}" dt="2024-04-08T03:43:03.912" v="208" actId="20577"/>
          <ac:spMkLst>
            <pc:docMk/>
            <pc:sldMk cId="3506600860" sldId="295"/>
            <ac:spMk id="3" creationId="{C3CF6682-5737-40B5-8CFA-1CD8233CD360}"/>
          </ac:spMkLst>
        </pc:spChg>
      </pc:sldChg>
      <pc:sldChg chg="new del">
        <pc:chgData name="Ravilla, Bhavagna" userId="S::bhravill@ttu.edu::0d8ae3f6-e145-4783-94e2-42b6f0dc6f7e" providerId="AD" clId="Web-{A85599A9-4CBD-2918-91F5-A78D5F4CD88A}" dt="2024-04-08T03:41:13.595" v="189"/>
        <pc:sldMkLst>
          <pc:docMk/>
          <pc:sldMk cId="4210314415" sldId="295"/>
        </pc:sldMkLst>
      </pc:sldChg>
      <pc:sldChg chg="add del">
        <pc:chgData name="Ravilla, Bhavagna" userId="S::bhravill@ttu.edu::0d8ae3f6-e145-4783-94e2-42b6f0dc6f7e" providerId="AD" clId="Web-{A85599A9-4CBD-2918-91F5-A78D5F4CD88A}" dt="2024-04-08T03:41:48.737" v="194"/>
        <pc:sldMkLst>
          <pc:docMk/>
          <pc:sldMk cId="3220961360" sldId="296"/>
        </pc:sldMkLst>
      </pc:sldChg>
    </pc:docChg>
  </pc:docChgLst>
  <pc:docChgLst>
    <pc:chgData name="Ravilla, Bhavagna" userId="S::bhravill@ttu.edu::0d8ae3f6-e145-4783-94e2-42b6f0dc6f7e" providerId="AD" clId="Web-{F8969DBB-1240-D18D-408F-23CA83D5020D}"/>
    <pc:docChg chg="modSld">
      <pc:chgData name="Ravilla, Bhavagna" userId="S::bhravill@ttu.edu::0d8ae3f6-e145-4783-94e2-42b6f0dc6f7e" providerId="AD" clId="Web-{F8969DBB-1240-D18D-408F-23CA83D5020D}" dt="2024-04-08T03:58:57.494" v="22" actId="20577"/>
      <pc:docMkLst>
        <pc:docMk/>
      </pc:docMkLst>
      <pc:sldChg chg="modSp">
        <pc:chgData name="Ravilla, Bhavagna" userId="S::bhravill@ttu.edu::0d8ae3f6-e145-4783-94e2-42b6f0dc6f7e" providerId="AD" clId="Web-{F8969DBB-1240-D18D-408F-23CA83D5020D}" dt="2024-04-08T03:58:57.494" v="22" actId="20577"/>
        <pc:sldMkLst>
          <pc:docMk/>
          <pc:sldMk cId="508633427" sldId="290"/>
        </pc:sldMkLst>
        <pc:spChg chg="mod">
          <ac:chgData name="Ravilla, Bhavagna" userId="S::bhravill@ttu.edu::0d8ae3f6-e145-4783-94e2-42b6f0dc6f7e" providerId="AD" clId="Web-{F8969DBB-1240-D18D-408F-23CA83D5020D}" dt="2024-04-08T03:58:57.494" v="22" actId="20577"/>
          <ac:spMkLst>
            <pc:docMk/>
            <pc:sldMk cId="508633427" sldId="290"/>
            <ac:spMk id="3" creationId="{51B90BB6-5EE7-39D2-906F-CB285C2329BF}"/>
          </ac:spMkLst>
        </pc:spChg>
      </pc:sldChg>
      <pc:sldChg chg="modSp">
        <pc:chgData name="Ravilla, Bhavagna" userId="S::bhravill@ttu.edu::0d8ae3f6-e145-4783-94e2-42b6f0dc6f7e" providerId="AD" clId="Web-{F8969DBB-1240-D18D-408F-23CA83D5020D}" dt="2024-04-08T03:58:48.963" v="12" actId="20577"/>
        <pc:sldMkLst>
          <pc:docMk/>
          <pc:sldMk cId="3506600860" sldId="295"/>
        </pc:sldMkLst>
        <pc:spChg chg="mod">
          <ac:chgData name="Ravilla, Bhavagna" userId="S::bhravill@ttu.edu::0d8ae3f6-e145-4783-94e2-42b6f0dc6f7e" providerId="AD" clId="Web-{F8969DBB-1240-D18D-408F-23CA83D5020D}" dt="2024-04-08T03:58:48.963" v="12" actId="20577"/>
          <ac:spMkLst>
            <pc:docMk/>
            <pc:sldMk cId="3506600860" sldId="295"/>
            <ac:spMk id="3" creationId="{C3CF6682-5737-40B5-8CFA-1CD8233CD360}"/>
          </ac:spMkLst>
        </pc:spChg>
      </pc:sldChg>
    </pc:docChg>
  </pc:docChgLst>
  <pc:docChgLst>
    <pc:chgData name="Thanguturi, Yoshitha" userId="S::ythangut@ttu.edu::add9f8ea-f38f-4452-8f7e-ad1f50e951bd" providerId="AD" clId="Web-{CBDB8B18-6E05-DEF2-84BD-44F276708FBE}"/>
    <pc:docChg chg="addSld delSld modSld sldOrd">
      <pc:chgData name="Thanguturi, Yoshitha" userId="S::ythangut@ttu.edu::add9f8ea-f38f-4452-8f7e-ad1f50e951bd" providerId="AD" clId="Web-{CBDB8B18-6E05-DEF2-84BD-44F276708FBE}" dt="2024-04-08T06:12:58.234" v="72"/>
      <pc:docMkLst>
        <pc:docMk/>
      </pc:docMkLst>
      <pc:sldChg chg="del">
        <pc:chgData name="Thanguturi, Yoshitha" userId="S::ythangut@ttu.edu::add9f8ea-f38f-4452-8f7e-ad1f50e951bd" providerId="AD" clId="Web-{CBDB8B18-6E05-DEF2-84BD-44F276708FBE}" dt="2024-04-08T06:12:56.499" v="71"/>
        <pc:sldMkLst>
          <pc:docMk/>
          <pc:sldMk cId="844141229" sldId="259"/>
        </pc:sldMkLst>
      </pc:sldChg>
      <pc:sldChg chg="del">
        <pc:chgData name="Thanguturi, Yoshitha" userId="S::ythangut@ttu.edu::add9f8ea-f38f-4452-8f7e-ad1f50e951bd" providerId="AD" clId="Web-{CBDB8B18-6E05-DEF2-84BD-44F276708FBE}" dt="2024-04-08T06:12:58.234" v="72"/>
        <pc:sldMkLst>
          <pc:docMk/>
          <pc:sldMk cId="450684742" sldId="260"/>
        </pc:sldMkLst>
      </pc:sldChg>
      <pc:sldChg chg="del">
        <pc:chgData name="Thanguturi, Yoshitha" userId="S::ythangut@ttu.edu::add9f8ea-f38f-4452-8f7e-ad1f50e951bd" providerId="AD" clId="Web-{CBDB8B18-6E05-DEF2-84BD-44F276708FBE}" dt="2024-04-08T06:12:33.498" v="70"/>
        <pc:sldMkLst>
          <pc:docMk/>
          <pc:sldMk cId="926346335" sldId="266"/>
        </pc:sldMkLst>
      </pc:sldChg>
      <pc:sldChg chg="ord">
        <pc:chgData name="Thanguturi, Yoshitha" userId="S::ythangut@ttu.edu::add9f8ea-f38f-4452-8f7e-ad1f50e951bd" providerId="AD" clId="Web-{CBDB8B18-6E05-DEF2-84BD-44F276708FBE}" dt="2024-04-08T06:08:16.335" v="62"/>
        <pc:sldMkLst>
          <pc:docMk/>
          <pc:sldMk cId="3506600860" sldId="295"/>
        </pc:sldMkLst>
      </pc:sldChg>
      <pc:sldChg chg="modSp new ord">
        <pc:chgData name="Thanguturi, Yoshitha" userId="S::ythangut@ttu.edu::add9f8ea-f38f-4452-8f7e-ad1f50e951bd" providerId="AD" clId="Web-{CBDB8B18-6E05-DEF2-84BD-44F276708FBE}" dt="2024-04-08T06:08:18.945" v="63"/>
        <pc:sldMkLst>
          <pc:docMk/>
          <pc:sldMk cId="3863825199" sldId="299"/>
        </pc:sldMkLst>
        <pc:spChg chg="mod">
          <ac:chgData name="Thanguturi, Yoshitha" userId="S::ythangut@ttu.edu::add9f8ea-f38f-4452-8f7e-ad1f50e951bd" providerId="AD" clId="Web-{CBDB8B18-6E05-DEF2-84BD-44F276708FBE}" dt="2024-04-08T06:03:02.793" v="2" actId="20577"/>
          <ac:spMkLst>
            <pc:docMk/>
            <pc:sldMk cId="3863825199" sldId="299"/>
            <ac:spMk id="2" creationId="{6A4E8B39-84F5-5D53-D554-D76DB76DAD23}"/>
          </ac:spMkLst>
        </pc:spChg>
        <pc:spChg chg="mod">
          <ac:chgData name="Thanguturi, Yoshitha" userId="S::ythangut@ttu.edu::add9f8ea-f38f-4452-8f7e-ad1f50e951bd" providerId="AD" clId="Web-{CBDB8B18-6E05-DEF2-84BD-44F276708FBE}" dt="2024-04-08T06:03:48.685" v="13" actId="20577"/>
          <ac:spMkLst>
            <pc:docMk/>
            <pc:sldMk cId="3863825199" sldId="299"/>
            <ac:spMk id="3" creationId="{5E0945F1-5DF4-4A19-B751-F489B47A0E05}"/>
          </ac:spMkLst>
        </pc:spChg>
      </pc:sldChg>
      <pc:sldChg chg="modSp new">
        <pc:chgData name="Thanguturi, Yoshitha" userId="S::ythangut@ttu.edu::add9f8ea-f38f-4452-8f7e-ad1f50e951bd" providerId="AD" clId="Web-{CBDB8B18-6E05-DEF2-84BD-44F276708FBE}" dt="2024-04-08T06:09:17.837" v="68" actId="20577"/>
        <pc:sldMkLst>
          <pc:docMk/>
          <pc:sldMk cId="483825390" sldId="300"/>
        </pc:sldMkLst>
        <pc:spChg chg="mod">
          <ac:chgData name="Thanguturi, Yoshitha" userId="S::ythangut@ttu.edu::add9f8ea-f38f-4452-8f7e-ad1f50e951bd" providerId="AD" clId="Web-{CBDB8B18-6E05-DEF2-84BD-44F276708FBE}" dt="2024-04-08T06:04:10.092" v="16" actId="20577"/>
          <ac:spMkLst>
            <pc:docMk/>
            <pc:sldMk cId="483825390" sldId="300"/>
            <ac:spMk id="2" creationId="{ADA5E1C5-E5D2-4DB7-86A6-0ED279CDC548}"/>
          </ac:spMkLst>
        </pc:spChg>
        <pc:spChg chg="mod">
          <ac:chgData name="Thanguturi, Yoshitha" userId="S::ythangut@ttu.edu::add9f8ea-f38f-4452-8f7e-ad1f50e951bd" providerId="AD" clId="Web-{CBDB8B18-6E05-DEF2-84BD-44F276708FBE}" dt="2024-04-08T06:09:17.837" v="68" actId="20577"/>
          <ac:spMkLst>
            <pc:docMk/>
            <pc:sldMk cId="483825390" sldId="300"/>
            <ac:spMk id="3" creationId="{589CD899-CB03-1F79-43F5-520E0DDABB97}"/>
          </ac:spMkLst>
        </pc:spChg>
      </pc:sldChg>
      <pc:sldChg chg="modSp new">
        <pc:chgData name="Thanguturi, Yoshitha" userId="S::ythangut@ttu.edu::add9f8ea-f38f-4452-8f7e-ad1f50e951bd" providerId="AD" clId="Web-{CBDB8B18-6E05-DEF2-84BD-44F276708FBE}" dt="2024-04-08T06:10:03.182" v="69" actId="20577"/>
        <pc:sldMkLst>
          <pc:docMk/>
          <pc:sldMk cId="3341037172" sldId="301"/>
        </pc:sldMkLst>
        <pc:spChg chg="mod">
          <ac:chgData name="Thanguturi, Yoshitha" userId="S::ythangut@ttu.edu::add9f8ea-f38f-4452-8f7e-ad1f50e951bd" providerId="AD" clId="Web-{CBDB8B18-6E05-DEF2-84BD-44F276708FBE}" dt="2024-04-08T06:05:37.297" v="29" actId="20577"/>
          <ac:spMkLst>
            <pc:docMk/>
            <pc:sldMk cId="3341037172" sldId="301"/>
            <ac:spMk id="2" creationId="{DB321B59-CC9F-3103-6859-999032922E05}"/>
          </ac:spMkLst>
        </pc:spChg>
        <pc:spChg chg="mod">
          <ac:chgData name="Thanguturi, Yoshitha" userId="S::ythangut@ttu.edu::add9f8ea-f38f-4452-8f7e-ad1f50e951bd" providerId="AD" clId="Web-{CBDB8B18-6E05-DEF2-84BD-44F276708FBE}" dt="2024-04-08T06:10:03.182" v="69" actId="20577"/>
          <ac:spMkLst>
            <pc:docMk/>
            <pc:sldMk cId="3341037172" sldId="301"/>
            <ac:spMk id="3" creationId="{185DC82C-D8BE-E6E3-8CA6-E54C0C641298}"/>
          </ac:spMkLst>
        </pc:spChg>
      </pc:sldChg>
    </pc:docChg>
  </pc:docChgLst>
  <pc:docChgLst>
    <pc:chgData name="Ravilla, Bhavagna" userId="S::bhravill@ttu.edu::0d8ae3f6-e145-4783-94e2-42b6f0dc6f7e" providerId="AD" clId="Web-{44DD5756-2D98-99B8-4161-04925D11B2E1}"/>
    <pc:docChg chg="modSld">
      <pc:chgData name="Ravilla, Bhavagna" userId="S::bhravill@ttu.edu::0d8ae3f6-e145-4783-94e2-42b6f0dc6f7e" providerId="AD" clId="Web-{44DD5756-2D98-99B8-4161-04925D11B2E1}" dt="2024-04-08T04:01:03.198" v="34" actId="20577"/>
      <pc:docMkLst>
        <pc:docMk/>
      </pc:docMkLst>
      <pc:sldChg chg="modSp">
        <pc:chgData name="Ravilla, Bhavagna" userId="S::bhravill@ttu.edu::0d8ae3f6-e145-4783-94e2-42b6f0dc6f7e" providerId="AD" clId="Web-{44DD5756-2D98-99B8-4161-04925D11B2E1}" dt="2024-04-08T04:01:03.198" v="34" actId="20577"/>
        <pc:sldMkLst>
          <pc:docMk/>
          <pc:sldMk cId="3506600860" sldId="295"/>
        </pc:sldMkLst>
        <pc:spChg chg="mod">
          <ac:chgData name="Ravilla, Bhavagna" userId="S::bhravill@ttu.edu::0d8ae3f6-e145-4783-94e2-42b6f0dc6f7e" providerId="AD" clId="Web-{44DD5756-2D98-99B8-4161-04925D11B2E1}" dt="2024-04-08T04:01:03.198" v="34" actId="20577"/>
          <ac:spMkLst>
            <pc:docMk/>
            <pc:sldMk cId="3506600860" sldId="295"/>
            <ac:spMk id="2" creationId="{038EEFBD-58A1-EE2F-27D3-A0767AEDAB9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5/1/2024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5/1/2024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5/1/2024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5/1/2024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2.deloitte.com/us/en/insights/topics/leadership/global-cio-and-technology-leadership-survey-collection.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2024" y="219456"/>
            <a:ext cx="11460480" cy="4037425"/>
          </a:xfrm>
        </p:spPr>
        <p:txBody>
          <a:bodyPr>
            <a:normAutofit/>
          </a:bodyPr>
          <a:lstStyle/>
          <a:p>
            <a:r>
              <a:rPr lang="en-US" dirty="0">
                <a:latin typeface="Times New Roman" panose="02020603050405020304" pitchFamily="18" charset="0"/>
                <a:ea typeface="+mj-lt"/>
                <a:cs typeface="Times New Roman" panose="02020603050405020304" pitchFamily="18" charset="0"/>
              </a:rPr>
              <a:t>OPENDATAVAL: A UNIFIED BENCHMARK FOR DATA</a:t>
            </a: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ea typeface="+mj-lt"/>
                <a:cs typeface="Times New Roman" panose="02020603050405020304" pitchFamily="18" charset="0"/>
              </a:rPr>
              <a:t>VALUATION</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8174736" y="4903212"/>
            <a:ext cx="4017264" cy="1954787"/>
          </a:xfrm>
        </p:spPr>
        <p:txBody>
          <a:bodyPr vert="horz" lIns="91440" tIns="45720" rIns="91440" bIns="45720" rtlCol="0" anchor="t">
            <a:noAutofit/>
          </a:bodyPr>
          <a:lstStyle/>
          <a:p>
            <a:r>
              <a:rPr lang="en-US" sz="1400" b="1" u="sng" dirty="0">
                <a:latin typeface="Times New Roman" panose="02020603050405020304" pitchFamily="18" charset="0"/>
                <a:cs typeface="Times New Roman" panose="02020603050405020304" pitchFamily="18" charset="0"/>
              </a:rPr>
              <a:t>Group 3</a:t>
            </a:r>
          </a:p>
          <a:p>
            <a:r>
              <a:rPr lang="en-US" sz="1400" dirty="0">
                <a:latin typeface="Times New Roman" panose="02020603050405020304" pitchFamily="18" charset="0"/>
                <a:cs typeface="Times New Roman" panose="02020603050405020304" pitchFamily="18" charset="0"/>
              </a:rPr>
              <a:t>Anvesh </a:t>
            </a:r>
            <a:r>
              <a:rPr lang="en-US" sz="1400" dirty="0" err="1">
                <a:latin typeface="Times New Roman" panose="02020603050405020304" pitchFamily="18" charset="0"/>
                <a:cs typeface="Times New Roman" panose="02020603050405020304" pitchFamily="18" charset="0"/>
              </a:rPr>
              <a:t>Muppeda</a:t>
            </a:r>
            <a:r>
              <a:rPr lang="en-US" sz="1400" dirty="0">
                <a:latin typeface="Times New Roman" panose="02020603050405020304" pitchFamily="18" charset="0"/>
                <a:cs typeface="Times New Roman" panose="02020603050405020304" pitchFamily="18" charset="0"/>
              </a:rPr>
              <a:t>(R11840667)</a:t>
            </a:r>
          </a:p>
          <a:p>
            <a:r>
              <a:rPr lang="en-US" sz="1400" dirty="0">
                <a:latin typeface="Times New Roman" panose="02020603050405020304" pitchFamily="18" charset="0"/>
                <a:cs typeface="Times New Roman" panose="02020603050405020304" pitchFamily="18" charset="0"/>
              </a:rPr>
              <a:t>Sai Manasa Kota(R11863589)</a:t>
            </a:r>
          </a:p>
          <a:p>
            <a:r>
              <a:rPr lang="en-US" sz="1400" dirty="0" err="1">
                <a:latin typeface="Times New Roman" panose="02020603050405020304" pitchFamily="18" charset="0"/>
                <a:ea typeface="+mn-lt"/>
                <a:cs typeface="Times New Roman" panose="02020603050405020304" pitchFamily="18" charset="0"/>
              </a:rPr>
              <a:t>Yoshitha</a:t>
            </a:r>
            <a:r>
              <a:rPr lang="en-US" sz="1400" dirty="0">
                <a:latin typeface="Times New Roman" panose="02020603050405020304" pitchFamily="18" charset="0"/>
                <a:ea typeface="+mn-lt"/>
                <a:cs typeface="Times New Roman" panose="02020603050405020304" pitchFamily="18" charset="0"/>
              </a:rPr>
              <a:t> </a:t>
            </a:r>
            <a:r>
              <a:rPr lang="en-US" sz="1400" dirty="0" err="1">
                <a:latin typeface="Times New Roman" panose="02020603050405020304" pitchFamily="18" charset="0"/>
                <a:ea typeface="+mn-lt"/>
                <a:cs typeface="Times New Roman" panose="02020603050405020304" pitchFamily="18" charset="0"/>
              </a:rPr>
              <a:t>Thanguturi</a:t>
            </a:r>
            <a:r>
              <a:rPr lang="en-US" sz="1400" dirty="0">
                <a:latin typeface="Times New Roman" panose="02020603050405020304" pitchFamily="18" charset="0"/>
                <a:ea typeface="+mn-lt"/>
                <a:cs typeface="Times New Roman" panose="02020603050405020304" pitchFamily="18" charset="0"/>
              </a:rPr>
              <a:t>(R11899049)</a:t>
            </a:r>
          </a:p>
          <a:p>
            <a:r>
              <a:rPr lang="en-US" sz="1400" dirty="0" err="1">
                <a:latin typeface="Times New Roman" panose="02020603050405020304" pitchFamily="18" charset="0"/>
                <a:ea typeface="+mn-lt"/>
                <a:cs typeface="Times New Roman" panose="02020603050405020304" pitchFamily="18" charset="0"/>
              </a:rPr>
              <a:t>Prathyuusha</a:t>
            </a:r>
            <a:r>
              <a:rPr lang="en-US" sz="1400" dirty="0">
                <a:latin typeface="Times New Roman" panose="02020603050405020304" pitchFamily="18" charset="0"/>
                <a:ea typeface="+mn-lt"/>
                <a:cs typeface="Times New Roman" panose="02020603050405020304" pitchFamily="18" charset="0"/>
              </a:rPr>
              <a:t> Chowdary </a:t>
            </a:r>
            <a:r>
              <a:rPr lang="en-US" sz="1400" dirty="0" err="1">
                <a:latin typeface="Times New Roman" panose="02020603050405020304" pitchFamily="18" charset="0"/>
                <a:ea typeface="+mn-lt"/>
                <a:cs typeface="Times New Roman" panose="02020603050405020304" pitchFamily="18" charset="0"/>
              </a:rPr>
              <a:t>Karapakula</a:t>
            </a:r>
            <a:r>
              <a:rPr lang="en-US" sz="1400" dirty="0">
                <a:latin typeface="Times New Roman" panose="02020603050405020304" pitchFamily="18" charset="0"/>
                <a:ea typeface="+mn-lt"/>
                <a:cs typeface="Times New Roman" panose="02020603050405020304" pitchFamily="18" charset="0"/>
              </a:rPr>
              <a:t>(R11899048)</a:t>
            </a:r>
          </a:p>
          <a:p>
            <a:r>
              <a:rPr lang="en-US" sz="1400" dirty="0">
                <a:latin typeface="Times New Roman" panose="02020603050405020304" pitchFamily="18" charset="0"/>
                <a:ea typeface="+mn-lt"/>
                <a:cs typeface="Times New Roman" panose="02020603050405020304" pitchFamily="18" charset="0"/>
              </a:rPr>
              <a:t>Bhavagna Ravilla(R11902857)</a:t>
            </a:r>
            <a:endParaRPr lang="en-US" sz="1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E936F0B-7706-541A-73D3-07261AFD13F6}"/>
              </a:ext>
            </a:extLst>
          </p:cNvPr>
          <p:cNvSpPr txBox="1"/>
          <p:nvPr/>
        </p:nvSpPr>
        <p:spPr>
          <a:xfrm>
            <a:off x="2342407" y="4256881"/>
            <a:ext cx="7507185" cy="646331"/>
          </a:xfrm>
          <a:prstGeom prst="rect">
            <a:avLst/>
          </a:prstGeom>
          <a:noFill/>
        </p:spPr>
        <p:txBody>
          <a:bodyPr wrap="square" rtlCol="0">
            <a:spAutoFit/>
          </a:bodyPr>
          <a:lstStyle/>
          <a:p>
            <a:pPr algn="ctr"/>
            <a:r>
              <a:rPr lang="en-US" sz="1800" dirty="0">
                <a:latin typeface="Times New Roman" panose="02020603050405020304" pitchFamily="18" charset="0"/>
                <a:ea typeface="+mj-lt"/>
                <a:cs typeface="Times New Roman" panose="02020603050405020304" pitchFamily="18" charset="0"/>
              </a:rPr>
              <a:t>Published in 37th Conference on Neural Information Processing Systems (</a:t>
            </a:r>
            <a:r>
              <a:rPr lang="en-US" sz="1800" dirty="0" err="1">
                <a:latin typeface="Times New Roman" panose="02020603050405020304" pitchFamily="18" charset="0"/>
                <a:ea typeface="+mj-lt"/>
                <a:cs typeface="Times New Roman" panose="02020603050405020304" pitchFamily="18" charset="0"/>
              </a:rPr>
              <a:t>NeurIPS</a:t>
            </a:r>
            <a:r>
              <a:rPr lang="en-US" sz="1800" dirty="0">
                <a:latin typeface="Times New Roman" panose="02020603050405020304" pitchFamily="18" charset="0"/>
                <a:ea typeface="+mj-lt"/>
                <a:cs typeface="Times New Roman" panose="02020603050405020304" pitchFamily="18" charset="0"/>
              </a:rPr>
              <a:t> 2023) Track on Datasets and Benchmarks.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8C9AC7-EA07-23A1-D564-FD3D2C773DE1}"/>
              </a:ext>
            </a:extLst>
          </p:cNvPr>
          <p:cNvSpPr>
            <a:spLocks noGrp="1"/>
          </p:cNvSpPr>
          <p:nvPr>
            <p:ph type="title"/>
          </p:nvPr>
        </p:nvSpPr>
        <p:spPr>
          <a:xfrm>
            <a:off x="1371599" y="294538"/>
            <a:ext cx="9895951" cy="1033669"/>
          </a:xfrm>
        </p:spPr>
        <p:txBody>
          <a:bodyPr>
            <a:normAutofit/>
          </a:bodyPr>
          <a:lstStyle/>
          <a:p>
            <a:r>
              <a:rPr lang="en-US" sz="3200" b="1" dirty="0">
                <a:solidFill>
                  <a:srgbClr val="FFFFFF"/>
                </a:solidFill>
                <a:latin typeface="Times New Roman" panose="02020603050405020304" pitchFamily="18" charset="0"/>
                <a:ea typeface="+mj-lt"/>
                <a:cs typeface="Times New Roman" panose="02020603050405020304" pitchFamily="18" charset="0"/>
              </a:rPr>
              <a:t>Data sets Cont...</a:t>
            </a:r>
            <a:endParaRPr lang="en-US" sz="3200" b="1" dirty="0">
              <a:solidFill>
                <a:srgbClr val="FFFF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1B90BB6-5EE7-39D2-906F-CB285C2329BF}"/>
              </a:ext>
            </a:extLst>
          </p:cNvPr>
          <p:cNvSpPr>
            <a:spLocks noGrp="1"/>
          </p:cNvSpPr>
          <p:nvPr>
            <p:ph idx="1"/>
          </p:nvPr>
        </p:nvSpPr>
        <p:spPr>
          <a:xfrm>
            <a:off x="612649" y="1891970"/>
            <a:ext cx="10482982" cy="4109585"/>
          </a:xfrm>
        </p:spPr>
        <p:txBody>
          <a:bodyPr vert="horz" lIns="91440" tIns="45720" rIns="91440" bIns="45720" rtlCol="0" anchor="ctr">
            <a:noAutofit/>
          </a:bodyPr>
          <a:lstStyle/>
          <a:p>
            <a:pPr marL="0" indent="0">
              <a:buNone/>
            </a:pPr>
            <a:r>
              <a:rPr lang="en-US" sz="1800" dirty="0">
                <a:latin typeface="Times New Roman"/>
                <a:cs typeface="Times New Roman"/>
              </a:rPr>
              <a:t>7.</a:t>
            </a:r>
            <a:r>
              <a:rPr lang="en-US" sz="1800" b="1" dirty="0">
                <a:latin typeface="Times New Roman"/>
                <a:ea typeface="+mn-lt"/>
                <a:cs typeface="+mn-lt"/>
              </a:rPr>
              <a:t>IMDB-embedding dataset</a:t>
            </a:r>
            <a:r>
              <a:rPr lang="en-US" sz="1800" dirty="0">
                <a:latin typeface="Times New Roman"/>
                <a:ea typeface="+mn-lt"/>
                <a:cs typeface="+mn-lt"/>
              </a:rPr>
              <a:t>: It is a collection of movie reviews from the Internet Movie Database (IMDB).</a:t>
            </a:r>
            <a:endParaRPr lang="en-US" sz="1800" dirty="0">
              <a:latin typeface="Times New Roman"/>
              <a:cs typeface="Times New Roman"/>
            </a:endParaRPr>
          </a:p>
          <a:p>
            <a:pPr>
              <a:buNone/>
            </a:pPr>
            <a:r>
              <a:rPr lang="en-US" sz="1800" dirty="0">
                <a:latin typeface="Times New Roman"/>
                <a:ea typeface="+mn-lt"/>
                <a:cs typeface="+mn-lt"/>
              </a:rPr>
              <a:t>•Neural Network Use: With neural networks, this dataset helps train models to understand and analyze the sentiment of movie reviews, distinguishing between positive and negative feedback.</a:t>
            </a:r>
            <a:endParaRPr lang="en-US" sz="1800" dirty="0">
              <a:latin typeface="Times New Roman"/>
              <a:cs typeface="Times New Roman"/>
            </a:endParaRPr>
          </a:p>
          <a:p>
            <a:pPr marL="0" indent="0">
              <a:buNone/>
            </a:pPr>
            <a:r>
              <a:rPr lang="en-US" sz="1800" dirty="0">
                <a:latin typeface="Times New Roman"/>
                <a:cs typeface="Times New Roman"/>
              </a:rPr>
              <a:t>8.</a:t>
            </a:r>
            <a:r>
              <a:rPr lang="en-US" sz="1800" b="1" dirty="0">
                <a:latin typeface="Times New Roman"/>
                <a:ea typeface="+mn-lt"/>
                <a:cs typeface="+mn-lt"/>
              </a:rPr>
              <a:t>CIFAR10-embedding dataset</a:t>
            </a:r>
            <a:r>
              <a:rPr lang="en-US" sz="1800" dirty="0">
                <a:latin typeface="Times New Roman"/>
                <a:ea typeface="+mn-lt"/>
                <a:cs typeface="+mn-lt"/>
              </a:rPr>
              <a:t>: It consists of 60,000 small images categorized into ten different classes, like animals or vehicles.</a:t>
            </a:r>
            <a:endParaRPr lang="en-US" sz="1800" dirty="0">
              <a:latin typeface="Times New Roman"/>
              <a:cs typeface="Times New Roman"/>
            </a:endParaRPr>
          </a:p>
          <a:p>
            <a:pPr>
              <a:buNone/>
            </a:pPr>
            <a:r>
              <a:rPr lang="en-US" sz="1800" dirty="0">
                <a:latin typeface="Times New Roman"/>
                <a:ea typeface="+mn-lt"/>
                <a:cs typeface="+mn-lt"/>
              </a:rPr>
              <a:t>•Neural Network Use: With neural networks, this dataset helps train models to recognize objects in images, teaching computers to identify whether an image contains a specific object, like a bird or a car.</a:t>
            </a:r>
            <a:endParaRPr lang="en-US" sz="1800" dirty="0">
              <a:latin typeface="Times New Roman"/>
              <a:cs typeface="Times New Roman"/>
            </a:endParaRPr>
          </a:p>
          <a:p>
            <a:pPr marL="0" indent="0">
              <a:buNone/>
            </a:pPr>
            <a:r>
              <a:rPr lang="en-US" sz="1800" dirty="0">
                <a:latin typeface="Times New Roman"/>
                <a:cs typeface="Times New Roman"/>
              </a:rPr>
              <a:t>9.</a:t>
            </a:r>
            <a:r>
              <a:rPr lang="en-US" sz="1800" b="1" dirty="0">
                <a:latin typeface="Times New Roman"/>
                <a:ea typeface="+mn-lt"/>
                <a:cs typeface="+mn-lt"/>
              </a:rPr>
              <a:t>Adult dataset</a:t>
            </a:r>
            <a:r>
              <a:rPr lang="en-US" sz="1800" dirty="0">
                <a:latin typeface="Times New Roman"/>
                <a:ea typeface="+mn-lt"/>
                <a:cs typeface="+mn-lt"/>
              </a:rPr>
              <a:t>: using this dataset we are performing some experiments which includes both training and test data.</a:t>
            </a:r>
            <a:endParaRPr lang="en-US" sz="1800" dirty="0">
              <a:latin typeface="Times New Roman"/>
              <a:ea typeface="+mn-lt"/>
              <a:cs typeface="Times New Roman"/>
            </a:endParaRPr>
          </a:p>
          <a:p>
            <a:pPr>
              <a:buNone/>
            </a:pPr>
            <a:endParaRPr lang="en-US" sz="1800" dirty="0">
              <a:latin typeface="Times New Roman"/>
              <a:cs typeface="Times New Roman"/>
            </a:endParaRPr>
          </a:p>
          <a:p>
            <a:pPr>
              <a:buNone/>
            </a:pPr>
            <a:endParaRPr lang="en-US" sz="1800" dirty="0">
              <a:latin typeface="Times New Roman"/>
              <a:cs typeface="Times New Roman"/>
            </a:endParaRPr>
          </a:p>
          <a:p>
            <a:pPr>
              <a:buNone/>
            </a:pPr>
            <a:endParaRPr lang="en-US" sz="1800" dirty="0">
              <a:latin typeface="Aptos" panose="020B0004020202020204"/>
            </a:endParaRPr>
          </a:p>
        </p:txBody>
      </p:sp>
      <p:pic>
        <p:nvPicPr>
          <p:cNvPr id="4" name="Picture 3" descr="A black and white logo&#10;&#10;Description automatically generated">
            <a:extLst>
              <a:ext uri="{FF2B5EF4-FFF2-40B4-BE49-F238E27FC236}">
                <a16:creationId xmlns:a16="http://schemas.microsoft.com/office/drawing/2014/main" id="{CCBE9854-71C3-8806-9313-24141BAFB6C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83478" y="6355078"/>
            <a:ext cx="1908521" cy="502921"/>
          </a:xfrm>
          <a:prstGeom prst="rect">
            <a:avLst/>
          </a:prstGeom>
          <a:noFill/>
          <a:ln>
            <a:noFill/>
          </a:ln>
        </p:spPr>
      </p:pic>
    </p:spTree>
    <p:extLst>
      <p:ext uri="{BB962C8B-B14F-4D97-AF65-F5344CB8AC3E}">
        <p14:creationId xmlns:p14="http://schemas.microsoft.com/office/powerpoint/2010/main" val="508633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8EEFBD-58A1-EE2F-27D3-A0767AEDAB99}"/>
              </a:ext>
            </a:extLst>
          </p:cNvPr>
          <p:cNvSpPr>
            <a:spLocks noGrp="1"/>
          </p:cNvSpPr>
          <p:nvPr>
            <p:ph type="title"/>
          </p:nvPr>
        </p:nvSpPr>
        <p:spPr>
          <a:xfrm>
            <a:off x="1371599" y="294538"/>
            <a:ext cx="9895951" cy="1033669"/>
          </a:xfrm>
        </p:spPr>
        <p:txBody>
          <a:bodyPr>
            <a:normAutofit/>
          </a:bodyPr>
          <a:lstStyle/>
          <a:p>
            <a:r>
              <a:rPr lang="en-US" sz="3200" b="1" dirty="0">
                <a:solidFill>
                  <a:srgbClr val="FFFFFF"/>
                </a:solidFill>
                <a:latin typeface="Times New Roman" panose="02020603050405020304" pitchFamily="18" charset="0"/>
                <a:cs typeface="Times New Roman" panose="02020603050405020304" pitchFamily="18" charset="0"/>
              </a:rPr>
              <a:t>Data sets Cont..</a:t>
            </a:r>
          </a:p>
        </p:txBody>
      </p:sp>
      <p:sp>
        <p:nvSpPr>
          <p:cNvPr id="3" name="Content Placeholder 2">
            <a:extLst>
              <a:ext uri="{FF2B5EF4-FFF2-40B4-BE49-F238E27FC236}">
                <a16:creationId xmlns:a16="http://schemas.microsoft.com/office/drawing/2014/main" id="{C3CF6682-5737-40B5-8CFA-1CD8233CD360}"/>
              </a:ext>
            </a:extLst>
          </p:cNvPr>
          <p:cNvSpPr>
            <a:spLocks noGrp="1"/>
          </p:cNvSpPr>
          <p:nvPr>
            <p:ph idx="1"/>
          </p:nvPr>
        </p:nvSpPr>
        <p:spPr>
          <a:xfrm>
            <a:off x="841249" y="1885279"/>
            <a:ext cx="10254382" cy="4116276"/>
          </a:xfrm>
        </p:spPr>
        <p:txBody>
          <a:bodyPr vert="horz" lIns="91440" tIns="45720" rIns="91440" bIns="45720" rtlCol="0" anchor="ctr">
            <a:normAutofit/>
          </a:bodyPr>
          <a:lstStyle/>
          <a:p>
            <a:pPr marL="0" indent="0">
              <a:buNone/>
            </a:pPr>
            <a:r>
              <a:rPr lang="en-US" sz="1800" b="1" dirty="0">
                <a:latin typeface="Times New Roman"/>
                <a:cs typeface="Times New Roman"/>
              </a:rPr>
              <a:t>Data Preprocessing:</a:t>
            </a:r>
            <a:endParaRPr lang="en-US" sz="1800" b="1" dirty="0"/>
          </a:p>
          <a:p>
            <a:r>
              <a:rPr lang="en-US" sz="1800" dirty="0">
                <a:latin typeface="Times New Roman"/>
                <a:cs typeface="Times New Roman"/>
              </a:rPr>
              <a:t>It reads the data into pandas </a:t>
            </a:r>
            <a:r>
              <a:rPr lang="en-US" sz="1800" dirty="0" err="1">
                <a:latin typeface="Times New Roman"/>
                <a:cs typeface="Times New Roman"/>
              </a:rPr>
              <a:t>DataFrames</a:t>
            </a:r>
            <a:r>
              <a:rPr lang="en-US" sz="1800" dirty="0">
                <a:latin typeface="Times New Roman"/>
                <a:cs typeface="Times New Roman"/>
              </a:rPr>
              <a:t>.</a:t>
            </a:r>
            <a:endParaRPr lang="en-US" sz="1800" dirty="0"/>
          </a:p>
          <a:p>
            <a:r>
              <a:rPr lang="en-US" sz="1800" dirty="0">
                <a:latin typeface="Times New Roman"/>
                <a:cs typeface="Times New Roman"/>
              </a:rPr>
              <a:t>It combines the training and test data.</a:t>
            </a:r>
            <a:endParaRPr lang="en-US" sz="1800" dirty="0">
              <a:latin typeface="Times New Roman"/>
              <a:cs typeface="Segoe UI"/>
            </a:endParaRPr>
          </a:p>
          <a:p>
            <a:r>
              <a:rPr lang="en-US" sz="1800" dirty="0">
                <a:latin typeface="Times New Roman"/>
                <a:cs typeface="Segoe UI"/>
              </a:rPr>
              <a:t>It assigns column names.</a:t>
            </a:r>
            <a:endParaRPr lang="en-US" sz="1800" dirty="0"/>
          </a:p>
          <a:p>
            <a:r>
              <a:rPr lang="en-US" sz="1800" dirty="0">
                <a:latin typeface="Times New Roman"/>
                <a:cs typeface="Segoe UI"/>
              </a:rPr>
              <a:t>It converts the income labels into binary form (0 for &lt;=50K and 1 for &gt;50K).</a:t>
            </a:r>
          </a:p>
          <a:p>
            <a:r>
              <a:rPr lang="en-US" sz="1800" dirty="0">
                <a:latin typeface="Times New Roman"/>
                <a:cs typeface="Segoe UI"/>
              </a:rPr>
              <a:t>It converts certain columns to float data type.</a:t>
            </a:r>
          </a:p>
          <a:p>
            <a:r>
              <a:rPr lang="en-US" sz="1800" dirty="0">
                <a:latin typeface="Times New Roman"/>
                <a:cs typeface="Segoe UI"/>
              </a:rPr>
              <a:t>It applies one-hot encoding to categorical columns.</a:t>
            </a:r>
          </a:p>
          <a:p>
            <a:r>
              <a:rPr lang="en-US" sz="1800" dirty="0">
                <a:latin typeface="Times New Roman"/>
                <a:cs typeface="Segoe UI"/>
              </a:rPr>
              <a:t>It renames the income column and converts it to integer data type.</a:t>
            </a:r>
          </a:p>
          <a:p>
            <a:r>
              <a:rPr lang="en-US" sz="1800" dirty="0">
                <a:latin typeface="Times New Roman"/>
                <a:cs typeface="Segoe UI"/>
              </a:rPr>
              <a:t>It resets the index and drops unnecessary columns.</a:t>
            </a:r>
          </a:p>
          <a:p>
            <a:r>
              <a:rPr lang="en-US" sz="1800" dirty="0">
                <a:latin typeface="Times New Roman"/>
                <a:cs typeface="Segoe UI"/>
              </a:rPr>
              <a:t>Return: It returns the preprocessed data as NumPy arrays, consisting of features and corresponding labels.</a:t>
            </a:r>
          </a:p>
          <a:p>
            <a:pPr marL="0" indent="0">
              <a:buNone/>
            </a:pPr>
            <a:r>
              <a:rPr lang="en-US" sz="1800" dirty="0">
                <a:latin typeface="Times New Roman"/>
                <a:cs typeface="Segoe UI"/>
              </a:rPr>
              <a:t>Overall, this function downloads, processes, and prepares the Adult dataset for use in machine learning tasks.</a:t>
            </a:r>
          </a:p>
          <a:p>
            <a:endParaRPr lang="en-US" sz="1800" dirty="0"/>
          </a:p>
        </p:txBody>
      </p:sp>
      <p:pic>
        <p:nvPicPr>
          <p:cNvPr id="4" name="Picture 3" descr="A black and white logo&#10;&#10;Description automatically generated">
            <a:extLst>
              <a:ext uri="{FF2B5EF4-FFF2-40B4-BE49-F238E27FC236}">
                <a16:creationId xmlns:a16="http://schemas.microsoft.com/office/drawing/2014/main" id="{08AD1F01-7D1E-5923-6E26-3BE5A884682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83478" y="6355078"/>
            <a:ext cx="1908521" cy="502921"/>
          </a:xfrm>
          <a:prstGeom prst="rect">
            <a:avLst/>
          </a:prstGeom>
          <a:noFill/>
          <a:ln>
            <a:noFill/>
          </a:ln>
        </p:spPr>
      </p:pic>
    </p:spTree>
    <p:extLst>
      <p:ext uri="{BB962C8B-B14F-4D97-AF65-F5344CB8AC3E}">
        <p14:creationId xmlns:p14="http://schemas.microsoft.com/office/powerpoint/2010/main" val="3506600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4E8B39-84F5-5D53-D554-D76DB76DAD23}"/>
              </a:ext>
            </a:extLst>
          </p:cNvPr>
          <p:cNvSpPr>
            <a:spLocks noGrp="1"/>
          </p:cNvSpPr>
          <p:nvPr>
            <p:ph type="title"/>
          </p:nvPr>
        </p:nvSpPr>
        <p:spPr>
          <a:xfrm>
            <a:off x="1371599" y="294538"/>
            <a:ext cx="9895951" cy="1033669"/>
          </a:xfrm>
        </p:spPr>
        <p:txBody>
          <a:bodyPr>
            <a:normAutofit/>
          </a:bodyPr>
          <a:lstStyle/>
          <a:p>
            <a:r>
              <a:rPr lang="en-US" sz="3200" b="1" dirty="0">
                <a:solidFill>
                  <a:srgbClr val="FFFFFF"/>
                </a:solidFill>
                <a:latin typeface="Times New Roman" panose="02020603050405020304" pitchFamily="18" charset="0"/>
                <a:ea typeface="Calibri"/>
                <a:cs typeface="Times New Roman" panose="02020603050405020304" pitchFamily="18" charset="0"/>
              </a:rPr>
              <a:t>Training Models</a:t>
            </a:r>
            <a:endParaRPr lang="en-US" sz="3200" dirty="0">
              <a:solidFill>
                <a:srgbClr val="FFFF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E0945F1-5DF4-4A19-B751-F489B47A0E05}"/>
              </a:ext>
            </a:extLst>
          </p:cNvPr>
          <p:cNvSpPr>
            <a:spLocks noGrp="1"/>
          </p:cNvSpPr>
          <p:nvPr>
            <p:ph idx="1"/>
          </p:nvPr>
        </p:nvSpPr>
        <p:spPr>
          <a:xfrm>
            <a:off x="777241" y="1885279"/>
            <a:ext cx="10318390" cy="4116276"/>
          </a:xfrm>
        </p:spPr>
        <p:txBody>
          <a:bodyPr vert="horz" lIns="91440" tIns="45720" rIns="91440" bIns="45720" rtlCol="0" anchor="ctr">
            <a:noAutofit/>
          </a:bodyPr>
          <a:lstStyle/>
          <a:p>
            <a:pPr marL="0" indent="0">
              <a:buNone/>
            </a:pPr>
            <a:r>
              <a:rPr lang="en-US" sz="1800" b="1" dirty="0">
                <a:latin typeface="Times New Roman" panose="02020603050405020304" pitchFamily="18" charset="0"/>
                <a:ea typeface="Calibri"/>
                <a:cs typeface="Times New Roman" panose="02020603050405020304" pitchFamily="18" charset="0"/>
              </a:rPr>
              <a:t>Torch Model:</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ea typeface="+mn-lt"/>
                <a:cs typeface="Times New Roman" panose="02020603050405020304" pitchFamily="18" charset="0"/>
              </a:rPr>
              <a:t>Torch models are employed for data valuation tasks such as preprocessing, feature extraction, building valuation models, anomaly detection, and model interpretation. Torch provides modules and functions to create and train neural networks, making it suitable for implementing models like </a:t>
            </a:r>
            <a:r>
              <a:rPr lang="en-US" sz="1800" dirty="0" err="1">
                <a:latin typeface="Times New Roman" panose="02020603050405020304" pitchFamily="18" charset="0"/>
                <a:ea typeface="+mn-lt"/>
                <a:cs typeface="Times New Roman" panose="02020603050405020304" pitchFamily="18" charset="0"/>
              </a:rPr>
              <a:t>LeNet</a:t>
            </a:r>
            <a:r>
              <a:rPr lang="en-US" sz="1800" dirty="0">
                <a:latin typeface="Times New Roman" panose="02020603050405020304" pitchFamily="18" charset="0"/>
                <a:ea typeface="+mn-lt"/>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ea typeface="+mn-lt"/>
                <a:cs typeface="Times New Roman" panose="02020603050405020304" pitchFamily="18" charset="0"/>
              </a:rPr>
              <a:t>BERT Classifiers (for Text Data):</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ea typeface="+mn-lt"/>
                <a:cs typeface="Times New Roman" panose="02020603050405020304" pitchFamily="18" charset="0"/>
              </a:rPr>
              <a:t>BERT processes input text by tokenizing it into sub words, encoding each token, and then passing them through multiple layers of transformer blocks to learn contextual representations. This allows the model to leverage pre-trained knowledge to achieve high performance on various text classification problems. </a:t>
            </a:r>
          </a:p>
          <a:p>
            <a:pPr marL="0" indent="0">
              <a:buNone/>
            </a:pPr>
            <a:r>
              <a:rPr lang="en-US" sz="1800" b="1" dirty="0">
                <a:latin typeface="Times New Roman" panose="02020603050405020304" pitchFamily="18" charset="0"/>
                <a:ea typeface="+mn-lt"/>
                <a:cs typeface="Times New Roman" panose="02020603050405020304" pitchFamily="18" charset="0"/>
              </a:rPr>
              <a:t>Gradient Model (for Image Data):</a:t>
            </a:r>
            <a:endParaRPr lang="en-US" sz="1800" b="1"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ea typeface="+mn-lt"/>
                <a:cs typeface="Times New Roman" panose="02020603050405020304" pitchFamily="18" charset="0"/>
              </a:rPr>
              <a:t>This model learns from a dataset where the value of the data is known, using a process that adjusts the model's parameters to minimize the difference between predicted and actual values. This optimization helps the model make better predictions about the value of new, unseen data based on its features. </a:t>
            </a: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pic>
        <p:nvPicPr>
          <p:cNvPr id="4" name="Picture 3" descr="A black and white logo&#10;&#10;Description automatically generated">
            <a:extLst>
              <a:ext uri="{FF2B5EF4-FFF2-40B4-BE49-F238E27FC236}">
                <a16:creationId xmlns:a16="http://schemas.microsoft.com/office/drawing/2014/main" id="{B114E406-61FA-7CB3-89CB-70231A17A27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83478" y="6355078"/>
            <a:ext cx="1908521" cy="502921"/>
          </a:xfrm>
          <a:prstGeom prst="rect">
            <a:avLst/>
          </a:prstGeom>
          <a:noFill/>
          <a:ln>
            <a:noFill/>
          </a:ln>
        </p:spPr>
      </p:pic>
    </p:spTree>
    <p:extLst>
      <p:ext uri="{BB962C8B-B14F-4D97-AF65-F5344CB8AC3E}">
        <p14:creationId xmlns:p14="http://schemas.microsoft.com/office/powerpoint/2010/main" val="38638251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A5E1C5-E5D2-4DB7-86A6-0ED279CDC548}"/>
              </a:ext>
            </a:extLst>
          </p:cNvPr>
          <p:cNvSpPr>
            <a:spLocks noGrp="1"/>
          </p:cNvSpPr>
          <p:nvPr>
            <p:ph type="title"/>
          </p:nvPr>
        </p:nvSpPr>
        <p:spPr>
          <a:xfrm>
            <a:off x="1371599" y="294538"/>
            <a:ext cx="9895951" cy="1033669"/>
          </a:xfrm>
        </p:spPr>
        <p:txBody>
          <a:bodyPr>
            <a:normAutofit/>
          </a:bodyPr>
          <a:lstStyle/>
          <a:p>
            <a:r>
              <a:rPr lang="en-US" sz="3200" b="1" dirty="0">
                <a:solidFill>
                  <a:srgbClr val="FFFFFF"/>
                </a:solidFill>
                <a:latin typeface="Times New Roman" panose="02020603050405020304" pitchFamily="18" charset="0"/>
                <a:ea typeface="Calibri"/>
                <a:cs typeface="Times New Roman" panose="02020603050405020304" pitchFamily="18" charset="0"/>
              </a:rPr>
              <a:t>Why </a:t>
            </a:r>
            <a:r>
              <a:rPr lang="en-US" sz="3200" b="1" dirty="0" err="1">
                <a:solidFill>
                  <a:srgbClr val="FFFFFF"/>
                </a:solidFill>
                <a:latin typeface="Times New Roman" panose="02020603050405020304" pitchFamily="18" charset="0"/>
                <a:ea typeface="Calibri"/>
                <a:cs typeface="Times New Roman" panose="02020603050405020304" pitchFamily="18" charset="0"/>
              </a:rPr>
              <a:t>XGBoost</a:t>
            </a:r>
            <a:r>
              <a:rPr lang="en-US" sz="3200" b="1" dirty="0">
                <a:solidFill>
                  <a:srgbClr val="FFFFFF"/>
                </a:solidFill>
                <a:latin typeface="Times New Roman" panose="02020603050405020304" pitchFamily="18" charset="0"/>
                <a:ea typeface="Calibri"/>
                <a:cs typeface="Times New Roman" panose="02020603050405020304" pitchFamily="18" charset="0"/>
              </a:rPr>
              <a:t> and </a:t>
            </a:r>
            <a:r>
              <a:rPr lang="en-US" sz="3200" b="1" dirty="0" err="1">
                <a:solidFill>
                  <a:srgbClr val="FFFFFF"/>
                </a:solidFill>
                <a:latin typeface="Times New Roman" panose="02020603050405020304" pitchFamily="18" charset="0"/>
                <a:ea typeface="Calibri"/>
                <a:cs typeface="Times New Roman" panose="02020603050405020304" pitchFamily="18" charset="0"/>
              </a:rPr>
              <a:t>LightGBM</a:t>
            </a:r>
            <a:r>
              <a:rPr lang="en-US" sz="3200" b="1" dirty="0">
                <a:solidFill>
                  <a:srgbClr val="FFFFFF"/>
                </a:solidFill>
                <a:latin typeface="Times New Roman" panose="02020603050405020304" pitchFamily="18" charset="0"/>
                <a:ea typeface="Calibri"/>
                <a:cs typeface="Times New Roman" panose="02020603050405020304" pitchFamily="18" charset="0"/>
              </a:rPr>
              <a:t>??</a:t>
            </a:r>
            <a:endParaRPr lang="en-US" sz="3200" dirty="0">
              <a:solidFill>
                <a:srgbClr val="FFFF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89CD899-CB03-1F79-43F5-520E0DDABB97}"/>
              </a:ext>
            </a:extLst>
          </p:cNvPr>
          <p:cNvSpPr>
            <a:spLocks noGrp="1"/>
          </p:cNvSpPr>
          <p:nvPr>
            <p:ph idx="1"/>
          </p:nvPr>
        </p:nvSpPr>
        <p:spPr>
          <a:xfrm>
            <a:off x="557784" y="2075689"/>
            <a:ext cx="10917935" cy="3895344"/>
          </a:xfrm>
        </p:spPr>
        <p:txBody>
          <a:bodyPr vert="horz" lIns="91440" tIns="45720" rIns="91440" bIns="45720" rtlCol="0" anchor="ctr">
            <a:noAutofit/>
          </a:bodyPr>
          <a:lstStyle/>
          <a:p>
            <a:endParaRPr lang="en-US" sz="1800" dirty="0">
              <a:latin typeface="Times New Roman"/>
              <a:cs typeface="Times New Roman"/>
            </a:endParaRPr>
          </a:p>
          <a:p>
            <a:pPr marL="0" indent="0">
              <a:buNone/>
            </a:pPr>
            <a:r>
              <a:rPr lang="en-US" sz="1800" b="1" dirty="0" err="1">
                <a:latin typeface="Times New Roman"/>
                <a:ea typeface="Calibri"/>
                <a:cs typeface="Calibri"/>
              </a:rPr>
              <a:t>XGBoost</a:t>
            </a:r>
            <a:r>
              <a:rPr lang="en-US" sz="1800" b="1" dirty="0">
                <a:latin typeface="Times New Roman"/>
                <a:ea typeface="Calibri"/>
                <a:cs typeface="Calibri"/>
              </a:rPr>
              <a:t> (Extreme Gradient Boosting):</a:t>
            </a:r>
            <a:endParaRPr lang="en-US" sz="1800" dirty="0">
              <a:latin typeface="Times New Roman"/>
              <a:cs typeface="Times New Roman"/>
            </a:endParaRPr>
          </a:p>
          <a:p>
            <a:pPr marL="0" indent="0">
              <a:buNone/>
            </a:pPr>
            <a:r>
              <a:rPr lang="en-US" sz="1800" dirty="0">
                <a:latin typeface="Times New Roman"/>
                <a:cs typeface="Arial"/>
              </a:rPr>
              <a:t>•</a:t>
            </a:r>
            <a:r>
              <a:rPr lang="en-US" sz="1800" dirty="0">
                <a:latin typeface="Times New Roman"/>
                <a:ea typeface="+mn-lt"/>
                <a:cs typeface="+mn-lt"/>
              </a:rPr>
              <a:t>The </a:t>
            </a:r>
            <a:r>
              <a:rPr lang="en-US" sz="1800" dirty="0" err="1">
                <a:latin typeface="Times New Roman"/>
                <a:ea typeface="+mn-lt"/>
                <a:cs typeface="+mn-lt"/>
              </a:rPr>
              <a:t>XGBoost</a:t>
            </a:r>
            <a:r>
              <a:rPr lang="en-US" sz="1800" dirty="0">
                <a:latin typeface="Times New Roman"/>
                <a:ea typeface="+mn-lt"/>
                <a:cs typeface="+mn-lt"/>
              </a:rPr>
              <a:t> model is used to evaluate the value of data by analyzing its features and predicting outcomes. </a:t>
            </a:r>
          </a:p>
          <a:p>
            <a:pPr marL="0" indent="0">
              <a:buNone/>
            </a:pPr>
            <a:r>
              <a:rPr lang="en-US" sz="1800" dirty="0">
                <a:latin typeface="Times New Roman"/>
                <a:cs typeface="Arial"/>
              </a:rPr>
              <a:t>•</a:t>
            </a:r>
            <a:r>
              <a:rPr lang="en-US" sz="1800" dirty="0">
                <a:latin typeface="Times New Roman"/>
                <a:ea typeface="+mn-lt"/>
                <a:cs typeface="+mn-lt"/>
              </a:rPr>
              <a:t>It works by combining many decision-making "trees".</a:t>
            </a:r>
            <a:endParaRPr lang="en-US" sz="1800" dirty="0">
              <a:latin typeface="Times New Roman"/>
              <a:cs typeface="Times New Roman"/>
            </a:endParaRPr>
          </a:p>
          <a:p>
            <a:pPr marL="0" indent="0">
              <a:buNone/>
            </a:pPr>
            <a:r>
              <a:rPr lang="en-US" sz="1800" dirty="0">
                <a:latin typeface="Times New Roman"/>
                <a:cs typeface="Arial"/>
              </a:rPr>
              <a:t>•</a:t>
            </a:r>
            <a:r>
              <a:rPr lang="en-US" sz="1800" dirty="0">
                <a:latin typeface="Times New Roman"/>
                <a:ea typeface="+mn-lt"/>
                <a:cs typeface="+mn-lt"/>
              </a:rPr>
              <a:t>This method is great for understanding which features are most important in the data and can handle large amounts of information efficiently. </a:t>
            </a:r>
            <a:endParaRPr lang="en-US" sz="1800" dirty="0">
              <a:latin typeface="Times New Roman"/>
              <a:cs typeface="Times New Roman"/>
            </a:endParaRPr>
          </a:p>
          <a:p>
            <a:pPr marL="0" indent="0">
              <a:buNone/>
            </a:pPr>
            <a:r>
              <a:rPr lang="en-US" sz="1800" dirty="0">
                <a:latin typeface="Times New Roman"/>
                <a:cs typeface="Arial"/>
              </a:rPr>
              <a:t>•</a:t>
            </a:r>
            <a:r>
              <a:rPr lang="en-US" sz="1800" dirty="0">
                <a:latin typeface="Times New Roman"/>
                <a:ea typeface="+mn-lt"/>
                <a:cs typeface="+mn-lt"/>
              </a:rPr>
              <a:t>This makes it useful for tasks like deciding which data is most valuable based on its characteristics and how it relates to other data.</a:t>
            </a:r>
            <a:endParaRPr lang="en-US" sz="1800" dirty="0">
              <a:latin typeface="Times New Roman"/>
              <a:cs typeface="Times New Roman"/>
            </a:endParaRPr>
          </a:p>
          <a:p>
            <a:pPr marL="0" indent="0">
              <a:buNone/>
            </a:pPr>
            <a:r>
              <a:rPr lang="en-US" sz="1800" dirty="0">
                <a:latin typeface="Times New Roman"/>
                <a:cs typeface="Arial"/>
              </a:rPr>
              <a:t>•</a:t>
            </a:r>
            <a:endParaRPr lang="en-US" sz="1800" dirty="0">
              <a:latin typeface="Times New Roman"/>
              <a:cs typeface="Times New Roman"/>
            </a:endParaRPr>
          </a:p>
          <a:p>
            <a:pPr marL="0" indent="0">
              <a:buNone/>
            </a:pPr>
            <a:r>
              <a:rPr lang="en-US" sz="1800" b="1" dirty="0" err="1">
                <a:latin typeface="Times New Roman"/>
                <a:ea typeface="+mn-lt"/>
                <a:cs typeface="+mn-lt"/>
              </a:rPr>
              <a:t>LightGBM</a:t>
            </a:r>
            <a:r>
              <a:rPr lang="en-US" sz="1800" b="1" dirty="0">
                <a:latin typeface="Times New Roman"/>
                <a:ea typeface="+mn-lt"/>
                <a:cs typeface="+mn-lt"/>
              </a:rPr>
              <a:t>(Light Gradient Boosting Machine):</a:t>
            </a:r>
            <a:endParaRPr lang="en-US" sz="1800" dirty="0">
              <a:latin typeface="Times New Roman"/>
              <a:cs typeface="Times New Roman"/>
            </a:endParaRPr>
          </a:p>
          <a:p>
            <a:pPr marL="0" indent="0">
              <a:buNone/>
            </a:pPr>
            <a:r>
              <a:rPr lang="en-US" sz="1800" dirty="0">
                <a:latin typeface="Times New Roman"/>
                <a:cs typeface="Arial"/>
              </a:rPr>
              <a:t>•</a:t>
            </a:r>
            <a:r>
              <a:rPr lang="en-US" sz="1800" dirty="0" err="1">
                <a:latin typeface="Times New Roman"/>
                <a:ea typeface="Calibri"/>
                <a:cs typeface="Calibri"/>
              </a:rPr>
              <a:t>LightGBM</a:t>
            </a:r>
            <a:r>
              <a:rPr lang="en-US" sz="1800" dirty="0">
                <a:latin typeface="Times New Roman"/>
                <a:ea typeface="Calibri"/>
                <a:cs typeface="Calibri"/>
              </a:rPr>
              <a:t> is like a smart tool that helps figure out how valuable data is.</a:t>
            </a:r>
            <a:endParaRPr lang="en-US" sz="1800" dirty="0">
              <a:latin typeface="Times New Roman"/>
              <a:cs typeface="Times New Roman"/>
            </a:endParaRPr>
          </a:p>
          <a:p>
            <a:pPr marL="0" indent="0">
              <a:buNone/>
            </a:pPr>
            <a:r>
              <a:rPr lang="en-US" sz="1800" dirty="0">
                <a:latin typeface="Times New Roman"/>
                <a:cs typeface="Arial"/>
              </a:rPr>
              <a:t>•</a:t>
            </a:r>
            <a:r>
              <a:rPr lang="en-US" sz="1800" dirty="0">
                <a:latin typeface="Times New Roman"/>
                <a:ea typeface="Calibri"/>
                <a:cs typeface="Calibri"/>
              </a:rPr>
              <a:t>It works by building a series of decision trees, where each tree corrects the mistakes of the previous ones.</a:t>
            </a:r>
            <a:endParaRPr lang="en-US" sz="1800" dirty="0">
              <a:latin typeface="Times New Roman"/>
              <a:cs typeface="Times New Roman"/>
            </a:endParaRPr>
          </a:p>
          <a:p>
            <a:pPr marL="0" indent="0">
              <a:buNone/>
            </a:pPr>
            <a:r>
              <a:rPr lang="en-US" sz="1800" dirty="0">
                <a:latin typeface="Times New Roman"/>
                <a:cs typeface="Arial"/>
              </a:rPr>
              <a:t>•</a:t>
            </a:r>
            <a:r>
              <a:rPr lang="en-US" sz="1800" dirty="0">
                <a:latin typeface="Times New Roman"/>
                <a:ea typeface="Calibri"/>
                <a:cs typeface="Calibri"/>
              </a:rPr>
              <a:t>It is efficient because it grows trees in a smart way, focusing on the parts of the data that are most important for making good predictions.</a:t>
            </a:r>
            <a:endParaRPr lang="en-US" sz="1800" dirty="0">
              <a:latin typeface="Times New Roman"/>
              <a:cs typeface="Times New Roman"/>
            </a:endParaRPr>
          </a:p>
          <a:p>
            <a:pPr marL="0" indent="0">
              <a:buNone/>
            </a:pPr>
            <a:r>
              <a:rPr lang="en-US" sz="1800" dirty="0">
                <a:latin typeface="Times New Roman"/>
                <a:cs typeface="Arial"/>
              </a:rPr>
              <a:t>•</a:t>
            </a:r>
            <a:r>
              <a:rPr lang="en-US" sz="1800" dirty="0">
                <a:latin typeface="Times New Roman"/>
                <a:ea typeface="Calibri"/>
                <a:cs typeface="Calibri"/>
              </a:rPr>
              <a:t>It can handle large amounts of data quickly and can even work with different types of data, like categories. </a:t>
            </a:r>
            <a:endParaRPr lang="en-US" sz="1800" dirty="0">
              <a:latin typeface="Times New Roman"/>
              <a:cs typeface="Times New Roman"/>
            </a:endParaRPr>
          </a:p>
          <a:p>
            <a:pPr marL="0" indent="0">
              <a:buNone/>
            </a:pPr>
            <a:endParaRPr lang="en-US" sz="1800" dirty="0">
              <a:latin typeface="Times New Roman"/>
              <a:cs typeface="Times New Roman"/>
            </a:endParaRPr>
          </a:p>
        </p:txBody>
      </p:sp>
      <p:pic>
        <p:nvPicPr>
          <p:cNvPr id="4" name="Picture 3" descr="A black and white logo&#10;&#10;Description automatically generated">
            <a:extLst>
              <a:ext uri="{FF2B5EF4-FFF2-40B4-BE49-F238E27FC236}">
                <a16:creationId xmlns:a16="http://schemas.microsoft.com/office/drawing/2014/main" id="{A185B95D-4F89-D003-8C17-0DF8C0F8BB1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83478" y="6355078"/>
            <a:ext cx="1908521" cy="502921"/>
          </a:xfrm>
          <a:prstGeom prst="rect">
            <a:avLst/>
          </a:prstGeom>
          <a:noFill/>
          <a:ln>
            <a:noFill/>
          </a:ln>
        </p:spPr>
      </p:pic>
    </p:spTree>
    <p:extLst>
      <p:ext uri="{BB962C8B-B14F-4D97-AF65-F5344CB8AC3E}">
        <p14:creationId xmlns:p14="http://schemas.microsoft.com/office/powerpoint/2010/main" val="483825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321B59-CC9F-3103-6859-999032922E05}"/>
              </a:ext>
            </a:extLst>
          </p:cNvPr>
          <p:cNvSpPr>
            <a:spLocks noGrp="1"/>
          </p:cNvSpPr>
          <p:nvPr>
            <p:ph type="title"/>
          </p:nvPr>
        </p:nvSpPr>
        <p:spPr>
          <a:xfrm>
            <a:off x="1371599" y="294538"/>
            <a:ext cx="9895951" cy="1033669"/>
          </a:xfrm>
        </p:spPr>
        <p:txBody>
          <a:bodyPr>
            <a:normAutofit/>
          </a:bodyPr>
          <a:lstStyle/>
          <a:p>
            <a:r>
              <a:rPr lang="en-US" sz="3200" b="1" dirty="0">
                <a:solidFill>
                  <a:srgbClr val="FFFFFF"/>
                </a:solidFill>
                <a:latin typeface="Times New Roman" panose="02020603050405020304" pitchFamily="18" charset="0"/>
                <a:ea typeface="Calibri"/>
                <a:cs typeface="Times New Roman" panose="02020603050405020304" pitchFamily="18" charset="0"/>
              </a:rPr>
              <a:t>11 Algorithms in </a:t>
            </a:r>
            <a:r>
              <a:rPr lang="en-US" sz="3200" b="1" dirty="0" err="1">
                <a:solidFill>
                  <a:srgbClr val="FFFFFF"/>
                </a:solidFill>
                <a:latin typeface="Times New Roman" panose="02020603050405020304" pitchFamily="18" charset="0"/>
                <a:ea typeface="Calibri"/>
                <a:cs typeface="Times New Roman" panose="02020603050405020304" pitchFamily="18" charset="0"/>
              </a:rPr>
              <a:t>OpenDataVal</a:t>
            </a:r>
            <a:endParaRPr lang="en-US" sz="3200" dirty="0">
              <a:solidFill>
                <a:srgbClr val="FFFF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85DC82C-D8BE-E6E3-8CA6-E54C0C641298}"/>
              </a:ext>
            </a:extLst>
          </p:cNvPr>
          <p:cNvSpPr>
            <a:spLocks noGrp="1"/>
          </p:cNvSpPr>
          <p:nvPr>
            <p:ph idx="1"/>
          </p:nvPr>
        </p:nvSpPr>
        <p:spPr>
          <a:xfrm>
            <a:off x="1371599" y="2318197"/>
            <a:ext cx="9724031" cy="3683358"/>
          </a:xfrm>
        </p:spPr>
        <p:txBody>
          <a:bodyPr vert="horz" lIns="91440" tIns="45720" rIns="91440" bIns="45720" rtlCol="0" anchor="ctr">
            <a:noAutofit/>
          </a:bodyPr>
          <a:lstStyle/>
          <a:p>
            <a:r>
              <a:rPr lang="en-US" sz="1800" dirty="0">
                <a:latin typeface="Times New Roman"/>
                <a:ea typeface="Calibri"/>
                <a:cs typeface="Calibri"/>
              </a:rPr>
              <a:t>LOO (Leave One Out):</a:t>
            </a:r>
            <a:endParaRPr lang="en-US" sz="1800" dirty="0">
              <a:latin typeface="Times New Roman"/>
              <a:cs typeface="Times New Roman"/>
            </a:endParaRPr>
          </a:p>
          <a:p>
            <a:r>
              <a:rPr lang="en-US" sz="1800" dirty="0">
                <a:latin typeface="Times New Roman"/>
                <a:ea typeface="Calibri"/>
                <a:cs typeface="Calibri"/>
              </a:rPr>
              <a:t>Data Shapley:</a:t>
            </a:r>
            <a:endParaRPr lang="en-US" sz="1800" dirty="0">
              <a:latin typeface="Times New Roman"/>
              <a:cs typeface="Times New Roman"/>
            </a:endParaRPr>
          </a:p>
          <a:p>
            <a:r>
              <a:rPr lang="en-US" sz="1800" dirty="0">
                <a:latin typeface="Times New Roman"/>
                <a:ea typeface="Calibri"/>
                <a:cs typeface="Calibri"/>
              </a:rPr>
              <a:t>KNN Shapley:</a:t>
            </a:r>
            <a:endParaRPr lang="en-US" sz="1800" dirty="0">
              <a:latin typeface="Times New Roman"/>
              <a:cs typeface="Times New Roman"/>
            </a:endParaRPr>
          </a:p>
          <a:p>
            <a:r>
              <a:rPr lang="en-US" sz="1800" dirty="0">
                <a:latin typeface="Times New Roman"/>
                <a:ea typeface="Calibri"/>
                <a:cs typeface="Calibri"/>
              </a:rPr>
              <a:t>Volume based Shapley</a:t>
            </a:r>
            <a:endParaRPr lang="en-US" sz="1800" dirty="0">
              <a:latin typeface="Times New Roman"/>
              <a:cs typeface="Times New Roman"/>
            </a:endParaRPr>
          </a:p>
          <a:p>
            <a:r>
              <a:rPr lang="en-US" sz="1800" dirty="0">
                <a:latin typeface="Times New Roman"/>
                <a:ea typeface="Calibri"/>
                <a:cs typeface="Calibri"/>
              </a:rPr>
              <a:t>Beta Shapley</a:t>
            </a:r>
            <a:endParaRPr lang="en-US" sz="1800" dirty="0">
              <a:latin typeface="Times New Roman"/>
              <a:cs typeface="Times New Roman"/>
            </a:endParaRPr>
          </a:p>
          <a:p>
            <a:r>
              <a:rPr lang="en-US" sz="1800" dirty="0">
                <a:latin typeface="Times New Roman"/>
                <a:ea typeface="Calibri"/>
                <a:cs typeface="Calibri"/>
              </a:rPr>
              <a:t>Data Banzhaf</a:t>
            </a:r>
            <a:endParaRPr lang="en-US" sz="1800" dirty="0">
              <a:latin typeface="Times New Roman"/>
              <a:cs typeface="Times New Roman"/>
            </a:endParaRPr>
          </a:p>
          <a:p>
            <a:r>
              <a:rPr lang="en-US" sz="1800" dirty="0">
                <a:latin typeface="Times New Roman"/>
                <a:ea typeface="Calibri"/>
                <a:cs typeface="Calibri"/>
              </a:rPr>
              <a:t>AME (Attribute Marginal Effect)</a:t>
            </a:r>
            <a:endParaRPr lang="en-US" sz="1800" dirty="0">
              <a:latin typeface="Times New Roman"/>
              <a:cs typeface="Times New Roman"/>
            </a:endParaRPr>
          </a:p>
          <a:p>
            <a:r>
              <a:rPr lang="en-US" sz="1800" dirty="0">
                <a:latin typeface="Times New Roman"/>
                <a:ea typeface="Calibri"/>
                <a:cs typeface="Calibri"/>
              </a:rPr>
              <a:t>Influence Function</a:t>
            </a:r>
            <a:endParaRPr lang="en-US" sz="1800" dirty="0">
              <a:latin typeface="Times New Roman"/>
              <a:cs typeface="Times New Roman"/>
            </a:endParaRPr>
          </a:p>
          <a:p>
            <a:r>
              <a:rPr lang="en-US" sz="1800" dirty="0">
                <a:latin typeface="Times New Roman"/>
                <a:ea typeface="Calibri"/>
                <a:cs typeface="Calibri"/>
              </a:rPr>
              <a:t>LAVA (Local Attribution for Valuing Assets)</a:t>
            </a:r>
            <a:endParaRPr lang="en-US" sz="1800" dirty="0">
              <a:latin typeface="Times New Roman"/>
              <a:cs typeface="Times New Roman"/>
            </a:endParaRPr>
          </a:p>
          <a:p>
            <a:r>
              <a:rPr lang="en-US" sz="1800" dirty="0">
                <a:latin typeface="Times New Roman"/>
                <a:ea typeface="Calibri"/>
                <a:cs typeface="Calibri"/>
              </a:rPr>
              <a:t>DVRL(Data Valuation using Reinforcement Learning)</a:t>
            </a:r>
            <a:endParaRPr lang="en-US" sz="1800" dirty="0">
              <a:latin typeface="Times New Roman"/>
              <a:cs typeface="Times New Roman"/>
            </a:endParaRPr>
          </a:p>
          <a:p>
            <a:r>
              <a:rPr lang="en-US" sz="1800" dirty="0">
                <a:latin typeface="Times New Roman"/>
                <a:ea typeface="Calibri"/>
                <a:cs typeface="Calibri"/>
              </a:rPr>
              <a:t>Data OOB</a:t>
            </a:r>
            <a:endParaRPr lang="en-US" sz="1800" dirty="0">
              <a:latin typeface="Times New Roman"/>
              <a:cs typeface="Times New Roman"/>
            </a:endParaRPr>
          </a:p>
          <a:p>
            <a:endParaRPr lang="en-US" sz="1800" dirty="0">
              <a:latin typeface="Times New Roman"/>
              <a:cs typeface="Times New Roman"/>
            </a:endParaRPr>
          </a:p>
        </p:txBody>
      </p:sp>
      <p:pic>
        <p:nvPicPr>
          <p:cNvPr id="5" name="Picture 4" descr="A black and white logo&#10;&#10;Description automatically generated">
            <a:extLst>
              <a:ext uri="{FF2B5EF4-FFF2-40B4-BE49-F238E27FC236}">
                <a16:creationId xmlns:a16="http://schemas.microsoft.com/office/drawing/2014/main" id="{53B90048-C0FA-EFBC-F91F-5E1FDC8A7DE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83478" y="6355078"/>
            <a:ext cx="1908521" cy="502921"/>
          </a:xfrm>
          <a:prstGeom prst="rect">
            <a:avLst/>
          </a:prstGeom>
          <a:noFill/>
          <a:ln>
            <a:noFill/>
          </a:ln>
        </p:spPr>
      </p:pic>
    </p:spTree>
    <p:extLst>
      <p:ext uri="{BB962C8B-B14F-4D97-AF65-F5344CB8AC3E}">
        <p14:creationId xmlns:p14="http://schemas.microsoft.com/office/powerpoint/2010/main" val="3341037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84AC68-5419-2EF5-67B3-E4AD365EF45B}"/>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200" b="1" i="0" u="none" strike="noStrike" kern="1200" dirty="0">
                <a:solidFill>
                  <a:srgbClr val="FFFFFF"/>
                </a:solidFill>
                <a:effectLst/>
                <a:latin typeface="Times New Roman" panose="02020603050405020304" pitchFamily="18" charset="0"/>
                <a:cs typeface="Times New Roman" panose="02020603050405020304" pitchFamily="18" charset="0"/>
              </a:rPr>
              <a:t>[Step 1] Set up an Environment</a:t>
            </a:r>
            <a:r>
              <a:rPr lang="en-US" sz="3200" b="1" kern="1200" dirty="0">
                <a:solidFill>
                  <a:srgbClr val="FFFFFF"/>
                </a:solidFill>
                <a:latin typeface="Times New Roman" panose="02020603050405020304" pitchFamily="18" charset="0"/>
                <a:cs typeface="Times New Roman" panose="02020603050405020304" pitchFamily="18" charset="0"/>
              </a:rPr>
              <a:t> </a:t>
            </a:r>
          </a:p>
        </p:txBody>
      </p:sp>
      <p:sp>
        <p:nvSpPr>
          <p:cNvPr id="4" name="Content Placeholder 3">
            <a:extLst>
              <a:ext uri="{FF2B5EF4-FFF2-40B4-BE49-F238E27FC236}">
                <a16:creationId xmlns:a16="http://schemas.microsoft.com/office/drawing/2014/main" id="{C0D73F93-F15C-01BC-64CF-E9DC31BCE84C}"/>
              </a:ext>
            </a:extLst>
          </p:cNvPr>
          <p:cNvSpPr>
            <a:spLocks noGrp="1"/>
          </p:cNvSpPr>
          <p:nvPr>
            <p:ph idx="1"/>
          </p:nvPr>
        </p:nvSpPr>
        <p:spPr>
          <a:xfrm>
            <a:off x="8572499" y="390832"/>
            <a:ext cx="3233585" cy="873612"/>
          </a:xfrm>
        </p:spPr>
        <p:txBody>
          <a:bodyPr vert="horz" lIns="91440" tIns="45720" rIns="91440" bIns="45720" rtlCol="0" anchor="ctr">
            <a:normAutofit/>
          </a:bodyPr>
          <a:lstStyle/>
          <a:p>
            <a:pPr marL="0" indent="0">
              <a:buNone/>
            </a:pPr>
            <a:r>
              <a:rPr lang="en-US" sz="3200" b="1" kern="1200" dirty="0">
                <a:solidFill>
                  <a:srgbClr val="FFFFFF"/>
                </a:solidFill>
                <a:latin typeface="Times New Roman" panose="02020603050405020304" pitchFamily="18" charset="0"/>
                <a:cs typeface="Times New Roman" panose="02020603050405020304" pitchFamily="18" charset="0"/>
              </a:rPr>
              <a:t>Example Usage</a:t>
            </a:r>
            <a:endParaRPr lang="en-US" sz="3200" b="1" i="0" u="none" strike="noStrike" kern="1200" dirty="0">
              <a:solidFill>
                <a:srgbClr val="FFFFFF"/>
              </a:solidFill>
              <a:effectLst/>
              <a:latin typeface="Times New Roman" panose="02020603050405020304" pitchFamily="18" charset="0"/>
              <a:cs typeface="Times New Roman" panose="02020603050405020304" pitchFamily="18" charset="0"/>
            </a:endParaRPr>
          </a:p>
        </p:txBody>
      </p:sp>
      <p:pic>
        <p:nvPicPr>
          <p:cNvPr id="7" name="Picture 6" descr="A screen shot of a computer program&#10;&#10;Description automatically generated">
            <a:extLst>
              <a:ext uri="{FF2B5EF4-FFF2-40B4-BE49-F238E27FC236}">
                <a16:creationId xmlns:a16="http://schemas.microsoft.com/office/drawing/2014/main" id="{63AE890A-91A6-047C-B32C-4F3F291C38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9966" y="1966293"/>
            <a:ext cx="7152066" cy="4452160"/>
          </a:xfrm>
          <a:prstGeom prst="rect">
            <a:avLst/>
          </a:prstGeom>
        </p:spPr>
      </p:pic>
      <p:pic>
        <p:nvPicPr>
          <p:cNvPr id="3" name="Picture 2" descr="A black and white logo&#10;&#10;Description automatically generated">
            <a:extLst>
              <a:ext uri="{FF2B5EF4-FFF2-40B4-BE49-F238E27FC236}">
                <a16:creationId xmlns:a16="http://schemas.microsoft.com/office/drawing/2014/main" id="{83B557C7-3A1D-3373-76D3-81520385860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83478" y="6355078"/>
            <a:ext cx="1908521" cy="502921"/>
          </a:xfrm>
          <a:prstGeom prst="rect">
            <a:avLst/>
          </a:prstGeom>
          <a:noFill/>
          <a:ln>
            <a:noFill/>
          </a:ln>
        </p:spPr>
      </p:pic>
    </p:spTree>
    <p:extLst>
      <p:ext uri="{BB962C8B-B14F-4D97-AF65-F5344CB8AC3E}">
        <p14:creationId xmlns:p14="http://schemas.microsoft.com/office/powerpoint/2010/main" val="3778133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84AC68-5419-2EF5-67B3-E4AD365EF45B}"/>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200" b="1" i="0" u="none" strike="noStrike" kern="1200" dirty="0">
                <a:solidFill>
                  <a:srgbClr val="FFFFFF"/>
                </a:solidFill>
                <a:effectLst/>
                <a:latin typeface="Times New Roman" panose="02020603050405020304" pitchFamily="18" charset="0"/>
                <a:cs typeface="Times New Roman" panose="02020603050405020304" pitchFamily="18" charset="0"/>
              </a:rPr>
              <a:t>[Step 2] Compute Dat</a:t>
            </a:r>
            <a:r>
              <a:rPr lang="en-US" sz="3200" b="1" kern="1200" dirty="0">
                <a:solidFill>
                  <a:srgbClr val="FFFFFF"/>
                </a:solidFill>
                <a:latin typeface="Times New Roman" panose="02020603050405020304" pitchFamily="18" charset="0"/>
                <a:cs typeface="Times New Roman" panose="02020603050405020304" pitchFamily="18" charset="0"/>
              </a:rPr>
              <a:t>a </a:t>
            </a:r>
            <a:r>
              <a:rPr lang="en-US" sz="3200" b="1" dirty="0">
                <a:solidFill>
                  <a:srgbClr val="FFFFFF"/>
                </a:solidFill>
                <a:latin typeface="Times New Roman" panose="02020603050405020304" pitchFamily="18" charset="0"/>
                <a:cs typeface="Times New Roman" panose="02020603050405020304" pitchFamily="18" charset="0"/>
              </a:rPr>
              <a:t>V</a:t>
            </a:r>
            <a:r>
              <a:rPr lang="en-US" sz="3200" b="1" i="0" u="none" strike="noStrike" kern="1200" dirty="0">
                <a:solidFill>
                  <a:srgbClr val="FFFFFF"/>
                </a:solidFill>
                <a:effectLst/>
                <a:latin typeface="Times New Roman" panose="02020603050405020304" pitchFamily="18" charset="0"/>
                <a:cs typeface="Times New Roman" panose="02020603050405020304" pitchFamily="18" charset="0"/>
              </a:rPr>
              <a:t>alues</a:t>
            </a:r>
            <a:endParaRPr lang="en-US" sz="3200" b="1" kern="1200" dirty="0">
              <a:solidFill>
                <a:srgbClr val="FFFFFF"/>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C0D73F93-F15C-01BC-64CF-E9DC31BCE84C}"/>
              </a:ext>
            </a:extLst>
          </p:cNvPr>
          <p:cNvSpPr>
            <a:spLocks noGrp="1"/>
          </p:cNvSpPr>
          <p:nvPr>
            <p:ph idx="1"/>
          </p:nvPr>
        </p:nvSpPr>
        <p:spPr>
          <a:xfrm>
            <a:off x="8572499" y="390832"/>
            <a:ext cx="3233585" cy="873612"/>
          </a:xfrm>
        </p:spPr>
        <p:txBody>
          <a:bodyPr vert="horz" lIns="91440" tIns="45720" rIns="91440" bIns="45720" rtlCol="0" anchor="ctr">
            <a:normAutofit/>
          </a:bodyPr>
          <a:lstStyle/>
          <a:p>
            <a:pPr marL="0" indent="0">
              <a:buNone/>
            </a:pPr>
            <a:r>
              <a:rPr lang="en-US" sz="2000" b="1" kern="1200">
                <a:solidFill>
                  <a:srgbClr val="FFFFFF"/>
                </a:solidFill>
                <a:latin typeface="+mn-lt"/>
                <a:ea typeface="+mn-ea"/>
                <a:cs typeface="+mn-cs"/>
              </a:rPr>
              <a:t>Example Usage</a:t>
            </a:r>
            <a:endParaRPr lang="en-US" sz="2000" b="1" i="0" u="none" strike="noStrike" kern="1200">
              <a:solidFill>
                <a:srgbClr val="FFFFFF"/>
              </a:solidFill>
              <a:effectLst/>
              <a:latin typeface="+mn-lt"/>
              <a:ea typeface="+mn-ea"/>
              <a:cs typeface="+mn-cs"/>
            </a:endParaRPr>
          </a:p>
        </p:txBody>
      </p:sp>
      <p:pic>
        <p:nvPicPr>
          <p:cNvPr id="5" name="Picture 4" descr="A computer screen shot of code&#10;&#10;Description automatically generated">
            <a:extLst>
              <a:ext uri="{FF2B5EF4-FFF2-40B4-BE49-F238E27FC236}">
                <a16:creationId xmlns:a16="http://schemas.microsoft.com/office/drawing/2014/main" id="{ECC1A6B2-3698-807D-8B61-37F12945EB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8303" y="1965142"/>
            <a:ext cx="9895393" cy="4255018"/>
          </a:xfrm>
          <a:prstGeom prst="rect">
            <a:avLst/>
          </a:prstGeom>
        </p:spPr>
      </p:pic>
      <p:pic>
        <p:nvPicPr>
          <p:cNvPr id="3" name="Picture 2" descr="A black and white logo&#10;&#10;Description automatically generated">
            <a:extLst>
              <a:ext uri="{FF2B5EF4-FFF2-40B4-BE49-F238E27FC236}">
                <a16:creationId xmlns:a16="http://schemas.microsoft.com/office/drawing/2014/main" id="{CEEAA3E4-7354-8A51-AE4C-663466DA76E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83478" y="6355078"/>
            <a:ext cx="1908521" cy="502921"/>
          </a:xfrm>
          <a:prstGeom prst="rect">
            <a:avLst/>
          </a:prstGeom>
          <a:noFill/>
          <a:ln>
            <a:noFill/>
          </a:ln>
        </p:spPr>
      </p:pic>
    </p:spTree>
    <p:extLst>
      <p:ext uri="{BB962C8B-B14F-4D97-AF65-F5344CB8AC3E}">
        <p14:creationId xmlns:p14="http://schemas.microsoft.com/office/powerpoint/2010/main" val="3798400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84AC68-5419-2EF5-67B3-E4AD365EF45B}"/>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b="1" i="0" u="none" strike="noStrike" kern="1200">
                <a:solidFill>
                  <a:srgbClr val="FFFFFF"/>
                </a:solidFill>
                <a:effectLst/>
                <a:latin typeface="+mj-lt"/>
                <a:ea typeface="+mj-ea"/>
                <a:cs typeface="+mj-cs"/>
              </a:rPr>
              <a:t>[Step 3] Evaluate Dat</a:t>
            </a:r>
            <a:r>
              <a:rPr lang="en-US" sz="4000" b="1" kern="1200">
                <a:solidFill>
                  <a:srgbClr val="FFFFFF"/>
                </a:solidFill>
                <a:latin typeface="+mj-lt"/>
                <a:ea typeface="+mj-ea"/>
                <a:cs typeface="+mj-cs"/>
              </a:rPr>
              <a:t>a </a:t>
            </a:r>
            <a:r>
              <a:rPr lang="en-US" sz="4000" b="1">
                <a:solidFill>
                  <a:srgbClr val="FFFFFF"/>
                </a:solidFill>
              </a:rPr>
              <a:t>V</a:t>
            </a:r>
            <a:r>
              <a:rPr lang="en-US" sz="4000" b="1" i="0" u="none" strike="noStrike" kern="1200">
                <a:solidFill>
                  <a:srgbClr val="FFFFFF"/>
                </a:solidFill>
                <a:effectLst/>
                <a:latin typeface="+mj-lt"/>
                <a:ea typeface="+mj-ea"/>
                <a:cs typeface="+mj-cs"/>
              </a:rPr>
              <a:t>alues</a:t>
            </a:r>
            <a:endParaRPr lang="en-US" sz="4000" b="1" kern="1200">
              <a:solidFill>
                <a:srgbClr val="FFFFFF"/>
              </a:solidFill>
              <a:latin typeface="+mj-lt"/>
              <a:ea typeface="+mj-ea"/>
              <a:cs typeface="+mj-cs"/>
            </a:endParaRPr>
          </a:p>
        </p:txBody>
      </p:sp>
      <p:sp>
        <p:nvSpPr>
          <p:cNvPr id="4" name="Content Placeholder 3">
            <a:extLst>
              <a:ext uri="{FF2B5EF4-FFF2-40B4-BE49-F238E27FC236}">
                <a16:creationId xmlns:a16="http://schemas.microsoft.com/office/drawing/2014/main" id="{C0D73F93-F15C-01BC-64CF-E9DC31BCE84C}"/>
              </a:ext>
            </a:extLst>
          </p:cNvPr>
          <p:cNvSpPr>
            <a:spLocks noGrp="1"/>
          </p:cNvSpPr>
          <p:nvPr>
            <p:ph idx="1"/>
          </p:nvPr>
        </p:nvSpPr>
        <p:spPr>
          <a:xfrm>
            <a:off x="8572499" y="390832"/>
            <a:ext cx="3233585" cy="873612"/>
          </a:xfrm>
        </p:spPr>
        <p:txBody>
          <a:bodyPr vert="horz" lIns="91440" tIns="45720" rIns="91440" bIns="45720" rtlCol="0" anchor="ctr">
            <a:normAutofit/>
          </a:bodyPr>
          <a:lstStyle/>
          <a:p>
            <a:pPr marL="0" indent="0">
              <a:buNone/>
            </a:pPr>
            <a:r>
              <a:rPr lang="en-US" sz="2000" b="1" kern="1200">
                <a:solidFill>
                  <a:srgbClr val="FFFFFF"/>
                </a:solidFill>
                <a:latin typeface="+mn-lt"/>
                <a:ea typeface="+mn-ea"/>
                <a:cs typeface="+mn-cs"/>
              </a:rPr>
              <a:t>Example Usage</a:t>
            </a:r>
            <a:endParaRPr lang="en-US" sz="2000" b="1" i="0" u="none" strike="noStrike" kern="1200">
              <a:solidFill>
                <a:srgbClr val="FFFFFF"/>
              </a:solidFill>
              <a:effectLst/>
              <a:latin typeface="+mn-lt"/>
              <a:ea typeface="+mn-ea"/>
              <a:cs typeface="+mn-cs"/>
            </a:endParaRPr>
          </a:p>
        </p:txBody>
      </p:sp>
      <p:pic>
        <p:nvPicPr>
          <p:cNvPr id="6" name="Picture 5" descr="A screen shot of a computer program&#10;&#10;Description automatically generated">
            <a:extLst>
              <a:ext uri="{FF2B5EF4-FFF2-40B4-BE49-F238E27FC236}">
                <a16:creationId xmlns:a16="http://schemas.microsoft.com/office/drawing/2014/main" id="{F80D4ECF-D237-4FF9-7D78-8123AD171B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6035" y="1966293"/>
            <a:ext cx="7879929" cy="4452160"/>
          </a:xfrm>
          <a:prstGeom prst="rect">
            <a:avLst/>
          </a:prstGeom>
        </p:spPr>
      </p:pic>
      <p:pic>
        <p:nvPicPr>
          <p:cNvPr id="3" name="Picture 2" descr="A black and white logo&#10;&#10;Description automatically generated">
            <a:extLst>
              <a:ext uri="{FF2B5EF4-FFF2-40B4-BE49-F238E27FC236}">
                <a16:creationId xmlns:a16="http://schemas.microsoft.com/office/drawing/2014/main" id="{E1B5E9FA-5DF2-64FD-86B6-69E51866259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83478" y="6355078"/>
            <a:ext cx="1908521" cy="502921"/>
          </a:xfrm>
          <a:prstGeom prst="rect">
            <a:avLst/>
          </a:prstGeom>
          <a:noFill/>
          <a:ln>
            <a:noFill/>
          </a:ln>
        </p:spPr>
      </p:pic>
    </p:spTree>
    <p:extLst>
      <p:ext uri="{BB962C8B-B14F-4D97-AF65-F5344CB8AC3E}">
        <p14:creationId xmlns:p14="http://schemas.microsoft.com/office/powerpoint/2010/main" val="3061761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84AC68-5419-2EF5-67B3-E4AD365EF45B}"/>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b="1" i="0" u="none" strike="noStrike" kern="1200">
                <a:solidFill>
                  <a:srgbClr val="FFFFFF"/>
                </a:solidFill>
                <a:effectLst/>
                <a:latin typeface="+mj-lt"/>
                <a:ea typeface="+mj-ea"/>
                <a:cs typeface="+mj-cs"/>
              </a:rPr>
              <a:t>[Step 4] Visualizes The  Results</a:t>
            </a:r>
            <a:endParaRPr lang="en-US" sz="4000" b="1" kern="1200">
              <a:solidFill>
                <a:srgbClr val="FFFFFF"/>
              </a:solidFill>
              <a:latin typeface="+mj-lt"/>
              <a:ea typeface="+mj-ea"/>
              <a:cs typeface="+mj-cs"/>
            </a:endParaRPr>
          </a:p>
        </p:txBody>
      </p:sp>
      <p:sp>
        <p:nvSpPr>
          <p:cNvPr id="4" name="Content Placeholder 3">
            <a:extLst>
              <a:ext uri="{FF2B5EF4-FFF2-40B4-BE49-F238E27FC236}">
                <a16:creationId xmlns:a16="http://schemas.microsoft.com/office/drawing/2014/main" id="{C0D73F93-F15C-01BC-64CF-E9DC31BCE84C}"/>
              </a:ext>
            </a:extLst>
          </p:cNvPr>
          <p:cNvSpPr>
            <a:spLocks noGrp="1"/>
          </p:cNvSpPr>
          <p:nvPr>
            <p:ph idx="1"/>
          </p:nvPr>
        </p:nvSpPr>
        <p:spPr>
          <a:xfrm>
            <a:off x="8572499" y="390832"/>
            <a:ext cx="3233585" cy="873612"/>
          </a:xfrm>
        </p:spPr>
        <p:txBody>
          <a:bodyPr vert="horz" lIns="91440" tIns="45720" rIns="91440" bIns="45720" rtlCol="0" anchor="ctr">
            <a:normAutofit/>
          </a:bodyPr>
          <a:lstStyle/>
          <a:p>
            <a:pPr marL="0" indent="0">
              <a:buNone/>
            </a:pPr>
            <a:r>
              <a:rPr lang="en-US" sz="2000" b="1" kern="1200">
                <a:solidFill>
                  <a:srgbClr val="FFFFFF"/>
                </a:solidFill>
                <a:latin typeface="+mn-lt"/>
                <a:ea typeface="+mn-ea"/>
                <a:cs typeface="+mn-cs"/>
              </a:rPr>
              <a:t>Example Usage</a:t>
            </a:r>
            <a:endParaRPr lang="en-US" sz="2000" b="1" i="0" u="none" strike="noStrike" kern="1200">
              <a:solidFill>
                <a:srgbClr val="FFFFFF"/>
              </a:solidFill>
              <a:effectLst/>
              <a:latin typeface="+mn-lt"/>
              <a:ea typeface="+mn-ea"/>
              <a:cs typeface="+mn-cs"/>
            </a:endParaRPr>
          </a:p>
        </p:txBody>
      </p:sp>
      <p:pic>
        <p:nvPicPr>
          <p:cNvPr id="5" name="Picture 4" descr="A screen shot of a computer program&#10;&#10;Description automatically generated">
            <a:extLst>
              <a:ext uri="{FF2B5EF4-FFF2-40B4-BE49-F238E27FC236}">
                <a16:creationId xmlns:a16="http://schemas.microsoft.com/office/drawing/2014/main" id="{30C43003-F5F0-6E87-B04C-435316C44C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225" y="2592357"/>
            <a:ext cx="11327549" cy="3200032"/>
          </a:xfrm>
          <a:prstGeom prst="rect">
            <a:avLst/>
          </a:prstGeom>
        </p:spPr>
      </p:pic>
      <p:pic>
        <p:nvPicPr>
          <p:cNvPr id="3" name="Picture 2" descr="A black and white logo&#10;&#10;Description automatically generated">
            <a:extLst>
              <a:ext uri="{FF2B5EF4-FFF2-40B4-BE49-F238E27FC236}">
                <a16:creationId xmlns:a16="http://schemas.microsoft.com/office/drawing/2014/main" id="{773FF619-A3C2-BAB7-5DB5-80025E529CE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83478" y="6355078"/>
            <a:ext cx="1908521" cy="502921"/>
          </a:xfrm>
          <a:prstGeom prst="rect">
            <a:avLst/>
          </a:prstGeom>
          <a:noFill/>
          <a:ln>
            <a:noFill/>
          </a:ln>
        </p:spPr>
      </p:pic>
    </p:spTree>
    <p:extLst>
      <p:ext uri="{BB962C8B-B14F-4D97-AF65-F5344CB8AC3E}">
        <p14:creationId xmlns:p14="http://schemas.microsoft.com/office/powerpoint/2010/main" val="2590385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84AC68-5419-2EF5-67B3-E4AD365EF45B}"/>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b="1" kern="1200">
                <a:solidFill>
                  <a:srgbClr val="FFFFFF"/>
                </a:solidFill>
                <a:latin typeface="+mj-lt"/>
                <a:ea typeface="+mj-ea"/>
                <a:cs typeface="+mj-cs"/>
              </a:rPr>
              <a:t>Results</a:t>
            </a:r>
          </a:p>
        </p:txBody>
      </p:sp>
      <p:pic>
        <p:nvPicPr>
          <p:cNvPr id="4" name="Picture 3">
            <a:extLst>
              <a:ext uri="{FF2B5EF4-FFF2-40B4-BE49-F238E27FC236}">
                <a16:creationId xmlns:a16="http://schemas.microsoft.com/office/drawing/2014/main" id="{10505CBB-2E3A-886A-CD32-46A95B868C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385" y="1574310"/>
            <a:ext cx="11075225" cy="5283690"/>
          </a:xfrm>
          <a:prstGeom prst="rect">
            <a:avLst/>
          </a:prstGeom>
        </p:spPr>
      </p:pic>
      <p:pic>
        <p:nvPicPr>
          <p:cNvPr id="3" name="Picture 2" descr="A black and white logo&#10;&#10;Description automatically generated">
            <a:extLst>
              <a:ext uri="{FF2B5EF4-FFF2-40B4-BE49-F238E27FC236}">
                <a16:creationId xmlns:a16="http://schemas.microsoft.com/office/drawing/2014/main" id="{29FB489F-DDC3-45EE-15E5-E1CCCE0B57B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83478" y="6355078"/>
            <a:ext cx="1908521" cy="502921"/>
          </a:xfrm>
          <a:prstGeom prst="rect">
            <a:avLst/>
          </a:prstGeom>
          <a:noFill/>
          <a:ln>
            <a:noFill/>
          </a:ln>
        </p:spPr>
      </p:pic>
    </p:spTree>
    <p:extLst>
      <p:ext uri="{BB962C8B-B14F-4D97-AF65-F5344CB8AC3E}">
        <p14:creationId xmlns:p14="http://schemas.microsoft.com/office/powerpoint/2010/main" val="4201027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89421B-6CDA-7517-FB3B-5BDA2D9462CB}"/>
              </a:ext>
            </a:extLst>
          </p:cNvPr>
          <p:cNvSpPr>
            <a:spLocks noGrp="1"/>
          </p:cNvSpPr>
          <p:nvPr>
            <p:ph type="title"/>
          </p:nvPr>
        </p:nvSpPr>
        <p:spPr>
          <a:xfrm>
            <a:off x="700995" y="283494"/>
            <a:ext cx="12916339" cy="1033669"/>
          </a:xfrm>
        </p:spPr>
        <p:txBody>
          <a:bodyPr vert="horz" lIns="91440" tIns="45720" rIns="91440" bIns="45720" rtlCol="0" anchor="ctr">
            <a:noAutofit/>
          </a:bodyPr>
          <a:lstStyle/>
          <a:p>
            <a:r>
              <a:rPr lang="en-US" sz="3200" b="1" dirty="0">
                <a:solidFill>
                  <a:schemeClr val="bg1"/>
                </a:solidFill>
                <a:latin typeface="Times New Roman" panose="02020603050405020304" pitchFamily="18" charset="0"/>
                <a:ea typeface="+mj-lt"/>
                <a:cs typeface="Times New Roman" panose="02020603050405020304" pitchFamily="18" charset="0"/>
              </a:rPr>
              <a:t>Unlocking the Value of Data: Understanding Data Valuation and Monetization</a:t>
            </a:r>
            <a:endParaRPr lang="en-US" sz="3200" b="1"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BFB8484-5523-6B0F-9EC6-5EB58BB73440}"/>
              </a:ext>
            </a:extLst>
          </p:cNvPr>
          <p:cNvSpPr txBox="1"/>
          <p:nvPr/>
        </p:nvSpPr>
        <p:spPr>
          <a:xfrm>
            <a:off x="697947" y="2020824"/>
            <a:ext cx="10762117" cy="4334255"/>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Autofit/>
          </a:bodyPr>
          <a:lstStyle/>
          <a:p>
            <a:pPr algn="just">
              <a:lnSpc>
                <a:spcPct val="90000"/>
              </a:lnSpc>
              <a:spcAft>
                <a:spcPts val="600"/>
              </a:spcAft>
            </a:pPr>
            <a:r>
              <a:rPr lang="en-US" sz="2400" b="1" dirty="0">
                <a:latin typeface="Times New Roman" panose="02020603050405020304" pitchFamily="18" charset="0"/>
                <a:ea typeface="Calibri"/>
                <a:cs typeface="Times New Roman" panose="02020603050405020304" pitchFamily="18" charset="0"/>
              </a:rPr>
              <a:t>Data Valuation: </a:t>
            </a:r>
            <a:r>
              <a:rPr lang="en-US" sz="2400" dirty="0">
                <a:latin typeface="Times New Roman" panose="02020603050405020304" pitchFamily="18" charset="0"/>
                <a:ea typeface="+mn-lt"/>
                <a:cs typeface="Times New Roman" panose="02020603050405020304" pitchFamily="18" charset="0"/>
              </a:rPr>
              <a:t>Assessing the value of data assets strategically involves evaluating their quality, relevance, and potential uses, while dynamically assigning a monetary worth that adapts to market demand, technological progress, and evolving business needs.</a:t>
            </a:r>
            <a:endParaRPr lang="en-US" sz="2400" b="1" dirty="0">
              <a:latin typeface="Times New Roman" panose="02020603050405020304" pitchFamily="18" charset="0"/>
              <a:ea typeface="Calibri"/>
              <a:cs typeface="Times New Roman" panose="02020603050405020304" pitchFamily="18" charset="0"/>
            </a:endParaRPr>
          </a:p>
          <a:p>
            <a:pPr algn="just">
              <a:lnSpc>
                <a:spcPct val="90000"/>
              </a:lnSpc>
              <a:spcAft>
                <a:spcPts val="600"/>
              </a:spcAft>
            </a:pPr>
            <a:r>
              <a:rPr lang="en-US" sz="2400" b="1" dirty="0">
                <a:latin typeface="Times New Roman" panose="02020603050405020304" pitchFamily="18" charset="0"/>
                <a:ea typeface="Calibri"/>
                <a:cs typeface="Times New Roman" panose="02020603050405020304" pitchFamily="18" charset="0"/>
              </a:rPr>
              <a:t>Data monetization: </a:t>
            </a:r>
            <a:r>
              <a:rPr lang="en-US" sz="2400" dirty="0">
                <a:latin typeface="Times New Roman" panose="02020603050405020304" pitchFamily="18" charset="0"/>
                <a:ea typeface="Calibri"/>
                <a:cs typeface="Times New Roman" panose="02020603050405020304" pitchFamily="18" charset="0"/>
              </a:rPr>
              <a:t>Data monetization is the process of converting data into revenue or other tangible benefits. It involves extracting value from data through analysis, insights, and innovative applications.</a:t>
            </a:r>
            <a:endParaRPr lang="en-US" sz="2400" b="1" dirty="0">
              <a:latin typeface="Times New Roman" panose="02020603050405020304" pitchFamily="18" charset="0"/>
              <a:ea typeface="Calibri"/>
              <a:cs typeface="Times New Roman" panose="02020603050405020304" pitchFamily="18" charset="0"/>
            </a:endParaRPr>
          </a:p>
          <a:p>
            <a:pPr>
              <a:lnSpc>
                <a:spcPct val="90000"/>
              </a:lnSpc>
              <a:spcAft>
                <a:spcPts val="600"/>
              </a:spcAft>
            </a:pPr>
            <a:br>
              <a:rPr lang="en-US" sz="2400" dirty="0">
                <a:latin typeface="Times New Roman" panose="02020603050405020304" pitchFamily="18" charset="0"/>
                <a:ea typeface="Calibri" panose="020F0502020204030204" pitchFamily="34" charset="0"/>
                <a:cs typeface="Times New Roman" panose="02020603050405020304" pitchFamily="18" charset="0"/>
              </a:rPr>
            </a:br>
            <a:endParaRPr lang="en-US" sz="2400" b="1" dirty="0">
              <a:latin typeface="Times New Roman" panose="02020603050405020304" pitchFamily="18" charset="0"/>
              <a:ea typeface="Calibri"/>
              <a:cs typeface="Times New Roman" panose="02020603050405020304" pitchFamily="18" charset="0"/>
            </a:endParaRPr>
          </a:p>
        </p:txBody>
      </p:sp>
      <p:pic>
        <p:nvPicPr>
          <p:cNvPr id="4" name="Picture 3" descr="A black and white logo&#10;&#10;Description automatically generated">
            <a:extLst>
              <a:ext uri="{FF2B5EF4-FFF2-40B4-BE49-F238E27FC236}">
                <a16:creationId xmlns:a16="http://schemas.microsoft.com/office/drawing/2014/main" id="{85D85C3E-4192-EE3E-1D96-1ECBF22358C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83478" y="6355078"/>
            <a:ext cx="1908521" cy="502921"/>
          </a:xfrm>
          <a:prstGeom prst="rect">
            <a:avLst/>
          </a:prstGeom>
          <a:noFill/>
          <a:ln>
            <a:noFill/>
          </a:ln>
        </p:spPr>
      </p:pic>
    </p:spTree>
    <p:extLst>
      <p:ext uri="{BB962C8B-B14F-4D97-AF65-F5344CB8AC3E}">
        <p14:creationId xmlns:p14="http://schemas.microsoft.com/office/powerpoint/2010/main" val="13196659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4904FF-5A45-1EEB-0A22-AB9F247B8743}"/>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b="1" kern="1200" dirty="0">
                <a:solidFill>
                  <a:srgbClr val="FFFFFF"/>
                </a:solidFill>
                <a:latin typeface="+mj-lt"/>
                <a:ea typeface="+mj-ea"/>
                <a:cs typeface="+mj-cs"/>
              </a:rPr>
              <a:t>Results Cont..</a:t>
            </a:r>
          </a:p>
        </p:txBody>
      </p:sp>
      <p:pic>
        <p:nvPicPr>
          <p:cNvPr id="4" name="Picture 3" descr="A group of graphs showing the results of a long period of time&#10;&#10;Description automatically generated with medium confidence">
            <a:extLst>
              <a:ext uri="{FF2B5EF4-FFF2-40B4-BE49-F238E27FC236}">
                <a16:creationId xmlns:a16="http://schemas.microsoft.com/office/drawing/2014/main" id="{940FC941-C8FE-0D9A-0BDC-D1E128F290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511" y="1573735"/>
            <a:ext cx="10086974" cy="5283690"/>
          </a:xfrm>
          <a:prstGeom prst="rect">
            <a:avLst/>
          </a:prstGeom>
        </p:spPr>
      </p:pic>
      <p:pic>
        <p:nvPicPr>
          <p:cNvPr id="3" name="Picture 2" descr="A black and white logo&#10;&#10;Description automatically generated">
            <a:extLst>
              <a:ext uri="{FF2B5EF4-FFF2-40B4-BE49-F238E27FC236}">
                <a16:creationId xmlns:a16="http://schemas.microsoft.com/office/drawing/2014/main" id="{E223A8FB-737F-2C50-8174-C7061E40CA3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83478" y="6355078"/>
            <a:ext cx="1908521" cy="502921"/>
          </a:xfrm>
          <a:prstGeom prst="rect">
            <a:avLst/>
          </a:prstGeom>
          <a:noFill/>
          <a:ln>
            <a:noFill/>
          </a:ln>
        </p:spPr>
      </p:pic>
    </p:spTree>
    <p:extLst>
      <p:ext uri="{BB962C8B-B14F-4D97-AF65-F5344CB8AC3E}">
        <p14:creationId xmlns:p14="http://schemas.microsoft.com/office/powerpoint/2010/main" val="27010044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4904FF-5A45-1EEB-0A22-AB9F247B8743}"/>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b="1" kern="1200" dirty="0">
                <a:solidFill>
                  <a:srgbClr val="FFFFFF"/>
                </a:solidFill>
                <a:latin typeface="+mj-lt"/>
                <a:ea typeface="+mj-ea"/>
                <a:cs typeface="+mj-cs"/>
              </a:rPr>
              <a:t>Results Cont..</a:t>
            </a:r>
          </a:p>
        </p:txBody>
      </p:sp>
      <p:pic>
        <p:nvPicPr>
          <p:cNvPr id="3" name="Picture 2" descr="A black and white logo&#10;&#10;Description automatically generated">
            <a:extLst>
              <a:ext uri="{FF2B5EF4-FFF2-40B4-BE49-F238E27FC236}">
                <a16:creationId xmlns:a16="http://schemas.microsoft.com/office/drawing/2014/main" id="{E223A8FB-737F-2C50-8174-C7061E40CA3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83478" y="6355078"/>
            <a:ext cx="1908521" cy="502921"/>
          </a:xfrm>
          <a:prstGeom prst="rect">
            <a:avLst/>
          </a:prstGeom>
          <a:noFill/>
          <a:ln>
            <a:noFill/>
          </a:ln>
        </p:spPr>
      </p:pic>
      <p:sp>
        <p:nvSpPr>
          <p:cNvPr id="7" name="TextBox 6">
            <a:extLst>
              <a:ext uri="{FF2B5EF4-FFF2-40B4-BE49-F238E27FC236}">
                <a16:creationId xmlns:a16="http://schemas.microsoft.com/office/drawing/2014/main" id="{30764A33-FE52-AF67-038C-D3144B1CAF75}"/>
              </a:ext>
            </a:extLst>
          </p:cNvPr>
          <p:cNvSpPr txBox="1"/>
          <p:nvPr/>
        </p:nvSpPr>
        <p:spPr>
          <a:xfrm>
            <a:off x="480291" y="2170545"/>
            <a:ext cx="4184073" cy="313932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graph illustrates how the F1-score of various algorithms changes with different levels of noise. Notably, only the "</a:t>
            </a:r>
            <a:r>
              <a:rPr lang="en-US" dirty="0" err="1">
                <a:latin typeface="Times New Roman" panose="02020603050405020304" pitchFamily="18" charset="0"/>
                <a:cs typeface="Times New Roman" panose="02020603050405020304" pitchFamily="18" charset="0"/>
              </a:rPr>
              <a:t>DataOob</a:t>
            </a:r>
            <a:r>
              <a:rPr lang="en-US" dirty="0">
                <a:latin typeface="Times New Roman" panose="02020603050405020304" pitchFamily="18" charset="0"/>
                <a:cs typeface="Times New Roman" panose="02020603050405020304" pitchFamily="18" charset="0"/>
              </a:rPr>
              <a:t>" algorithm consistently maintained a high F1-score across all noise levels, indicating its robustness in handling noisy data compared to the other algorithms tested. Further exploration into this performance gap could offer valuable insights for algorithm selection and its effectiveness in noisy data scenarios.</a:t>
            </a:r>
          </a:p>
        </p:txBody>
      </p:sp>
      <p:pic>
        <p:nvPicPr>
          <p:cNvPr id="5" name="Picture 4" descr="A graph of different colored lines&#10;&#10;Description automatically generated">
            <a:extLst>
              <a:ext uri="{FF2B5EF4-FFF2-40B4-BE49-F238E27FC236}">
                <a16:creationId xmlns:a16="http://schemas.microsoft.com/office/drawing/2014/main" id="{3BC7B66D-1EEC-414D-59B1-97C6F640ACB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60139" y="2170545"/>
            <a:ext cx="5937433" cy="4052051"/>
          </a:xfrm>
          <a:prstGeom prst="rect">
            <a:avLst/>
          </a:prstGeom>
        </p:spPr>
      </p:pic>
    </p:spTree>
    <p:extLst>
      <p:ext uri="{BB962C8B-B14F-4D97-AF65-F5344CB8AC3E}">
        <p14:creationId xmlns:p14="http://schemas.microsoft.com/office/powerpoint/2010/main" val="15368965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4904FF-5A45-1EEB-0A22-AB9F247B8743}"/>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b="1" kern="1200" dirty="0">
                <a:solidFill>
                  <a:srgbClr val="FFFFFF"/>
                </a:solidFill>
                <a:latin typeface="+mj-lt"/>
                <a:ea typeface="+mj-ea"/>
                <a:cs typeface="+mj-cs"/>
              </a:rPr>
              <a:t>Results Cont..</a:t>
            </a:r>
          </a:p>
        </p:txBody>
      </p:sp>
      <p:pic>
        <p:nvPicPr>
          <p:cNvPr id="3" name="Picture 2" descr="A black and white logo&#10;&#10;Description automatically generated">
            <a:extLst>
              <a:ext uri="{FF2B5EF4-FFF2-40B4-BE49-F238E27FC236}">
                <a16:creationId xmlns:a16="http://schemas.microsoft.com/office/drawing/2014/main" id="{E223A8FB-737F-2C50-8174-C7061E40CA3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83478" y="6355078"/>
            <a:ext cx="1908521" cy="502921"/>
          </a:xfrm>
          <a:prstGeom prst="rect">
            <a:avLst/>
          </a:prstGeom>
          <a:noFill/>
          <a:ln>
            <a:noFill/>
          </a:ln>
        </p:spPr>
      </p:pic>
      <p:pic>
        <p:nvPicPr>
          <p:cNvPr id="6" name="Picture 5" descr="A graph of different colored lines&#10;&#10;Description automatically generated">
            <a:extLst>
              <a:ext uri="{FF2B5EF4-FFF2-40B4-BE49-F238E27FC236}">
                <a16:creationId xmlns:a16="http://schemas.microsoft.com/office/drawing/2014/main" id="{0BBD96F4-3641-F2C5-93D2-45AA26AE5C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8138" y="1702923"/>
            <a:ext cx="6081435" cy="4650509"/>
          </a:xfrm>
          <a:prstGeom prst="rect">
            <a:avLst/>
          </a:prstGeom>
        </p:spPr>
      </p:pic>
      <p:sp>
        <p:nvSpPr>
          <p:cNvPr id="7" name="TextBox 6">
            <a:extLst>
              <a:ext uri="{FF2B5EF4-FFF2-40B4-BE49-F238E27FC236}">
                <a16:creationId xmlns:a16="http://schemas.microsoft.com/office/drawing/2014/main" id="{30764A33-FE52-AF67-038C-D3144B1CAF75}"/>
              </a:ext>
            </a:extLst>
          </p:cNvPr>
          <p:cNvSpPr txBox="1"/>
          <p:nvPr/>
        </p:nvSpPr>
        <p:spPr>
          <a:xfrm>
            <a:off x="480291" y="2170545"/>
            <a:ext cx="4184073" cy="341632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graph depicts how the accuracy of different algorithms changes with varying levels of friction removal. While most algorithms performed adequately under these conditions, "DVRL" and "</a:t>
            </a:r>
            <a:r>
              <a:rPr lang="en-US" dirty="0" err="1">
                <a:latin typeface="Times New Roman" panose="02020603050405020304" pitchFamily="18" charset="0"/>
                <a:cs typeface="Times New Roman" panose="02020603050405020304" pitchFamily="18" charset="0"/>
              </a:rPr>
              <a:t>LeaveOneOut</a:t>
            </a:r>
            <a:r>
              <a:rPr lang="en-US" dirty="0">
                <a:latin typeface="Times New Roman" panose="02020603050405020304" pitchFamily="18" charset="0"/>
                <a:cs typeface="Times New Roman" panose="02020603050405020304" pitchFamily="18" charset="0"/>
              </a:rPr>
              <a:t>" stood out for their consistent high accuracy, indicating their robustness and suitability for our application. Further exploration into the factors driving their superior performance could offer valuable insights for algorithm selection and system optimization.</a:t>
            </a:r>
          </a:p>
        </p:txBody>
      </p:sp>
    </p:spTree>
    <p:extLst>
      <p:ext uri="{BB962C8B-B14F-4D97-AF65-F5344CB8AC3E}">
        <p14:creationId xmlns:p14="http://schemas.microsoft.com/office/powerpoint/2010/main" val="29734299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03D352-921D-EF90-BF3C-3858035943F3}"/>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b="1" dirty="0">
                <a:solidFill>
                  <a:srgbClr val="FFFFFF"/>
                </a:solidFill>
              </a:rPr>
              <a:t>Challenges</a:t>
            </a:r>
            <a:endParaRPr lang="en-US" sz="4000" b="1" kern="1200" dirty="0">
              <a:solidFill>
                <a:srgbClr val="FFFFFF"/>
              </a:solidFill>
              <a:latin typeface="+mj-lt"/>
            </a:endParaRPr>
          </a:p>
        </p:txBody>
      </p:sp>
      <p:pic>
        <p:nvPicPr>
          <p:cNvPr id="4" name="Content Placeholder 3" descr="A screenshot of a computer&#10;&#10;Description automatically generated">
            <a:extLst>
              <a:ext uri="{FF2B5EF4-FFF2-40B4-BE49-F238E27FC236}">
                <a16:creationId xmlns:a16="http://schemas.microsoft.com/office/drawing/2014/main" id="{5371A4F1-609A-F716-2633-8D40AB349CDA}"/>
              </a:ext>
            </a:extLst>
          </p:cNvPr>
          <p:cNvPicPr>
            <a:picLocks noGrp="1" noChangeAspect="1"/>
          </p:cNvPicPr>
          <p:nvPr>
            <p:ph idx="1"/>
          </p:nvPr>
        </p:nvPicPr>
        <p:blipFill>
          <a:blip r:embed="rId2"/>
          <a:stretch>
            <a:fillRect/>
          </a:stretch>
        </p:blipFill>
        <p:spPr>
          <a:xfrm>
            <a:off x="2011448" y="1966293"/>
            <a:ext cx="8169103" cy="4452160"/>
          </a:xfrm>
          <a:prstGeom prst="rect">
            <a:avLst/>
          </a:prstGeom>
        </p:spPr>
      </p:pic>
      <p:pic>
        <p:nvPicPr>
          <p:cNvPr id="3" name="Picture 2" descr="A black and white logo&#10;&#10;Description automatically generated">
            <a:extLst>
              <a:ext uri="{FF2B5EF4-FFF2-40B4-BE49-F238E27FC236}">
                <a16:creationId xmlns:a16="http://schemas.microsoft.com/office/drawing/2014/main" id="{7F2549EB-D8C9-3441-0867-4C326FEC2E3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83478" y="6355078"/>
            <a:ext cx="1908521" cy="502921"/>
          </a:xfrm>
          <a:prstGeom prst="rect">
            <a:avLst/>
          </a:prstGeom>
          <a:noFill/>
          <a:ln>
            <a:noFill/>
          </a:ln>
        </p:spPr>
      </p:pic>
    </p:spTree>
    <p:extLst>
      <p:ext uri="{BB962C8B-B14F-4D97-AF65-F5344CB8AC3E}">
        <p14:creationId xmlns:p14="http://schemas.microsoft.com/office/powerpoint/2010/main" val="10384100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3CE8004-207A-9FFE-7240-CADF6AECA6CE}"/>
              </a:ext>
            </a:extLst>
          </p:cNvPr>
          <p:cNvSpPr txBox="1"/>
          <p:nvPr/>
        </p:nvSpPr>
        <p:spPr>
          <a:xfrm>
            <a:off x="699713" y="248038"/>
            <a:ext cx="7063721" cy="115920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000" kern="1200">
                <a:solidFill>
                  <a:srgbClr val="FFFFFF"/>
                </a:solidFill>
                <a:latin typeface="+mj-lt"/>
                <a:ea typeface="+mj-ea"/>
                <a:cs typeface="+mj-cs"/>
              </a:rPr>
              <a:t>Challenge Accepted</a:t>
            </a:r>
          </a:p>
        </p:txBody>
      </p:sp>
      <p:pic>
        <p:nvPicPr>
          <p:cNvPr id="2" name="Picture 1" descr="A screenshot of a chat&#10;&#10;Description automatically generated">
            <a:extLst>
              <a:ext uri="{FF2B5EF4-FFF2-40B4-BE49-F238E27FC236}">
                <a16:creationId xmlns:a16="http://schemas.microsoft.com/office/drawing/2014/main" id="{78B15D98-BC94-4DC7-C9ED-3F2F475D56F1}"/>
              </a:ext>
            </a:extLst>
          </p:cNvPr>
          <p:cNvPicPr>
            <a:picLocks noChangeAspect="1"/>
          </p:cNvPicPr>
          <p:nvPr/>
        </p:nvPicPr>
        <p:blipFill>
          <a:blip r:embed="rId2"/>
          <a:stretch>
            <a:fillRect/>
          </a:stretch>
        </p:blipFill>
        <p:spPr>
          <a:xfrm>
            <a:off x="1065310" y="1966293"/>
            <a:ext cx="10061378" cy="4452160"/>
          </a:xfrm>
          <a:prstGeom prst="rect">
            <a:avLst/>
          </a:prstGeom>
        </p:spPr>
      </p:pic>
      <p:pic>
        <p:nvPicPr>
          <p:cNvPr id="4" name="Picture 3" descr="A black and white logo&#10;&#10;Description automatically generated">
            <a:extLst>
              <a:ext uri="{FF2B5EF4-FFF2-40B4-BE49-F238E27FC236}">
                <a16:creationId xmlns:a16="http://schemas.microsoft.com/office/drawing/2014/main" id="{FDFCD890-F630-B243-2337-4736E6D5AEA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83478" y="6355078"/>
            <a:ext cx="1908521" cy="502921"/>
          </a:xfrm>
          <a:prstGeom prst="rect">
            <a:avLst/>
          </a:prstGeom>
          <a:noFill/>
          <a:ln>
            <a:noFill/>
          </a:ln>
        </p:spPr>
      </p:pic>
    </p:spTree>
    <p:extLst>
      <p:ext uri="{BB962C8B-B14F-4D97-AF65-F5344CB8AC3E}">
        <p14:creationId xmlns:p14="http://schemas.microsoft.com/office/powerpoint/2010/main" val="20294141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screenshot of a phone&#10;&#10;Description automatically generated">
            <a:extLst>
              <a:ext uri="{FF2B5EF4-FFF2-40B4-BE49-F238E27FC236}">
                <a16:creationId xmlns:a16="http://schemas.microsoft.com/office/drawing/2014/main" id="{F3334C34-EF14-6592-261B-F21A311C9390}"/>
              </a:ext>
            </a:extLst>
          </p:cNvPr>
          <p:cNvPicPr>
            <a:picLocks noChangeAspect="1"/>
          </p:cNvPicPr>
          <p:nvPr/>
        </p:nvPicPr>
        <p:blipFill>
          <a:blip r:embed="rId2"/>
          <a:stretch>
            <a:fillRect/>
          </a:stretch>
        </p:blipFill>
        <p:spPr>
          <a:xfrm>
            <a:off x="952237" y="1850554"/>
            <a:ext cx="10337975" cy="3153082"/>
          </a:xfrm>
          <a:prstGeom prst="rect">
            <a:avLst/>
          </a:prstGeom>
        </p:spPr>
      </p:pic>
      <p:pic>
        <p:nvPicPr>
          <p:cNvPr id="3" name="Picture 2" descr="A black and white logo&#10;&#10;Description automatically generated">
            <a:extLst>
              <a:ext uri="{FF2B5EF4-FFF2-40B4-BE49-F238E27FC236}">
                <a16:creationId xmlns:a16="http://schemas.microsoft.com/office/drawing/2014/main" id="{87EDA832-1DEC-373E-BA47-B546C503A12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83478" y="6355078"/>
            <a:ext cx="1908521" cy="502921"/>
          </a:xfrm>
          <a:prstGeom prst="rect">
            <a:avLst/>
          </a:prstGeom>
          <a:noFill/>
          <a:ln>
            <a:noFill/>
          </a:ln>
        </p:spPr>
      </p:pic>
    </p:spTree>
    <p:extLst>
      <p:ext uri="{BB962C8B-B14F-4D97-AF65-F5344CB8AC3E}">
        <p14:creationId xmlns:p14="http://schemas.microsoft.com/office/powerpoint/2010/main" val="15622976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26BF53-0581-8F76-A21E-3EAE6476EE7B}"/>
              </a:ext>
            </a:extLst>
          </p:cNvPr>
          <p:cNvSpPr>
            <a:spLocks noGrp="1"/>
          </p:cNvSpPr>
          <p:nvPr>
            <p:ph type="title"/>
          </p:nvPr>
        </p:nvSpPr>
        <p:spPr>
          <a:xfrm>
            <a:off x="1371599" y="294538"/>
            <a:ext cx="5126883" cy="1033669"/>
          </a:xfrm>
        </p:spPr>
        <p:txBody>
          <a:bodyPr>
            <a:normAutofit/>
          </a:bodyPr>
          <a:lstStyle/>
          <a:p>
            <a:r>
              <a:rPr lang="en-US" sz="4000" b="1">
                <a:solidFill>
                  <a:srgbClr val="FFFFFF"/>
                </a:solidFill>
              </a:rPr>
              <a:t>Conclusion</a:t>
            </a:r>
          </a:p>
        </p:txBody>
      </p:sp>
      <p:sp>
        <p:nvSpPr>
          <p:cNvPr id="3" name="Content Placeholder 2">
            <a:extLst>
              <a:ext uri="{FF2B5EF4-FFF2-40B4-BE49-F238E27FC236}">
                <a16:creationId xmlns:a16="http://schemas.microsoft.com/office/drawing/2014/main" id="{315D8411-89C4-A90A-1BFF-CDB82C150C4A}"/>
              </a:ext>
            </a:extLst>
          </p:cNvPr>
          <p:cNvSpPr>
            <a:spLocks noGrp="1"/>
          </p:cNvSpPr>
          <p:nvPr>
            <p:ph idx="1"/>
          </p:nvPr>
        </p:nvSpPr>
        <p:spPr>
          <a:xfrm>
            <a:off x="1759763" y="2758994"/>
            <a:ext cx="8672470" cy="2581699"/>
          </a:xfrm>
        </p:spPr>
        <p:txBody>
          <a:bodyPr vert="horz" lIns="91440" tIns="45720" rIns="91440" bIns="45720" rtlCol="0" anchor="ctr">
            <a:normAutofit/>
          </a:bodyPr>
          <a:lstStyle/>
          <a:p>
            <a:pPr marL="0" indent="0">
              <a:buNone/>
            </a:pPr>
            <a:r>
              <a:rPr lang="en-US" sz="1800" b="1" dirty="0">
                <a:latin typeface="Calibri" panose="020F0502020204030204" pitchFamily="34" charset="0"/>
                <a:ea typeface="Calibri" panose="020F0502020204030204" pitchFamily="34" charset="0"/>
                <a:cs typeface="Calibri" panose="020F0502020204030204" pitchFamily="34" charset="0"/>
              </a:rPr>
              <a:t>	</a:t>
            </a:r>
            <a:r>
              <a:rPr lang="en-US" sz="1800" b="1" dirty="0" err="1">
                <a:latin typeface="Calibri" panose="020F0502020204030204" pitchFamily="34" charset="0"/>
                <a:ea typeface="Calibri" panose="020F0502020204030204" pitchFamily="34" charset="0"/>
                <a:cs typeface="Calibri" panose="020F0502020204030204" pitchFamily="34" charset="0"/>
              </a:rPr>
              <a:t>OpenDataVal</a:t>
            </a:r>
            <a:r>
              <a:rPr lang="en-US" sz="1800" dirty="0">
                <a:latin typeface="Calibri" panose="020F0502020204030204" pitchFamily="34" charset="0"/>
                <a:ea typeface="Calibri" panose="020F0502020204030204" pitchFamily="34" charset="0"/>
                <a:cs typeface="Calibri" panose="020F0502020204030204" pitchFamily="34" charset="0"/>
              </a:rPr>
              <a:t> is a user-friendly tool that lets researchers and practitioners easily apply and compare different data valuation methods using just a few lines of Python code. </a:t>
            </a:r>
          </a:p>
          <a:p>
            <a:pPr marL="0" indent="0">
              <a:buNone/>
            </a:pPr>
            <a:r>
              <a:rPr lang="en-US" sz="1800" dirty="0">
                <a:latin typeface="Calibri" panose="020F0502020204030204" pitchFamily="34" charset="0"/>
                <a:ea typeface="Calibri" panose="020F0502020204030204" pitchFamily="34" charset="0"/>
                <a:cs typeface="Calibri" panose="020F0502020204030204" pitchFamily="34" charset="0"/>
              </a:rPr>
              <a:t>	It offers a wide range of datasets and </a:t>
            </a:r>
            <a:r>
              <a:rPr lang="en-US" sz="1800" b="1" dirty="0">
                <a:latin typeface="Calibri" panose="020F0502020204030204" pitchFamily="34" charset="0"/>
                <a:ea typeface="Calibri" panose="020F0502020204030204" pitchFamily="34" charset="0"/>
                <a:cs typeface="Calibri" panose="020F0502020204030204" pitchFamily="34" charset="0"/>
              </a:rPr>
              <a:t>eleven</a:t>
            </a:r>
            <a:r>
              <a:rPr lang="en-US" sz="1800" dirty="0">
                <a:latin typeface="Calibri" panose="020F0502020204030204" pitchFamily="34" charset="0"/>
                <a:ea typeface="Calibri" panose="020F0502020204030204" pitchFamily="34" charset="0"/>
                <a:cs typeface="Calibri" panose="020F0502020204030204" pitchFamily="34" charset="0"/>
              </a:rPr>
              <a:t> state-of-the-art valuation algorithms, along with tasks like </a:t>
            </a:r>
            <a:r>
              <a:rPr lang="en-US" sz="1800" b="1" i="1" dirty="0">
                <a:latin typeface="Calibri" panose="020F0502020204030204" pitchFamily="34" charset="0"/>
                <a:ea typeface="Calibri" panose="020F0502020204030204" pitchFamily="34" charset="0"/>
                <a:cs typeface="Calibri" panose="020F0502020204030204" pitchFamily="34" charset="0"/>
              </a:rPr>
              <a:t>noisy label data detection</a:t>
            </a:r>
            <a:r>
              <a:rPr lang="en-US" sz="1800" i="1" dirty="0">
                <a:latin typeface="Calibri" panose="020F0502020204030204" pitchFamily="34" charset="0"/>
                <a:ea typeface="Calibri" panose="020F0502020204030204" pitchFamily="34" charset="0"/>
                <a:cs typeface="Calibri" panose="020F0502020204030204" pitchFamily="34" charset="0"/>
              </a:rPr>
              <a:t>, </a:t>
            </a:r>
            <a:r>
              <a:rPr lang="en-US" sz="1800" b="1" i="1" dirty="0">
                <a:latin typeface="Calibri" panose="020F0502020204030204" pitchFamily="34" charset="0"/>
                <a:ea typeface="Calibri" panose="020F0502020204030204" pitchFamily="34" charset="0"/>
                <a:cs typeface="Calibri" panose="020F0502020204030204" pitchFamily="34" charset="0"/>
              </a:rPr>
              <a:t>noisy feature data detection</a:t>
            </a:r>
            <a:r>
              <a:rPr lang="en-US" sz="1800" i="1" dirty="0">
                <a:latin typeface="Calibri" panose="020F0502020204030204" pitchFamily="34" charset="0"/>
                <a:ea typeface="Calibri" panose="020F0502020204030204" pitchFamily="34" charset="0"/>
                <a:cs typeface="Calibri" panose="020F0502020204030204" pitchFamily="34" charset="0"/>
              </a:rPr>
              <a:t>, </a:t>
            </a:r>
            <a:r>
              <a:rPr lang="en-US" sz="1800" b="1" i="1" dirty="0">
                <a:latin typeface="Calibri" panose="020F0502020204030204" pitchFamily="34" charset="0"/>
                <a:ea typeface="Calibri" panose="020F0502020204030204" pitchFamily="34" charset="0"/>
                <a:cs typeface="Calibri" panose="020F0502020204030204" pitchFamily="34" charset="0"/>
              </a:rPr>
              <a:t>point removal experiment</a:t>
            </a:r>
            <a:r>
              <a:rPr lang="en-US" sz="1800" i="1" dirty="0">
                <a:latin typeface="Calibri" panose="020F0502020204030204" pitchFamily="34" charset="0"/>
                <a:ea typeface="Calibri" panose="020F0502020204030204" pitchFamily="34" charset="0"/>
                <a:cs typeface="Calibri" panose="020F0502020204030204" pitchFamily="34" charset="0"/>
              </a:rPr>
              <a:t>, and </a:t>
            </a:r>
            <a:r>
              <a:rPr lang="en-US" sz="1800" b="1" i="1" dirty="0">
                <a:latin typeface="Calibri" panose="020F0502020204030204" pitchFamily="34" charset="0"/>
                <a:ea typeface="Calibri" panose="020F0502020204030204" pitchFamily="34" charset="0"/>
                <a:cs typeface="Calibri" panose="020F0502020204030204" pitchFamily="34" charset="0"/>
              </a:rPr>
              <a:t>point addition experiment</a:t>
            </a:r>
            <a:r>
              <a:rPr lang="en-US" sz="1800" dirty="0">
                <a:latin typeface="Calibri" panose="020F0502020204030204" pitchFamily="34" charset="0"/>
                <a:ea typeface="Calibri" panose="020F0502020204030204" pitchFamily="34" charset="0"/>
                <a:cs typeface="Calibri" panose="020F0502020204030204" pitchFamily="34" charset="0"/>
              </a:rPr>
              <a:t>. Our analysis shows that no single algorithm is best for every task, so users should pick the one that suits their needs.</a:t>
            </a:r>
          </a:p>
        </p:txBody>
      </p:sp>
      <p:pic>
        <p:nvPicPr>
          <p:cNvPr id="4" name="Picture 3" descr="A black and white logo&#10;&#10;Description automatically generated">
            <a:extLst>
              <a:ext uri="{FF2B5EF4-FFF2-40B4-BE49-F238E27FC236}">
                <a16:creationId xmlns:a16="http://schemas.microsoft.com/office/drawing/2014/main" id="{ADE9BECE-890C-6A68-9E6E-CADB748BBC7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83478" y="6355078"/>
            <a:ext cx="1908521" cy="502921"/>
          </a:xfrm>
          <a:prstGeom prst="rect">
            <a:avLst/>
          </a:prstGeom>
          <a:noFill/>
          <a:ln>
            <a:noFill/>
          </a:ln>
        </p:spPr>
      </p:pic>
    </p:spTree>
    <p:extLst>
      <p:ext uri="{BB962C8B-B14F-4D97-AF65-F5344CB8AC3E}">
        <p14:creationId xmlns:p14="http://schemas.microsoft.com/office/powerpoint/2010/main" val="38971010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7DB17F-BABD-67C1-7124-AC384BCFA9FE}"/>
              </a:ext>
            </a:extLst>
          </p:cNvPr>
          <p:cNvSpPr>
            <a:spLocks noGrp="1"/>
          </p:cNvSpPr>
          <p:nvPr>
            <p:ph type="title"/>
          </p:nvPr>
        </p:nvSpPr>
        <p:spPr>
          <a:xfrm>
            <a:off x="1371599" y="294538"/>
            <a:ext cx="9895951" cy="1033669"/>
          </a:xfrm>
        </p:spPr>
        <p:txBody>
          <a:bodyPr>
            <a:normAutofit/>
          </a:bodyPr>
          <a:lstStyle/>
          <a:p>
            <a:r>
              <a:rPr lang="en-US" sz="4000" b="1">
                <a:solidFill>
                  <a:srgbClr val="FFFFFF"/>
                </a:solidFill>
              </a:rPr>
              <a:t>References</a:t>
            </a:r>
          </a:p>
        </p:txBody>
      </p:sp>
      <p:sp>
        <p:nvSpPr>
          <p:cNvPr id="3" name="Content Placeholder 2">
            <a:extLst>
              <a:ext uri="{FF2B5EF4-FFF2-40B4-BE49-F238E27FC236}">
                <a16:creationId xmlns:a16="http://schemas.microsoft.com/office/drawing/2014/main" id="{7BE03ED0-90FA-B79F-7DDA-C2534380D1D4}"/>
              </a:ext>
            </a:extLst>
          </p:cNvPr>
          <p:cNvSpPr>
            <a:spLocks noGrp="1"/>
          </p:cNvSpPr>
          <p:nvPr>
            <p:ph idx="1"/>
          </p:nvPr>
        </p:nvSpPr>
        <p:spPr>
          <a:xfrm>
            <a:off x="1371599" y="2318197"/>
            <a:ext cx="9724031" cy="3683358"/>
          </a:xfrm>
        </p:spPr>
        <p:txBody>
          <a:bodyPr anchor="ctr">
            <a:normAutofit/>
          </a:bodyPr>
          <a:lstStyle/>
          <a:p>
            <a:r>
              <a:rPr lang="en-US" sz="1300"/>
              <a:t>Joao Gama, Pedro Medas, Gladys Castillo, and Pedro Rodrigues. Learning with drift detection.In Advances in Artificial Intelligence–SBIA 2004: 17th Brazilian Symposium on Artificial Intelligence, Sao Luis, Maranhao, Brazil, September 29-Ocotber 1, 2004. Proceedings 17, pages 286–295. Springer, 2004.</a:t>
            </a:r>
          </a:p>
          <a:p>
            <a:r>
              <a:rPr lang="en-US" sz="1300"/>
              <a:t>P Roe Byron, Yang Hai-Jun, Zhu Ji, Liu Yong, Stancu Ion, and McGregor Gordon. Boosted decision trees, an alternative to artificial neural networks. Nucl. Instrum. Meth. A, 543:577–584, 2005</a:t>
            </a:r>
          </a:p>
          <a:p>
            <a:r>
              <a:rPr lang="en-US" sz="1300"/>
              <a:t>Laurent Candillier and Vincent Lemaire. Design and analysis of the nomao challenge active learning in the real-world. In Proceedings of the ALRA: active learning in real-world applications, workshop ECML-PKDD, pages 1–15. Citeseer, 2012.</a:t>
            </a:r>
          </a:p>
          <a:p>
            <a:r>
              <a:rPr lang="en-US" sz="1300"/>
              <a:t>Derek Greene and Pádraig Cunningham. Practical solutions to the problem of diagonal dominance in kernel document clustering. In Proceedings of the 23rd international conference on Machine learning, pages 377–384, 2006.</a:t>
            </a:r>
          </a:p>
          <a:p>
            <a:r>
              <a:rPr lang="en-US" sz="1300"/>
              <a:t>Andrew Maas, Raymond E Daly, Peter T Pham, Dan Huang, Andrew Y Ng, and Christopher Potts. Learning word vectors for sentiment analysis. In Proceedings of the 49th annual meeting of the association for computational linguistics: Human language technologies, pages 142–150, 2011.</a:t>
            </a:r>
          </a:p>
          <a:p>
            <a:r>
              <a:rPr lang="en-US" sz="1300"/>
              <a:t>Alex Krizhevsky et al. Learning multiple layers of features from tiny images. 2009.</a:t>
            </a:r>
          </a:p>
          <a:p>
            <a:r>
              <a:rPr lang="en-US" sz="1300"/>
              <a:t>Joaquin Vanschoren, Jan N. van Rijn, Bernd Bischl, and Luis Torgo. Openml: networked science in machine learning. SIGKDD Explorations, 15(2):49–60, 2013. doi: 10.1145/2641190. 2641198. URL http://doi.acm.org/10.1145/2641190.264119.</a:t>
            </a:r>
          </a:p>
        </p:txBody>
      </p:sp>
      <p:pic>
        <p:nvPicPr>
          <p:cNvPr id="4" name="Picture 3" descr="A black and white logo&#10;&#10;Description automatically generated">
            <a:extLst>
              <a:ext uri="{FF2B5EF4-FFF2-40B4-BE49-F238E27FC236}">
                <a16:creationId xmlns:a16="http://schemas.microsoft.com/office/drawing/2014/main" id="{C5ED3F13-961E-D6EB-ACAE-1E72596E644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83478" y="6355078"/>
            <a:ext cx="1908521" cy="502921"/>
          </a:xfrm>
          <a:prstGeom prst="rect">
            <a:avLst/>
          </a:prstGeom>
          <a:noFill/>
          <a:ln>
            <a:noFill/>
          </a:ln>
        </p:spPr>
      </p:pic>
    </p:spTree>
    <p:extLst>
      <p:ext uri="{BB962C8B-B14F-4D97-AF65-F5344CB8AC3E}">
        <p14:creationId xmlns:p14="http://schemas.microsoft.com/office/powerpoint/2010/main" val="18017129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on clear background">
            <a:extLst>
              <a:ext uri="{FF2B5EF4-FFF2-40B4-BE49-F238E27FC236}">
                <a16:creationId xmlns:a16="http://schemas.microsoft.com/office/drawing/2014/main" id="{A1DDC951-773B-8740-450E-D140A42D71A4}"/>
              </a:ext>
            </a:extLst>
          </p:cNvPr>
          <p:cNvPicPr>
            <a:picLocks noChangeAspect="1"/>
          </p:cNvPicPr>
          <p:nvPr/>
        </p:nvPicPr>
        <p:blipFill rotWithShape="1">
          <a:blip r:embed="rId2"/>
          <a:srcRect l="8345" r="7282" b="-1"/>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10E108-9C7A-CD0A-36A9-B064BACBF49A}"/>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solidFill>
                  <a:schemeClr val="bg1"/>
                </a:solidFill>
              </a:rPr>
              <a:t>THANK YOU</a:t>
            </a: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40878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0C24AB-C3AE-B5B2-B167-745F215D2BF2}"/>
              </a:ext>
            </a:extLst>
          </p:cNvPr>
          <p:cNvSpPr>
            <a:spLocks noGrp="1"/>
          </p:cNvSpPr>
          <p:nvPr>
            <p:ph type="title"/>
          </p:nvPr>
        </p:nvSpPr>
        <p:spPr>
          <a:xfrm>
            <a:off x="241483" y="283494"/>
            <a:ext cx="10319284" cy="1033669"/>
          </a:xfrm>
        </p:spPr>
        <p:txBody>
          <a:bodyPr>
            <a:normAutofit/>
          </a:bodyPr>
          <a:lstStyle/>
          <a:p>
            <a:r>
              <a:rPr lang="en-US" sz="3200" b="1" dirty="0">
                <a:solidFill>
                  <a:schemeClr val="bg1"/>
                </a:solidFill>
                <a:latin typeface="Times New Roman" panose="02020603050405020304" pitchFamily="18" charset="0"/>
                <a:ea typeface="+mj-lt"/>
                <a:cs typeface="Times New Roman" panose="02020603050405020304" pitchFamily="18" charset="0"/>
              </a:rPr>
              <a:t>What do the Studies tell ?</a:t>
            </a:r>
            <a:endParaRPr lang="en-US" sz="3200"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1B2EFB8-2D46-5065-B4D3-3A120CD5DC8A}"/>
              </a:ext>
            </a:extLst>
          </p:cNvPr>
          <p:cNvSpPr>
            <a:spLocks noGrp="1"/>
          </p:cNvSpPr>
          <p:nvPr>
            <p:ph idx="1"/>
          </p:nvPr>
        </p:nvSpPr>
        <p:spPr>
          <a:xfrm>
            <a:off x="240069" y="2029358"/>
            <a:ext cx="11656639" cy="4109585"/>
          </a:xfrm>
        </p:spPr>
        <p:txBody>
          <a:bodyPr vert="horz" lIns="91440" tIns="45720" rIns="91440" bIns="45720" rtlCol="0" anchor="ctr">
            <a:noAutofit/>
          </a:bodyPr>
          <a:lstStyle/>
          <a:p>
            <a:pPr algn="just"/>
            <a:r>
              <a:rPr lang="en-US" sz="2400" dirty="0">
                <a:solidFill>
                  <a:srgbClr val="1F1F1F"/>
                </a:solidFill>
                <a:latin typeface="Times New Roman" panose="02020603050405020304" pitchFamily="18" charset="0"/>
                <a:ea typeface="+mn-lt"/>
                <a:cs typeface="Times New Roman" panose="02020603050405020304" pitchFamily="18" charset="0"/>
              </a:rPr>
              <a:t>Deloitte’s </a:t>
            </a:r>
            <a:r>
              <a:rPr lang="en-US" sz="2400" i="1" dirty="0">
                <a:solidFill>
                  <a:srgbClr val="0076A8"/>
                </a:solidFill>
                <a:latin typeface="Times New Roman" panose="02020603050405020304" pitchFamily="18" charset="0"/>
                <a:ea typeface="+mn-lt"/>
                <a:cs typeface="Times New Roman" panose="02020603050405020304" pitchFamily="18" charset="0"/>
                <a:hlinkClick r:id="rId2"/>
              </a:rPr>
              <a:t>2023 Global Technology Leadership Study</a:t>
            </a:r>
            <a:r>
              <a:rPr lang="en-US" sz="2400" dirty="0">
                <a:solidFill>
                  <a:srgbClr val="1F1F1F"/>
                </a:solidFill>
                <a:latin typeface="Times New Roman" panose="02020603050405020304" pitchFamily="18" charset="0"/>
                <a:ea typeface="+mn-lt"/>
                <a:cs typeface="Times New Roman" panose="02020603050405020304" pitchFamily="18" charset="0"/>
              </a:rPr>
              <a:t> , t</a:t>
            </a:r>
            <a:r>
              <a:rPr lang="en-US" sz="2400" dirty="0">
                <a:solidFill>
                  <a:srgbClr val="0D0D0D"/>
                </a:solidFill>
                <a:latin typeface="Times New Roman" panose="02020603050405020304" pitchFamily="18" charset="0"/>
                <a:ea typeface="+mn-lt"/>
                <a:cs typeface="Times New Roman" panose="02020603050405020304" pitchFamily="18" charset="0"/>
              </a:rPr>
              <a:t>his focuses on the topic of monetizing data and technology.</a:t>
            </a:r>
            <a:endPar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2400" dirty="0">
                <a:solidFill>
                  <a:srgbClr val="0D0D0D"/>
                </a:solidFill>
                <a:latin typeface="Times New Roman" panose="02020603050405020304" pitchFamily="18" charset="0"/>
                <a:ea typeface="+mn-lt"/>
                <a:cs typeface="Times New Roman" panose="02020603050405020304" pitchFamily="18" charset="0"/>
              </a:rPr>
              <a:t> It explores how organizations are approaching the process of converting their data and technology assets into revenue-generating opportunities.</a:t>
            </a:r>
          </a:p>
          <a:p>
            <a:pPr algn="just"/>
            <a:r>
              <a:rPr lang="en-US" sz="2400" dirty="0">
                <a:solidFill>
                  <a:srgbClr val="0D0D0D"/>
                </a:solidFill>
                <a:latin typeface="Times New Roman" panose="02020603050405020304" pitchFamily="18" charset="0"/>
                <a:ea typeface="+mn-lt"/>
                <a:cs typeface="Times New Roman" panose="02020603050405020304" pitchFamily="18" charset="0"/>
              </a:rPr>
              <a:t>The study examines the strategies, challenges, and opportunities involved in monetizing data and technology, as well as the evolving roles of technology leaders in driving these initiatives forward.</a:t>
            </a:r>
          </a:p>
          <a:p>
            <a:pPr algn="just"/>
            <a:r>
              <a:rPr lang="en-US" sz="2400" dirty="0">
                <a:solidFill>
                  <a:srgbClr val="0D0D0D"/>
                </a:solidFill>
                <a:latin typeface="Times New Roman" panose="02020603050405020304" pitchFamily="18" charset="0"/>
                <a:ea typeface="+mn-lt"/>
                <a:cs typeface="Times New Roman" panose="02020603050405020304" pitchFamily="18" charset="0"/>
              </a:rPr>
              <a:t>1,179 global leaders, including CIOs, chief technology officers, and other senior technology decision-makers. Additionally, qualitative interviews were conducted with more than 100 technology executives spanning a range of sectors. </a:t>
            </a:r>
            <a:endParaRPr lang="en-US" sz="2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descr="A black and white logo&#10;&#10;Description automatically generated">
            <a:extLst>
              <a:ext uri="{FF2B5EF4-FFF2-40B4-BE49-F238E27FC236}">
                <a16:creationId xmlns:a16="http://schemas.microsoft.com/office/drawing/2014/main" id="{9797DEC4-A54B-DEEE-8160-6AD6D12734B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83478" y="6355078"/>
            <a:ext cx="1908521" cy="502921"/>
          </a:xfrm>
          <a:prstGeom prst="rect">
            <a:avLst/>
          </a:prstGeom>
          <a:noFill/>
          <a:ln>
            <a:noFill/>
          </a:ln>
        </p:spPr>
      </p:pic>
    </p:spTree>
    <p:extLst>
      <p:ext uri="{BB962C8B-B14F-4D97-AF65-F5344CB8AC3E}">
        <p14:creationId xmlns:p14="http://schemas.microsoft.com/office/powerpoint/2010/main" val="876772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A878355-6DA6-5F81-D778-F950EA7422FF}"/>
              </a:ext>
            </a:extLst>
          </p:cNvPr>
          <p:cNvSpPr txBox="1"/>
          <p:nvPr/>
        </p:nvSpPr>
        <p:spPr>
          <a:xfrm>
            <a:off x="699713" y="248038"/>
            <a:ext cx="10431981" cy="115920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3200" b="1" kern="1200" dirty="0">
                <a:solidFill>
                  <a:srgbClr val="FFFFFF"/>
                </a:solidFill>
                <a:latin typeface="Times New Roman" panose="02020603050405020304" pitchFamily="18" charset="0"/>
                <a:ea typeface="+mj-ea"/>
                <a:cs typeface="Times New Roman" panose="02020603050405020304" pitchFamily="18" charset="0"/>
              </a:rPr>
              <a:t>Tech leaders see the opportunities in data and tech </a:t>
            </a:r>
          </a:p>
        </p:txBody>
      </p:sp>
      <p:pic>
        <p:nvPicPr>
          <p:cNvPr id="2" name="Picture 1">
            <a:extLst>
              <a:ext uri="{FF2B5EF4-FFF2-40B4-BE49-F238E27FC236}">
                <a16:creationId xmlns:a16="http://schemas.microsoft.com/office/drawing/2014/main" id="{EBF99F31-5106-531B-B403-F353A6A816F5}"/>
              </a:ext>
            </a:extLst>
          </p:cNvPr>
          <p:cNvPicPr>
            <a:picLocks noChangeAspect="1"/>
          </p:cNvPicPr>
          <p:nvPr/>
        </p:nvPicPr>
        <p:blipFill rotWithShape="1">
          <a:blip r:embed="rId2"/>
          <a:srcRect t="10453" b="9651"/>
          <a:stretch/>
        </p:blipFill>
        <p:spPr>
          <a:xfrm>
            <a:off x="4089919" y="1966293"/>
            <a:ext cx="4012160" cy="4452160"/>
          </a:xfrm>
          <a:prstGeom prst="rect">
            <a:avLst/>
          </a:prstGeom>
        </p:spPr>
      </p:pic>
      <p:pic>
        <p:nvPicPr>
          <p:cNvPr id="4" name="Picture 3" descr="A black and white logo&#10;&#10;Description automatically generated">
            <a:extLst>
              <a:ext uri="{FF2B5EF4-FFF2-40B4-BE49-F238E27FC236}">
                <a16:creationId xmlns:a16="http://schemas.microsoft.com/office/drawing/2014/main" id="{E6EE535B-D81C-03F2-DA22-FF007203893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83478" y="6355078"/>
            <a:ext cx="1908521" cy="502921"/>
          </a:xfrm>
          <a:prstGeom prst="rect">
            <a:avLst/>
          </a:prstGeom>
          <a:noFill/>
          <a:ln>
            <a:noFill/>
          </a:ln>
        </p:spPr>
      </p:pic>
    </p:spTree>
    <p:extLst>
      <p:ext uri="{BB962C8B-B14F-4D97-AF65-F5344CB8AC3E}">
        <p14:creationId xmlns:p14="http://schemas.microsoft.com/office/powerpoint/2010/main" val="65195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DF3905D-D760-D0E8-5D25-77F31F575579}"/>
              </a:ext>
            </a:extLst>
          </p:cNvPr>
          <p:cNvSpPr txBox="1"/>
          <p:nvPr/>
        </p:nvSpPr>
        <p:spPr>
          <a:xfrm>
            <a:off x="699713" y="248038"/>
            <a:ext cx="7063721" cy="115920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3200" b="1" kern="1200" dirty="0">
                <a:solidFill>
                  <a:srgbClr val="FFFFFF"/>
                </a:solidFill>
                <a:latin typeface="Times New Roman" panose="02020603050405020304" pitchFamily="18" charset="0"/>
                <a:ea typeface="+mj-ea"/>
                <a:cs typeface="Times New Roman" panose="02020603050405020304" pitchFamily="18" charset="0"/>
              </a:rPr>
              <a:t>Insights on business priorities</a:t>
            </a:r>
          </a:p>
        </p:txBody>
      </p:sp>
      <p:pic>
        <p:nvPicPr>
          <p:cNvPr id="2" name="Picture 1" descr="A graph of data in green and black&#10;&#10;Description automatically generated">
            <a:extLst>
              <a:ext uri="{FF2B5EF4-FFF2-40B4-BE49-F238E27FC236}">
                <a16:creationId xmlns:a16="http://schemas.microsoft.com/office/drawing/2014/main" id="{B42D6295-40C5-34A0-1ED2-3830EC9D3DAD}"/>
              </a:ext>
            </a:extLst>
          </p:cNvPr>
          <p:cNvPicPr>
            <a:picLocks noChangeAspect="1"/>
          </p:cNvPicPr>
          <p:nvPr/>
        </p:nvPicPr>
        <p:blipFill rotWithShape="1">
          <a:blip r:embed="rId2"/>
          <a:srcRect t="17711" r="-220" b="10148"/>
          <a:stretch/>
        </p:blipFill>
        <p:spPr>
          <a:xfrm>
            <a:off x="2688336" y="1574310"/>
            <a:ext cx="5991333" cy="5180444"/>
          </a:xfrm>
          <a:prstGeom prst="rect">
            <a:avLst/>
          </a:prstGeom>
        </p:spPr>
      </p:pic>
      <p:pic>
        <p:nvPicPr>
          <p:cNvPr id="4" name="Picture 3" descr="A black and white logo&#10;&#10;Description automatically generated">
            <a:extLst>
              <a:ext uri="{FF2B5EF4-FFF2-40B4-BE49-F238E27FC236}">
                <a16:creationId xmlns:a16="http://schemas.microsoft.com/office/drawing/2014/main" id="{58C035D4-6217-9870-7E39-D8104121BF5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83478" y="6355078"/>
            <a:ext cx="1908521" cy="502921"/>
          </a:xfrm>
          <a:prstGeom prst="rect">
            <a:avLst/>
          </a:prstGeom>
          <a:noFill/>
          <a:ln>
            <a:noFill/>
          </a:ln>
        </p:spPr>
      </p:pic>
    </p:spTree>
    <p:extLst>
      <p:ext uri="{BB962C8B-B14F-4D97-AF65-F5344CB8AC3E}">
        <p14:creationId xmlns:p14="http://schemas.microsoft.com/office/powerpoint/2010/main" val="1782164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E458CF-81EF-0669-9006-EDDD40D4FC61}"/>
              </a:ext>
            </a:extLst>
          </p:cNvPr>
          <p:cNvSpPr>
            <a:spLocks noGrp="1"/>
          </p:cNvSpPr>
          <p:nvPr>
            <p:ph type="title"/>
          </p:nvPr>
        </p:nvSpPr>
        <p:spPr>
          <a:xfrm>
            <a:off x="1371599" y="294538"/>
            <a:ext cx="9895951" cy="1033669"/>
          </a:xfrm>
        </p:spPr>
        <p:txBody>
          <a:bodyPr>
            <a:normAutofit/>
          </a:bodyPr>
          <a:lstStyle/>
          <a:p>
            <a:r>
              <a:rPr lang="en-US" sz="3200" b="1" dirty="0">
                <a:solidFill>
                  <a:srgbClr val="FFFFFF"/>
                </a:solidFill>
                <a:latin typeface="Times New Roman" panose="02020603050405020304" pitchFamily="18" charset="0"/>
                <a:ea typeface="+mj-lt"/>
                <a:cs typeface="Times New Roman" panose="02020603050405020304" pitchFamily="18" charset="0"/>
              </a:rPr>
              <a:t>Experiments</a:t>
            </a:r>
          </a:p>
        </p:txBody>
      </p:sp>
      <p:sp>
        <p:nvSpPr>
          <p:cNvPr id="3" name="Content Placeholder 2">
            <a:extLst>
              <a:ext uri="{FF2B5EF4-FFF2-40B4-BE49-F238E27FC236}">
                <a16:creationId xmlns:a16="http://schemas.microsoft.com/office/drawing/2014/main" id="{FC7F38C9-F04E-FB6F-B8A2-F95B7F906B40}"/>
              </a:ext>
            </a:extLst>
          </p:cNvPr>
          <p:cNvSpPr>
            <a:spLocks noGrp="1"/>
          </p:cNvSpPr>
          <p:nvPr>
            <p:ph idx="1"/>
          </p:nvPr>
        </p:nvSpPr>
        <p:spPr>
          <a:xfrm>
            <a:off x="713233" y="2066544"/>
            <a:ext cx="10382398" cy="4370831"/>
          </a:xfrm>
        </p:spPr>
        <p:txBody>
          <a:bodyPr vert="horz" lIns="91440" tIns="45720" rIns="91440" bIns="45720" rtlCol="0" anchor="ctr">
            <a:noAutofit/>
          </a:bodyPr>
          <a:lstStyle/>
          <a:p>
            <a:pPr marL="285750" indent="-285750"/>
            <a:r>
              <a:rPr lang="en-US" sz="1800" dirty="0">
                <a:latin typeface="Times New Roman" panose="02020603050405020304" pitchFamily="18" charset="0"/>
                <a:ea typeface="Calibri"/>
                <a:cs typeface="Times New Roman" panose="02020603050405020304" pitchFamily="18" charset="0"/>
              </a:rPr>
              <a:t>Noisy Label Data Detection and Noisy Feature Data Detection</a:t>
            </a:r>
          </a:p>
          <a:p>
            <a:pPr marL="0" indent="0">
              <a:buNone/>
            </a:pPr>
            <a:r>
              <a:rPr lang="en-US" sz="1800" dirty="0">
                <a:latin typeface="Times New Roman" panose="02020603050405020304" pitchFamily="18" charset="0"/>
                <a:ea typeface="Calibri"/>
                <a:cs typeface="Times New Roman" panose="02020603050405020304" pitchFamily="18" charset="0"/>
              </a:rPr>
              <a:t>What is noise??</a:t>
            </a:r>
          </a:p>
          <a:p>
            <a:pPr marL="285750" indent="-285750"/>
            <a:r>
              <a:rPr lang="en-US" sz="1800" dirty="0">
                <a:latin typeface="Times New Roman" panose="02020603050405020304" pitchFamily="18" charset="0"/>
                <a:ea typeface="Calibri"/>
                <a:cs typeface="Times New Roman" panose="02020603050405020304" pitchFamily="18" charset="0"/>
              </a:rPr>
              <a:t>Two types of Synthetic Noise: </a:t>
            </a:r>
          </a:p>
          <a:p>
            <a:pPr marL="742950" lvl="1" indent="-285750">
              <a:buFont typeface="Courier New,monospace" panose="020B0604020202020204" pitchFamily="34" charset="0"/>
              <a:buChar char="o"/>
            </a:pPr>
            <a:r>
              <a:rPr lang="en-US" sz="1800" dirty="0">
                <a:latin typeface="Times New Roman" panose="02020603050405020304" pitchFamily="18" charset="0"/>
                <a:ea typeface="Calibri"/>
                <a:cs typeface="Times New Roman" panose="02020603050405020304" pitchFamily="18" charset="0"/>
              </a:rPr>
              <a:t>Label Noise: Flipping the original value to its opposite.</a:t>
            </a:r>
          </a:p>
          <a:p>
            <a:pPr marL="742950" lvl="1" indent="-285750">
              <a:buFont typeface="Courier New,monospace" panose="020B0604020202020204" pitchFamily="34" charset="0"/>
              <a:buChar char="o"/>
            </a:pPr>
            <a:r>
              <a:rPr lang="en-US" sz="1800" dirty="0">
                <a:latin typeface="Times New Roman" panose="02020603050405020304" pitchFamily="18" charset="0"/>
                <a:ea typeface="Calibri"/>
                <a:cs typeface="Times New Roman" panose="02020603050405020304" pitchFamily="18" charset="0"/>
              </a:rPr>
              <a:t>Feature Noise: Adding the Gaussian Random Errors to the original feature.</a:t>
            </a:r>
          </a:p>
          <a:p>
            <a:pPr marL="285750" indent="-285750"/>
            <a:r>
              <a:rPr lang="en-US" sz="1800" dirty="0">
                <a:latin typeface="Times New Roman" panose="02020603050405020304" pitchFamily="18" charset="0"/>
                <a:ea typeface="Calibri"/>
                <a:cs typeface="Times New Roman" panose="02020603050405020304" pitchFamily="18" charset="0"/>
              </a:rPr>
              <a:t>Process:</a:t>
            </a:r>
          </a:p>
          <a:p>
            <a:pPr marL="742950" lvl="1" indent="-285750">
              <a:buFont typeface="Courier New" panose="020B0604020202020204" pitchFamily="34" charset="0"/>
              <a:buChar char="o"/>
            </a:pPr>
            <a:r>
              <a:rPr lang="en-US" sz="1800" dirty="0">
                <a:latin typeface="Times New Roman" panose="02020603050405020304" pitchFamily="18" charset="0"/>
                <a:ea typeface="Calibri"/>
                <a:cs typeface="Times New Roman" panose="02020603050405020304" pitchFamily="18" charset="0"/>
              </a:rPr>
              <a:t>Type of noise is selected</a:t>
            </a:r>
          </a:p>
          <a:p>
            <a:pPr marL="742950" lvl="1" indent="-285750">
              <a:buFont typeface="Courier New" panose="020B0604020202020204" pitchFamily="34" charset="0"/>
              <a:buChar char="o"/>
            </a:pPr>
            <a:r>
              <a:rPr lang="en-US" sz="1800" dirty="0">
                <a:latin typeface="Times New Roman" panose="02020603050405020304" pitchFamily="18" charset="0"/>
                <a:ea typeface="Calibri"/>
                <a:cs typeface="Times New Roman" panose="02020603050405020304" pitchFamily="18" charset="0"/>
              </a:rPr>
              <a:t>Noise proportion level is selected</a:t>
            </a:r>
          </a:p>
          <a:p>
            <a:pPr marL="742950" lvl="1" indent="-285750">
              <a:buFont typeface="Courier New" panose="020B0604020202020204" pitchFamily="34" charset="0"/>
              <a:buChar char="o"/>
            </a:pPr>
            <a:r>
              <a:rPr lang="en-US" sz="1800" dirty="0">
                <a:latin typeface="Times New Roman" panose="02020603050405020304" pitchFamily="18" charset="0"/>
                <a:ea typeface="Calibri"/>
                <a:cs typeface="Times New Roman" panose="02020603050405020304" pitchFamily="18" charset="0"/>
              </a:rPr>
              <a:t>K-means clustering model:  </a:t>
            </a:r>
          </a:p>
          <a:p>
            <a:pPr marL="1200150" lvl="2">
              <a:buFont typeface="Wingdings" panose="020B0604020202020204" pitchFamily="34" charset="0"/>
              <a:buChar char="§"/>
            </a:pPr>
            <a:r>
              <a:rPr lang="en-US" sz="1800" dirty="0">
                <a:latin typeface="Times New Roman" panose="02020603050405020304" pitchFamily="18" charset="0"/>
                <a:ea typeface="Calibri"/>
                <a:cs typeface="Times New Roman" panose="02020603050405020304" pitchFamily="18" charset="0"/>
              </a:rPr>
              <a:t>Beneficial Group </a:t>
            </a:r>
          </a:p>
          <a:p>
            <a:pPr marL="1200150" lvl="2">
              <a:buFont typeface="Wingdings" panose="020B0604020202020204" pitchFamily="34" charset="0"/>
              <a:buChar char="§"/>
            </a:pPr>
            <a:r>
              <a:rPr lang="en-US" sz="1800" dirty="0">
                <a:latin typeface="Times New Roman" panose="02020603050405020304" pitchFamily="18" charset="0"/>
                <a:ea typeface="Calibri"/>
                <a:cs typeface="Times New Roman" panose="02020603050405020304" pitchFamily="18" charset="0"/>
              </a:rPr>
              <a:t>Detrimental Group</a:t>
            </a:r>
            <a:endParaRPr lang="en-US" sz="1800" dirty="0">
              <a:latin typeface="Times New Roman" panose="02020603050405020304" pitchFamily="18" charset="0"/>
              <a:cs typeface="Times New Roman" panose="02020603050405020304" pitchFamily="18" charset="0"/>
            </a:endParaRPr>
          </a:p>
          <a:p>
            <a:pPr marL="742950" lvl="1" indent="-285750">
              <a:buFont typeface="Courier New" panose="020B0604020202020204" pitchFamily="34" charset="0"/>
              <a:buChar char="o"/>
            </a:pPr>
            <a:r>
              <a:rPr lang="en-US" sz="1800" dirty="0">
                <a:latin typeface="Times New Roman" panose="02020603050405020304" pitchFamily="18" charset="0"/>
                <a:ea typeface="Calibri"/>
                <a:cs typeface="Times New Roman" panose="02020603050405020304" pitchFamily="18" charset="0"/>
              </a:rPr>
              <a:t>All the lower average values --&gt; </a:t>
            </a:r>
            <a:r>
              <a:rPr lang="en-US" sz="1800" dirty="0" err="1">
                <a:latin typeface="Times New Roman" panose="02020603050405020304" pitchFamily="18" charset="0"/>
                <a:ea typeface="Calibri"/>
                <a:cs typeface="Times New Roman" panose="02020603050405020304" pitchFamily="18" charset="0"/>
              </a:rPr>
              <a:t>Detrimenatl</a:t>
            </a:r>
            <a:r>
              <a:rPr lang="en-US" sz="1800" dirty="0">
                <a:latin typeface="Times New Roman" panose="02020603050405020304" pitchFamily="18" charset="0"/>
                <a:ea typeface="Calibri"/>
                <a:cs typeface="Times New Roman" panose="02020603050405020304" pitchFamily="18" charset="0"/>
              </a:rPr>
              <a:t> Group (Noisy Samples)</a:t>
            </a:r>
          </a:p>
          <a:p>
            <a:pPr marL="742950" lvl="1" indent="-285750">
              <a:buFont typeface="Courier New" panose="020B0604020202020204" pitchFamily="34" charset="0"/>
              <a:buChar char="o"/>
            </a:pPr>
            <a:r>
              <a:rPr lang="en-US" sz="1800" dirty="0">
                <a:latin typeface="Times New Roman" panose="02020603050405020304" pitchFamily="18" charset="0"/>
                <a:ea typeface="Calibri"/>
                <a:cs typeface="Times New Roman" panose="02020603050405020304" pitchFamily="18" charset="0"/>
              </a:rPr>
              <a:t>F1 score --&gt; Detrimental group and Ground-truth annotation</a:t>
            </a:r>
          </a:p>
          <a:p>
            <a:pPr marL="742950" lvl="1" indent="-285750">
              <a:buFont typeface="Courier New" panose="020B0604020202020204" pitchFamily="34" charset="0"/>
              <a:buChar char="o"/>
            </a:pPr>
            <a:r>
              <a:rPr lang="en-US" sz="1800" dirty="0">
                <a:latin typeface="Times New Roman" panose="02020603050405020304" pitchFamily="18" charset="0"/>
                <a:ea typeface="Calibri"/>
                <a:cs typeface="Times New Roman" panose="02020603050405020304" pitchFamily="18" charset="0"/>
              </a:rPr>
              <a:t>Higher the F1 score, then that algorithm is more efficient.</a:t>
            </a:r>
          </a:p>
          <a:p>
            <a:pPr marL="742950" lvl="1" indent="-285750">
              <a:buFont typeface="Courier New" panose="020B0604020202020204" pitchFamily="34" charset="0"/>
              <a:buChar char="o"/>
            </a:pPr>
            <a:endParaRPr lang="en-US" sz="1800" dirty="0">
              <a:latin typeface="Times New Roman" panose="02020603050405020304" pitchFamily="18" charset="0"/>
              <a:ea typeface="Calibri"/>
              <a:cs typeface="Times New Roman" panose="02020603050405020304" pitchFamily="18" charset="0"/>
            </a:endParaRPr>
          </a:p>
          <a:p>
            <a:pPr marL="285750" indent="-285750"/>
            <a:endParaRPr lang="en-US" sz="1800" dirty="0">
              <a:latin typeface="Times New Roman" panose="02020603050405020304" pitchFamily="18" charset="0"/>
              <a:ea typeface="Calibri"/>
              <a:cs typeface="Times New Roman" panose="02020603050405020304" pitchFamily="18" charset="0"/>
            </a:endParaRPr>
          </a:p>
        </p:txBody>
      </p:sp>
      <p:pic>
        <p:nvPicPr>
          <p:cNvPr id="4" name="Picture 3" descr="A black and white logo&#10;&#10;Description automatically generated">
            <a:extLst>
              <a:ext uri="{FF2B5EF4-FFF2-40B4-BE49-F238E27FC236}">
                <a16:creationId xmlns:a16="http://schemas.microsoft.com/office/drawing/2014/main" id="{B2842CFB-ABCA-E474-8808-10E6293887C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83478" y="6355078"/>
            <a:ext cx="1908521" cy="502921"/>
          </a:xfrm>
          <a:prstGeom prst="rect">
            <a:avLst/>
          </a:prstGeom>
          <a:noFill/>
          <a:ln>
            <a:noFill/>
          </a:ln>
        </p:spPr>
      </p:pic>
    </p:spTree>
    <p:extLst>
      <p:ext uri="{BB962C8B-B14F-4D97-AF65-F5344CB8AC3E}">
        <p14:creationId xmlns:p14="http://schemas.microsoft.com/office/powerpoint/2010/main" val="516235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8F4C5F-C8E7-1DB1-7DEC-E4105F55ECBE}"/>
              </a:ext>
            </a:extLst>
          </p:cNvPr>
          <p:cNvSpPr>
            <a:spLocks noGrp="1"/>
          </p:cNvSpPr>
          <p:nvPr>
            <p:ph type="title"/>
          </p:nvPr>
        </p:nvSpPr>
        <p:spPr>
          <a:xfrm>
            <a:off x="1371599" y="294538"/>
            <a:ext cx="9895951" cy="1033669"/>
          </a:xfrm>
        </p:spPr>
        <p:txBody>
          <a:bodyPr>
            <a:normAutofit/>
          </a:bodyPr>
          <a:lstStyle/>
          <a:p>
            <a:r>
              <a:rPr lang="en-US" sz="3200" b="1" dirty="0">
                <a:solidFill>
                  <a:srgbClr val="FFFFFF"/>
                </a:solidFill>
                <a:latin typeface="Times New Roman" panose="02020603050405020304" pitchFamily="18" charset="0"/>
                <a:cs typeface="Times New Roman" panose="02020603050405020304" pitchFamily="18" charset="0"/>
              </a:rPr>
              <a:t>Experiments Cont...</a:t>
            </a:r>
          </a:p>
        </p:txBody>
      </p:sp>
      <p:sp>
        <p:nvSpPr>
          <p:cNvPr id="35" name="Content Placeholder 2">
            <a:extLst>
              <a:ext uri="{FF2B5EF4-FFF2-40B4-BE49-F238E27FC236}">
                <a16:creationId xmlns:a16="http://schemas.microsoft.com/office/drawing/2014/main" id="{6810DEF8-B6C7-2A3F-F7E7-A0A101059D44}"/>
              </a:ext>
            </a:extLst>
          </p:cNvPr>
          <p:cNvSpPr>
            <a:spLocks noGrp="1"/>
          </p:cNvSpPr>
          <p:nvPr>
            <p:ph idx="1"/>
          </p:nvPr>
        </p:nvSpPr>
        <p:spPr>
          <a:xfrm>
            <a:off x="1097281" y="1885279"/>
            <a:ext cx="9998350" cy="4116276"/>
          </a:xfrm>
        </p:spPr>
        <p:txBody>
          <a:bodyPr vert="horz" lIns="91440" tIns="45720" rIns="91440" bIns="45720" rtlCol="0" anchor="ctr">
            <a:noAutofit/>
          </a:bodyPr>
          <a:lstStyle/>
          <a:p>
            <a:pPr marL="285750" indent="-285750"/>
            <a:r>
              <a:rPr lang="en-US" sz="2400" b="1" dirty="0">
                <a:latin typeface="Times New Roman" panose="02020603050405020304" pitchFamily="18" charset="0"/>
                <a:ea typeface="Calibri"/>
                <a:cs typeface="Times New Roman" panose="02020603050405020304" pitchFamily="18" charset="0"/>
              </a:rPr>
              <a:t>Point Removal: </a:t>
            </a:r>
          </a:p>
          <a:p>
            <a:pPr marL="742950" lvl="1" indent="-285750">
              <a:buFont typeface="Courier New,monospace" panose="020B0604020202020204" pitchFamily="34" charset="0"/>
              <a:buChar char="o"/>
            </a:pPr>
            <a:r>
              <a:rPr lang="en-US" dirty="0">
                <a:latin typeface="Times New Roman" panose="02020603050405020304" pitchFamily="18" charset="0"/>
                <a:ea typeface="Calibri"/>
                <a:cs typeface="Times New Roman" panose="02020603050405020304" pitchFamily="18" charset="0"/>
              </a:rPr>
              <a:t>The data points are removed in the descending order of the data values.</a:t>
            </a:r>
          </a:p>
          <a:p>
            <a:pPr marL="742950" lvl="1" indent="-285750">
              <a:buFont typeface="Courier New,monospace" panose="020B0604020202020204" pitchFamily="34" charset="0"/>
              <a:buChar char="o"/>
            </a:pPr>
            <a:r>
              <a:rPr lang="en-US" dirty="0">
                <a:latin typeface="Times New Roman" panose="02020603050405020304" pitchFamily="18" charset="0"/>
                <a:ea typeface="Calibri"/>
                <a:cs typeface="Times New Roman" panose="02020603050405020304" pitchFamily="18" charset="0"/>
              </a:rPr>
              <a:t>Logistic Regression Model</a:t>
            </a:r>
          </a:p>
          <a:p>
            <a:pPr marL="742950" lvl="1" indent="-285750">
              <a:buFont typeface="Courier New,monospace" panose="020B0604020202020204" pitchFamily="34" charset="0"/>
              <a:buChar char="o"/>
            </a:pPr>
            <a:r>
              <a:rPr lang="en-US" dirty="0">
                <a:latin typeface="Times New Roman" panose="02020603050405020304" pitchFamily="18" charset="0"/>
                <a:ea typeface="Calibri"/>
                <a:cs typeface="Times New Roman" panose="02020603050405020304" pitchFamily="18" charset="0"/>
              </a:rPr>
              <a:t>Accuracy of the data valuation algorithms should decrease.</a:t>
            </a:r>
          </a:p>
          <a:p>
            <a:pPr marL="285750" indent="-285750"/>
            <a:r>
              <a:rPr lang="en-US" sz="2400" b="1" dirty="0">
                <a:latin typeface="Times New Roman" panose="02020603050405020304" pitchFamily="18" charset="0"/>
                <a:ea typeface="Calibri"/>
                <a:cs typeface="Times New Roman" panose="02020603050405020304" pitchFamily="18" charset="0"/>
              </a:rPr>
              <a:t>Point Addition:</a:t>
            </a:r>
          </a:p>
          <a:p>
            <a:pPr marL="742950" lvl="1" indent="-285750">
              <a:buFont typeface="Courier New,monospace" panose="020B0604020202020204" pitchFamily="34" charset="0"/>
              <a:buChar char="o"/>
            </a:pPr>
            <a:r>
              <a:rPr lang="en-US" dirty="0">
                <a:latin typeface="Times New Roman" panose="02020603050405020304" pitchFamily="18" charset="0"/>
                <a:ea typeface="Calibri"/>
                <a:cs typeface="Times New Roman" panose="02020603050405020304" pitchFamily="18" charset="0"/>
              </a:rPr>
              <a:t>Process is similar to the Point Removal.</a:t>
            </a:r>
          </a:p>
          <a:p>
            <a:pPr marL="742950" lvl="1" indent="-285750">
              <a:buFont typeface="Courier New,monospace" panose="020B0604020202020204" pitchFamily="34" charset="0"/>
              <a:buChar char="o"/>
            </a:pPr>
            <a:r>
              <a:rPr lang="en-US" dirty="0">
                <a:latin typeface="Times New Roman" panose="02020603050405020304" pitchFamily="18" charset="0"/>
                <a:ea typeface="Calibri"/>
                <a:cs typeface="Times New Roman" panose="02020603050405020304" pitchFamily="18" charset="0"/>
              </a:rPr>
              <a:t>The data values are added in the ascending order.</a:t>
            </a:r>
            <a:endParaRPr lang="en-US" dirty="0">
              <a:latin typeface="Times New Roman" panose="02020603050405020304" pitchFamily="18" charset="0"/>
              <a:cs typeface="Times New Roman" panose="02020603050405020304" pitchFamily="18" charset="0"/>
            </a:endParaRPr>
          </a:p>
          <a:p>
            <a:pPr marL="285750" indent="-285750"/>
            <a:r>
              <a:rPr lang="en-US" sz="2400" b="1" dirty="0">
                <a:latin typeface="Times New Roman" panose="02020603050405020304" pitchFamily="18" charset="0"/>
                <a:ea typeface="Calibri"/>
                <a:cs typeface="Times New Roman" panose="02020603050405020304" pitchFamily="18" charset="0"/>
              </a:rPr>
              <a:t>All these four experiments can be done easily using </a:t>
            </a:r>
            <a:r>
              <a:rPr lang="en-US" sz="2400" b="1" dirty="0" err="1">
                <a:latin typeface="Times New Roman" panose="02020603050405020304" pitchFamily="18" charset="0"/>
                <a:ea typeface="Calibri"/>
                <a:cs typeface="Times New Roman" panose="02020603050405020304" pitchFamily="18" charset="0"/>
              </a:rPr>
              <a:t>OpenDataVal</a:t>
            </a:r>
            <a:r>
              <a:rPr lang="en-US" sz="2400" b="1" dirty="0">
                <a:latin typeface="Times New Roman" panose="02020603050405020304" pitchFamily="18" charset="0"/>
                <a:ea typeface="Calibri"/>
                <a:cs typeface="Times New Roman" panose="02020603050405020304" pitchFamily="18" charset="0"/>
              </a:rPr>
              <a:t>.</a:t>
            </a:r>
          </a:p>
        </p:txBody>
      </p:sp>
      <p:pic>
        <p:nvPicPr>
          <p:cNvPr id="3" name="Picture 2" descr="A black and white logo&#10;&#10;Description automatically generated">
            <a:extLst>
              <a:ext uri="{FF2B5EF4-FFF2-40B4-BE49-F238E27FC236}">
                <a16:creationId xmlns:a16="http://schemas.microsoft.com/office/drawing/2014/main" id="{DFCE4807-345F-F936-C0B8-4B2C0869279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83478" y="6355078"/>
            <a:ext cx="1908521" cy="502921"/>
          </a:xfrm>
          <a:prstGeom prst="rect">
            <a:avLst/>
          </a:prstGeom>
          <a:noFill/>
          <a:ln>
            <a:noFill/>
          </a:ln>
        </p:spPr>
      </p:pic>
    </p:spTree>
    <p:extLst>
      <p:ext uri="{BB962C8B-B14F-4D97-AF65-F5344CB8AC3E}">
        <p14:creationId xmlns:p14="http://schemas.microsoft.com/office/powerpoint/2010/main" val="4260980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47DE13-DA29-1327-9103-341CFD3F6D9A}"/>
              </a:ext>
            </a:extLst>
          </p:cNvPr>
          <p:cNvSpPr>
            <a:spLocks noGrp="1"/>
          </p:cNvSpPr>
          <p:nvPr>
            <p:ph type="title"/>
          </p:nvPr>
        </p:nvSpPr>
        <p:spPr>
          <a:xfrm>
            <a:off x="1371599" y="294538"/>
            <a:ext cx="9895951" cy="1033669"/>
          </a:xfrm>
        </p:spPr>
        <p:txBody>
          <a:bodyPr>
            <a:normAutofit/>
          </a:bodyPr>
          <a:lstStyle/>
          <a:p>
            <a:r>
              <a:rPr lang="en-US" sz="3200" b="1" dirty="0">
                <a:solidFill>
                  <a:srgbClr val="FFFFFF"/>
                </a:solidFill>
                <a:latin typeface="Times New Roman" panose="02020603050405020304" pitchFamily="18" charset="0"/>
                <a:cs typeface="Times New Roman" panose="02020603050405020304" pitchFamily="18" charset="0"/>
              </a:rPr>
              <a:t>Data sets in </a:t>
            </a:r>
            <a:r>
              <a:rPr lang="en-US" sz="3200" b="1" dirty="0" err="1">
                <a:solidFill>
                  <a:srgbClr val="FFFFFF"/>
                </a:solidFill>
                <a:latin typeface="Times New Roman" panose="02020603050405020304" pitchFamily="18" charset="0"/>
                <a:cs typeface="Times New Roman" panose="02020603050405020304" pitchFamily="18" charset="0"/>
              </a:rPr>
              <a:t>OpenDataVal</a:t>
            </a:r>
            <a:endParaRPr lang="en-US" sz="3200" b="1" dirty="0">
              <a:solidFill>
                <a:srgbClr val="FFFF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46747A3-ABE2-5E3C-D718-F25C2E2C8661}"/>
              </a:ext>
            </a:extLst>
          </p:cNvPr>
          <p:cNvSpPr>
            <a:spLocks noGrp="1"/>
          </p:cNvSpPr>
          <p:nvPr>
            <p:ph idx="1"/>
          </p:nvPr>
        </p:nvSpPr>
        <p:spPr>
          <a:xfrm>
            <a:off x="749809" y="1965960"/>
            <a:ext cx="10345822" cy="4035595"/>
          </a:xfrm>
        </p:spPr>
        <p:txBody>
          <a:bodyPr vert="horz" lIns="91440" tIns="45720" rIns="91440" bIns="45720" rtlCol="0" anchor="ctr">
            <a:normAutofit/>
          </a:bodyPr>
          <a:lstStyle/>
          <a:p>
            <a:pPr marL="0" indent="0">
              <a:buNone/>
            </a:pPr>
            <a:r>
              <a:rPr lang="en-US" sz="1800" dirty="0">
                <a:latin typeface="Times New Roman" panose="02020603050405020304" pitchFamily="18" charset="0"/>
                <a:ea typeface="+mn-lt"/>
                <a:cs typeface="Times New Roman" panose="02020603050405020304" pitchFamily="18" charset="0"/>
              </a:rPr>
              <a:t>1.</a:t>
            </a:r>
            <a:r>
              <a:rPr lang="en-US" sz="1800" b="1" dirty="0">
                <a:latin typeface="Times New Roman" panose="02020603050405020304" pitchFamily="18" charset="0"/>
                <a:ea typeface="+mn-lt"/>
                <a:cs typeface="Times New Roman" panose="02020603050405020304" pitchFamily="18" charset="0"/>
              </a:rPr>
              <a:t>Electricity dataset</a:t>
            </a:r>
            <a:r>
              <a:rPr lang="en-US" sz="1800" dirty="0">
                <a:latin typeface="Times New Roman" panose="02020603050405020304" pitchFamily="18" charset="0"/>
                <a:ea typeface="+mn-lt"/>
                <a:cs typeface="Times New Roman" panose="02020603050405020304" pitchFamily="18" charset="0"/>
              </a:rPr>
              <a:t>: It is a collection of information about how much electricity is used over time, including details like the date, time of day, and maybe even weather conditions.</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ea typeface="+mn-lt"/>
                <a:cs typeface="Times New Roman" panose="02020603050405020304" pitchFamily="18" charset="0"/>
              </a:rPr>
              <a:t>•    Neural Network Use: With neural networks, we can use this dataset to teach computers to predict future electricity usage. They learn from past patterns in electricity consumption and other related data. These predictions help in planning and managing electricity resources more efficiently.</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2</a:t>
            </a:r>
            <a:r>
              <a:rPr lang="en-US" sz="1800" dirty="0">
                <a:latin typeface="Times New Roman" panose="02020603050405020304" pitchFamily="18" charset="0"/>
                <a:ea typeface="+mn-lt"/>
                <a:cs typeface="Times New Roman" panose="02020603050405020304" pitchFamily="18" charset="0"/>
              </a:rPr>
              <a:t>.</a:t>
            </a:r>
            <a:r>
              <a:rPr lang="en-US" sz="1800" b="1" dirty="0">
                <a:latin typeface="Times New Roman" panose="02020603050405020304" pitchFamily="18" charset="0"/>
                <a:ea typeface="+mn-lt"/>
                <a:cs typeface="Times New Roman" panose="02020603050405020304" pitchFamily="18" charset="0"/>
              </a:rPr>
              <a:t>2D planes dataset</a:t>
            </a:r>
            <a:r>
              <a:rPr lang="en-US" sz="1800" dirty="0">
                <a:latin typeface="Times New Roman" panose="02020603050405020304" pitchFamily="18" charset="0"/>
                <a:ea typeface="+mn-lt"/>
                <a:cs typeface="Times New Roman" panose="02020603050405020304" pitchFamily="18" charset="0"/>
              </a:rPr>
              <a:t>: It is just a bunch of points on a flat surface, like dots on a map.</a:t>
            </a:r>
            <a:endParaRPr lang="en-US" sz="1800" dirty="0">
              <a:latin typeface="Times New Roman" panose="02020603050405020304" pitchFamily="18" charset="0"/>
              <a:cs typeface="Times New Roman" panose="02020603050405020304" pitchFamily="18" charset="0"/>
            </a:endParaRPr>
          </a:p>
          <a:p>
            <a:pPr>
              <a:buNone/>
            </a:pPr>
            <a:r>
              <a:rPr lang="en-US" sz="1800" dirty="0">
                <a:latin typeface="Times New Roman" panose="02020603050405020304" pitchFamily="18" charset="0"/>
                <a:ea typeface="+mn-lt"/>
                <a:cs typeface="Times New Roman" panose="02020603050405020304" pitchFamily="18" charset="0"/>
              </a:rPr>
              <a:t>•    Machine Learning Use: In machine learning, we can use these datasets to teach computers to find patterns or group these points together based on their positions. This helps in tasks like organizing data or recognizing similarities in images.</a:t>
            </a:r>
          </a:p>
          <a:p>
            <a:pPr marL="0" indent="0">
              <a:buNone/>
            </a:pPr>
            <a:r>
              <a:rPr lang="en-US" sz="1800" dirty="0">
                <a:latin typeface="Times New Roman" panose="02020603050405020304" pitchFamily="18" charset="0"/>
                <a:cs typeface="Times New Roman" panose="02020603050405020304" pitchFamily="18" charset="0"/>
              </a:rPr>
              <a:t>3.</a:t>
            </a:r>
            <a:r>
              <a:rPr lang="en-US" sz="1800" b="1" dirty="0">
                <a:latin typeface="Times New Roman" panose="02020603050405020304" pitchFamily="18" charset="0"/>
                <a:ea typeface="+mn-lt"/>
                <a:cs typeface="Times New Roman" panose="02020603050405020304" pitchFamily="18" charset="0"/>
              </a:rPr>
              <a:t>Pol dataset</a:t>
            </a:r>
            <a:r>
              <a:rPr lang="en-US" sz="1800" dirty="0">
                <a:latin typeface="Times New Roman" panose="02020603050405020304" pitchFamily="18" charset="0"/>
                <a:ea typeface="+mn-lt"/>
                <a:cs typeface="Times New Roman" panose="02020603050405020304" pitchFamily="18" charset="0"/>
              </a:rPr>
              <a:t>: It is data about politics, like information on elections, parties, or voters.</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ea typeface="+mn-lt"/>
                <a:cs typeface="Times New Roman" panose="02020603050405020304" pitchFamily="18" charset="0"/>
              </a:rPr>
              <a:t>•    Machine Learning Use: With machine learning, we can use this data to make predictions about political trends or understand how voters behave. It helps in tasks like predicting election results or analyzing patterns in political behavior.</a:t>
            </a:r>
          </a:p>
          <a:p>
            <a:pPr>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pic>
        <p:nvPicPr>
          <p:cNvPr id="4" name="Picture 3" descr="A black and white logo&#10;&#10;Description automatically generated">
            <a:extLst>
              <a:ext uri="{FF2B5EF4-FFF2-40B4-BE49-F238E27FC236}">
                <a16:creationId xmlns:a16="http://schemas.microsoft.com/office/drawing/2014/main" id="{16FED20B-DC54-1257-85BE-1BD576DDB45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83478" y="6355078"/>
            <a:ext cx="1908521" cy="502921"/>
          </a:xfrm>
          <a:prstGeom prst="rect">
            <a:avLst/>
          </a:prstGeom>
          <a:noFill/>
          <a:ln>
            <a:noFill/>
          </a:ln>
        </p:spPr>
      </p:pic>
    </p:spTree>
    <p:extLst>
      <p:ext uri="{BB962C8B-B14F-4D97-AF65-F5344CB8AC3E}">
        <p14:creationId xmlns:p14="http://schemas.microsoft.com/office/powerpoint/2010/main" val="3190767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478042-1294-CD45-1EB8-B28AB18E9B6C}"/>
              </a:ext>
            </a:extLst>
          </p:cNvPr>
          <p:cNvSpPr>
            <a:spLocks noGrp="1"/>
          </p:cNvSpPr>
          <p:nvPr>
            <p:ph type="title"/>
          </p:nvPr>
        </p:nvSpPr>
        <p:spPr>
          <a:xfrm>
            <a:off x="1371599" y="294538"/>
            <a:ext cx="9895951" cy="1033669"/>
          </a:xfrm>
        </p:spPr>
        <p:txBody>
          <a:bodyPr>
            <a:normAutofit/>
          </a:bodyPr>
          <a:lstStyle/>
          <a:p>
            <a:r>
              <a:rPr lang="en-US" sz="3200" b="1" dirty="0">
                <a:solidFill>
                  <a:srgbClr val="FFFFFF"/>
                </a:solidFill>
                <a:latin typeface="Times New Roman" panose="02020603050405020304" pitchFamily="18" charset="0"/>
                <a:cs typeface="Times New Roman" panose="02020603050405020304" pitchFamily="18" charset="0"/>
              </a:rPr>
              <a:t>Data sets Cont...</a:t>
            </a:r>
          </a:p>
        </p:txBody>
      </p:sp>
      <p:sp>
        <p:nvSpPr>
          <p:cNvPr id="3" name="Content Placeholder 2">
            <a:extLst>
              <a:ext uri="{FF2B5EF4-FFF2-40B4-BE49-F238E27FC236}">
                <a16:creationId xmlns:a16="http://schemas.microsoft.com/office/drawing/2014/main" id="{8A37DC4F-5B86-8FAB-53C3-369520FAE0C8}"/>
              </a:ext>
            </a:extLst>
          </p:cNvPr>
          <p:cNvSpPr>
            <a:spLocks noGrp="1"/>
          </p:cNvSpPr>
          <p:nvPr>
            <p:ph idx="1"/>
          </p:nvPr>
        </p:nvSpPr>
        <p:spPr>
          <a:xfrm>
            <a:off x="822961" y="1885279"/>
            <a:ext cx="10272670" cy="4116276"/>
          </a:xfrm>
        </p:spPr>
        <p:txBody>
          <a:bodyPr vert="horz" lIns="91440" tIns="45720" rIns="91440" bIns="45720" rtlCol="0" anchor="ctr">
            <a:noAutofit/>
          </a:bodyPr>
          <a:lstStyle/>
          <a:p>
            <a:pPr marL="0" indent="0">
              <a:buNone/>
            </a:pPr>
            <a:r>
              <a:rPr lang="en-US" sz="1800" dirty="0">
                <a:latin typeface="Times New Roman"/>
                <a:cs typeface="Times New Roman"/>
              </a:rPr>
              <a:t>4. </a:t>
            </a:r>
            <a:r>
              <a:rPr lang="en-US" sz="1800" b="1" dirty="0" err="1">
                <a:latin typeface="Times New Roman"/>
                <a:ea typeface="+mn-lt"/>
                <a:cs typeface="+mn-lt"/>
              </a:rPr>
              <a:t>MiniBooNE</a:t>
            </a:r>
            <a:r>
              <a:rPr lang="en-US" sz="1800" b="1" dirty="0">
                <a:latin typeface="Times New Roman"/>
                <a:ea typeface="+mn-lt"/>
                <a:cs typeface="+mn-lt"/>
              </a:rPr>
              <a:t> dataset</a:t>
            </a:r>
            <a:r>
              <a:rPr lang="en-US" sz="1800" dirty="0">
                <a:latin typeface="Times New Roman"/>
                <a:ea typeface="+mn-lt"/>
                <a:cs typeface="+mn-lt"/>
              </a:rPr>
              <a:t> : It is data collected from experiments studying neutrinos in particle physics.</a:t>
            </a:r>
            <a:endParaRPr lang="en-US" sz="1800" dirty="0">
              <a:latin typeface="Times New Roman"/>
              <a:cs typeface="Times New Roman"/>
            </a:endParaRPr>
          </a:p>
          <a:p>
            <a:pPr marL="0" indent="0">
              <a:buNone/>
            </a:pPr>
            <a:r>
              <a:rPr lang="en-US" sz="1800" dirty="0">
                <a:latin typeface="Times New Roman"/>
                <a:ea typeface="+mn-lt"/>
                <a:cs typeface="+mn-lt"/>
              </a:rPr>
              <a:t>•Neural Network Use: With neural networks, scientists can use this data to identify different types of particle interactions or separate signal events from background noise, helping to understand the behavior of fundamental particles.</a:t>
            </a:r>
          </a:p>
          <a:p>
            <a:pPr marL="0" indent="0">
              <a:buNone/>
            </a:pPr>
            <a:r>
              <a:rPr lang="en-US" sz="1800" dirty="0">
                <a:latin typeface="Times New Roman"/>
              </a:rPr>
              <a:t>5</a:t>
            </a:r>
            <a:r>
              <a:rPr lang="en-US" sz="1800" dirty="0">
                <a:latin typeface="Times New Roman"/>
                <a:ea typeface="+mn-lt"/>
                <a:cs typeface="Times New Roman"/>
              </a:rPr>
              <a:t>.</a:t>
            </a:r>
            <a:r>
              <a:rPr lang="en-US" sz="1800" b="1" dirty="0">
                <a:latin typeface="Times New Roman"/>
                <a:ea typeface="+mn-lt"/>
                <a:cs typeface="+mn-lt"/>
              </a:rPr>
              <a:t>Nomao dataset</a:t>
            </a:r>
            <a:r>
              <a:rPr lang="en-US" sz="1800" dirty="0">
                <a:latin typeface="Times New Roman"/>
                <a:ea typeface="+mn-lt"/>
                <a:cs typeface="+mn-lt"/>
              </a:rPr>
              <a:t>: It contains information or images used for teaching computers to recognize objects, scenes, or people.</a:t>
            </a:r>
            <a:endParaRPr lang="en-US" sz="1800" dirty="0">
              <a:latin typeface="Times New Roman"/>
              <a:cs typeface="Times New Roman"/>
            </a:endParaRPr>
          </a:p>
          <a:p>
            <a:pPr>
              <a:buNone/>
            </a:pPr>
            <a:r>
              <a:rPr lang="en-US" sz="1800" dirty="0">
                <a:latin typeface="Times New Roman"/>
                <a:ea typeface="+mn-lt"/>
                <a:cs typeface="+mn-lt"/>
              </a:rPr>
              <a:t>•Neural Network Use: With neural networks, this dataset helps train models to identify and classify objects, scenes, or faces in images accurately.</a:t>
            </a:r>
          </a:p>
          <a:p>
            <a:pPr>
              <a:buNone/>
            </a:pPr>
            <a:r>
              <a:rPr lang="en-US" sz="1800" dirty="0">
                <a:latin typeface="Times New Roman"/>
                <a:cs typeface="Times New Roman"/>
              </a:rPr>
              <a:t>6.</a:t>
            </a:r>
            <a:r>
              <a:rPr lang="en-US" sz="1800" b="1" dirty="0">
                <a:latin typeface="Times New Roman"/>
                <a:ea typeface="+mn-lt"/>
                <a:cs typeface="+mn-lt"/>
              </a:rPr>
              <a:t>BBC-embedding dataset</a:t>
            </a:r>
            <a:r>
              <a:rPr lang="en-US" sz="1800" dirty="0">
                <a:latin typeface="Times New Roman"/>
                <a:ea typeface="+mn-lt"/>
                <a:cs typeface="+mn-lt"/>
              </a:rPr>
              <a:t>: It contains news articles or headlines from the BBC.</a:t>
            </a:r>
          </a:p>
          <a:p>
            <a:pPr>
              <a:buNone/>
            </a:pPr>
            <a:r>
              <a:rPr lang="en-US" sz="1800" dirty="0">
                <a:latin typeface="Times New Roman"/>
                <a:ea typeface="+mn-lt"/>
                <a:cs typeface="+mn-lt"/>
              </a:rPr>
              <a:t>•Neural Network Use: With neural networks, this dataset helps train models to understand and analyze text, which can be useful for tasks like sorting news articles into categories or detecting sentiment in headlines.</a:t>
            </a:r>
            <a:endParaRPr lang="en-US" sz="1800" dirty="0">
              <a:latin typeface="Times New Roman"/>
              <a:cs typeface="Times New Roman"/>
            </a:endParaRPr>
          </a:p>
          <a:p>
            <a:pPr marL="0" indent="0">
              <a:buNone/>
            </a:pPr>
            <a:endParaRPr lang="en-US" sz="1800" dirty="0">
              <a:latin typeface="Times New Roman"/>
              <a:cs typeface="Times New Roman"/>
            </a:endParaRPr>
          </a:p>
        </p:txBody>
      </p:sp>
      <p:pic>
        <p:nvPicPr>
          <p:cNvPr id="4" name="Picture 3" descr="A black and white logo&#10;&#10;Description automatically generated">
            <a:extLst>
              <a:ext uri="{FF2B5EF4-FFF2-40B4-BE49-F238E27FC236}">
                <a16:creationId xmlns:a16="http://schemas.microsoft.com/office/drawing/2014/main" id="{AE731408-35D2-F99F-2BD1-9F2BD4B81BD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83478" y="6355078"/>
            <a:ext cx="1908521" cy="502921"/>
          </a:xfrm>
          <a:prstGeom prst="rect">
            <a:avLst/>
          </a:prstGeom>
          <a:noFill/>
          <a:ln>
            <a:noFill/>
          </a:ln>
        </p:spPr>
      </p:pic>
    </p:spTree>
    <p:extLst>
      <p:ext uri="{BB962C8B-B14F-4D97-AF65-F5344CB8AC3E}">
        <p14:creationId xmlns:p14="http://schemas.microsoft.com/office/powerpoint/2010/main" val="955373903"/>
      </p:ext>
    </p:extLst>
  </p:cSld>
  <p:clrMapOvr>
    <a:masterClrMapping/>
  </p:clrMapOvr>
</p:sld>
</file>

<file path=ppt/theme/theme1.xml><?xml version="1.0" encoding="utf-8"?>
<a:theme xmlns:a="http://schemas.openxmlformats.org/drawingml/2006/main" name="office theme">
  <a:themeElements>
    <a:clrScheme name="Custom 1">
      <a:dk1>
        <a:srgbClr val="000000"/>
      </a:dk1>
      <a:lt1>
        <a:srgbClr val="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13</TotalTime>
  <Words>2045</Words>
  <Application>Microsoft Office PowerPoint</Application>
  <PresentationFormat>Widescreen</PresentationFormat>
  <Paragraphs>136</Paragraphs>
  <Slides>28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Aptos</vt:lpstr>
      <vt:lpstr>Aptos Display</vt:lpstr>
      <vt:lpstr>Arial</vt:lpstr>
      <vt:lpstr>Calibri</vt:lpstr>
      <vt:lpstr>Courier New</vt:lpstr>
      <vt:lpstr>Courier New,monospace</vt:lpstr>
      <vt:lpstr>Times New Roman</vt:lpstr>
      <vt:lpstr>Wingdings</vt:lpstr>
      <vt:lpstr>office theme</vt:lpstr>
      <vt:lpstr>OPENDATAVAL: A UNIFIED BENCHMARK FOR DATA VALUATION</vt:lpstr>
      <vt:lpstr>Unlocking the Value of Data: Understanding Data Valuation and Monetization</vt:lpstr>
      <vt:lpstr>What do the Studies tell ?</vt:lpstr>
      <vt:lpstr>PowerPoint Presentation</vt:lpstr>
      <vt:lpstr>PowerPoint Presentation</vt:lpstr>
      <vt:lpstr>Experiments</vt:lpstr>
      <vt:lpstr>Experiments Cont...</vt:lpstr>
      <vt:lpstr>Data sets in OpenDataVal</vt:lpstr>
      <vt:lpstr>Data sets Cont...</vt:lpstr>
      <vt:lpstr>Data sets Cont...</vt:lpstr>
      <vt:lpstr>Data sets Cont..</vt:lpstr>
      <vt:lpstr>Training Models</vt:lpstr>
      <vt:lpstr>Why XGBoost and LightGBM??</vt:lpstr>
      <vt:lpstr>11 Algorithms in OpenDataVal</vt:lpstr>
      <vt:lpstr>[Step 1] Set up an Environment </vt:lpstr>
      <vt:lpstr>[Step 2] Compute Data Values</vt:lpstr>
      <vt:lpstr>[Step 3] Evaluate Data Values</vt:lpstr>
      <vt:lpstr>[Step 4] Visualizes The  Results</vt:lpstr>
      <vt:lpstr>Results</vt:lpstr>
      <vt:lpstr>Results Cont..</vt:lpstr>
      <vt:lpstr>Results Cont..</vt:lpstr>
      <vt:lpstr>Results Cont..</vt:lpstr>
      <vt:lpstr>Challenges</vt:lpstr>
      <vt:lpstr>PowerPoint Presentation</vt:lpstr>
      <vt:lpstr>PowerPoint Presentation</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Bhavagna Ravilla</cp:lastModifiedBy>
  <cp:revision>3</cp:revision>
  <dcterms:created xsi:type="dcterms:W3CDTF">2024-03-02T03:12:02Z</dcterms:created>
  <dcterms:modified xsi:type="dcterms:W3CDTF">2024-05-01T23:39:45Z</dcterms:modified>
</cp:coreProperties>
</file>