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62" r:id="rId7"/>
    <p:sldId id="267" r:id="rId8"/>
    <p:sldId id="273" r:id="rId9"/>
    <p:sldId id="274" r:id="rId10"/>
    <p:sldId id="279" r:id="rId11"/>
    <p:sldId id="278" r:id="rId12"/>
    <p:sldId id="280" r:id="rId13"/>
    <p:sldId id="281" r:id="rId14"/>
    <p:sldId id="282" r:id="rId15"/>
    <p:sldId id="283" r:id="rId16"/>
    <p:sldId id="288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mcorson@nwmissouri.edu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5292"/>
            <a:ext cx="10418738" cy="1110343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EOC (</a:t>
            </a:r>
            <a:r>
              <a:rPr lang="en-US" sz="4400" b="1" dirty="0" smtClean="0">
                <a:solidFill>
                  <a:schemeClr val="bg1"/>
                </a:solidFill>
              </a:rPr>
              <a:t>EMERGENCY Operation Center)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0307" y="3186954"/>
            <a:ext cx="9386771" cy="2952462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ym typeface="Gill Sans"/>
              </a:rPr>
              <a:t>Team </a:t>
            </a:r>
            <a:r>
              <a:rPr lang="en-US" b="1" dirty="0">
                <a:sym typeface="Gill Sans"/>
              </a:rPr>
              <a:t>Members:</a:t>
            </a:r>
            <a:endParaRPr lang="en-US" b="1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Pavan </a:t>
            </a:r>
            <a:r>
              <a:rPr lang="en-US" dirty="0">
                <a:sym typeface="Gill Sans"/>
              </a:rPr>
              <a:t>Kumar Reddy Byreddy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Samanth </a:t>
            </a:r>
            <a:r>
              <a:rPr lang="en-US" dirty="0">
                <a:sym typeface="Gill Sans"/>
              </a:rPr>
              <a:t>Gourineni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Sushma </a:t>
            </a:r>
            <a:r>
              <a:rPr lang="en-US" dirty="0">
                <a:sym typeface="Gill Sans"/>
              </a:rPr>
              <a:t>Rani Reddy Aleti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Anvesh </a:t>
            </a:r>
            <a:r>
              <a:rPr lang="en-US" dirty="0">
                <a:sym typeface="Gill Sans"/>
              </a:rPr>
              <a:t>Rokanlawar</a:t>
            </a:r>
            <a:endParaRPr 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Meghna </a:t>
            </a:r>
            <a:r>
              <a:rPr lang="en-US" dirty="0">
                <a:sym typeface="Gill Sans"/>
              </a:rPr>
              <a:t>Reddy </a:t>
            </a:r>
            <a:r>
              <a:rPr lang="en-US" dirty="0" smtClean="0">
                <a:sym typeface="Gill Sans"/>
              </a:rPr>
              <a:t>Kunta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buSzPts val="1800"/>
              <a:buFont typeface="Arial"/>
              <a:buChar char="•"/>
            </a:pPr>
            <a:r>
              <a:rPr lang="en-US" dirty="0" smtClean="0">
                <a:sym typeface="Gill Sans"/>
              </a:rPr>
              <a:t> Abhishek </a:t>
            </a:r>
            <a:r>
              <a:rPr lang="en-US" dirty="0" smtClean="0">
                <a:sym typeface="Gill Sans"/>
              </a:rPr>
              <a:t>telugu</a:t>
            </a:r>
            <a:endParaRPr lang="en-US" dirty="0">
              <a:sym typeface="Gill Sans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110;p13" descr="Image preview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3768" y="2827696"/>
            <a:ext cx="3311720" cy="331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Sequence Diagram (Reports)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2" y="1063416"/>
            <a:ext cx="6904037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4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Sequence Diagram (Resources)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63416"/>
            <a:ext cx="6786563" cy="51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3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36" y="224941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Tools Used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90919" y="2160516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React JS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Heroku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Postman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Pending Tasks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542279" y="2056013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Navigation after closing report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assigned resources visible in incident page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Edit &amp; Delete Resource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6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693" y="2338252"/>
            <a:ext cx="4096313" cy="2193472"/>
          </a:xfrm>
        </p:spPr>
        <p:txBody>
          <a:bodyPr/>
          <a:lstStyle/>
          <a:p>
            <a:r>
              <a:rPr lang="en-US" sz="4000" dirty="0" smtClean="0"/>
              <a:t>Things Learned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823856" y="2534984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dirty="0"/>
              <a:t>Communication</a:t>
            </a:r>
          </a:p>
          <a:p>
            <a:r>
              <a:rPr lang="en-US" dirty="0" smtClean="0"/>
              <a:t>Planning skills</a:t>
            </a:r>
          </a:p>
          <a:p>
            <a:r>
              <a:rPr lang="en-US" dirty="0" smtClean="0"/>
              <a:t>Time management</a:t>
            </a:r>
          </a:p>
          <a:p>
            <a:pPr fontAlgn="base"/>
            <a:r>
              <a:rPr lang="en-US" dirty="0"/>
              <a:t>Negotiation </a:t>
            </a:r>
            <a:r>
              <a:rPr lang="en-US" dirty="0" smtClean="0"/>
              <a:t>Skills</a:t>
            </a:r>
          </a:p>
          <a:p>
            <a:pPr fontAlgn="base"/>
            <a:r>
              <a:rPr lang="en-US" dirty="0" smtClean="0"/>
              <a:t>Team 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199655" y="1060295"/>
            <a:ext cx="8825658" cy="2677648"/>
          </a:xfrm>
        </p:spPr>
        <p:txBody>
          <a:bodyPr/>
          <a:lstStyle/>
          <a:p>
            <a:r>
              <a:rPr lang="en-US" dirty="0" smtClean="0"/>
              <a:t>Any questions ???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1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66342" y="1261533"/>
            <a:ext cx="8825658" cy="2677648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  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2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1745584"/>
            <a:ext cx="3953670" cy="98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Client: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3" y="2730138"/>
            <a:ext cx="5538652" cy="215537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0000"/>
              </a:lnSpc>
              <a:buSzPts val="1500"/>
              <a:buNone/>
            </a:pPr>
            <a:r>
              <a:rPr lang="en-US" sz="1800" dirty="0" smtClean="0"/>
              <a:t>Dr. MARK </a:t>
            </a:r>
            <a:r>
              <a:rPr lang="en-US" sz="1800" dirty="0" smtClean="0"/>
              <a:t>CORSON</a:t>
            </a:r>
            <a:endParaRPr lang="en-US" sz="1800" dirty="0" smtClean="0"/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Department Chair </a:t>
            </a:r>
            <a:r>
              <a:rPr lang="en-US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Natural Science Department, Northwest Missouri State University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Email: </a:t>
            </a:r>
            <a:r>
              <a:rPr lang="en-US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mcorson@nwmissouri.edu</a:t>
            </a:r>
            <a:endParaRPr lang="en-US" sz="17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660-562-1672</a:t>
            </a:r>
            <a:endParaRPr lang="en-US" sz="17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Google Shape;124;p15" descr="Mark Cors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9703" y="1745583"/>
            <a:ext cx="3018109" cy="4145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64" y="2051638"/>
            <a:ext cx="3438881" cy="2283824"/>
          </a:xfrm>
        </p:spPr>
        <p:txBody>
          <a:bodyPr/>
          <a:lstStyle/>
          <a:p>
            <a:r>
              <a:rPr lang="en-US" sz="4000" dirty="0" smtClean="0"/>
              <a:t>Problem</a:t>
            </a:r>
            <a:endParaRPr lang="en-US" sz="32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6460388" y="4925799"/>
            <a:ext cx="4240081" cy="9834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Creates a mess up situation</a:t>
            </a:r>
          </a:p>
          <a:p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 txBox="1">
            <a:spLocks/>
          </p:cNvSpPr>
          <p:nvPr/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F96B15-8338-45D5-A943-561235072D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6" y="1079777"/>
            <a:ext cx="836023" cy="836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6" y="3919315"/>
            <a:ext cx="690464" cy="760286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6314829" y="2134455"/>
            <a:ext cx="4240081" cy="9834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Manually keeping track of the incidents and reports over the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785" y="2025831"/>
            <a:ext cx="3438881" cy="22838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Goals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40" y="2175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Able to create incident and create reports for the incident.</a:t>
            </a:r>
            <a:endParaRPr lang="en-US" sz="2000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38" y="3190603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Able to retrieve past incidents.</a:t>
            </a:r>
            <a:endParaRPr lang="en-US" sz="20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39" y="3979195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Keep track of the resources.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96" y="212924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Project Requirements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40" y="2129246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Login and </a:t>
            </a:r>
            <a:r>
              <a:rPr lang="en-US" sz="2000" dirty="0" smtClean="0"/>
              <a:t>Signup </a:t>
            </a:r>
            <a:r>
              <a:rPr lang="en-US" sz="2000" dirty="0" smtClean="0"/>
              <a:t>functionalities</a:t>
            </a:r>
            <a:endParaRPr lang="en-US" sz="2000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35" y="258384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Create, View, Edit and Close incidents</a:t>
            </a:r>
          </a:p>
          <a:p>
            <a:r>
              <a:rPr lang="en-US" sz="2000" dirty="0" smtClean="0"/>
              <a:t>Closed incidents</a:t>
            </a:r>
          </a:p>
          <a:p>
            <a:endParaRPr lang="en-US" sz="20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35" y="3769842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and View Reports</a:t>
            </a:r>
            <a:endParaRPr lang="en-US" sz="20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920034" y="4224437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and </a:t>
            </a:r>
            <a:r>
              <a:rPr lang="en-US" sz="2000" dirty="0"/>
              <a:t>V</a:t>
            </a:r>
            <a:r>
              <a:rPr lang="en-US" sz="2000" dirty="0" smtClean="0"/>
              <a:t>iew resources</a:t>
            </a:r>
          </a:p>
          <a:p>
            <a:r>
              <a:rPr lang="en-US" sz="2000" dirty="0" smtClean="0"/>
              <a:t>Assign incidents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5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96" y="2129246"/>
            <a:ext cx="3913433" cy="227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Methodology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 txBox="1">
            <a:spLocks/>
          </p:cNvSpPr>
          <p:nvPr/>
        </p:nvSpPr>
        <p:spPr>
          <a:xfrm>
            <a:off x="5818440" y="1794821"/>
            <a:ext cx="5089045" cy="9091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77393" y="1794821"/>
            <a:ext cx="7171509" cy="363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SzPts val="1500"/>
              <a:buNone/>
            </a:pPr>
            <a:r>
              <a:rPr lang="en-US" sz="2500" b="1" dirty="0" smtClean="0"/>
              <a:t>Agile </a:t>
            </a:r>
            <a:r>
              <a:rPr lang="en-US" sz="2500" b="1" dirty="0" smtClean="0"/>
              <a:t>Methodology</a:t>
            </a:r>
          </a:p>
          <a:p>
            <a:pPr marL="0" lvl="0" indent="0">
              <a:lnSpc>
                <a:spcPct val="110000"/>
              </a:lnSpc>
              <a:buSzPts val="1500"/>
              <a:buNone/>
            </a:pPr>
            <a:endParaRPr lang="en-US" sz="2500" b="1" dirty="0" smtClean="0"/>
          </a:p>
          <a:p>
            <a:r>
              <a:rPr lang="en-US" dirty="0"/>
              <a:t>Customer satisfaction through early and continuous software </a:t>
            </a:r>
            <a:r>
              <a:rPr lang="en-US" dirty="0" smtClean="0"/>
              <a:t>delivery</a:t>
            </a:r>
          </a:p>
          <a:p>
            <a:r>
              <a:rPr lang="en-US" dirty="0"/>
              <a:t>Accommodate changing requirements throughout the development </a:t>
            </a:r>
            <a:r>
              <a:rPr lang="en-US" dirty="0" smtClean="0"/>
              <a:t>process</a:t>
            </a:r>
          </a:p>
          <a:p>
            <a:r>
              <a:rPr lang="en-US" dirty="0"/>
              <a:t>Frequent delivery of working </a:t>
            </a:r>
            <a:r>
              <a:rPr lang="en-US" dirty="0" smtClean="0"/>
              <a:t>software</a:t>
            </a:r>
          </a:p>
          <a:p>
            <a:r>
              <a:rPr lang="en-US" dirty="0"/>
              <a:t>Support, trust, and motivate the people involved</a:t>
            </a:r>
          </a:p>
          <a:p>
            <a:r>
              <a:rPr lang="en-US" dirty="0"/>
              <a:t>Enable face-to-face </a:t>
            </a:r>
            <a:r>
              <a:rPr lang="en-US" dirty="0" smtClean="0"/>
              <a:t>interactions</a:t>
            </a:r>
          </a:p>
          <a:p>
            <a:r>
              <a:rPr lang="en-US" dirty="0"/>
              <a:t>Regular reflections on how to become more effective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6342" y="1060295"/>
            <a:ext cx="8825658" cy="2677648"/>
          </a:xfrm>
        </p:spPr>
        <p:txBody>
          <a:bodyPr/>
          <a:lstStyle/>
          <a:p>
            <a:r>
              <a:rPr lang="en-US" sz="4000" dirty="0" smtClean="0"/>
              <a:t>Component Diagram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2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0" y="356678"/>
            <a:ext cx="9677400" cy="650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1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387600"/>
            <a:ext cx="4762500" cy="2107112"/>
          </a:xfrm>
        </p:spPr>
        <p:txBody>
          <a:bodyPr/>
          <a:lstStyle/>
          <a:p>
            <a:r>
              <a:rPr lang="en-US" sz="4000" dirty="0" smtClean="0"/>
              <a:t>Sequence Diagram (Incidents)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47" y="1063416"/>
            <a:ext cx="7294153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8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244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Gill Sans</vt:lpstr>
      <vt:lpstr>Wingdings</vt:lpstr>
      <vt:lpstr>Wingdings 3</vt:lpstr>
      <vt:lpstr>Ion Boardroom</vt:lpstr>
      <vt:lpstr>EOC (EMERGENCY Operation Center)</vt:lpstr>
      <vt:lpstr>Client:</vt:lpstr>
      <vt:lpstr>Problem</vt:lpstr>
      <vt:lpstr>Goals</vt:lpstr>
      <vt:lpstr>Project Requirements</vt:lpstr>
      <vt:lpstr>Methodology</vt:lpstr>
      <vt:lpstr>Component Diagram</vt:lpstr>
      <vt:lpstr>PowerPoint Presentation</vt:lpstr>
      <vt:lpstr>Sequence Diagram (Incidents)</vt:lpstr>
      <vt:lpstr>Sequence Diagram (Reports)</vt:lpstr>
      <vt:lpstr>Sequence Diagram (Resources)</vt:lpstr>
      <vt:lpstr>Tools Used</vt:lpstr>
      <vt:lpstr>Pending Tasks</vt:lpstr>
      <vt:lpstr>Things Learned</vt:lpstr>
      <vt:lpstr>Any questions ???</vt:lpstr>
      <vt:lpstr>Thank you  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2019-12-01T21:06:59Z</dcterms:created>
  <dcterms:modified xsi:type="dcterms:W3CDTF">2020-05-02T23:08:42Z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