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BD6"/>
    <a:srgbClr val="DF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0" autoAdjust="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EAAE-6020-4176-8526-ED61CF91BB7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D21B-A6C8-4040-A306-80B024F2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Interface - Hive supports Hive Web UI, Hive Command Line and Hive HD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HQL process Engine – instead of writing map reduce program in java, we can write a query for </a:t>
            </a:r>
            <a:r>
              <a:rPr lang="en-US" dirty="0" err="1"/>
              <a:t>mapreduce</a:t>
            </a:r>
            <a:r>
              <a:rPr lang="en-US" dirty="0"/>
              <a:t> job and process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– collection of heterogenous datatypes.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range -10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A[n]- array of type int</a:t>
            </a:r>
          </a:p>
          <a:p>
            <a:r>
              <a:rPr lang="en-US" dirty="0"/>
              <a:t>M[key] – map with key</a:t>
            </a:r>
          </a:p>
          <a:p>
            <a:r>
              <a:rPr lang="en-US" dirty="0" err="1"/>
              <a:t>S.x</a:t>
            </a:r>
            <a:r>
              <a:rPr lang="en-US" dirty="0"/>
              <a:t> – S is 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FAC7-2A97-48E5-8998-F90D16A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Practice With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0185-2829-4988-A949-938C76E2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Section – 1 Group 2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4C2A-4CA9-455E-A31C-C074B32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Working of hive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750043F-F046-4A74-884E-A067C4A7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50945"/>
            <a:ext cx="6282919" cy="35969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448720-1D4B-4362-AFE1-AB00792572E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5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8BB-839D-4C1B-84EA-C42F97B5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A838-98D7-43A9-B47A-85ECF5C0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&amp; Send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&amp; Execute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Metadata 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&amp; Send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4AB15-C2AA-4E11-AD75-FA3924C6123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83A-0166-42BE-95F9-EE42FFF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6DF-9A0F-4433-9CF3-CB5C03C0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datatypes in Hive are classified into four types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A98-412C-48F8-8222-99E3C58215D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0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1BB9-0DC4-4596-B4AE-66B4DFE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A99B-39CC-4637-AE97-3781C235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Column Types:</a:t>
            </a:r>
          </a:p>
          <a:p>
            <a:r>
              <a:rPr lang="en-US" dirty="0"/>
              <a:t>Integral Types – INT, BIGINT, SMALLINT and TINYINT</a:t>
            </a:r>
          </a:p>
          <a:p>
            <a:r>
              <a:rPr lang="en-US" dirty="0"/>
              <a:t>String Types – VARCHAR and CHAR. </a:t>
            </a:r>
          </a:p>
          <a:p>
            <a:r>
              <a:rPr lang="en-US" dirty="0" err="1"/>
              <a:t>TimeStamp</a:t>
            </a:r>
            <a:r>
              <a:rPr lang="en-US" dirty="0"/>
              <a:t> – format “YYYY-MM-DD </a:t>
            </a:r>
            <a:r>
              <a:rPr lang="en-US" dirty="0" err="1"/>
              <a:t>HH:MM:SS.ffffffff</a:t>
            </a:r>
            <a:r>
              <a:rPr lang="en-US" dirty="0"/>
              <a:t>”</a:t>
            </a:r>
          </a:p>
          <a:p>
            <a:r>
              <a:rPr lang="en-US" dirty="0"/>
              <a:t>Dates – format “YYYY-MM-DD”</a:t>
            </a:r>
          </a:p>
          <a:p>
            <a:r>
              <a:rPr lang="en-US" dirty="0"/>
              <a:t>Decimals</a:t>
            </a:r>
          </a:p>
          <a:p>
            <a:r>
              <a:rPr lang="en-US" dirty="0"/>
              <a:t>Union Types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1383-3773-489C-9C66-BCAC644A7EB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29EF-C563-4B0A-8D16-E31F1C9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1F7F-70FA-43E5-BAAA-EACFE4DA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Literals</a:t>
            </a:r>
            <a:r>
              <a:rPr lang="en-US" dirty="0"/>
              <a:t>:</a:t>
            </a:r>
          </a:p>
          <a:p>
            <a:r>
              <a:rPr lang="en-US" dirty="0"/>
              <a:t>Floating Point Types – Ex: DOUBLE</a:t>
            </a:r>
          </a:p>
          <a:p>
            <a:r>
              <a:rPr lang="en-US" dirty="0"/>
              <a:t>Decimal Type – floating point value with higher range than DOUBLE datatype. </a:t>
            </a:r>
          </a:p>
          <a:p>
            <a:pPr marL="0" indent="0">
              <a:buNone/>
            </a:pPr>
            <a:r>
              <a:rPr lang="en-US" b="1" dirty="0"/>
              <a:t>Complex Types:</a:t>
            </a:r>
          </a:p>
          <a:p>
            <a:r>
              <a:rPr lang="en-US" dirty="0"/>
              <a:t>Arrays – ARRAY&lt;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Maps – MAP&lt;</a:t>
            </a:r>
            <a:r>
              <a:rPr lang="en-US" dirty="0" err="1"/>
              <a:t>primitive_type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Structs – STRUCT&lt;</a:t>
            </a:r>
            <a:r>
              <a:rPr lang="en-US" dirty="0" err="1"/>
              <a:t>col_name</a:t>
            </a:r>
            <a:r>
              <a:rPr lang="en-US" dirty="0"/>
              <a:t>: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, …]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96FA-265D-4A25-8908-D9221B7BDFB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CEC-223B-47A6-99F0-9715CAF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662-153F-4186-938A-D44723C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types of built-In operators in Hive. They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9664-DAB6-40FF-81D9-9B32CD4BCDBF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4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B502-9F95-476C-BDA6-829F2BB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E61-E566-4D53-9A82-2A38D20B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</a:t>
            </a:r>
          </a:p>
          <a:p>
            <a:pPr marL="0" indent="0">
              <a:buNone/>
            </a:pPr>
            <a:r>
              <a:rPr lang="en-US" dirty="0"/>
              <a:t>	Support various common arithmetic operations on the operands. All of them return number types. </a:t>
            </a:r>
          </a:p>
          <a:p>
            <a:pPr marL="0" indent="0">
              <a:buNone/>
            </a:pPr>
            <a:r>
              <a:rPr lang="en-US" dirty="0"/>
              <a:t>    Ex :  A+B, A-B, A*B, A%B etc.</a:t>
            </a:r>
          </a:p>
          <a:p>
            <a:r>
              <a:rPr lang="en-US" dirty="0"/>
              <a:t>Relational Operators:</a:t>
            </a:r>
          </a:p>
          <a:p>
            <a:pPr marL="0" indent="0">
              <a:buNone/>
            </a:pPr>
            <a:r>
              <a:rPr lang="en-US" dirty="0"/>
              <a:t>	Used to compare two operands.</a:t>
            </a:r>
          </a:p>
          <a:p>
            <a:pPr marL="0" indent="0">
              <a:buNone/>
            </a:pPr>
            <a:r>
              <a:rPr lang="en-US" dirty="0"/>
              <a:t>     Ex :  A!=B, A&lt;B, A IS NULL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16C9B-D318-4F20-9A04-0085CB4D26F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EB4-96B3-4BE0-B245-15ACEDE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C80-27F3-40BE-9A84-6D8E804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operators are logical expressions. All of them return either TRUE or FALSE.</a:t>
            </a:r>
          </a:p>
          <a:p>
            <a:pPr marL="0" indent="0">
              <a:buNone/>
            </a:pPr>
            <a:r>
              <a:rPr lang="en-US" dirty="0"/>
              <a:t>    Ex :  A&amp;&amp;B, A || B, !A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Complex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These operators provide an expression to access the elements of Complex Types.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Ex : A[n], M[key], </a:t>
            </a:r>
            <a:r>
              <a:rPr lang="en-US" dirty="0" err="1"/>
              <a:t>S.x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F507-3607-4DEC-8642-4BC720CBF002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B0318-E9D1-43F9-966F-86ADAD6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DEMO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02F02-086F-4445-B830-2BF637C2A2D8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6B7-D974-4F8B-B88F-55C32E0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6834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F434-7295-4615-8265-EE2A172B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Team Members</a:t>
            </a:r>
            <a:endParaRPr lang="en-US" dirty="0"/>
          </a:p>
        </p:txBody>
      </p:sp>
      <p:pic>
        <p:nvPicPr>
          <p:cNvPr id="5" name="Content Placeholder 4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546AB301-DEC9-421C-9F41-F1108909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229364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AD2C-100A-4A34-8812-14E9A7CFDCEA}"/>
              </a:ext>
            </a:extLst>
          </p:cNvPr>
          <p:cNvSpPr txBox="1"/>
          <p:nvPr/>
        </p:nvSpPr>
        <p:spPr>
          <a:xfrm>
            <a:off x="1451579" y="557080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Leela Krishna Kosaraju</a:t>
            </a:r>
            <a:endParaRPr lang="en-US" dirty="0"/>
          </a:p>
        </p:txBody>
      </p:sp>
      <p:pic>
        <p:nvPicPr>
          <p:cNvPr id="18" name="Picture 17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5251138A-69CF-4612-9C6B-08A4D0A0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39" y="1918211"/>
            <a:ext cx="2536737" cy="3449638"/>
          </a:xfrm>
          <a:prstGeom prst="rect">
            <a:avLst/>
          </a:prstGeom>
        </p:spPr>
      </p:pic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CC56C45-2BEA-4C14-B9FA-D483EC41B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4" y="1918211"/>
            <a:ext cx="2293642" cy="344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C1E9-9584-4175-A571-977F30AC8A78}"/>
              </a:ext>
            </a:extLst>
          </p:cNvPr>
          <p:cNvSpPr txBox="1"/>
          <p:nvPr/>
        </p:nvSpPr>
        <p:spPr>
          <a:xfrm>
            <a:off x="6476262" y="5432306"/>
            <a:ext cx="22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Akhil Kumar Reddy </a:t>
            </a:r>
            <a:r>
              <a:rPr lang="en-US" dirty="0" err="1"/>
              <a:t>Busireddy</a:t>
            </a:r>
            <a:endParaRPr lang="en-US" dirty="0"/>
          </a:p>
        </p:txBody>
      </p:sp>
      <p:pic>
        <p:nvPicPr>
          <p:cNvPr id="12" name="Picture 11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AE2E1270-69AF-4EB6-9AE5-284413D6C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04" y="1918211"/>
            <a:ext cx="2330113" cy="344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2B57A-F230-4DAA-81E4-7B19EC4539B9}"/>
              </a:ext>
            </a:extLst>
          </p:cNvPr>
          <p:cNvSpPr txBox="1"/>
          <p:nvPr/>
        </p:nvSpPr>
        <p:spPr>
          <a:xfrm>
            <a:off x="3946786" y="5570805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Ravi Varma </a:t>
            </a:r>
            <a:r>
              <a:rPr lang="en-US" dirty="0" err="1"/>
              <a:t>Devulapally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09718-8D10-4D2B-93B5-1471545A9DFF}"/>
              </a:ext>
            </a:extLst>
          </p:cNvPr>
          <p:cNvSpPr txBox="1"/>
          <p:nvPr/>
        </p:nvSpPr>
        <p:spPr>
          <a:xfrm>
            <a:off x="8735636" y="548857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Anvesh Rokanlawar</a:t>
            </a:r>
          </a:p>
        </p:txBody>
      </p:sp>
    </p:spTree>
    <p:extLst>
      <p:ext uri="{BB962C8B-B14F-4D97-AF65-F5344CB8AC3E}">
        <p14:creationId xmlns:p14="http://schemas.microsoft.com/office/powerpoint/2010/main" val="167457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60D5-14F3-4746-9D57-674B9B4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Any questions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C7B4309-DA26-4771-A6F0-345FD2D5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EE7EE-2A6D-4C85-B30F-9C7BE97C855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1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C911-A72A-4C79-B5F4-25379CE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3341763-77B7-4BAC-9BFF-C9CE39EE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0C5810-7E9C-47C4-8446-142FB3822D5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8EA-0CB3-4D80-A29C-4B7F6D4D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914D-D4D3-4A81-B775-5E76400F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Hive?</a:t>
            </a:r>
          </a:p>
          <a:p>
            <a:r>
              <a:rPr lang="en-US" dirty="0"/>
              <a:t>Why use Hive?</a:t>
            </a:r>
          </a:p>
          <a:p>
            <a:r>
              <a:rPr lang="en-US" dirty="0"/>
              <a:t>Hive features</a:t>
            </a:r>
          </a:p>
          <a:p>
            <a:r>
              <a:rPr lang="en-US" dirty="0"/>
              <a:t>Hive Architecture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F822-FA8C-4D4D-8D23-F040F9E3AE56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0434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92D-467F-4B9A-B508-F6C5773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100A-27DB-479B-9DC8-BEDF832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data warehouse infrastructure tool to process structure data in Hadoop. It resides on top of Hadoop to summarize Big data and makes querying and analyzing easy.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name Apache Hive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1D694-0118-427F-8F7D-9FF7AC39442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9749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354-EE30-434B-B801-1D0EA6B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B08-8BDB-4F43-A49D-98B141C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helps programmers by reducing the need to write complex map reduce programs</a:t>
            </a:r>
          </a:p>
          <a:p>
            <a:r>
              <a:rPr lang="en-US" dirty="0"/>
              <a:t>HiveQL is similar to SQL, thus easy to learn and relate.</a:t>
            </a:r>
          </a:p>
          <a:p>
            <a:r>
              <a:rPr lang="en-US" dirty="0"/>
              <a:t>It is faster, scalable and extensible.</a:t>
            </a:r>
          </a:p>
          <a:p>
            <a:r>
              <a:rPr lang="en-US" dirty="0"/>
              <a:t>It is designed specifically for large datasets and to handle complex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42F4-040B-49CA-A128-8634B534A16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8906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857-C5A8-439B-B332-F875DF5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6759-8213-4965-B058-A5A6001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schema in a database and processed data into HDFS</a:t>
            </a:r>
          </a:p>
          <a:p>
            <a:r>
              <a:rPr lang="en-US" dirty="0"/>
              <a:t>It is designed for OLAP</a:t>
            </a:r>
          </a:p>
          <a:p>
            <a:r>
              <a:rPr lang="en-US" dirty="0"/>
              <a:t>It provides SQL type language for querying called as HiveQL or HQL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F9D7B-313C-4229-8C16-B6DC2B13807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36549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3EC7-D359-46C9-BB3A-0880A0C7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9" y="1474969"/>
            <a:ext cx="3105683" cy="19540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Hive</a:t>
            </a:r>
            <a:r>
              <a:rPr lang="en-US" dirty="0"/>
              <a:t>  Architecture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F0435F-B723-4349-9314-541220AB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17" y="1116344"/>
            <a:ext cx="6161230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9A9CAD-24BF-49B5-B2CB-29AF9A96B96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6035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9124-1C19-4365-B442-A3D262B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587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756D-0437-4709-AE1D-45EC311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– Creates interaction between user and HDFS. </a:t>
            </a:r>
          </a:p>
          <a:p>
            <a:r>
              <a:rPr lang="en-US" dirty="0"/>
              <a:t>Meta store -  Hive chooses respective database servers to store metadata of tables, databases, columns in a table, their datatypes and HDFS mapping.</a:t>
            </a:r>
          </a:p>
          <a:p>
            <a:r>
              <a:rPr lang="en-US" dirty="0"/>
              <a:t>HiveQL process Engine – HiveQL is similar to SQL for querying on schema info on the Metastore. It is one of the replacement of traditional approach for Map reduce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B4074-AE20-4196-B2C5-38B2424C394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478A-EE63-4260-B7AE-47A91CEA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Engine – It is combination of HiveQL process engine and MapReduce. Execution Engine processes the query and generates the results as same as MapReduce results.</a:t>
            </a:r>
          </a:p>
          <a:p>
            <a:r>
              <a:rPr lang="en-US" dirty="0"/>
              <a:t>HDFS or HBASE – these are the data storage techniques to store data into file system.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BFBDE2-1B40-4B45-8182-751346A3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4E0B9-8F0A-442A-9717-9429F87DA05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374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629</Words>
  <Application>Microsoft Office PowerPoint</Application>
  <PresentationFormat>Widescreen</PresentationFormat>
  <Paragraphs>118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Practice With Hive</vt:lpstr>
      <vt:lpstr>Team Members</vt:lpstr>
      <vt:lpstr>Agenda</vt:lpstr>
      <vt:lpstr>What Is Hive?</vt:lpstr>
      <vt:lpstr>Why use Hive?</vt:lpstr>
      <vt:lpstr>Features </vt:lpstr>
      <vt:lpstr>Hive  Architecture</vt:lpstr>
      <vt:lpstr>Hive Architecture</vt:lpstr>
      <vt:lpstr>Hive Architecture</vt:lpstr>
      <vt:lpstr>Working of hive</vt:lpstr>
      <vt:lpstr>Working of hive</vt:lpstr>
      <vt:lpstr>Hive Data Types</vt:lpstr>
      <vt:lpstr>Hive Data Types</vt:lpstr>
      <vt:lpstr>Hive Data Types</vt:lpstr>
      <vt:lpstr>Hive Operators</vt:lpstr>
      <vt:lpstr>Hive Operators</vt:lpstr>
      <vt:lpstr>Hive Operators</vt:lpstr>
      <vt:lpstr>DEMO</vt:lpstr>
      <vt:lpstr>reference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Hive</dc:title>
  <dc:creator>Kosaraju,Leela Krishna</dc:creator>
  <cp:lastModifiedBy>Rokanlawar,Anvesh</cp:lastModifiedBy>
  <cp:revision>4</cp:revision>
  <dcterms:created xsi:type="dcterms:W3CDTF">2020-02-19T04:37:03Z</dcterms:created>
  <dcterms:modified xsi:type="dcterms:W3CDTF">2020-02-19T11:30:35Z</dcterms:modified>
</cp:coreProperties>
</file>