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7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BD6"/>
    <a:srgbClr val="DFD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80" autoAdjust="0"/>
  </p:normalViewPr>
  <p:slideViewPr>
    <p:cSldViewPr snapToGrid="0">
      <p:cViewPr varScale="1">
        <p:scale>
          <a:sx n="63" d="100"/>
          <a:sy n="63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9EAAE-6020-4176-8526-ED61CF91BB7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2D21B-A6C8-4040-A306-80B024F21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7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User Interface - Hive supports Hive Web UI, Hive Command Line and Hive HD Insight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HQL process Engine – instead of writing map reduce program in java, we can write a query for </a:t>
            </a:r>
            <a:r>
              <a:rPr lang="en-US" dirty="0" err="1"/>
              <a:t>mapreduce</a:t>
            </a:r>
            <a:r>
              <a:rPr lang="en-US" dirty="0"/>
              <a:t> job and process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D21B-A6C8-4040-A306-80B024F21B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4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Interface, CLI </a:t>
            </a:r>
            <a:r>
              <a:rPr lang="en-US" dirty="0" err="1"/>
              <a:t>Interfce</a:t>
            </a:r>
            <a:r>
              <a:rPr lang="en-US" dirty="0"/>
              <a:t>, Thrift server</a:t>
            </a:r>
          </a:p>
          <a:p>
            <a:r>
              <a:rPr lang="en-US" dirty="0"/>
              <a:t>Converts query to map reduce program</a:t>
            </a:r>
          </a:p>
          <a:p>
            <a:r>
              <a:rPr lang="en-US" dirty="0"/>
              <a:t>Does semantic analysis </a:t>
            </a:r>
          </a:p>
          <a:p>
            <a:r>
              <a:rPr lang="en-US" dirty="0"/>
              <a:t>Stores the structure information of tables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Executes the plan </a:t>
            </a:r>
          </a:p>
          <a:p>
            <a:r>
              <a:rPr lang="en-US" dirty="0"/>
              <a:t>Resource manager and desired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D21B-A6C8-4040-A306-80B024F21B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40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Union – collection of heterogenous datatypes.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D21B-A6C8-4040-A306-80B024F21B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7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Decimal range -10 to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D21B-A6C8-4040-A306-80B024F21B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1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A[n]- array of type int</a:t>
            </a:r>
          </a:p>
          <a:p>
            <a:r>
              <a:rPr lang="en-US" dirty="0"/>
              <a:t>M[key] – map with key</a:t>
            </a:r>
          </a:p>
          <a:p>
            <a:r>
              <a:rPr lang="en-US" dirty="0" err="1"/>
              <a:t>S.x</a:t>
            </a:r>
            <a:r>
              <a:rPr lang="en-US" dirty="0"/>
              <a:t> – S is struct.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D21B-A6C8-4040-A306-80B024F21B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4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99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92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83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90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48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10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2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1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78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69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F9FCE-CBDB-4E1A-8537-467CFA7E7A0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57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hive/hive_built_in_operators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hive/hive_built_in_operators.htm" TargetMode="External"/><Relationship Id="rId2" Type="http://schemas.openxmlformats.org/officeDocument/2006/relationships/hyperlink" Target="https://www.tutorialspoint.com/hive/hive_introduction.htm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6FAC7-2A97-48E5-8998-F90D16A7D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Practice With Hive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70185-2829-4988-A949-938C76E23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accent1"/>
                </a:solidFill>
              </a:rPr>
              <a:t>Section – 1 Group 2</a:t>
            </a:r>
          </a:p>
        </p:txBody>
      </p:sp>
      <p:pic>
        <p:nvPicPr>
          <p:cNvPr id="39" name="Picture 30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2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809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C8BB-839D-4C1B-84EA-C42F97B5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DA838-98D7-43A9-B47A-85ECF5C0E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Execute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&amp; Send Metadata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Send &amp; Execute 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Execute Job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Metadata Ops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Fetch &amp; Send Results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EE4C1-2014-4539-98CE-B20AACDA1B7D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Rajender Ravi Varma Devulapally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167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783A-0166-42BE-95F9-EE42FFF8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36DF-9A0F-4433-9CF3-CB5C03C09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datatypes in Hive are classified into four types –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Column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Literals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Null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Complex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A3A98-412C-48F8-8222-99E3C58215DB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Akhil Kumar Reddy </a:t>
            </a:r>
            <a:r>
              <a:rPr lang="en-US" dirty="0" err="1">
                <a:solidFill>
                  <a:srgbClr val="DFDBD6"/>
                </a:solidFill>
              </a:rPr>
              <a:t>Busireddy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80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1BB9-0DC4-4596-B4AE-66B4DFE1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3A99B-39CC-4637-AE97-3781C235D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Column Types:</a:t>
            </a:r>
          </a:p>
          <a:p>
            <a:r>
              <a:rPr lang="en-US" dirty="0"/>
              <a:t>Integral Types – INT, BIGINT, SMALLINT and TINYINT</a:t>
            </a:r>
          </a:p>
          <a:p>
            <a:r>
              <a:rPr lang="en-US" dirty="0"/>
              <a:t>String Types – VARCHAR and CHAR. </a:t>
            </a:r>
          </a:p>
          <a:p>
            <a:r>
              <a:rPr lang="en-US" dirty="0" err="1"/>
              <a:t>TimeStamp</a:t>
            </a:r>
            <a:r>
              <a:rPr lang="en-US" dirty="0"/>
              <a:t> – format “YYYY-MM-DD </a:t>
            </a:r>
            <a:r>
              <a:rPr lang="en-US" dirty="0" err="1"/>
              <a:t>HH:MM:SS.ffffffff</a:t>
            </a:r>
            <a:r>
              <a:rPr lang="en-US" dirty="0"/>
              <a:t>”</a:t>
            </a:r>
          </a:p>
          <a:p>
            <a:r>
              <a:rPr lang="en-US" dirty="0"/>
              <a:t>Dates – format “YYYY-MM-DD”</a:t>
            </a:r>
          </a:p>
          <a:p>
            <a:r>
              <a:rPr lang="en-US" dirty="0"/>
              <a:t>Decimals</a:t>
            </a:r>
          </a:p>
          <a:p>
            <a:r>
              <a:rPr lang="en-US" dirty="0"/>
              <a:t>Union Types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91383-3773-489C-9C66-BCAC644A7EBE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Akhil Kumar Reddy </a:t>
            </a:r>
            <a:r>
              <a:rPr lang="en-US" dirty="0" err="1">
                <a:solidFill>
                  <a:srgbClr val="DFDBD6"/>
                </a:solidFill>
              </a:rPr>
              <a:t>Busireddy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214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29EF-C563-4B0A-8D16-E31F1C98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1F7F-70FA-43E5-BAAA-EACFE4DA2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Literals</a:t>
            </a:r>
            <a:r>
              <a:rPr lang="en-US" dirty="0"/>
              <a:t>:</a:t>
            </a:r>
          </a:p>
          <a:p>
            <a:r>
              <a:rPr lang="en-US" dirty="0"/>
              <a:t>Floating Point Types – Ex: DOUBLE</a:t>
            </a:r>
          </a:p>
          <a:p>
            <a:r>
              <a:rPr lang="en-US" dirty="0"/>
              <a:t>Decimal Type – floating point value with higher range than DOUBLE datatype. </a:t>
            </a:r>
          </a:p>
          <a:p>
            <a:pPr marL="0" indent="0">
              <a:buNone/>
            </a:pPr>
            <a:r>
              <a:rPr lang="en-US" b="1" dirty="0"/>
              <a:t>Complex Types:</a:t>
            </a:r>
          </a:p>
          <a:p>
            <a:r>
              <a:rPr lang="en-US" dirty="0"/>
              <a:t>Arrays – ARRAY&lt;</a:t>
            </a:r>
            <a:r>
              <a:rPr lang="en-US" dirty="0" err="1"/>
              <a:t>data_type</a:t>
            </a:r>
            <a:r>
              <a:rPr lang="en-US" dirty="0"/>
              <a:t>&gt;</a:t>
            </a:r>
          </a:p>
          <a:p>
            <a:r>
              <a:rPr lang="en-US" dirty="0"/>
              <a:t>Maps – MAP&lt;</a:t>
            </a:r>
            <a:r>
              <a:rPr lang="en-US" dirty="0" err="1"/>
              <a:t>primitive_type</a:t>
            </a:r>
            <a:r>
              <a:rPr lang="en-US" dirty="0"/>
              <a:t>, </a:t>
            </a:r>
            <a:r>
              <a:rPr lang="en-US" dirty="0" err="1"/>
              <a:t>data_type</a:t>
            </a:r>
            <a:r>
              <a:rPr lang="en-US" dirty="0"/>
              <a:t>&gt;</a:t>
            </a:r>
          </a:p>
          <a:p>
            <a:r>
              <a:rPr lang="en-US" dirty="0"/>
              <a:t>Structs – STRUCT&lt;</a:t>
            </a:r>
            <a:r>
              <a:rPr lang="en-US" dirty="0" err="1"/>
              <a:t>col_name</a:t>
            </a:r>
            <a:r>
              <a:rPr lang="en-US" dirty="0"/>
              <a:t>: </a:t>
            </a:r>
            <a:r>
              <a:rPr lang="en-US" dirty="0" err="1"/>
              <a:t>data_type</a:t>
            </a:r>
            <a:r>
              <a:rPr lang="en-US" dirty="0"/>
              <a:t> [COMMENT </a:t>
            </a:r>
            <a:r>
              <a:rPr lang="en-US" dirty="0" err="1"/>
              <a:t>col_comment</a:t>
            </a:r>
            <a:r>
              <a:rPr lang="en-US" dirty="0"/>
              <a:t>, …]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B96FA-265D-4A25-8908-D9221B7BDFB5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Akhil Kumar Reddy </a:t>
            </a:r>
            <a:r>
              <a:rPr lang="en-US" dirty="0" err="1">
                <a:solidFill>
                  <a:srgbClr val="DFDBD6"/>
                </a:solidFill>
              </a:rPr>
              <a:t>Busireddy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850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2CEC-223B-47A6-99F0-9715CAFF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13662-153F-4186-938A-D44723C2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four types of built-In operators in Hive. They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Arithmetic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Relational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Logical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Complex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C9664-DAB6-40FF-81D9-9B32CD4BCDBF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Akhil Kumar Reddy </a:t>
            </a:r>
            <a:r>
              <a:rPr lang="en-US" dirty="0" err="1">
                <a:solidFill>
                  <a:srgbClr val="DFDBD6"/>
                </a:solidFill>
              </a:rPr>
              <a:t>Busireddy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243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B502-9F95-476C-BDA6-829F2BB8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BE61-E566-4D53-9A82-2A38D20BA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 :</a:t>
            </a:r>
          </a:p>
          <a:p>
            <a:pPr marL="0" indent="0">
              <a:buNone/>
            </a:pPr>
            <a:r>
              <a:rPr lang="en-US" dirty="0"/>
              <a:t>	Support various common arithmetic operations on the operands. All of them return number types. </a:t>
            </a:r>
          </a:p>
          <a:p>
            <a:pPr marL="0" indent="0">
              <a:buNone/>
            </a:pPr>
            <a:r>
              <a:rPr lang="en-US" dirty="0"/>
              <a:t>    Ex :  A+B, A-B, A*B, A%B etc.</a:t>
            </a:r>
          </a:p>
          <a:p>
            <a:r>
              <a:rPr lang="en-US" dirty="0"/>
              <a:t>Relational Operators:</a:t>
            </a:r>
          </a:p>
          <a:p>
            <a:pPr marL="0" indent="0">
              <a:buNone/>
            </a:pPr>
            <a:r>
              <a:rPr lang="en-US" dirty="0"/>
              <a:t>	Used to compare two operands.</a:t>
            </a:r>
          </a:p>
          <a:p>
            <a:pPr marL="0" indent="0">
              <a:buNone/>
            </a:pPr>
            <a:r>
              <a:rPr lang="en-US" dirty="0"/>
              <a:t>     Ex :  A!=B, A&lt;B, A IS NULL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16C9B-D318-4F20-9A04-0085CB4D26FB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Akhil Kumar Reddy </a:t>
            </a:r>
            <a:r>
              <a:rPr lang="en-US" dirty="0" err="1">
                <a:solidFill>
                  <a:srgbClr val="DFDBD6"/>
                </a:solidFill>
              </a:rPr>
              <a:t>Busireddy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81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1EB4-96B3-4BE0-B245-15ACEDE5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DEC80-27F3-40BE-9A84-6D8E80478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Logical Operators: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The operators are logical expressions. All of them return either TRUE or FALSE.</a:t>
            </a:r>
          </a:p>
          <a:p>
            <a:pPr marL="0" indent="0">
              <a:buNone/>
            </a:pPr>
            <a:r>
              <a:rPr lang="en-US" dirty="0"/>
              <a:t>    Ex :  A&amp;&amp;B, A || B, !A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b="1" dirty="0"/>
              <a:t>Complex Operators: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These operators provide an expression to access the elements of Complex Types.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Ex : A[n], M[key], </a:t>
            </a:r>
            <a:r>
              <a:rPr lang="en-US" dirty="0" err="1"/>
              <a:t>S.x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Link: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https://www.tutorialspoint.com/hive/hive_built_in_operators.htm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4F507-3607-4DEC-8642-4BC720CBF002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Akhil Kumar Reddy </a:t>
            </a:r>
            <a:r>
              <a:rPr lang="en-US" dirty="0" err="1">
                <a:solidFill>
                  <a:srgbClr val="DFDBD6"/>
                </a:solidFill>
              </a:rPr>
              <a:t>Busireddy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227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0B0318-E9D1-43F9-966F-86ADAD6D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DEMO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402F02-086F-4445-B830-2BF637C2A2D8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DFDBD6"/>
                </a:solidFill>
              </a:rPr>
              <a:t>Anvesh</a:t>
            </a:r>
            <a:r>
              <a:rPr lang="en-US" dirty="0">
                <a:solidFill>
                  <a:srgbClr val="DFDBD6"/>
                </a:solidFill>
              </a:rPr>
              <a:t> </a:t>
            </a:r>
            <a:r>
              <a:rPr lang="en-US" dirty="0" err="1">
                <a:solidFill>
                  <a:srgbClr val="DFDBD6"/>
                </a:solidFill>
              </a:rPr>
              <a:t>Rokanlawar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575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B6B7-D974-4F8B-B88F-55C32E09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898CF-3D2A-44AD-BF1B-FF65D6058808}"/>
              </a:ext>
            </a:extLst>
          </p:cNvPr>
          <p:cNvSpPr txBox="1"/>
          <p:nvPr/>
        </p:nvSpPr>
        <p:spPr>
          <a:xfrm>
            <a:off x="1584960" y="2148840"/>
            <a:ext cx="8808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https://www.tutorialspoint.com/hive/hive_introduction.htm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https://www.tutorialspoint.com/hive/hive_built_in_operators.htm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4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960D5-14F3-4746-9D57-674B9B46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Any questions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8C7B4309-DA26-4771-A6F0-345FD2D58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6747" y="1116345"/>
            <a:ext cx="3866172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BEE7EE-2A6D-4C85-B30F-9C7BE97C855E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DFDBD6"/>
                </a:solidFill>
              </a:rPr>
              <a:t>Anvesh</a:t>
            </a:r>
            <a:r>
              <a:rPr lang="en-US" dirty="0">
                <a:solidFill>
                  <a:srgbClr val="DFDBD6"/>
                </a:solidFill>
              </a:rPr>
              <a:t> </a:t>
            </a:r>
            <a:r>
              <a:rPr lang="en-US" dirty="0" err="1">
                <a:solidFill>
                  <a:srgbClr val="DFDBD6"/>
                </a:solidFill>
              </a:rPr>
              <a:t>Rokanlawar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71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F434-7295-4615-8265-EE2A172B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/>
              <a:t>Team Members</a:t>
            </a:r>
            <a:endParaRPr lang="en-US" dirty="0"/>
          </a:p>
        </p:txBody>
      </p:sp>
      <p:pic>
        <p:nvPicPr>
          <p:cNvPr id="5" name="Content Placeholder 4" descr="A person standing on top of a grass covered field&#10;&#10;Description automatically generated">
            <a:extLst>
              <a:ext uri="{FF2B5EF4-FFF2-40B4-BE49-F238E27FC236}">
                <a16:creationId xmlns:a16="http://schemas.microsoft.com/office/drawing/2014/main" id="{546AB301-DEC9-421C-9F41-F11089091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18211"/>
            <a:ext cx="2293642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99AD2C-100A-4A34-8812-14E9A7CFDCEA}"/>
              </a:ext>
            </a:extLst>
          </p:cNvPr>
          <p:cNvSpPr txBox="1"/>
          <p:nvPr/>
        </p:nvSpPr>
        <p:spPr>
          <a:xfrm>
            <a:off x="1451579" y="5570806"/>
            <a:ext cx="229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Leela Krishna Kosaraju</a:t>
            </a:r>
            <a:endParaRPr lang="en-US" dirty="0"/>
          </a:p>
        </p:txBody>
      </p:sp>
      <p:pic>
        <p:nvPicPr>
          <p:cNvPr id="4" name="Picture 3" descr="A person standing in front of a brick building&#10;&#10;Description automatically generated">
            <a:extLst>
              <a:ext uri="{FF2B5EF4-FFF2-40B4-BE49-F238E27FC236}">
                <a16:creationId xmlns:a16="http://schemas.microsoft.com/office/drawing/2014/main" id="{BCC56C45-2BEA-4C14-B9FA-D483EC41B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94" y="1918211"/>
            <a:ext cx="2293642" cy="34496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87C1E9-9584-4175-A571-977F30AC8A78}"/>
              </a:ext>
            </a:extLst>
          </p:cNvPr>
          <p:cNvSpPr txBox="1"/>
          <p:nvPr/>
        </p:nvSpPr>
        <p:spPr>
          <a:xfrm>
            <a:off x="6476262" y="5432306"/>
            <a:ext cx="22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Akhil Kumar Reddy </a:t>
            </a:r>
            <a:r>
              <a:rPr lang="en-US" dirty="0" err="1"/>
              <a:t>Busireddy</a:t>
            </a:r>
            <a:endParaRPr lang="en-US" dirty="0"/>
          </a:p>
        </p:txBody>
      </p:sp>
      <p:pic>
        <p:nvPicPr>
          <p:cNvPr id="12" name="Picture 11" descr="A person standing in front of a mountain&#10;&#10;Description automatically generated">
            <a:extLst>
              <a:ext uri="{FF2B5EF4-FFF2-40B4-BE49-F238E27FC236}">
                <a16:creationId xmlns:a16="http://schemas.microsoft.com/office/drawing/2014/main" id="{AE2E1270-69AF-4EB6-9AE5-284413D6C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904" y="1918211"/>
            <a:ext cx="2330113" cy="34496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D2B57A-F230-4DAA-81E4-7B19EC4539B9}"/>
              </a:ext>
            </a:extLst>
          </p:cNvPr>
          <p:cNvSpPr txBox="1"/>
          <p:nvPr/>
        </p:nvSpPr>
        <p:spPr>
          <a:xfrm>
            <a:off x="3946786" y="5570805"/>
            <a:ext cx="229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Ravi Varma </a:t>
            </a:r>
            <a:r>
              <a:rPr lang="en-US" dirty="0" err="1"/>
              <a:t>Devulapally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09718-8D10-4D2B-93B5-1471545A9DFF}"/>
              </a:ext>
            </a:extLst>
          </p:cNvPr>
          <p:cNvSpPr txBox="1"/>
          <p:nvPr/>
        </p:nvSpPr>
        <p:spPr>
          <a:xfrm>
            <a:off x="8735636" y="5488576"/>
            <a:ext cx="229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Anvesh Rokanlawar</a:t>
            </a:r>
          </a:p>
        </p:txBody>
      </p:sp>
      <p:pic>
        <p:nvPicPr>
          <p:cNvPr id="15" name="Picture 14" descr="A person standing in front of water&#10;&#10;Description automatically generated">
            <a:extLst>
              <a:ext uri="{FF2B5EF4-FFF2-40B4-BE49-F238E27FC236}">
                <a16:creationId xmlns:a16="http://schemas.microsoft.com/office/drawing/2014/main" id="{B65D28B3-8A4F-4A6F-B0EF-69FDD35AE1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684" r="46774" b="676"/>
          <a:stretch/>
        </p:blipFill>
        <p:spPr>
          <a:xfrm>
            <a:off x="3869571" y="1918211"/>
            <a:ext cx="2448072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79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CC911-A72A-4C79-B5F4-25379CE3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83341763-77B7-4BAC-9BFF-C9CE39EE8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6747" y="1116345"/>
            <a:ext cx="3866172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0C5810-7E9C-47C4-8446-142FB3822D59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DFDBD6"/>
                </a:solidFill>
              </a:rPr>
              <a:t>Anvesh</a:t>
            </a:r>
            <a:r>
              <a:rPr lang="en-US" dirty="0">
                <a:solidFill>
                  <a:srgbClr val="DFDBD6"/>
                </a:solidFill>
              </a:rPr>
              <a:t> </a:t>
            </a:r>
            <a:r>
              <a:rPr lang="en-US" dirty="0" err="1">
                <a:solidFill>
                  <a:srgbClr val="DFDBD6"/>
                </a:solidFill>
              </a:rPr>
              <a:t>Rokanlawar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11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C8EA-0CB3-4D80-A29C-4B7F6D4D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914D-D4D3-4A81-B775-5E76400FC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Hive?</a:t>
            </a:r>
          </a:p>
          <a:p>
            <a:r>
              <a:rPr lang="en-US" dirty="0"/>
              <a:t>Why use Hive?</a:t>
            </a:r>
          </a:p>
          <a:p>
            <a:r>
              <a:rPr lang="en-US" dirty="0"/>
              <a:t>Hive features</a:t>
            </a:r>
          </a:p>
          <a:p>
            <a:r>
              <a:rPr lang="en-US" dirty="0"/>
              <a:t>Hive Architecture</a:t>
            </a:r>
          </a:p>
          <a:p>
            <a:r>
              <a:rPr lang="en-US" dirty="0"/>
              <a:t>Working of Hive</a:t>
            </a:r>
          </a:p>
          <a:p>
            <a:r>
              <a:rPr lang="en-US" dirty="0"/>
              <a:t>Hive Datatypes and Hive Operators</a:t>
            </a:r>
          </a:p>
          <a:p>
            <a:r>
              <a:rPr lang="en-US" dirty="0"/>
              <a:t>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4F822-FA8C-4D4D-8D23-F040F9E3AE56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Leela Krishna </a:t>
            </a:r>
            <a:r>
              <a:rPr lang="en-US" dirty="0">
                <a:solidFill>
                  <a:srgbClr val="DEDBD6"/>
                </a:solidFill>
              </a:rPr>
              <a:t>Kosaraju</a:t>
            </a:r>
          </a:p>
        </p:txBody>
      </p:sp>
    </p:spTree>
    <p:extLst>
      <p:ext uri="{BB962C8B-B14F-4D97-AF65-F5344CB8AC3E}">
        <p14:creationId xmlns:p14="http://schemas.microsoft.com/office/powerpoint/2010/main" val="204345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992D-467F-4B9A-B508-F6C57738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What Is Hive?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C100A-27DB-479B-9DC8-BEDF83207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data warehouse infrastructure tool to process structure data in Hadoop. It resides on top of Hadoop to summarize Big data and makes querying and analyzing easy.</a:t>
            </a:r>
          </a:p>
          <a:p>
            <a:r>
              <a:rPr lang="en-US" dirty="0"/>
              <a:t>Initially Hive was developed by Facebook, later the Apache Software Foundation took it up and developed it further as an open source under the name Apache Hive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1D694-0118-427F-8F7D-9FF7AC394429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Leela Krishna </a:t>
            </a:r>
            <a:r>
              <a:rPr lang="en-US" dirty="0">
                <a:solidFill>
                  <a:srgbClr val="DEDBD6"/>
                </a:solidFill>
              </a:rPr>
              <a:t>Kosaraju</a:t>
            </a:r>
          </a:p>
        </p:txBody>
      </p:sp>
    </p:spTree>
    <p:extLst>
      <p:ext uri="{BB962C8B-B14F-4D97-AF65-F5344CB8AC3E}">
        <p14:creationId xmlns:p14="http://schemas.microsoft.com/office/powerpoint/2010/main" val="97492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8354-EE30-434B-B801-1D0EA6BD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Hive?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A8B08-8BDB-4F43-A49D-98B141C3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 helps programmers by reducing the need to write complex map reduce programs</a:t>
            </a:r>
          </a:p>
          <a:p>
            <a:r>
              <a:rPr lang="en-US" dirty="0"/>
              <a:t>HiveQL is similar to SQL, thus easy to learn and relate.</a:t>
            </a:r>
          </a:p>
          <a:p>
            <a:r>
              <a:rPr lang="en-US" dirty="0"/>
              <a:t>It is faster, scalable and extensible.</a:t>
            </a:r>
          </a:p>
          <a:p>
            <a:r>
              <a:rPr lang="en-US" dirty="0"/>
              <a:t>It is designed specifically for large datasets and to handle complex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F42F4-040B-49CA-A128-8634B534A160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Leela Krishna </a:t>
            </a:r>
            <a:r>
              <a:rPr lang="en-US" dirty="0">
                <a:solidFill>
                  <a:srgbClr val="DEDBD6"/>
                </a:solidFill>
              </a:rPr>
              <a:t>Kosaraju</a:t>
            </a:r>
          </a:p>
        </p:txBody>
      </p:sp>
    </p:spTree>
    <p:extLst>
      <p:ext uri="{BB962C8B-B14F-4D97-AF65-F5344CB8AC3E}">
        <p14:creationId xmlns:p14="http://schemas.microsoft.com/office/powerpoint/2010/main" val="289061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1857-C5A8-439B-B332-F875DF5F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26759-8213-4965-B058-A5A600185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stores schema in a database and processed data into HDFS</a:t>
            </a:r>
          </a:p>
          <a:p>
            <a:r>
              <a:rPr lang="en-US" dirty="0"/>
              <a:t>It is designed for OLAP</a:t>
            </a:r>
          </a:p>
          <a:p>
            <a:r>
              <a:rPr lang="en-US" dirty="0"/>
              <a:t>It provides SQL type language for querying called as HiveQL or HQL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F9D7B-313C-4229-8C16-B6DC2B138079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Leela Krishna </a:t>
            </a:r>
            <a:r>
              <a:rPr lang="en-US" dirty="0">
                <a:solidFill>
                  <a:srgbClr val="DEDBD6"/>
                </a:solidFill>
              </a:rPr>
              <a:t>Kosaraju</a:t>
            </a:r>
          </a:p>
        </p:txBody>
      </p:sp>
    </p:spTree>
    <p:extLst>
      <p:ext uri="{BB962C8B-B14F-4D97-AF65-F5344CB8AC3E}">
        <p14:creationId xmlns:p14="http://schemas.microsoft.com/office/powerpoint/2010/main" val="365496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43EC7-D359-46C9-BB3A-0880A0C7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29" y="1474969"/>
            <a:ext cx="3105683" cy="195400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Hive</a:t>
            </a:r>
            <a:r>
              <a:rPr lang="en-US" dirty="0"/>
              <a:t>  Architecture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F0435F-B723-4349-9314-541220AB1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17" y="1116344"/>
            <a:ext cx="6161230" cy="386617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C9A9CAD-24BF-49B5-B2CB-29AF9A96B961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Rajender Ravi Varma Devulapally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55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9124-1C19-4365-B442-A3D262B1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18587"/>
            <a:ext cx="9603275" cy="1049235"/>
          </a:xfrm>
        </p:spPr>
        <p:txBody>
          <a:bodyPr/>
          <a:lstStyle/>
          <a:p>
            <a:r>
              <a:rPr lang="en-US" dirty="0"/>
              <a:t>Hive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0756D-0437-4709-AE1D-45EC3119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Interface – Creates interaction between user and HDFS. </a:t>
            </a:r>
          </a:p>
          <a:p>
            <a:r>
              <a:rPr lang="en-US" dirty="0"/>
              <a:t>Meta store -  Hive chooses respective database servers to store metadata of tables, databases, columns in a table, their datatypes and HDFS mapping.</a:t>
            </a:r>
          </a:p>
          <a:p>
            <a:r>
              <a:rPr lang="en-US" dirty="0"/>
              <a:t>HiveQL process Engine – HiveQL is similar to SQL for querying on schema info on the Metastore. It is one of the replacement of traditional approach for Map reduce program.</a:t>
            </a:r>
          </a:p>
          <a:p>
            <a:r>
              <a:rPr lang="en-US" dirty="0"/>
              <a:t>Execution Engine – It is combination of HiveQL process engine and MapReduce. Execution Engine processes the query and generates the results as same as MapReduce results.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D2789-16FF-465E-8794-471467D226E3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Rajender Ravi Varma Devulapally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8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14C2A-4CA9-455E-A31C-C074B329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Working of hive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F750043F-F046-4A74-884E-A067C4A79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4" y="1250945"/>
            <a:ext cx="6282919" cy="359697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9B8813-EA89-43AB-9917-A3310C2BDA7D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Rajender Ravi Varma Devulapally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7583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685</Words>
  <Application>Microsoft Office PowerPoint</Application>
  <PresentationFormat>Widescreen</PresentationFormat>
  <Paragraphs>128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Gallery</vt:lpstr>
      <vt:lpstr>Practice With Hive</vt:lpstr>
      <vt:lpstr>Team Members</vt:lpstr>
      <vt:lpstr>Agenda</vt:lpstr>
      <vt:lpstr>What Is Hive?</vt:lpstr>
      <vt:lpstr>Why use Hive?</vt:lpstr>
      <vt:lpstr>Features </vt:lpstr>
      <vt:lpstr>Hive  Architecture</vt:lpstr>
      <vt:lpstr>Hive Architecture</vt:lpstr>
      <vt:lpstr>Working of hive</vt:lpstr>
      <vt:lpstr>Working of hive</vt:lpstr>
      <vt:lpstr>Hive Data Types</vt:lpstr>
      <vt:lpstr>Hive Data Types</vt:lpstr>
      <vt:lpstr>Hive Data Types</vt:lpstr>
      <vt:lpstr>Hive Operators</vt:lpstr>
      <vt:lpstr>Hive Operators</vt:lpstr>
      <vt:lpstr>Hive Operators</vt:lpstr>
      <vt:lpstr>DEMO</vt:lpstr>
      <vt:lpstr>reference</vt:lpstr>
      <vt:lpstr>Any 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With Hive</dc:title>
  <dc:creator>Kosaraju,Leela Krishna</dc:creator>
  <cp:lastModifiedBy>Devulapally,Rajender Ravi Varma</cp:lastModifiedBy>
  <cp:revision>11</cp:revision>
  <dcterms:created xsi:type="dcterms:W3CDTF">2020-02-19T04:37:03Z</dcterms:created>
  <dcterms:modified xsi:type="dcterms:W3CDTF">2020-02-19T19:07:37Z</dcterms:modified>
</cp:coreProperties>
</file>