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80" r:id="rId5"/>
    <p:sldId id="281" r:id="rId6"/>
    <p:sldId id="279" r:id="rId7"/>
    <p:sldId id="282" r:id="rId8"/>
    <p:sldId id="286" r:id="rId9"/>
    <p:sldId id="287" r:id="rId10"/>
    <p:sldId id="288" r:id="rId11"/>
    <p:sldId id="290" r:id="rId12"/>
    <p:sldId id="289" r:id="rId13"/>
  </p:sldIdLst>
  <p:sldSz cx="12192000" cy="6858000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755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vev\Desktop\BA_B1_C2_AnveshVarma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vev\Desktop\BA_B1_C2_AnveshVarma%20(Autosav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vev\Desktop\BA_B1_C2_AnveshVarma%20(Autosav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vev\Desktop\BA_B1_C2_AnveshVarma%20(Autosav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vev\Desktop\BA_B1_C2_AnveshVarma%20(Autosav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vev\AppData\Roaming\Microsoft\Excel\BA_B1_C2_AnveshVarma%20(Autosaved)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vev\Desktop\eda%20assgnmn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vev\Desktop\eda%20assgnm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Call Duration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'call duration'!$D$4:$D$1572</c:f>
              <c:numCache>
                <c:formatCode>General</c:formatCode>
                <c:ptCount val="156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1005</c:v>
                </c:pt>
                <c:pt idx="1003">
                  <c:v>1006</c:v>
                </c:pt>
                <c:pt idx="1004">
                  <c:v>1007</c:v>
                </c:pt>
                <c:pt idx="1005">
                  <c:v>1008</c:v>
                </c:pt>
                <c:pt idx="1006">
                  <c:v>1009</c:v>
                </c:pt>
                <c:pt idx="1007">
                  <c:v>1010</c:v>
                </c:pt>
                <c:pt idx="1008">
                  <c:v>1011</c:v>
                </c:pt>
                <c:pt idx="1009">
                  <c:v>1012</c:v>
                </c:pt>
                <c:pt idx="1010">
                  <c:v>1013</c:v>
                </c:pt>
                <c:pt idx="1011">
                  <c:v>1014</c:v>
                </c:pt>
                <c:pt idx="1012">
                  <c:v>1015</c:v>
                </c:pt>
                <c:pt idx="1013">
                  <c:v>1017</c:v>
                </c:pt>
                <c:pt idx="1014">
                  <c:v>1018</c:v>
                </c:pt>
                <c:pt idx="1015">
                  <c:v>1019</c:v>
                </c:pt>
                <c:pt idx="1016">
                  <c:v>1020</c:v>
                </c:pt>
                <c:pt idx="1017">
                  <c:v>1021</c:v>
                </c:pt>
                <c:pt idx="1018">
                  <c:v>1022</c:v>
                </c:pt>
                <c:pt idx="1019">
                  <c:v>1023</c:v>
                </c:pt>
                <c:pt idx="1020">
                  <c:v>1024</c:v>
                </c:pt>
                <c:pt idx="1021">
                  <c:v>1025</c:v>
                </c:pt>
                <c:pt idx="1022">
                  <c:v>1026</c:v>
                </c:pt>
                <c:pt idx="1023">
                  <c:v>1027</c:v>
                </c:pt>
                <c:pt idx="1024">
                  <c:v>1028</c:v>
                </c:pt>
                <c:pt idx="1025">
                  <c:v>1029</c:v>
                </c:pt>
                <c:pt idx="1026">
                  <c:v>1030</c:v>
                </c:pt>
                <c:pt idx="1027">
                  <c:v>1031</c:v>
                </c:pt>
                <c:pt idx="1028">
                  <c:v>1032</c:v>
                </c:pt>
                <c:pt idx="1029">
                  <c:v>1033</c:v>
                </c:pt>
                <c:pt idx="1030">
                  <c:v>1034</c:v>
                </c:pt>
                <c:pt idx="1031">
                  <c:v>1035</c:v>
                </c:pt>
                <c:pt idx="1032">
                  <c:v>1036</c:v>
                </c:pt>
                <c:pt idx="1033">
                  <c:v>1037</c:v>
                </c:pt>
                <c:pt idx="1034">
                  <c:v>1038</c:v>
                </c:pt>
                <c:pt idx="1035">
                  <c:v>1039</c:v>
                </c:pt>
                <c:pt idx="1036">
                  <c:v>1040</c:v>
                </c:pt>
                <c:pt idx="1037">
                  <c:v>1041</c:v>
                </c:pt>
                <c:pt idx="1038">
                  <c:v>1042</c:v>
                </c:pt>
                <c:pt idx="1039">
                  <c:v>1044</c:v>
                </c:pt>
                <c:pt idx="1040">
                  <c:v>1045</c:v>
                </c:pt>
                <c:pt idx="1041">
                  <c:v>1046</c:v>
                </c:pt>
                <c:pt idx="1042">
                  <c:v>1047</c:v>
                </c:pt>
                <c:pt idx="1043">
                  <c:v>1048</c:v>
                </c:pt>
                <c:pt idx="1044">
                  <c:v>1049</c:v>
                </c:pt>
                <c:pt idx="1045">
                  <c:v>1051</c:v>
                </c:pt>
                <c:pt idx="1046">
                  <c:v>1052</c:v>
                </c:pt>
                <c:pt idx="1047">
                  <c:v>1053</c:v>
                </c:pt>
                <c:pt idx="1048">
                  <c:v>1054</c:v>
                </c:pt>
                <c:pt idx="1049">
                  <c:v>1055</c:v>
                </c:pt>
                <c:pt idx="1050">
                  <c:v>1056</c:v>
                </c:pt>
                <c:pt idx="1051">
                  <c:v>1057</c:v>
                </c:pt>
                <c:pt idx="1052">
                  <c:v>1058</c:v>
                </c:pt>
                <c:pt idx="1053">
                  <c:v>1059</c:v>
                </c:pt>
                <c:pt idx="1054">
                  <c:v>1060</c:v>
                </c:pt>
                <c:pt idx="1055">
                  <c:v>1061</c:v>
                </c:pt>
                <c:pt idx="1056">
                  <c:v>1062</c:v>
                </c:pt>
                <c:pt idx="1057">
                  <c:v>1063</c:v>
                </c:pt>
                <c:pt idx="1058">
                  <c:v>1064</c:v>
                </c:pt>
                <c:pt idx="1059">
                  <c:v>1065</c:v>
                </c:pt>
                <c:pt idx="1060">
                  <c:v>1066</c:v>
                </c:pt>
                <c:pt idx="1061">
                  <c:v>1067</c:v>
                </c:pt>
                <c:pt idx="1062">
                  <c:v>1068</c:v>
                </c:pt>
                <c:pt idx="1063">
                  <c:v>1070</c:v>
                </c:pt>
                <c:pt idx="1064">
                  <c:v>1073</c:v>
                </c:pt>
                <c:pt idx="1065">
                  <c:v>1074</c:v>
                </c:pt>
                <c:pt idx="1066">
                  <c:v>1075</c:v>
                </c:pt>
                <c:pt idx="1067">
                  <c:v>1076</c:v>
                </c:pt>
                <c:pt idx="1068">
                  <c:v>1077</c:v>
                </c:pt>
                <c:pt idx="1069">
                  <c:v>1078</c:v>
                </c:pt>
                <c:pt idx="1070">
                  <c:v>1079</c:v>
                </c:pt>
                <c:pt idx="1071">
                  <c:v>1080</c:v>
                </c:pt>
                <c:pt idx="1072">
                  <c:v>1081</c:v>
                </c:pt>
                <c:pt idx="1073">
                  <c:v>1082</c:v>
                </c:pt>
                <c:pt idx="1074">
                  <c:v>1083</c:v>
                </c:pt>
                <c:pt idx="1075">
                  <c:v>1084</c:v>
                </c:pt>
                <c:pt idx="1076">
                  <c:v>1085</c:v>
                </c:pt>
                <c:pt idx="1077">
                  <c:v>1086</c:v>
                </c:pt>
                <c:pt idx="1078">
                  <c:v>1087</c:v>
                </c:pt>
                <c:pt idx="1079">
                  <c:v>1088</c:v>
                </c:pt>
                <c:pt idx="1080">
                  <c:v>1089</c:v>
                </c:pt>
                <c:pt idx="1081">
                  <c:v>1090</c:v>
                </c:pt>
                <c:pt idx="1082">
                  <c:v>1091</c:v>
                </c:pt>
                <c:pt idx="1083">
                  <c:v>1092</c:v>
                </c:pt>
                <c:pt idx="1084">
                  <c:v>1093</c:v>
                </c:pt>
                <c:pt idx="1085">
                  <c:v>1094</c:v>
                </c:pt>
                <c:pt idx="1086">
                  <c:v>1095</c:v>
                </c:pt>
                <c:pt idx="1087">
                  <c:v>1096</c:v>
                </c:pt>
                <c:pt idx="1088">
                  <c:v>1097</c:v>
                </c:pt>
                <c:pt idx="1089">
                  <c:v>1098</c:v>
                </c:pt>
                <c:pt idx="1090">
                  <c:v>1099</c:v>
                </c:pt>
                <c:pt idx="1091">
                  <c:v>1100</c:v>
                </c:pt>
                <c:pt idx="1092">
                  <c:v>1101</c:v>
                </c:pt>
                <c:pt idx="1093">
                  <c:v>1102</c:v>
                </c:pt>
                <c:pt idx="1094">
                  <c:v>1103</c:v>
                </c:pt>
                <c:pt idx="1095">
                  <c:v>1104</c:v>
                </c:pt>
                <c:pt idx="1096">
                  <c:v>1105</c:v>
                </c:pt>
                <c:pt idx="1097">
                  <c:v>1106</c:v>
                </c:pt>
                <c:pt idx="1098">
                  <c:v>1107</c:v>
                </c:pt>
                <c:pt idx="1099">
                  <c:v>1108</c:v>
                </c:pt>
                <c:pt idx="1100">
                  <c:v>1109</c:v>
                </c:pt>
                <c:pt idx="1101">
                  <c:v>1110</c:v>
                </c:pt>
                <c:pt idx="1102">
                  <c:v>1111</c:v>
                </c:pt>
                <c:pt idx="1103">
                  <c:v>1112</c:v>
                </c:pt>
                <c:pt idx="1104">
                  <c:v>1113</c:v>
                </c:pt>
                <c:pt idx="1105">
                  <c:v>1114</c:v>
                </c:pt>
                <c:pt idx="1106">
                  <c:v>1117</c:v>
                </c:pt>
                <c:pt idx="1107">
                  <c:v>1118</c:v>
                </c:pt>
                <c:pt idx="1108">
                  <c:v>1119</c:v>
                </c:pt>
                <c:pt idx="1109">
                  <c:v>1120</c:v>
                </c:pt>
                <c:pt idx="1110">
                  <c:v>1121</c:v>
                </c:pt>
                <c:pt idx="1111">
                  <c:v>1122</c:v>
                </c:pt>
                <c:pt idx="1112">
                  <c:v>1123</c:v>
                </c:pt>
                <c:pt idx="1113">
                  <c:v>1124</c:v>
                </c:pt>
                <c:pt idx="1114">
                  <c:v>1125</c:v>
                </c:pt>
                <c:pt idx="1115">
                  <c:v>1126</c:v>
                </c:pt>
                <c:pt idx="1116">
                  <c:v>1127</c:v>
                </c:pt>
                <c:pt idx="1117">
                  <c:v>1128</c:v>
                </c:pt>
                <c:pt idx="1118">
                  <c:v>1129</c:v>
                </c:pt>
                <c:pt idx="1119">
                  <c:v>1130</c:v>
                </c:pt>
                <c:pt idx="1120">
                  <c:v>1131</c:v>
                </c:pt>
                <c:pt idx="1121">
                  <c:v>1132</c:v>
                </c:pt>
                <c:pt idx="1122">
                  <c:v>1133</c:v>
                </c:pt>
                <c:pt idx="1123">
                  <c:v>1134</c:v>
                </c:pt>
                <c:pt idx="1124">
                  <c:v>1135</c:v>
                </c:pt>
                <c:pt idx="1125">
                  <c:v>1136</c:v>
                </c:pt>
                <c:pt idx="1126">
                  <c:v>1137</c:v>
                </c:pt>
                <c:pt idx="1127">
                  <c:v>1138</c:v>
                </c:pt>
                <c:pt idx="1128">
                  <c:v>1139</c:v>
                </c:pt>
                <c:pt idx="1129">
                  <c:v>1140</c:v>
                </c:pt>
                <c:pt idx="1130">
                  <c:v>1141</c:v>
                </c:pt>
                <c:pt idx="1131">
                  <c:v>1142</c:v>
                </c:pt>
                <c:pt idx="1132">
                  <c:v>1143</c:v>
                </c:pt>
                <c:pt idx="1133">
                  <c:v>1144</c:v>
                </c:pt>
                <c:pt idx="1134">
                  <c:v>1145</c:v>
                </c:pt>
                <c:pt idx="1135">
                  <c:v>1147</c:v>
                </c:pt>
                <c:pt idx="1136">
                  <c:v>1148</c:v>
                </c:pt>
                <c:pt idx="1137">
                  <c:v>1149</c:v>
                </c:pt>
                <c:pt idx="1138">
                  <c:v>1150</c:v>
                </c:pt>
                <c:pt idx="1139">
                  <c:v>1151</c:v>
                </c:pt>
                <c:pt idx="1140">
                  <c:v>1152</c:v>
                </c:pt>
                <c:pt idx="1141">
                  <c:v>1153</c:v>
                </c:pt>
                <c:pt idx="1142">
                  <c:v>1154</c:v>
                </c:pt>
                <c:pt idx="1143">
                  <c:v>1156</c:v>
                </c:pt>
                <c:pt idx="1144">
                  <c:v>1158</c:v>
                </c:pt>
                <c:pt idx="1145">
                  <c:v>1159</c:v>
                </c:pt>
                <c:pt idx="1146">
                  <c:v>1160</c:v>
                </c:pt>
                <c:pt idx="1147">
                  <c:v>1161</c:v>
                </c:pt>
                <c:pt idx="1148">
                  <c:v>1162</c:v>
                </c:pt>
                <c:pt idx="1149">
                  <c:v>1164</c:v>
                </c:pt>
                <c:pt idx="1150">
                  <c:v>1165</c:v>
                </c:pt>
                <c:pt idx="1151">
                  <c:v>1166</c:v>
                </c:pt>
                <c:pt idx="1152">
                  <c:v>1167</c:v>
                </c:pt>
                <c:pt idx="1153">
                  <c:v>1168</c:v>
                </c:pt>
                <c:pt idx="1154">
                  <c:v>1169</c:v>
                </c:pt>
                <c:pt idx="1155">
                  <c:v>1170</c:v>
                </c:pt>
                <c:pt idx="1156">
                  <c:v>1171</c:v>
                </c:pt>
                <c:pt idx="1157">
                  <c:v>1173</c:v>
                </c:pt>
                <c:pt idx="1158">
                  <c:v>1174</c:v>
                </c:pt>
                <c:pt idx="1159">
                  <c:v>1175</c:v>
                </c:pt>
                <c:pt idx="1160">
                  <c:v>1176</c:v>
                </c:pt>
                <c:pt idx="1161">
                  <c:v>1178</c:v>
                </c:pt>
                <c:pt idx="1162">
                  <c:v>1179</c:v>
                </c:pt>
                <c:pt idx="1163">
                  <c:v>1180</c:v>
                </c:pt>
                <c:pt idx="1164">
                  <c:v>1181</c:v>
                </c:pt>
                <c:pt idx="1165">
                  <c:v>1182</c:v>
                </c:pt>
                <c:pt idx="1166">
                  <c:v>1183</c:v>
                </c:pt>
                <c:pt idx="1167">
                  <c:v>1184</c:v>
                </c:pt>
                <c:pt idx="1168">
                  <c:v>1185</c:v>
                </c:pt>
                <c:pt idx="1169">
                  <c:v>1186</c:v>
                </c:pt>
                <c:pt idx="1170">
                  <c:v>1187</c:v>
                </c:pt>
                <c:pt idx="1171">
                  <c:v>1190</c:v>
                </c:pt>
                <c:pt idx="1172">
                  <c:v>1191</c:v>
                </c:pt>
                <c:pt idx="1173">
                  <c:v>1192</c:v>
                </c:pt>
                <c:pt idx="1174">
                  <c:v>1193</c:v>
                </c:pt>
                <c:pt idx="1175">
                  <c:v>1195</c:v>
                </c:pt>
                <c:pt idx="1176">
                  <c:v>1196</c:v>
                </c:pt>
                <c:pt idx="1177">
                  <c:v>1199</c:v>
                </c:pt>
                <c:pt idx="1178">
                  <c:v>1200</c:v>
                </c:pt>
                <c:pt idx="1179">
                  <c:v>1201</c:v>
                </c:pt>
                <c:pt idx="1180">
                  <c:v>1202</c:v>
                </c:pt>
                <c:pt idx="1181">
                  <c:v>1203</c:v>
                </c:pt>
                <c:pt idx="1182">
                  <c:v>1204</c:v>
                </c:pt>
                <c:pt idx="1183">
                  <c:v>1205</c:v>
                </c:pt>
                <c:pt idx="1184">
                  <c:v>1206</c:v>
                </c:pt>
                <c:pt idx="1185">
                  <c:v>1207</c:v>
                </c:pt>
                <c:pt idx="1186">
                  <c:v>1208</c:v>
                </c:pt>
                <c:pt idx="1187">
                  <c:v>1209</c:v>
                </c:pt>
                <c:pt idx="1188">
                  <c:v>1210</c:v>
                </c:pt>
                <c:pt idx="1189">
                  <c:v>1211</c:v>
                </c:pt>
                <c:pt idx="1190">
                  <c:v>1212</c:v>
                </c:pt>
                <c:pt idx="1191">
                  <c:v>1213</c:v>
                </c:pt>
                <c:pt idx="1192">
                  <c:v>1217</c:v>
                </c:pt>
                <c:pt idx="1193">
                  <c:v>1218</c:v>
                </c:pt>
                <c:pt idx="1194">
                  <c:v>1220</c:v>
                </c:pt>
                <c:pt idx="1195">
                  <c:v>1221</c:v>
                </c:pt>
                <c:pt idx="1196">
                  <c:v>1222</c:v>
                </c:pt>
                <c:pt idx="1197">
                  <c:v>1223</c:v>
                </c:pt>
                <c:pt idx="1198">
                  <c:v>1224</c:v>
                </c:pt>
                <c:pt idx="1199">
                  <c:v>1225</c:v>
                </c:pt>
                <c:pt idx="1200">
                  <c:v>1226</c:v>
                </c:pt>
                <c:pt idx="1201">
                  <c:v>1227</c:v>
                </c:pt>
                <c:pt idx="1202">
                  <c:v>1230</c:v>
                </c:pt>
                <c:pt idx="1203">
                  <c:v>1231</c:v>
                </c:pt>
                <c:pt idx="1204">
                  <c:v>1232</c:v>
                </c:pt>
                <c:pt idx="1205">
                  <c:v>1233</c:v>
                </c:pt>
                <c:pt idx="1206">
                  <c:v>1234</c:v>
                </c:pt>
                <c:pt idx="1207">
                  <c:v>1236</c:v>
                </c:pt>
                <c:pt idx="1208">
                  <c:v>1237</c:v>
                </c:pt>
                <c:pt idx="1209">
                  <c:v>1238</c:v>
                </c:pt>
                <c:pt idx="1210">
                  <c:v>1239</c:v>
                </c:pt>
                <c:pt idx="1211">
                  <c:v>1240</c:v>
                </c:pt>
                <c:pt idx="1212">
                  <c:v>1241</c:v>
                </c:pt>
                <c:pt idx="1213">
                  <c:v>1242</c:v>
                </c:pt>
                <c:pt idx="1214">
                  <c:v>1243</c:v>
                </c:pt>
                <c:pt idx="1215">
                  <c:v>1244</c:v>
                </c:pt>
                <c:pt idx="1216">
                  <c:v>1245</c:v>
                </c:pt>
                <c:pt idx="1217">
                  <c:v>1246</c:v>
                </c:pt>
                <c:pt idx="1218">
                  <c:v>1248</c:v>
                </c:pt>
                <c:pt idx="1219">
                  <c:v>1249</c:v>
                </c:pt>
                <c:pt idx="1220">
                  <c:v>1250</c:v>
                </c:pt>
                <c:pt idx="1221">
                  <c:v>1252</c:v>
                </c:pt>
                <c:pt idx="1222">
                  <c:v>1254</c:v>
                </c:pt>
                <c:pt idx="1223">
                  <c:v>1255</c:v>
                </c:pt>
                <c:pt idx="1224">
                  <c:v>1256</c:v>
                </c:pt>
                <c:pt idx="1225">
                  <c:v>1257</c:v>
                </c:pt>
                <c:pt idx="1226">
                  <c:v>1258</c:v>
                </c:pt>
                <c:pt idx="1227">
                  <c:v>1259</c:v>
                </c:pt>
                <c:pt idx="1228">
                  <c:v>1261</c:v>
                </c:pt>
                <c:pt idx="1229">
                  <c:v>1262</c:v>
                </c:pt>
                <c:pt idx="1230">
                  <c:v>1263</c:v>
                </c:pt>
                <c:pt idx="1231">
                  <c:v>1265</c:v>
                </c:pt>
                <c:pt idx="1232">
                  <c:v>1266</c:v>
                </c:pt>
                <c:pt idx="1233">
                  <c:v>1268</c:v>
                </c:pt>
                <c:pt idx="1234">
                  <c:v>1269</c:v>
                </c:pt>
                <c:pt idx="1235">
                  <c:v>1271</c:v>
                </c:pt>
                <c:pt idx="1236">
                  <c:v>1272</c:v>
                </c:pt>
                <c:pt idx="1237">
                  <c:v>1273</c:v>
                </c:pt>
                <c:pt idx="1238">
                  <c:v>1275</c:v>
                </c:pt>
                <c:pt idx="1239">
                  <c:v>1276</c:v>
                </c:pt>
                <c:pt idx="1240">
                  <c:v>1277</c:v>
                </c:pt>
                <c:pt idx="1241">
                  <c:v>1279</c:v>
                </c:pt>
                <c:pt idx="1242">
                  <c:v>1282</c:v>
                </c:pt>
                <c:pt idx="1243">
                  <c:v>1283</c:v>
                </c:pt>
                <c:pt idx="1244">
                  <c:v>1284</c:v>
                </c:pt>
                <c:pt idx="1245">
                  <c:v>1286</c:v>
                </c:pt>
                <c:pt idx="1246">
                  <c:v>1287</c:v>
                </c:pt>
                <c:pt idx="1247">
                  <c:v>1288</c:v>
                </c:pt>
                <c:pt idx="1248">
                  <c:v>1290</c:v>
                </c:pt>
                <c:pt idx="1249">
                  <c:v>1291</c:v>
                </c:pt>
                <c:pt idx="1250">
                  <c:v>1293</c:v>
                </c:pt>
                <c:pt idx="1251">
                  <c:v>1294</c:v>
                </c:pt>
                <c:pt idx="1252">
                  <c:v>1296</c:v>
                </c:pt>
                <c:pt idx="1253">
                  <c:v>1297</c:v>
                </c:pt>
                <c:pt idx="1254">
                  <c:v>1298</c:v>
                </c:pt>
                <c:pt idx="1255">
                  <c:v>1302</c:v>
                </c:pt>
                <c:pt idx="1256">
                  <c:v>1303</c:v>
                </c:pt>
                <c:pt idx="1257">
                  <c:v>1306</c:v>
                </c:pt>
                <c:pt idx="1258">
                  <c:v>1307</c:v>
                </c:pt>
                <c:pt idx="1259">
                  <c:v>1309</c:v>
                </c:pt>
                <c:pt idx="1260">
                  <c:v>1310</c:v>
                </c:pt>
                <c:pt idx="1261">
                  <c:v>1311</c:v>
                </c:pt>
                <c:pt idx="1262">
                  <c:v>1313</c:v>
                </c:pt>
                <c:pt idx="1263">
                  <c:v>1314</c:v>
                </c:pt>
                <c:pt idx="1264">
                  <c:v>1318</c:v>
                </c:pt>
                <c:pt idx="1265">
                  <c:v>1319</c:v>
                </c:pt>
                <c:pt idx="1266">
                  <c:v>1321</c:v>
                </c:pt>
                <c:pt idx="1267">
                  <c:v>1323</c:v>
                </c:pt>
                <c:pt idx="1268">
                  <c:v>1326</c:v>
                </c:pt>
                <c:pt idx="1269">
                  <c:v>1327</c:v>
                </c:pt>
                <c:pt idx="1270">
                  <c:v>1328</c:v>
                </c:pt>
                <c:pt idx="1271">
                  <c:v>1329</c:v>
                </c:pt>
                <c:pt idx="1272">
                  <c:v>1330</c:v>
                </c:pt>
                <c:pt idx="1273">
                  <c:v>1331</c:v>
                </c:pt>
                <c:pt idx="1274">
                  <c:v>1332</c:v>
                </c:pt>
                <c:pt idx="1275">
                  <c:v>1333</c:v>
                </c:pt>
                <c:pt idx="1276">
                  <c:v>1334</c:v>
                </c:pt>
                <c:pt idx="1277">
                  <c:v>1336</c:v>
                </c:pt>
                <c:pt idx="1278">
                  <c:v>1337</c:v>
                </c:pt>
                <c:pt idx="1279">
                  <c:v>1339</c:v>
                </c:pt>
                <c:pt idx="1280">
                  <c:v>1340</c:v>
                </c:pt>
                <c:pt idx="1281">
                  <c:v>1341</c:v>
                </c:pt>
                <c:pt idx="1282">
                  <c:v>1342</c:v>
                </c:pt>
                <c:pt idx="1283">
                  <c:v>1343</c:v>
                </c:pt>
                <c:pt idx="1284">
                  <c:v>1344</c:v>
                </c:pt>
                <c:pt idx="1285">
                  <c:v>1345</c:v>
                </c:pt>
                <c:pt idx="1286">
                  <c:v>1346</c:v>
                </c:pt>
                <c:pt idx="1287">
                  <c:v>1347</c:v>
                </c:pt>
                <c:pt idx="1288">
                  <c:v>1348</c:v>
                </c:pt>
                <c:pt idx="1289">
                  <c:v>1349</c:v>
                </c:pt>
                <c:pt idx="1290">
                  <c:v>1352</c:v>
                </c:pt>
                <c:pt idx="1291">
                  <c:v>1353</c:v>
                </c:pt>
                <c:pt idx="1292">
                  <c:v>1357</c:v>
                </c:pt>
                <c:pt idx="1293">
                  <c:v>1359</c:v>
                </c:pt>
                <c:pt idx="1294">
                  <c:v>1360</c:v>
                </c:pt>
                <c:pt idx="1295">
                  <c:v>1361</c:v>
                </c:pt>
                <c:pt idx="1296">
                  <c:v>1363</c:v>
                </c:pt>
                <c:pt idx="1297">
                  <c:v>1364</c:v>
                </c:pt>
                <c:pt idx="1298">
                  <c:v>1365</c:v>
                </c:pt>
                <c:pt idx="1299">
                  <c:v>1366</c:v>
                </c:pt>
                <c:pt idx="1300">
                  <c:v>1368</c:v>
                </c:pt>
                <c:pt idx="1301">
                  <c:v>1369</c:v>
                </c:pt>
                <c:pt idx="1302">
                  <c:v>1370</c:v>
                </c:pt>
                <c:pt idx="1303">
                  <c:v>1372</c:v>
                </c:pt>
                <c:pt idx="1304">
                  <c:v>1373</c:v>
                </c:pt>
                <c:pt idx="1305">
                  <c:v>1374</c:v>
                </c:pt>
                <c:pt idx="1306">
                  <c:v>1376</c:v>
                </c:pt>
                <c:pt idx="1307">
                  <c:v>1377</c:v>
                </c:pt>
                <c:pt idx="1308">
                  <c:v>1380</c:v>
                </c:pt>
                <c:pt idx="1309">
                  <c:v>1381</c:v>
                </c:pt>
                <c:pt idx="1310">
                  <c:v>1386</c:v>
                </c:pt>
                <c:pt idx="1311">
                  <c:v>1387</c:v>
                </c:pt>
                <c:pt idx="1312">
                  <c:v>1388</c:v>
                </c:pt>
                <c:pt idx="1313">
                  <c:v>1389</c:v>
                </c:pt>
                <c:pt idx="1314">
                  <c:v>1390</c:v>
                </c:pt>
                <c:pt idx="1315">
                  <c:v>1391</c:v>
                </c:pt>
                <c:pt idx="1316">
                  <c:v>1392</c:v>
                </c:pt>
                <c:pt idx="1317">
                  <c:v>1393</c:v>
                </c:pt>
                <c:pt idx="1318">
                  <c:v>1395</c:v>
                </c:pt>
                <c:pt idx="1319">
                  <c:v>1397</c:v>
                </c:pt>
                <c:pt idx="1320">
                  <c:v>1399</c:v>
                </c:pt>
                <c:pt idx="1321">
                  <c:v>1403</c:v>
                </c:pt>
                <c:pt idx="1322">
                  <c:v>1404</c:v>
                </c:pt>
                <c:pt idx="1323">
                  <c:v>1405</c:v>
                </c:pt>
                <c:pt idx="1324">
                  <c:v>1407</c:v>
                </c:pt>
                <c:pt idx="1325">
                  <c:v>1408</c:v>
                </c:pt>
                <c:pt idx="1326">
                  <c:v>1409</c:v>
                </c:pt>
                <c:pt idx="1327">
                  <c:v>1410</c:v>
                </c:pt>
                <c:pt idx="1328">
                  <c:v>1412</c:v>
                </c:pt>
                <c:pt idx="1329">
                  <c:v>1416</c:v>
                </c:pt>
                <c:pt idx="1330">
                  <c:v>1417</c:v>
                </c:pt>
                <c:pt idx="1331">
                  <c:v>1419</c:v>
                </c:pt>
                <c:pt idx="1332">
                  <c:v>1420</c:v>
                </c:pt>
                <c:pt idx="1333">
                  <c:v>1422</c:v>
                </c:pt>
                <c:pt idx="1334">
                  <c:v>1423</c:v>
                </c:pt>
                <c:pt idx="1335">
                  <c:v>1424</c:v>
                </c:pt>
                <c:pt idx="1336">
                  <c:v>1425</c:v>
                </c:pt>
                <c:pt idx="1337">
                  <c:v>1426</c:v>
                </c:pt>
                <c:pt idx="1338">
                  <c:v>1431</c:v>
                </c:pt>
                <c:pt idx="1339">
                  <c:v>1432</c:v>
                </c:pt>
                <c:pt idx="1340">
                  <c:v>1434</c:v>
                </c:pt>
                <c:pt idx="1341">
                  <c:v>1435</c:v>
                </c:pt>
                <c:pt idx="1342">
                  <c:v>1437</c:v>
                </c:pt>
                <c:pt idx="1343">
                  <c:v>1438</c:v>
                </c:pt>
                <c:pt idx="1344">
                  <c:v>1439</c:v>
                </c:pt>
                <c:pt idx="1345">
                  <c:v>1440</c:v>
                </c:pt>
                <c:pt idx="1346">
                  <c:v>1441</c:v>
                </c:pt>
                <c:pt idx="1347">
                  <c:v>1446</c:v>
                </c:pt>
                <c:pt idx="1348">
                  <c:v>1447</c:v>
                </c:pt>
                <c:pt idx="1349">
                  <c:v>1448</c:v>
                </c:pt>
                <c:pt idx="1350">
                  <c:v>1449</c:v>
                </c:pt>
                <c:pt idx="1351">
                  <c:v>1451</c:v>
                </c:pt>
                <c:pt idx="1352">
                  <c:v>1452</c:v>
                </c:pt>
                <c:pt idx="1353">
                  <c:v>1456</c:v>
                </c:pt>
                <c:pt idx="1354">
                  <c:v>1460</c:v>
                </c:pt>
                <c:pt idx="1355">
                  <c:v>1461</c:v>
                </c:pt>
                <c:pt idx="1356">
                  <c:v>1462</c:v>
                </c:pt>
                <c:pt idx="1357">
                  <c:v>1463</c:v>
                </c:pt>
                <c:pt idx="1358">
                  <c:v>1464</c:v>
                </c:pt>
                <c:pt idx="1359">
                  <c:v>1467</c:v>
                </c:pt>
                <c:pt idx="1360">
                  <c:v>1468</c:v>
                </c:pt>
                <c:pt idx="1361">
                  <c:v>1469</c:v>
                </c:pt>
                <c:pt idx="1362">
                  <c:v>1471</c:v>
                </c:pt>
                <c:pt idx="1363">
                  <c:v>1472</c:v>
                </c:pt>
                <c:pt idx="1364">
                  <c:v>1473</c:v>
                </c:pt>
                <c:pt idx="1365">
                  <c:v>1476</c:v>
                </c:pt>
                <c:pt idx="1366">
                  <c:v>1478</c:v>
                </c:pt>
                <c:pt idx="1367">
                  <c:v>1484</c:v>
                </c:pt>
                <c:pt idx="1368">
                  <c:v>1486</c:v>
                </c:pt>
                <c:pt idx="1369">
                  <c:v>1487</c:v>
                </c:pt>
                <c:pt idx="1370">
                  <c:v>1488</c:v>
                </c:pt>
                <c:pt idx="1371">
                  <c:v>1489</c:v>
                </c:pt>
                <c:pt idx="1372">
                  <c:v>1490</c:v>
                </c:pt>
                <c:pt idx="1373">
                  <c:v>1491</c:v>
                </c:pt>
                <c:pt idx="1374">
                  <c:v>1492</c:v>
                </c:pt>
                <c:pt idx="1375">
                  <c:v>1495</c:v>
                </c:pt>
                <c:pt idx="1376">
                  <c:v>1499</c:v>
                </c:pt>
                <c:pt idx="1377">
                  <c:v>1500</c:v>
                </c:pt>
                <c:pt idx="1378">
                  <c:v>1502</c:v>
                </c:pt>
                <c:pt idx="1379">
                  <c:v>1503</c:v>
                </c:pt>
                <c:pt idx="1380">
                  <c:v>1504</c:v>
                </c:pt>
                <c:pt idx="1381">
                  <c:v>1508</c:v>
                </c:pt>
                <c:pt idx="1382">
                  <c:v>1512</c:v>
                </c:pt>
                <c:pt idx="1383">
                  <c:v>1514</c:v>
                </c:pt>
                <c:pt idx="1384">
                  <c:v>1516</c:v>
                </c:pt>
                <c:pt idx="1385">
                  <c:v>1519</c:v>
                </c:pt>
                <c:pt idx="1386">
                  <c:v>1521</c:v>
                </c:pt>
                <c:pt idx="1387">
                  <c:v>1528</c:v>
                </c:pt>
                <c:pt idx="1388">
                  <c:v>1529</c:v>
                </c:pt>
                <c:pt idx="1389">
                  <c:v>1531</c:v>
                </c:pt>
                <c:pt idx="1390">
                  <c:v>1532</c:v>
                </c:pt>
                <c:pt idx="1391">
                  <c:v>1534</c:v>
                </c:pt>
                <c:pt idx="1392">
                  <c:v>1536</c:v>
                </c:pt>
                <c:pt idx="1393">
                  <c:v>1540</c:v>
                </c:pt>
                <c:pt idx="1394">
                  <c:v>1541</c:v>
                </c:pt>
                <c:pt idx="1395">
                  <c:v>1543</c:v>
                </c:pt>
                <c:pt idx="1396">
                  <c:v>1545</c:v>
                </c:pt>
                <c:pt idx="1397">
                  <c:v>1548</c:v>
                </c:pt>
                <c:pt idx="1398">
                  <c:v>1550</c:v>
                </c:pt>
                <c:pt idx="1399">
                  <c:v>1551</c:v>
                </c:pt>
                <c:pt idx="1400">
                  <c:v>1553</c:v>
                </c:pt>
                <c:pt idx="1401">
                  <c:v>1554</c:v>
                </c:pt>
                <c:pt idx="1402">
                  <c:v>1555</c:v>
                </c:pt>
                <c:pt idx="1403">
                  <c:v>1558</c:v>
                </c:pt>
                <c:pt idx="1404">
                  <c:v>1559</c:v>
                </c:pt>
                <c:pt idx="1405">
                  <c:v>1560</c:v>
                </c:pt>
                <c:pt idx="1406">
                  <c:v>1563</c:v>
                </c:pt>
                <c:pt idx="1407">
                  <c:v>1567</c:v>
                </c:pt>
                <c:pt idx="1408">
                  <c:v>1569</c:v>
                </c:pt>
                <c:pt idx="1409">
                  <c:v>1571</c:v>
                </c:pt>
                <c:pt idx="1410">
                  <c:v>1573</c:v>
                </c:pt>
                <c:pt idx="1411">
                  <c:v>1574</c:v>
                </c:pt>
                <c:pt idx="1412">
                  <c:v>1576</c:v>
                </c:pt>
                <c:pt idx="1413">
                  <c:v>1579</c:v>
                </c:pt>
                <c:pt idx="1414">
                  <c:v>1580</c:v>
                </c:pt>
                <c:pt idx="1415">
                  <c:v>1581</c:v>
                </c:pt>
                <c:pt idx="1416">
                  <c:v>1584</c:v>
                </c:pt>
                <c:pt idx="1417">
                  <c:v>1594</c:v>
                </c:pt>
                <c:pt idx="1418">
                  <c:v>1597</c:v>
                </c:pt>
                <c:pt idx="1419">
                  <c:v>1598</c:v>
                </c:pt>
                <c:pt idx="1420">
                  <c:v>1600</c:v>
                </c:pt>
                <c:pt idx="1421">
                  <c:v>1602</c:v>
                </c:pt>
                <c:pt idx="1422">
                  <c:v>1603</c:v>
                </c:pt>
                <c:pt idx="1423">
                  <c:v>1606</c:v>
                </c:pt>
                <c:pt idx="1424">
                  <c:v>1608</c:v>
                </c:pt>
                <c:pt idx="1425">
                  <c:v>1611</c:v>
                </c:pt>
                <c:pt idx="1426">
                  <c:v>1613</c:v>
                </c:pt>
                <c:pt idx="1427">
                  <c:v>1616</c:v>
                </c:pt>
                <c:pt idx="1428">
                  <c:v>1617</c:v>
                </c:pt>
                <c:pt idx="1429">
                  <c:v>1622</c:v>
                </c:pt>
                <c:pt idx="1430">
                  <c:v>1623</c:v>
                </c:pt>
                <c:pt idx="1431">
                  <c:v>1628</c:v>
                </c:pt>
                <c:pt idx="1432">
                  <c:v>1635</c:v>
                </c:pt>
                <c:pt idx="1433">
                  <c:v>1642</c:v>
                </c:pt>
                <c:pt idx="1434">
                  <c:v>1649</c:v>
                </c:pt>
                <c:pt idx="1435">
                  <c:v>1650</c:v>
                </c:pt>
                <c:pt idx="1436">
                  <c:v>1656</c:v>
                </c:pt>
                <c:pt idx="1437">
                  <c:v>1658</c:v>
                </c:pt>
                <c:pt idx="1438">
                  <c:v>1661</c:v>
                </c:pt>
                <c:pt idx="1439">
                  <c:v>1662</c:v>
                </c:pt>
                <c:pt idx="1440">
                  <c:v>1663</c:v>
                </c:pt>
                <c:pt idx="1441">
                  <c:v>1665</c:v>
                </c:pt>
                <c:pt idx="1442">
                  <c:v>1666</c:v>
                </c:pt>
                <c:pt idx="1443">
                  <c:v>1669</c:v>
                </c:pt>
                <c:pt idx="1444">
                  <c:v>1677</c:v>
                </c:pt>
                <c:pt idx="1445">
                  <c:v>1681</c:v>
                </c:pt>
                <c:pt idx="1446">
                  <c:v>1687</c:v>
                </c:pt>
                <c:pt idx="1447">
                  <c:v>1689</c:v>
                </c:pt>
                <c:pt idx="1448">
                  <c:v>1691</c:v>
                </c:pt>
                <c:pt idx="1449">
                  <c:v>1692</c:v>
                </c:pt>
                <c:pt idx="1450">
                  <c:v>1697</c:v>
                </c:pt>
                <c:pt idx="1451">
                  <c:v>1702</c:v>
                </c:pt>
                <c:pt idx="1452">
                  <c:v>1707</c:v>
                </c:pt>
                <c:pt idx="1453">
                  <c:v>1710</c:v>
                </c:pt>
                <c:pt idx="1454">
                  <c:v>1713</c:v>
                </c:pt>
                <c:pt idx="1455">
                  <c:v>1720</c:v>
                </c:pt>
                <c:pt idx="1456">
                  <c:v>1721</c:v>
                </c:pt>
                <c:pt idx="1457">
                  <c:v>1723</c:v>
                </c:pt>
                <c:pt idx="1458">
                  <c:v>1727</c:v>
                </c:pt>
                <c:pt idx="1459">
                  <c:v>1730</c:v>
                </c:pt>
                <c:pt idx="1460">
                  <c:v>1735</c:v>
                </c:pt>
                <c:pt idx="1461">
                  <c:v>1739</c:v>
                </c:pt>
                <c:pt idx="1462">
                  <c:v>1740</c:v>
                </c:pt>
                <c:pt idx="1463">
                  <c:v>1745</c:v>
                </c:pt>
                <c:pt idx="1464">
                  <c:v>1767</c:v>
                </c:pt>
                <c:pt idx="1465">
                  <c:v>1776</c:v>
                </c:pt>
                <c:pt idx="1466">
                  <c:v>1777</c:v>
                </c:pt>
                <c:pt idx="1467">
                  <c:v>1778</c:v>
                </c:pt>
                <c:pt idx="1468">
                  <c:v>1789</c:v>
                </c:pt>
                <c:pt idx="1469">
                  <c:v>1790</c:v>
                </c:pt>
                <c:pt idx="1470">
                  <c:v>1792</c:v>
                </c:pt>
                <c:pt idx="1471">
                  <c:v>1804</c:v>
                </c:pt>
                <c:pt idx="1472">
                  <c:v>1805</c:v>
                </c:pt>
                <c:pt idx="1473">
                  <c:v>1806</c:v>
                </c:pt>
                <c:pt idx="1474">
                  <c:v>1809</c:v>
                </c:pt>
                <c:pt idx="1475">
                  <c:v>1812</c:v>
                </c:pt>
                <c:pt idx="1476">
                  <c:v>1816</c:v>
                </c:pt>
                <c:pt idx="1477">
                  <c:v>1817</c:v>
                </c:pt>
                <c:pt idx="1478">
                  <c:v>1820</c:v>
                </c:pt>
                <c:pt idx="1479">
                  <c:v>1823</c:v>
                </c:pt>
                <c:pt idx="1480">
                  <c:v>1833</c:v>
                </c:pt>
                <c:pt idx="1481">
                  <c:v>1834</c:v>
                </c:pt>
                <c:pt idx="1482">
                  <c:v>1835</c:v>
                </c:pt>
                <c:pt idx="1483">
                  <c:v>1837</c:v>
                </c:pt>
                <c:pt idx="1484">
                  <c:v>1842</c:v>
                </c:pt>
                <c:pt idx="1485">
                  <c:v>1855</c:v>
                </c:pt>
                <c:pt idx="1486">
                  <c:v>1859</c:v>
                </c:pt>
                <c:pt idx="1487">
                  <c:v>1865</c:v>
                </c:pt>
                <c:pt idx="1488">
                  <c:v>1867</c:v>
                </c:pt>
                <c:pt idx="1489">
                  <c:v>1869</c:v>
                </c:pt>
                <c:pt idx="1490">
                  <c:v>1871</c:v>
                </c:pt>
                <c:pt idx="1491">
                  <c:v>1875</c:v>
                </c:pt>
                <c:pt idx="1492">
                  <c:v>1877</c:v>
                </c:pt>
                <c:pt idx="1493">
                  <c:v>1880</c:v>
                </c:pt>
                <c:pt idx="1494">
                  <c:v>1882</c:v>
                </c:pt>
                <c:pt idx="1495">
                  <c:v>1906</c:v>
                </c:pt>
                <c:pt idx="1496">
                  <c:v>1914</c:v>
                </c:pt>
                <c:pt idx="1497">
                  <c:v>1916</c:v>
                </c:pt>
                <c:pt idx="1498">
                  <c:v>1917</c:v>
                </c:pt>
                <c:pt idx="1499">
                  <c:v>1925</c:v>
                </c:pt>
                <c:pt idx="1500">
                  <c:v>1934</c:v>
                </c:pt>
                <c:pt idx="1501">
                  <c:v>1946</c:v>
                </c:pt>
                <c:pt idx="1502">
                  <c:v>1957</c:v>
                </c:pt>
                <c:pt idx="1503">
                  <c:v>1960</c:v>
                </c:pt>
                <c:pt idx="1504">
                  <c:v>1962</c:v>
                </c:pt>
                <c:pt idx="1505">
                  <c:v>1966</c:v>
                </c:pt>
                <c:pt idx="1506">
                  <c:v>1970</c:v>
                </c:pt>
                <c:pt idx="1507">
                  <c:v>1971</c:v>
                </c:pt>
                <c:pt idx="1508">
                  <c:v>1972</c:v>
                </c:pt>
                <c:pt idx="1509">
                  <c:v>1973</c:v>
                </c:pt>
                <c:pt idx="1510">
                  <c:v>1975</c:v>
                </c:pt>
                <c:pt idx="1511">
                  <c:v>1978</c:v>
                </c:pt>
                <c:pt idx="1512">
                  <c:v>1980</c:v>
                </c:pt>
                <c:pt idx="1513">
                  <c:v>1992</c:v>
                </c:pt>
                <c:pt idx="1514">
                  <c:v>1994</c:v>
                </c:pt>
                <c:pt idx="1515">
                  <c:v>2015</c:v>
                </c:pt>
                <c:pt idx="1516">
                  <c:v>2016</c:v>
                </c:pt>
                <c:pt idx="1517">
                  <c:v>2027</c:v>
                </c:pt>
                <c:pt idx="1518">
                  <c:v>2028</c:v>
                </c:pt>
                <c:pt idx="1519">
                  <c:v>2029</c:v>
                </c:pt>
                <c:pt idx="1520">
                  <c:v>2033</c:v>
                </c:pt>
                <c:pt idx="1521">
                  <c:v>2053</c:v>
                </c:pt>
                <c:pt idx="1522">
                  <c:v>2055</c:v>
                </c:pt>
                <c:pt idx="1523">
                  <c:v>2062</c:v>
                </c:pt>
                <c:pt idx="1524">
                  <c:v>2078</c:v>
                </c:pt>
                <c:pt idx="1525">
                  <c:v>2087</c:v>
                </c:pt>
                <c:pt idx="1526">
                  <c:v>2093</c:v>
                </c:pt>
                <c:pt idx="1527">
                  <c:v>2129</c:v>
                </c:pt>
                <c:pt idx="1528">
                  <c:v>2150</c:v>
                </c:pt>
                <c:pt idx="1529">
                  <c:v>2177</c:v>
                </c:pt>
                <c:pt idx="1530">
                  <c:v>2184</c:v>
                </c:pt>
                <c:pt idx="1531">
                  <c:v>2187</c:v>
                </c:pt>
                <c:pt idx="1532">
                  <c:v>2191</c:v>
                </c:pt>
                <c:pt idx="1533">
                  <c:v>2201</c:v>
                </c:pt>
                <c:pt idx="1534">
                  <c:v>2219</c:v>
                </c:pt>
                <c:pt idx="1535">
                  <c:v>2231</c:v>
                </c:pt>
                <c:pt idx="1536">
                  <c:v>2241</c:v>
                </c:pt>
                <c:pt idx="1537">
                  <c:v>2256</c:v>
                </c:pt>
                <c:pt idx="1538">
                  <c:v>2260</c:v>
                </c:pt>
                <c:pt idx="1539">
                  <c:v>2301</c:v>
                </c:pt>
                <c:pt idx="1540">
                  <c:v>2330</c:v>
                </c:pt>
                <c:pt idx="1541">
                  <c:v>2372</c:v>
                </c:pt>
                <c:pt idx="1542">
                  <c:v>2389</c:v>
                </c:pt>
                <c:pt idx="1543">
                  <c:v>2420</c:v>
                </c:pt>
                <c:pt idx="1544">
                  <c:v>2429</c:v>
                </c:pt>
                <c:pt idx="1545">
                  <c:v>2453</c:v>
                </c:pt>
                <c:pt idx="1546">
                  <c:v>2456</c:v>
                </c:pt>
                <c:pt idx="1547">
                  <c:v>2462</c:v>
                </c:pt>
                <c:pt idx="1548">
                  <c:v>2485</c:v>
                </c:pt>
                <c:pt idx="1549">
                  <c:v>2516</c:v>
                </c:pt>
                <c:pt idx="1550">
                  <c:v>2621</c:v>
                </c:pt>
                <c:pt idx="1551">
                  <c:v>2635</c:v>
                </c:pt>
                <c:pt idx="1552">
                  <c:v>2653</c:v>
                </c:pt>
                <c:pt idx="1553">
                  <c:v>2692</c:v>
                </c:pt>
                <c:pt idx="1554">
                  <c:v>2769</c:v>
                </c:pt>
                <c:pt idx="1555">
                  <c:v>2770</c:v>
                </c:pt>
                <c:pt idx="1556">
                  <c:v>2775</c:v>
                </c:pt>
                <c:pt idx="1557">
                  <c:v>2870</c:v>
                </c:pt>
                <c:pt idx="1558">
                  <c:v>3025</c:v>
                </c:pt>
                <c:pt idx="1559">
                  <c:v>3076</c:v>
                </c:pt>
                <c:pt idx="1560">
                  <c:v>3078</c:v>
                </c:pt>
                <c:pt idx="1561">
                  <c:v>3094</c:v>
                </c:pt>
                <c:pt idx="1562">
                  <c:v>3102</c:v>
                </c:pt>
                <c:pt idx="1563">
                  <c:v>3183</c:v>
                </c:pt>
                <c:pt idx="1564">
                  <c:v>3253</c:v>
                </c:pt>
                <c:pt idx="1565">
                  <c:v>3284</c:v>
                </c:pt>
                <c:pt idx="1566">
                  <c:v>3322</c:v>
                </c:pt>
                <c:pt idx="1567">
                  <c:v>3366</c:v>
                </c:pt>
                <c:pt idx="1568">
                  <c:v>3422</c:v>
                </c:pt>
              </c:numCache>
            </c:numRef>
          </c:xVal>
          <c:yVal>
            <c:numRef>
              <c:f>'call duration'!$E$4:$E$1572</c:f>
              <c:numCache>
                <c:formatCode>General</c:formatCode>
                <c:ptCount val="1569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12</c:v>
                </c:pt>
                <c:pt idx="4">
                  <c:v>52</c:v>
                </c:pt>
                <c:pt idx="5">
                  <c:v>165</c:v>
                </c:pt>
                <c:pt idx="6">
                  <c:v>282</c:v>
                </c:pt>
                <c:pt idx="7">
                  <c:v>504</c:v>
                </c:pt>
                <c:pt idx="8">
                  <c:v>688</c:v>
                </c:pt>
                <c:pt idx="9">
                  <c:v>702</c:v>
                </c:pt>
                <c:pt idx="10">
                  <c:v>760</c:v>
                </c:pt>
                <c:pt idx="11">
                  <c:v>1067</c:v>
                </c:pt>
                <c:pt idx="12">
                  <c:v>984</c:v>
                </c:pt>
                <c:pt idx="13">
                  <c:v>1144</c:v>
                </c:pt>
                <c:pt idx="14">
                  <c:v>1190</c:v>
                </c:pt>
                <c:pt idx="15">
                  <c:v>1305</c:v>
                </c:pt>
                <c:pt idx="16">
                  <c:v>1424</c:v>
                </c:pt>
                <c:pt idx="17">
                  <c:v>1377</c:v>
                </c:pt>
                <c:pt idx="18">
                  <c:v>1674</c:v>
                </c:pt>
                <c:pt idx="19">
                  <c:v>1349</c:v>
                </c:pt>
                <c:pt idx="20">
                  <c:v>1660</c:v>
                </c:pt>
                <c:pt idx="21">
                  <c:v>1659</c:v>
                </c:pt>
                <c:pt idx="22">
                  <c:v>2002</c:v>
                </c:pt>
                <c:pt idx="23">
                  <c:v>1817</c:v>
                </c:pt>
                <c:pt idx="24">
                  <c:v>1944</c:v>
                </c:pt>
                <c:pt idx="25">
                  <c:v>1975</c:v>
                </c:pt>
                <c:pt idx="26">
                  <c:v>1872</c:v>
                </c:pt>
                <c:pt idx="27">
                  <c:v>1917</c:v>
                </c:pt>
                <c:pt idx="28">
                  <c:v>1540</c:v>
                </c:pt>
                <c:pt idx="29">
                  <c:v>2378</c:v>
                </c:pt>
                <c:pt idx="30">
                  <c:v>1920</c:v>
                </c:pt>
                <c:pt idx="31">
                  <c:v>1767</c:v>
                </c:pt>
                <c:pt idx="32">
                  <c:v>1760</c:v>
                </c:pt>
                <c:pt idx="33">
                  <c:v>1914</c:v>
                </c:pt>
                <c:pt idx="34">
                  <c:v>2482</c:v>
                </c:pt>
                <c:pt idx="35">
                  <c:v>2345</c:v>
                </c:pt>
                <c:pt idx="36">
                  <c:v>3240</c:v>
                </c:pt>
                <c:pt idx="37">
                  <c:v>2849</c:v>
                </c:pt>
                <c:pt idx="38">
                  <c:v>2394</c:v>
                </c:pt>
                <c:pt idx="39">
                  <c:v>2964</c:v>
                </c:pt>
                <c:pt idx="40">
                  <c:v>2920</c:v>
                </c:pt>
                <c:pt idx="41">
                  <c:v>3731</c:v>
                </c:pt>
                <c:pt idx="42">
                  <c:v>3696</c:v>
                </c:pt>
                <c:pt idx="43">
                  <c:v>4257</c:v>
                </c:pt>
                <c:pt idx="44">
                  <c:v>4312</c:v>
                </c:pt>
                <c:pt idx="45">
                  <c:v>3780</c:v>
                </c:pt>
                <c:pt idx="46">
                  <c:v>3910</c:v>
                </c:pt>
                <c:pt idx="47">
                  <c:v>3854</c:v>
                </c:pt>
                <c:pt idx="48">
                  <c:v>4752</c:v>
                </c:pt>
                <c:pt idx="49">
                  <c:v>4655</c:v>
                </c:pt>
                <c:pt idx="50">
                  <c:v>5650</c:v>
                </c:pt>
                <c:pt idx="51">
                  <c:v>5916</c:v>
                </c:pt>
                <c:pt idx="52">
                  <c:v>5356</c:v>
                </c:pt>
                <c:pt idx="53">
                  <c:v>5565</c:v>
                </c:pt>
                <c:pt idx="54">
                  <c:v>5670</c:v>
                </c:pt>
                <c:pt idx="55">
                  <c:v>6600</c:v>
                </c:pt>
                <c:pt idx="56">
                  <c:v>6944</c:v>
                </c:pt>
                <c:pt idx="57">
                  <c:v>7011</c:v>
                </c:pt>
                <c:pt idx="58">
                  <c:v>7656</c:v>
                </c:pt>
                <c:pt idx="59">
                  <c:v>7788</c:v>
                </c:pt>
                <c:pt idx="60">
                  <c:v>6480</c:v>
                </c:pt>
                <c:pt idx="61">
                  <c:v>7808</c:v>
                </c:pt>
                <c:pt idx="62">
                  <c:v>6820</c:v>
                </c:pt>
                <c:pt idx="63">
                  <c:v>9072</c:v>
                </c:pt>
                <c:pt idx="64">
                  <c:v>8704</c:v>
                </c:pt>
                <c:pt idx="65">
                  <c:v>9685</c:v>
                </c:pt>
                <c:pt idx="66">
                  <c:v>8118</c:v>
                </c:pt>
                <c:pt idx="67">
                  <c:v>10787</c:v>
                </c:pt>
                <c:pt idx="68">
                  <c:v>9996</c:v>
                </c:pt>
                <c:pt idx="69">
                  <c:v>9384</c:v>
                </c:pt>
                <c:pt idx="70">
                  <c:v>10080</c:v>
                </c:pt>
                <c:pt idx="71">
                  <c:v>11857</c:v>
                </c:pt>
                <c:pt idx="72">
                  <c:v>11664</c:v>
                </c:pt>
                <c:pt idx="73">
                  <c:v>12337</c:v>
                </c:pt>
                <c:pt idx="74">
                  <c:v>11100</c:v>
                </c:pt>
                <c:pt idx="75">
                  <c:v>11250</c:v>
                </c:pt>
                <c:pt idx="76">
                  <c:v>12160</c:v>
                </c:pt>
                <c:pt idx="77">
                  <c:v>12089</c:v>
                </c:pt>
                <c:pt idx="78">
                  <c:v>12012</c:v>
                </c:pt>
                <c:pt idx="79">
                  <c:v>10823</c:v>
                </c:pt>
                <c:pt idx="80">
                  <c:v>13120</c:v>
                </c:pt>
                <c:pt idx="81">
                  <c:v>13770</c:v>
                </c:pt>
                <c:pt idx="82">
                  <c:v>14022</c:v>
                </c:pt>
                <c:pt idx="83">
                  <c:v>12284</c:v>
                </c:pt>
                <c:pt idx="84">
                  <c:v>11928</c:v>
                </c:pt>
                <c:pt idx="85">
                  <c:v>14280</c:v>
                </c:pt>
                <c:pt idx="86">
                  <c:v>12556</c:v>
                </c:pt>
                <c:pt idx="87">
                  <c:v>14268</c:v>
                </c:pt>
                <c:pt idx="88">
                  <c:v>15136</c:v>
                </c:pt>
                <c:pt idx="89">
                  <c:v>15842</c:v>
                </c:pt>
                <c:pt idx="90">
                  <c:v>16740</c:v>
                </c:pt>
                <c:pt idx="91">
                  <c:v>16016</c:v>
                </c:pt>
                <c:pt idx="92">
                  <c:v>15640</c:v>
                </c:pt>
                <c:pt idx="93">
                  <c:v>14601</c:v>
                </c:pt>
                <c:pt idx="94">
                  <c:v>14006</c:v>
                </c:pt>
                <c:pt idx="95">
                  <c:v>14915</c:v>
                </c:pt>
                <c:pt idx="96">
                  <c:v>14976</c:v>
                </c:pt>
                <c:pt idx="97">
                  <c:v>16878</c:v>
                </c:pt>
                <c:pt idx="98">
                  <c:v>15876</c:v>
                </c:pt>
                <c:pt idx="99">
                  <c:v>15246</c:v>
                </c:pt>
                <c:pt idx="100">
                  <c:v>16100</c:v>
                </c:pt>
                <c:pt idx="101">
                  <c:v>16564</c:v>
                </c:pt>
                <c:pt idx="102">
                  <c:v>16524</c:v>
                </c:pt>
                <c:pt idx="103">
                  <c:v>17613</c:v>
                </c:pt>
                <c:pt idx="104">
                  <c:v>18616</c:v>
                </c:pt>
                <c:pt idx="105">
                  <c:v>15855</c:v>
                </c:pt>
                <c:pt idx="106">
                  <c:v>17384</c:v>
                </c:pt>
                <c:pt idx="107">
                  <c:v>15515</c:v>
                </c:pt>
                <c:pt idx="108">
                  <c:v>18252</c:v>
                </c:pt>
                <c:pt idx="109">
                  <c:v>17222</c:v>
                </c:pt>
                <c:pt idx="110">
                  <c:v>18150</c:v>
                </c:pt>
                <c:pt idx="111">
                  <c:v>18426</c:v>
                </c:pt>
                <c:pt idx="112">
                  <c:v>19600</c:v>
                </c:pt>
                <c:pt idx="113">
                  <c:v>18758</c:v>
                </c:pt>
                <c:pt idx="114">
                  <c:v>20406</c:v>
                </c:pt>
                <c:pt idx="115">
                  <c:v>16330</c:v>
                </c:pt>
                <c:pt idx="116">
                  <c:v>15892</c:v>
                </c:pt>
                <c:pt idx="117">
                  <c:v>17550</c:v>
                </c:pt>
                <c:pt idx="118">
                  <c:v>16520</c:v>
                </c:pt>
                <c:pt idx="119">
                  <c:v>20468</c:v>
                </c:pt>
                <c:pt idx="120">
                  <c:v>16560</c:v>
                </c:pt>
                <c:pt idx="121">
                  <c:v>22022</c:v>
                </c:pt>
                <c:pt idx="122">
                  <c:v>21716</c:v>
                </c:pt>
                <c:pt idx="123">
                  <c:v>21033</c:v>
                </c:pt>
                <c:pt idx="124">
                  <c:v>23808</c:v>
                </c:pt>
                <c:pt idx="125">
                  <c:v>20625</c:v>
                </c:pt>
                <c:pt idx="126">
                  <c:v>20538</c:v>
                </c:pt>
                <c:pt idx="127">
                  <c:v>19685</c:v>
                </c:pt>
                <c:pt idx="128">
                  <c:v>19968</c:v>
                </c:pt>
                <c:pt idx="129">
                  <c:v>19092</c:v>
                </c:pt>
                <c:pt idx="130">
                  <c:v>19500</c:v>
                </c:pt>
                <c:pt idx="131">
                  <c:v>19126</c:v>
                </c:pt>
                <c:pt idx="132">
                  <c:v>18744</c:v>
                </c:pt>
                <c:pt idx="133">
                  <c:v>19950</c:v>
                </c:pt>
                <c:pt idx="134">
                  <c:v>20368</c:v>
                </c:pt>
                <c:pt idx="135">
                  <c:v>21870</c:v>
                </c:pt>
                <c:pt idx="136">
                  <c:v>24344</c:v>
                </c:pt>
                <c:pt idx="137">
                  <c:v>16851</c:v>
                </c:pt>
                <c:pt idx="138">
                  <c:v>20286</c:v>
                </c:pt>
                <c:pt idx="139">
                  <c:v>24186</c:v>
                </c:pt>
                <c:pt idx="140">
                  <c:v>21560</c:v>
                </c:pt>
                <c:pt idx="141">
                  <c:v>18189</c:v>
                </c:pt>
                <c:pt idx="142">
                  <c:v>17466</c:v>
                </c:pt>
                <c:pt idx="143">
                  <c:v>21593</c:v>
                </c:pt>
                <c:pt idx="144">
                  <c:v>22464</c:v>
                </c:pt>
                <c:pt idx="145">
                  <c:v>20445</c:v>
                </c:pt>
                <c:pt idx="146">
                  <c:v>18104</c:v>
                </c:pt>
                <c:pt idx="147">
                  <c:v>21903</c:v>
                </c:pt>
                <c:pt idx="148">
                  <c:v>22644</c:v>
                </c:pt>
                <c:pt idx="149">
                  <c:v>20413</c:v>
                </c:pt>
                <c:pt idx="150">
                  <c:v>24300</c:v>
                </c:pt>
                <c:pt idx="151">
                  <c:v>24009</c:v>
                </c:pt>
                <c:pt idx="152">
                  <c:v>21280</c:v>
                </c:pt>
                <c:pt idx="153">
                  <c:v>21726</c:v>
                </c:pt>
                <c:pt idx="154">
                  <c:v>21714</c:v>
                </c:pt>
                <c:pt idx="155">
                  <c:v>22630</c:v>
                </c:pt>
                <c:pt idx="156">
                  <c:v>23088</c:v>
                </c:pt>
                <c:pt idx="157">
                  <c:v>24963</c:v>
                </c:pt>
                <c:pt idx="158">
                  <c:v>25122</c:v>
                </c:pt>
                <c:pt idx="159">
                  <c:v>24009</c:v>
                </c:pt>
                <c:pt idx="160">
                  <c:v>23520</c:v>
                </c:pt>
                <c:pt idx="161">
                  <c:v>22540</c:v>
                </c:pt>
                <c:pt idx="162">
                  <c:v>19116</c:v>
                </c:pt>
                <c:pt idx="163">
                  <c:v>22168</c:v>
                </c:pt>
                <c:pt idx="164">
                  <c:v>22796</c:v>
                </c:pt>
                <c:pt idx="165">
                  <c:v>21450</c:v>
                </c:pt>
                <c:pt idx="166">
                  <c:v>26560</c:v>
                </c:pt>
                <c:pt idx="167">
                  <c:v>21042</c:v>
                </c:pt>
                <c:pt idx="168">
                  <c:v>23520</c:v>
                </c:pt>
                <c:pt idx="169">
                  <c:v>20618</c:v>
                </c:pt>
                <c:pt idx="170">
                  <c:v>19380</c:v>
                </c:pt>
                <c:pt idx="171">
                  <c:v>22230</c:v>
                </c:pt>
                <c:pt idx="172">
                  <c:v>23564</c:v>
                </c:pt>
                <c:pt idx="173">
                  <c:v>22317</c:v>
                </c:pt>
                <c:pt idx="174">
                  <c:v>22272</c:v>
                </c:pt>
                <c:pt idx="175">
                  <c:v>23800</c:v>
                </c:pt>
                <c:pt idx="176">
                  <c:v>21648</c:v>
                </c:pt>
                <c:pt idx="177">
                  <c:v>19824</c:v>
                </c:pt>
                <c:pt idx="178">
                  <c:v>23852</c:v>
                </c:pt>
                <c:pt idx="179">
                  <c:v>21838</c:v>
                </c:pt>
                <c:pt idx="180">
                  <c:v>22500</c:v>
                </c:pt>
                <c:pt idx="181">
                  <c:v>22444</c:v>
                </c:pt>
                <c:pt idx="182">
                  <c:v>20566</c:v>
                </c:pt>
                <c:pt idx="183">
                  <c:v>18483</c:v>
                </c:pt>
                <c:pt idx="184">
                  <c:v>21896</c:v>
                </c:pt>
                <c:pt idx="185">
                  <c:v>25715</c:v>
                </c:pt>
                <c:pt idx="186">
                  <c:v>15810</c:v>
                </c:pt>
                <c:pt idx="187">
                  <c:v>22066</c:v>
                </c:pt>
                <c:pt idx="188">
                  <c:v>22372</c:v>
                </c:pt>
                <c:pt idx="189">
                  <c:v>21357</c:v>
                </c:pt>
                <c:pt idx="190">
                  <c:v>19000</c:v>
                </c:pt>
                <c:pt idx="191">
                  <c:v>19482</c:v>
                </c:pt>
                <c:pt idx="192">
                  <c:v>21120</c:v>
                </c:pt>
                <c:pt idx="193">
                  <c:v>24125</c:v>
                </c:pt>
                <c:pt idx="194">
                  <c:v>19012</c:v>
                </c:pt>
                <c:pt idx="195">
                  <c:v>19500</c:v>
                </c:pt>
                <c:pt idx="196">
                  <c:v>18228</c:v>
                </c:pt>
                <c:pt idx="197">
                  <c:v>22852</c:v>
                </c:pt>
                <c:pt idx="198">
                  <c:v>24156</c:v>
                </c:pt>
                <c:pt idx="199">
                  <c:v>21293</c:v>
                </c:pt>
                <c:pt idx="200">
                  <c:v>24000</c:v>
                </c:pt>
                <c:pt idx="201">
                  <c:v>23919</c:v>
                </c:pt>
                <c:pt idx="202">
                  <c:v>20604</c:v>
                </c:pt>
                <c:pt idx="203">
                  <c:v>22533</c:v>
                </c:pt>
                <c:pt idx="204">
                  <c:v>21624</c:v>
                </c:pt>
                <c:pt idx="205">
                  <c:v>19680</c:v>
                </c:pt>
                <c:pt idx="206">
                  <c:v>22248</c:v>
                </c:pt>
                <c:pt idx="207">
                  <c:v>23184</c:v>
                </c:pt>
                <c:pt idx="208">
                  <c:v>20384</c:v>
                </c:pt>
                <c:pt idx="209">
                  <c:v>19437</c:v>
                </c:pt>
                <c:pt idx="210">
                  <c:v>23310</c:v>
                </c:pt>
                <c:pt idx="211">
                  <c:v>24054</c:v>
                </c:pt>
                <c:pt idx="212">
                  <c:v>20564</c:v>
                </c:pt>
                <c:pt idx="213">
                  <c:v>19596</c:v>
                </c:pt>
                <c:pt idx="214">
                  <c:v>22898</c:v>
                </c:pt>
                <c:pt idx="215">
                  <c:v>21715</c:v>
                </c:pt>
                <c:pt idx="216">
                  <c:v>20304</c:v>
                </c:pt>
                <c:pt idx="217">
                  <c:v>23436</c:v>
                </c:pt>
                <c:pt idx="218">
                  <c:v>18094</c:v>
                </c:pt>
                <c:pt idx="219">
                  <c:v>22995</c:v>
                </c:pt>
                <c:pt idx="220">
                  <c:v>21340</c:v>
                </c:pt>
                <c:pt idx="221">
                  <c:v>21879</c:v>
                </c:pt>
                <c:pt idx="222">
                  <c:v>22200</c:v>
                </c:pt>
                <c:pt idx="223">
                  <c:v>17840</c:v>
                </c:pt>
                <c:pt idx="224">
                  <c:v>20608</c:v>
                </c:pt>
                <c:pt idx="225">
                  <c:v>20475</c:v>
                </c:pt>
                <c:pt idx="226">
                  <c:v>26668</c:v>
                </c:pt>
                <c:pt idx="227">
                  <c:v>21792</c:v>
                </c:pt>
                <c:pt idx="228">
                  <c:v>18696</c:v>
                </c:pt>
                <c:pt idx="229">
                  <c:v>20381</c:v>
                </c:pt>
                <c:pt idx="230">
                  <c:v>20010</c:v>
                </c:pt>
                <c:pt idx="231">
                  <c:v>20790</c:v>
                </c:pt>
                <c:pt idx="232">
                  <c:v>21112</c:v>
                </c:pt>
                <c:pt idx="233">
                  <c:v>18873</c:v>
                </c:pt>
                <c:pt idx="234">
                  <c:v>16614</c:v>
                </c:pt>
                <c:pt idx="235">
                  <c:v>16450</c:v>
                </c:pt>
                <c:pt idx="236">
                  <c:v>21712</c:v>
                </c:pt>
                <c:pt idx="237">
                  <c:v>18723</c:v>
                </c:pt>
                <c:pt idx="238">
                  <c:v>20468</c:v>
                </c:pt>
                <c:pt idx="239">
                  <c:v>23900</c:v>
                </c:pt>
                <c:pt idx="240">
                  <c:v>22800</c:v>
                </c:pt>
                <c:pt idx="241">
                  <c:v>20244</c:v>
                </c:pt>
                <c:pt idx="242">
                  <c:v>15730</c:v>
                </c:pt>
                <c:pt idx="243">
                  <c:v>20898</c:v>
                </c:pt>
                <c:pt idx="244">
                  <c:v>21716</c:v>
                </c:pt>
                <c:pt idx="245">
                  <c:v>23765</c:v>
                </c:pt>
                <c:pt idx="246">
                  <c:v>21648</c:v>
                </c:pt>
                <c:pt idx="247">
                  <c:v>22230</c:v>
                </c:pt>
                <c:pt idx="248">
                  <c:v>20584</c:v>
                </c:pt>
                <c:pt idx="249">
                  <c:v>20169</c:v>
                </c:pt>
                <c:pt idx="250">
                  <c:v>21500</c:v>
                </c:pt>
                <c:pt idx="251">
                  <c:v>22088</c:v>
                </c:pt>
                <c:pt idx="252">
                  <c:v>19908</c:v>
                </c:pt>
                <c:pt idx="253">
                  <c:v>20493</c:v>
                </c:pt>
                <c:pt idx="254">
                  <c:v>19812</c:v>
                </c:pt>
                <c:pt idx="255">
                  <c:v>22185</c:v>
                </c:pt>
                <c:pt idx="256">
                  <c:v>19200</c:v>
                </c:pt>
                <c:pt idx="257">
                  <c:v>20560</c:v>
                </c:pt>
                <c:pt idx="258">
                  <c:v>19092</c:v>
                </c:pt>
                <c:pt idx="259">
                  <c:v>19684</c:v>
                </c:pt>
                <c:pt idx="260">
                  <c:v>20020</c:v>
                </c:pt>
                <c:pt idx="261">
                  <c:v>19053</c:v>
                </c:pt>
                <c:pt idx="262">
                  <c:v>20436</c:v>
                </c:pt>
                <c:pt idx="263">
                  <c:v>18936</c:v>
                </c:pt>
                <c:pt idx="264">
                  <c:v>17424</c:v>
                </c:pt>
                <c:pt idx="265">
                  <c:v>20405</c:v>
                </c:pt>
                <c:pt idx="266">
                  <c:v>19152</c:v>
                </c:pt>
                <c:pt idx="267">
                  <c:v>20826</c:v>
                </c:pt>
                <c:pt idx="268">
                  <c:v>24120</c:v>
                </c:pt>
                <c:pt idx="269">
                  <c:v>16678</c:v>
                </c:pt>
                <c:pt idx="270">
                  <c:v>18900</c:v>
                </c:pt>
                <c:pt idx="271">
                  <c:v>18157</c:v>
                </c:pt>
                <c:pt idx="272">
                  <c:v>21216</c:v>
                </c:pt>
                <c:pt idx="273">
                  <c:v>20475</c:v>
                </c:pt>
                <c:pt idx="274">
                  <c:v>15892</c:v>
                </c:pt>
                <c:pt idx="275">
                  <c:v>16500</c:v>
                </c:pt>
                <c:pt idx="276">
                  <c:v>17664</c:v>
                </c:pt>
                <c:pt idx="277">
                  <c:v>18282</c:v>
                </c:pt>
                <c:pt idx="278">
                  <c:v>16958</c:v>
                </c:pt>
                <c:pt idx="279">
                  <c:v>14787</c:v>
                </c:pt>
                <c:pt idx="280">
                  <c:v>18200</c:v>
                </c:pt>
                <c:pt idx="281">
                  <c:v>19670</c:v>
                </c:pt>
                <c:pt idx="282">
                  <c:v>20304</c:v>
                </c:pt>
                <c:pt idx="283">
                  <c:v>20376</c:v>
                </c:pt>
                <c:pt idx="284">
                  <c:v>15336</c:v>
                </c:pt>
                <c:pt idx="285">
                  <c:v>19950</c:v>
                </c:pt>
                <c:pt idx="286">
                  <c:v>15730</c:v>
                </c:pt>
                <c:pt idx="287">
                  <c:v>16646</c:v>
                </c:pt>
                <c:pt idx="288">
                  <c:v>17856</c:v>
                </c:pt>
                <c:pt idx="289">
                  <c:v>15895</c:v>
                </c:pt>
                <c:pt idx="290">
                  <c:v>19430</c:v>
                </c:pt>
                <c:pt idx="291">
                  <c:v>17460</c:v>
                </c:pt>
                <c:pt idx="292">
                  <c:v>14600</c:v>
                </c:pt>
                <c:pt idx="293">
                  <c:v>19924</c:v>
                </c:pt>
                <c:pt idx="294">
                  <c:v>17934</c:v>
                </c:pt>
                <c:pt idx="295">
                  <c:v>19175</c:v>
                </c:pt>
                <c:pt idx="296">
                  <c:v>17760</c:v>
                </c:pt>
                <c:pt idx="297">
                  <c:v>21384</c:v>
                </c:pt>
                <c:pt idx="298">
                  <c:v>18178</c:v>
                </c:pt>
                <c:pt idx="299">
                  <c:v>16445</c:v>
                </c:pt>
                <c:pt idx="300">
                  <c:v>16500</c:v>
                </c:pt>
                <c:pt idx="301">
                  <c:v>20769</c:v>
                </c:pt>
                <c:pt idx="302">
                  <c:v>15100</c:v>
                </c:pt>
                <c:pt idx="303">
                  <c:v>13332</c:v>
                </c:pt>
                <c:pt idx="304">
                  <c:v>16112</c:v>
                </c:pt>
                <c:pt idx="305">
                  <c:v>21655</c:v>
                </c:pt>
                <c:pt idx="306">
                  <c:v>20196</c:v>
                </c:pt>
                <c:pt idx="307">
                  <c:v>12280</c:v>
                </c:pt>
                <c:pt idx="308">
                  <c:v>13552</c:v>
                </c:pt>
                <c:pt idx="309">
                  <c:v>18540</c:v>
                </c:pt>
                <c:pt idx="310">
                  <c:v>12710</c:v>
                </c:pt>
                <c:pt idx="311">
                  <c:v>17105</c:v>
                </c:pt>
                <c:pt idx="312">
                  <c:v>14976</c:v>
                </c:pt>
                <c:pt idx="313">
                  <c:v>15650</c:v>
                </c:pt>
                <c:pt idx="314">
                  <c:v>17898</c:v>
                </c:pt>
                <c:pt idx="315">
                  <c:v>14490</c:v>
                </c:pt>
                <c:pt idx="316">
                  <c:v>16748</c:v>
                </c:pt>
                <c:pt idx="317">
                  <c:v>18703</c:v>
                </c:pt>
                <c:pt idx="318">
                  <c:v>19716</c:v>
                </c:pt>
                <c:pt idx="319">
                  <c:v>16588</c:v>
                </c:pt>
                <c:pt idx="320">
                  <c:v>14400</c:v>
                </c:pt>
                <c:pt idx="321">
                  <c:v>13482</c:v>
                </c:pt>
                <c:pt idx="322">
                  <c:v>18354</c:v>
                </c:pt>
                <c:pt idx="323">
                  <c:v>20349</c:v>
                </c:pt>
                <c:pt idx="324">
                  <c:v>18144</c:v>
                </c:pt>
                <c:pt idx="325">
                  <c:v>13975</c:v>
                </c:pt>
                <c:pt idx="326">
                  <c:v>19886</c:v>
                </c:pt>
                <c:pt idx="327">
                  <c:v>16350</c:v>
                </c:pt>
                <c:pt idx="328">
                  <c:v>16400</c:v>
                </c:pt>
                <c:pt idx="329">
                  <c:v>17766</c:v>
                </c:pt>
                <c:pt idx="330">
                  <c:v>12210</c:v>
                </c:pt>
                <c:pt idx="331">
                  <c:v>13902</c:v>
                </c:pt>
                <c:pt idx="332">
                  <c:v>17596</c:v>
                </c:pt>
                <c:pt idx="333">
                  <c:v>18315</c:v>
                </c:pt>
                <c:pt idx="334">
                  <c:v>13026</c:v>
                </c:pt>
                <c:pt idx="335">
                  <c:v>16415</c:v>
                </c:pt>
                <c:pt idx="336">
                  <c:v>14112</c:v>
                </c:pt>
                <c:pt idx="337">
                  <c:v>13817</c:v>
                </c:pt>
                <c:pt idx="338">
                  <c:v>11154</c:v>
                </c:pt>
                <c:pt idx="339">
                  <c:v>18645</c:v>
                </c:pt>
                <c:pt idx="340">
                  <c:v>18020</c:v>
                </c:pt>
                <c:pt idx="341">
                  <c:v>15345</c:v>
                </c:pt>
                <c:pt idx="342">
                  <c:v>19494</c:v>
                </c:pt>
                <c:pt idx="343">
                  <c:v>16121</c:v>
                </c:pt>
                <c:pt idx="344">
                  <c:v>16512</c:v>
                </c:pt>
                <c:pt idx="345">
                  <c:v>19665</c:v>
                </c:pt>
                <c:pt idx="346">
                  <c:v>14878</c:v>
                </c:pt>
                <c:pt idx="347">
                  <c:v>16656</c:v>
                </c:pt>
                <c:pt idx="348">
                  <c:v>14268</c:v>
                </c:pt>
                <c:pt idx="349">
                  <c:v>13960</c:v>
                </c:pt>
                <c:pt idx="350">
                  <c:v>16800</c:v>
                </c:pt>
                <c:pt idx="351">
                  <c:v>12987</c:v>
                </c:pt>
                <c:pt idx="352">
                  <c:v>17248</c:v>
                </c:pt>
                <c:pt idx="353">
                  <c:v>15532</c:v>
                </c:pt>
                <c:pt idx="354">
                  <c:v>15222</c:v>
                </c:pt>
                <c:pt idx="355">
                  <c:v>13845</c:v>
                </c:pt>
                <c:pt idx="356">
                  <c:v>10324</c:v>
                </c:pt>
                <c:pt idx="357">
                  <c:v>13209</c:v>
                </c:pt>
                <c:pt idx="358">
                  <c:v>17184</c:v>
                </c:pt>
                <c:pt idx="359">
                  <c:v>15796</c:v>
                </c:pt>
                <c:pt idx="360">
                  <c:v>18360</c:v>
                </c:pt>
                <c:pt idx="361">
                  <c:v>17689</c:v>
                </c:pt>
                <c:pt idx="362">
                  <c:v>17376</c:v>
                </c:pt>
                <c:pt idx="363">
                  <c:v>15246</c:v>
                </c:pt>
                <c:pt idx="364">
                  <c:v>17108</c:v>
                </c:pt>
                <c:pt idx="365">
                  <c:v>12775</c:v>
                </c:pt>
                <c:pt idx="366">
                  <c:v>13908</c:v>
                </c:pt>
                <c:pt idx="367">
                  <c:v>11744</c:v>
                </c:pt>
                <c:pt idx="368">
                  <c:v>11776</c:v>
                </c:pt>
                <c:pt idx="369">
                  <c:v>15129</c:v>
                </c:pt>
                <c:pt idx="370">
                  <c:v>14430</c:v>
                </c:pt>
                <c:pt idx="371">
                  <c:v>15953</c:v>
                </c:pt>
                <c:pt idx="372">
                  <c:v>11160</c:v>
                </c:pt>
                <c:pt idx="373">
                  <c:v>10817</c:v>
                </c:pt>
                <c:pt idx="374">
                  <c:v>14212</c:v>
                </c:pt>
                <c:pt idx="375">
                  <c:v>13125</c:v>
                </c:pt>
                <c:pt idx="376">
                  <c:v>15040</c:v>
                </c:pt>
                <c:pt idx="377">
                  <c:v>16965</c:v>
                </c:pt>
                <c:pt idx="378">
                  <c:v>14742</c:v>
                </c:pt>
                <c:pt idx="379">
                  <c:v>16297</c:v>
                </c:pt>
                <c:pt idx="380">
                  <c:v>11780</c:v>
                </c:pt>
                <c:pt idx="381">
                  <c:v>12954</c:v>
                </c:pt>
                <c:pt idx="382">
                  <c:v>12224</c:v>
                </c:pt>
                <c:pt idx="383">
                  <c:v>13788</c:v>
                </c:pt>
                <c:pt idx="384">
                  <c:v>14208</c:v>
                </c:pt>
                <c:pt idx="385">
                  <c:v>13860</c:v>
                </c:pt>
                <c:pt idx="386">
                  <c:v>15054</c:v>
                </c:pt>
                <c:pt idx="387">
                  <c:v>13158</c:v>
                </c:pt>
                <c:pt idx="388">
                  <c:v>15908</c:v>
                </c:pt>
                <c:pt idx="389">
                  <c:v>14393</c:v>
                </c:pt>
                <c:pt idx="390">
                  <c:v>15990</c:v>
                </c:pt>
                <c:pt idx="391">
                  <c:v>12121</c:v>
                </c:pt>
                <c:pt idx="392">
                  <c:v>15680</c:v>
                </c:pt>
                <c:pt idx="393">
                  <c:v>14934</c:v>
                </c:pt>
                <c:pt idx="394">
                  <c:v>16154</c:v>
                </c:pt>
                <c:pt idx="395">
                  <c:v>13035</c:v>
                </c:pt>
                <c:pt idx="396">
                  <c:v>15048</c:v>
                </c:pt>
                <c:pt idx="397">
                  <c:v>11910</c:v>
                </c:pt>
                <c:pt idx="398">
                  <c:v>11940</c:v>
                </c:pt>
                <c:pt idx="399">
                  <c:v>17556</c:v>
                </c:pt>
                <c:pt idx="400">
                  <c:v>16800</c:v>
                </c:pt>
                <c:pt idx="401">
                  <c:v>14436</c:v>
                </c:pt>
                <c:pt idx="402">
                  <c:v>9648</c:v>
                </c:pt>
                <c:pt idx="403">
                  <c:v>7254</c:v>
                </c:pt>
                <c:pt idx="404">
                  <c:v>15352</c:v>
                </c:pt>
                <c:pt idx="405">
                  <c:v>12150</c:v>
                </c:pt>
                <c:pt idx="406">
                  <c:v>16240</c:v>
                </c:pt>
                <c:pt idx="407">
                  <c:v>14245</c:v>
                </c:pt>
                <c:pt idx="408">
                  <c:v>15096</c:v>
                </c:pt>
                <c:pt idx="409">
                  <c:v>13497</c:v>
                </c:pt>
                <c:pt idx="410">
                  <c:v>11070</c:v>
                </c:pt>
                <c:pt idx="411">
                  <c:v>13152</c:v>
                </c:pt>
                <c:pt idx="412">
                  <c:v>15244</c:v>
                </c:pt>
                <c:pt idx="413">
                  <c:v>10738</c:v>
                </c:pt>
                <c:pt idx="414">
                  <c:v>12006</c:v>
                </c:pt>
                <c:pt idx="415">
                  <c:v>12035</c:v>
                </c:pt>
                <c:pt idx="416">
                  <c:v>10400</c:v>
                </c:pt>
                <c:pt idx="417">
                  <c:v>11676</c:v>
                </c:pt>
                <c:pt idx="418">
                  <c:v>11704</c:v>
                </c:pt>
                <c:pt idx="419">
                  <c:v>11732</c:v>
                </c:pt>
                <c:pt idx="420">
                  <c:v>15960</c:v>
                </c:pt>
                <c:pt idx="421">
                  <c:v>11788</c:v>
                </c:pt>
                <c:pt idx="422">
                  <c:v>14770</c:v>
                </c:pt>
                <c:pt idx="423">
                  <c:v>10152</c:v>
                </c:pt>
                <c:pt idx="424">
                  <c:v>8056</c:v>
                </c:pt>
                <c:pt idx="425">
                  <c:v>12750</c:v>
                </c:pt>
                <c:pt idx="426">
                  <c:v>11502</c:v>
                </c:pt>
                <c:pt idx="427">
                  <c:v>15372</c:v>
                </c:pt>
                <c:pt idx="428">
                  <c:v>12412</c:v>
                </c:pt>
                <c:pt idx="429">
                  <c:v>12012</c:v>
                </c:pt>
                <c:pt idx="430">
                  <c:v>10320</c:v>
                </c:pt>
                <c:pt idx="431">
                  <c:v>13792</c:v>
                </c:pt>
                <c:pt idx="432">
                  <c:v>14688</c:v>
                </c:pt>
                <c:pt idx="433">
                  <c:v>11258</c:v>
                </c:pt>
                <c:pt idx="434">
                  <c:v>7812</c:v>
                </c:pt>
                <c:pt idx="435">
                  <c:v>10875</c:v>
                </c:pt>
                <c:pt idx="436">
                  <c:v>10028</c:v>
                </c:pt>
                <c:pt idx="437">
                  <c:v>12236</c:v>
                </c:pt>
                <c:pt idx="438">
                  <c:v>10512</c:v>
                </c:pt>
                <c:pt idx="439">
                  <c:v>10536</c:v>
                </c:pt>
                <c:pt idx="440">
                  <c:v>6600</c:v>
                </c:pt>
                <c:pt idx="441">
                  <c:v>8820</c:v>
                </c:pt>
                <c:pt idx="442">
                  <c:v>13260</c:v>
                </c:pt>
                <c:pt idx="443">
                  <c:v>9303</c:v>
                </c:pt>
                <c:pt idx="444">
                  <c:v>9324</c:v>
                </c:pt>
                <c:pt idx="445">
                  <c:v>17800</c:v>
                </c:pt>
                <c:pt idx="446">
                  <c:v>16502</c:v>
                </c:pt>
                <c:pt idx="447">
                  <c:v>9387</c:v>
                </c:pt>
                <c:pt idx="448">
                  <c:v>8960</c:v>
                </c:pt>
                <c:pt idx="449">
                  <c:v>13021</c:v>
                </c:pt>
                <c:pt idx="450">
                  <c:v>7650</c:v>
                </c:pt>
                <c:pt idx="451">
                  <c:v>9471</c:v>
                </c:pt>
                <c:pt idx="452">
                  <c:v>12656</c:v>
                </c:pt>
                <c:pt idx="453">
                  <c:v>9513</c:v>
                </c:pt>
                <c:pt idx="454">
                  <c:v>10442</c:v>
                </c:pt>
                <c:pt idx="455">
                  <c:v>12740</c:v>
                </c:pt>
                <c:pt idx="456">
                  <c:v>11856</c:v>
                </c:pt>
                <c:pt idx="457">
                  <c:v>9597</c:v>
                </c:pt>
                <c:pt idx="458">
                  <c:v>8244</c:v>
                </c:pt>
                <c:pt idx="459">
                  <c:v>10098</c:v>
                </c:pt>
                <c:pt idx="460">
                  <c:v>12880</c:v>
                </c:pt>
                <c:pt idx="461">
                  <c:v>9681</c:v>
                </c:pt>
                <c:pt idx="462">
                  <c:v>13860</c:v>
                </c:pt>
                <c:pt idx="463">
                  <c:v>10186</c:v>
                </c:pt>
                <c:pt idx="464">
                  <c:v>13920</c:v>
                </c:pt>
                <c:pt idx="465">
                  <c:v>13020</c:v>
                </c:pt>
                <c:pt idx="466">
                  <c:v>11184</c:v>
                </c:pt>
                <c:pt idx="467">
                  <c:v>13076</c:v>
                </c:pt>
                <c:pt idx="468">
                  <c:v>6552</c:v>
                </c:pt>
                <c:pt idx="469">
                  <c:v>6566</c:v>
                </c:pt>
                <c:pt idx="470">
                  <c:v>12220</c:v>
                </c:pt>
                <c:pt idx="471">
                  <c:v>12717</c:v>
                </c:pt>
                <c:pt idx="472">
                  <c:v>13216</c:v>
                </c:pt>
                <c:pt idx="473">
                  <c:v>11352</c:v>
                </c:pt>
                <c:pt idx="474">
                  <c:v>9480</c:v>
                </c:pt>
                <c:pt idx="475">
                  <c:v>13300</c:v>
                </c:pt>
                <c:pt idx="476">
                  <c:v>9044</c:v>
                </c:pt>
                <c:pt idx="477">
                  <c:v>9540</c:v>
                </c:pt>
                <c:pt idx="478">
                  <c:v>8126</c:v>
                </c:pt>
                <c:pt idx="479">
                  <c:v>13412</c:v>
                </c:pt>
                <c:pt idx="480">
                  <c:v>9600</c:v>
                </c:pt>
                <c:pt idx="481">
                  <c:v>8177</c:v>
                </c:pt>
                <c:pt idx="482">
                  <c:v>9158</c:v>
                </c:pt>
                <c:pt idx="483">
                  <c:v>13041</c:v>
                </c:pt>
                <c:pt idx="484">
                  <c:v>7260</c:v>
                </c:pt>
                <c:pt idx="485">
                  <c:v>14065</c:v>
                </c:pt>
                <c:pt idx="486">
                  <c:v>8748</c:v>
                </c:pt>
                <c:pt idx="487">
                  <c:v>9740</c:v>
                </c:pt>
                <c:pt idx="488">
                  <c:v>8296</c:v>
                </c:pt>
                <c:pt idx="489">
                  <c:v>11736</c:v>
                </c:pt>
                <c:pt idx="490">
                  <c:v>9800</c:v>
                </c:pt>
                <c:pt idx="491">
                  <c:v>9820</c:v>
                </c:pt>
                <c:pt idx="492">
                  <c:v>9840</c:v>
                </c:pt>
                <c:pt idx="493">
                  <c:v>11832</c:v>
                </c:pt>
                <c:pt idx="494">
                  <c:v>9386</c:v>
                </c:pt>
                <c:pt idx="495">
                  <c:v>8910</c:v>
                </c:pt>
                <c:pt idx="496">
                  <c:v>6448</c:v>
                </c:pt>
                <c:pt idx="497">
                  <c:v>5964</c:v>
                </c:pt>
                <c:pt idx="498">
                  <c:v>11454</c:v>
                </c:pt>
                <c:pt idx="499">
                  <c:v>6487</c:v>
                </c:pt>
                <c:pt idx="500">
                  <c:v>11500</c:v>
                </c:pt>
                <c:pt idx="501">
                  <c:v>10020</c:v>
                </c:pt>
                <c:pt idx="502">
                  <c:v>9538</c:v>
                </c:pt>
                <c:pt idx="503">
                  <c:v>10563</c:v>
                </c:pt>
                <c:pt idx="504">
                  <c:v>14616</c:v>
                </c:pt>
                <c:pt idx="505">
                  <c:v>6565</c:v>
                </c:pt>
                <c:pt idx="506">
                  <c:v>9108</c:v>
                </c:pt>
                <c:pt idx="507">
                  <c:v>9126</c:v>
                </c:pt>
                <c:pt idx="508">
                  <c:v>8636</c:v>
                </c:pt>
                <c:pt idx="509">
                  <c:v>10689</c:v>
                </c:pt>
                <c:pt idx="510">
                  <c:v>9180</c:v>
                </c:pt>
                <c:pt idx="511">
                  <c:v>8687</c:v>
                </c:pt>
                <c:pt idx="512">
                  <c:v>7168</c:v>
                </c:pt>
                <c:pt idx="513">
                  <c:v>9747</c:v>
                </c:pt>
                <c:pt idx="514">
                  <c:v>10280</c:v>
                </c:pt>
                <c:pt idx="515">
                  <c:v>12360</c:v>
                </c:pt>
                <c:pt idx="516">
                  <c:v>5676</c:v>
                </c:pt>
                <c:pt idx="517">
                  <c:v>10857</c:v>
                </c:pt>
                <c:pt idx="518">
                  <c:v>10878</c:v>
                </c:pt>
                <c:pt idx="519">
                  <c:v>7266</c:v>
                </c:pt>
                <c:pt idx="520">
                  <c:v>13520</c:v>
                </c:pt>
                <c:pt idx="521">
                  <c:v>8336</c:v>
                </c:pt>
                <c:pt idx="522">
                  <c:v>7830</c:v>
                </c:pt>
                <c:pt idx="523">
                  <c:v>11506</c:v>
                </c:pt>
                <c:pt idx="524">
                  <c:v>9432</c:v>
                </c:pt>
                <c:pt idx="525">
                  <c:v>7350</c:v>
                </c:pt>
                <c:pt idx="526">
                  <c:v>8942</c:v>
                </c:pt>
                <c:pt idx="527">
                  <c:v>7378</c:v>
                </c:pt>
                <c:pt idx="528">
                  <c:v>13200</c:v>
                </c:pt>
                <c:pt idx="529">
                  <c:v>8993</c:v>
                </c:pt>
                <c:pt idx="530">
                  <c:v>10600</c:v>
                </c:pt>
                <c:pt idx="531">
                  <c:v>12213</c:v>
                </c:pt>
                <c:pt idx="532">
                  <c:v>12236</c:v>
                </c:pt>
                <c:pt idx="533">
                  <c:v>5863</c:v>
                </c:pt>
                <c:pt idx="534">
                  <c:v>9078</c:v>
                </c:pt>
                <c:pt idx="535">
                  <c:v>9630</c:v>
                </c:pt>
                <c:pt idx="536">
                  <c:v>11792</c:v>
                </c:pt>
                <c:pt idx="537">
                  <c:v>8592</c:v>
                </c:pt>
                <c:pt idx="538">
                  <c:v>6456</c:v>
                </c:pt>
                <c:pt idx="539">
                  <c:v>6468</c:v>
                </c:pt>
                <c:pt idx="540">
                  <c:v>5940</c:v>
                </c:pt>
                <c:pt idx="541">
                  <c:v>11902</c:v>
                </c:pt>
                <c:pt idx="542">
                  <c:v>8672</c:v>
                </c:pt>
                <c:pt idx="543">
                  <c:v>14118</c:v>
                </c:pt>
                <c:pt idx="544">
                  <c:v>10880</c:v>
                </c:pt>
                <c:pt idx="545">
                  <c:v>6540</c:v>
                </c:pt>
                <c:pt idx="546">
                  <c:v>8736</c:v>
                </c:pt>
                <c:pt idx="547">
                  <c:v>6564</c:v>
                </c:pt>
                <c:pt idx="548">
                  <c:v>7672</c:v>
                </c:pt>
                <c:pt idx="549">
                  <c:v>7137</c:v>
                </c:pt>
                <c:pt idx="550">
                  <c:v>6600</c:v>
                </c:pt>
                <c:pt idx="551">
                  <c:v>9918</c:v>
                </c:pt>
                <c:pt idx="552">
                  <c:v>7176</c:v>
                </c:pt>
                <c:pt idx="553">
                  <c:v>9954</c:v>
                </c:pt>
                <c:pt idx="554">
                  <c:v>12188</c:v>
                </c:pt>
                <c:pt idx="555">
                  <c:v>4995</c:v>
                </c:pt>
                <c:pt idx="556">
                  <c:v>6672</c:v>
                </c:pt>
                <c:pt idx="557">
                  <c:v>5570</c:v>
                </c:pt>
                <c:pt idx="558">
                  <c:v>8928</c:v>
                </c:pt>
                <c:pt idx="559">
                  <c:v>10621</c:v>
                </c:pt>
                <c:pt idx="560">
                  <c:v>6720</c:v>
                </c:pt>
                <c:pt idx="561">
                  <c:v>8415</c:v>
                </c:pt>
                <c:pt idx="562">
                  <c:v>10678</c:v>
                </c:pt>
                <c:pt idx="563">
                  <c:v>9571</c:v>
                </c:pt>
                <c:pt idx="564">
                  <c:v>9024</c:v>
                </c:pt>
                <c:pt idx="565">
                  <c:v>10735</c:v>
                </c:pt>
                <c:pt idx="566">
                  <c:v>8490</c:v>
                </c:pt>
                <c:pt idx="567">
                  <c:v>8505</c:v>
                </c:pt>
                <c:pt idx="568">
                  <c:v>6816</c:v>
                </c:pt>
                <c:pt idx="569">
                  <c:v>7966</c:v>
                </c:pt>
                <c:pt idx="570">
                  <c:v>9120</c:v>
                </c:pt>
                <c:pt idx="571">
                  <c:v>4568</c:v>
                </c:pt>
                <c:pt idx="572">
                  <c:v>6292</c:v>
                </c:pt>
                <c:pt idx="573">
                  <c:v>4584</c:v>
                </c:pt>
                <c:pt idx="574">
                  <c:v>13202</c:v>
                </c:pt>
                <c:pt idx="575">
                  <c:v>5175</c:v>
                </c:pt>
                <c:pt idx="576">
                  <c:v>9792</c:v>
                </c:pt>
                <c:pt idx="577">
                  <c:v>9809</c:v>
                </c:pt>
                <c:pt idx="578">
                  <c:v>8670</c:v>
                </c:pt>
                <c:pt idx="579">
                  <c:v>11001</c:v>
                </c:pt>
                <c:pt idx="580">
                  <c:v>8120</c:v>
                </c:pt>
                <c:pt idx="581">
                  <c:v>4648</c:v>
                </c:pt>
                <c:pt idx="582">
                  <c:v>8148</c:v>
                </c:pt>
                <c:pt idx="583">
                  <c:v>6996</c:v>
                </c:pt>
                <c:pt idx="584">
                  <c:v>7008</c:v>
                </c:pt>
                <c:pt idx="585">
                  <c:v>8775</c:v>
                </c:pt>
                <c:pt idx="586">
                  <c:v>7032</c:v>
                </c:pt>
                <c:pt idx="587">
                  <c:v>7631</c:v>
                </c:pt>
                <c:pt idx="588">
                  <c:v>9408</c:v>
                </c:pt>
                <c:pt idx="589">
                  <c:v>8246</c:v>
                </c:pt>
                <c:pt idx="590">
                  <c:v>9440</c:v>
                </c:pt>
                <c:pt idx="591">
                  <c:v>8274</c:v>
                </c:pt>
                <c:pt idx="592">
                  <c:v>6512</c:v>
                </c:pt>
                <c:pt idx="593">
                  <c:v>8302</c:v>
                </c:pt>
                <c:pt idx="594">
                  <c:v>5346</c:v>
                </c:pt>
                <c:pt idx="595">
                  <c:v>7140</c:v>
                </c:pt>
                <c:pt idx="596">
                  <c:v>5960</c:v>
                </c:pt>
                <c:pt idx="597">
                  <c:v>8358</c:v>
                </c:pt>
                <c:pt idx="598">
                  <c:v>4186</c:v>
                </c:pt>
                <c:pt idx="599">
                  <c:v>7787</c:v>
                </c:pt>
                <c:pt idx="600">
                  <c:v>6600</c:v>
                </c:pt>
                <c:pt idx="601">
                  <c:v>6611</c:v>
                </c:pt>
                <c:pt idx="602">
                  <c:v>4816</c:v>
                </c:pt>
                <c:pt idx="603">
                  <c:v>8442</c:v>
                </c:pt>
                <c:pt idx="604">
                  <c:v>14496</c:v>
                </c:pt>
                <c:pt idx="605">
                  <c:v>10890</c:v>
                </c:pt>
                <c:pt idx="606">
                  <c:v>9090</c:v>
                </c:pt>
                <c:pt idx="607">
                  <c:v>9105</c:v>
                </c:pt>
                <c:pt idx="608">
                  <c:v>8512</c:v>
                </c:pt>
                <c:pt idx="609">
                  <c:v>9135</c:v>
                </c:pt>
                <c:pt idx="610">
                  <c:v>6100</c:v>
                </c:pt>
                <c:pt idx="611">
                  <c:v>12220</c:v>
                </c:pt>
                <c:pt idx="612">
                  <c:v>8568</c:v>
                </c:pt>
                <c:pt idx="613">
                  <c:v>5517</c:v>
                </c:pt>
                <c:pt idx="614">
                  <c:v>6754</c:v>
                </c:pt>
                <c:pt idx="615">
                  <c:v>6765</c:v>
                </c:pt>
                <c:pt idx="616">
                  <c:v>6160</c:v>
                </c:pt>
                <c:pt idx="617">
                  <c:v>6787</c:v>
                </c:pt>
                <c:pt idx="618">
                  <c:v>11124</c:v>
                </c:pt>
                <c:pt idx="619">
                  <c:v>8047</c:v>
                </c:pt>
                <c:pt idx="620">
                  <c:v>6820</c:v>
                </c:pt>
                <c:pt idx="621">
                  <c:v>3105</c:v>
                </c:pt>
                <c:pt idx="622">
                  <c:v>9330</c:v>
                </c:pt>
                <c:pt idx="623">
                  <c:v>9968</c:v>
                </c:pt>
                <c:pt idx="624">
                  <c:v>9360</c:v>
                </c:pt>
                <c:pt idx="625">
                  <c:v>10000</c:v>
                </c:pt>
                <c:pt idx="626">
                  <c:v>6260</c:v>
                </c:pt>
                <c:pt idx="627">
                  <c:v>5643</c:v>
                </c:pt>
                <c:pt idx="628">
                  <c:v>5652</c:v>
                </c:pt>
                <c:pt idx="629">
                  <c:v>7548</c:v>
                </c:pt>
                <c:pt idx="630">
                  <c:v>8820</c:v>
                </c:pt>
                <c:pt idx="631">
                  <c:v>5048</c:v>
                </c:pt>
                <c:pt idx="632">
                  <c:v>10112</c:v>
                </c:pt>
                <c:pt idx="633">
                  <c:v>11394</c:v>
                </c:pt>
                <c:pt idx="634">
                  <c:v>7608</c:v>
                </c:pt>
                <c:pt idx="635">
                  <c:v>6985</c:v>
                </c:pt>
                <c:pt idx="636">
                  <c:v>8268</c:v>
                </c:pt>
                <c:pt idx="637">
                  <c:v>7644</c:v>
                </c:pt>
                <c:pt idx="638">
                  <c:v>11484</c:v>
                </c:pt>
                <c:pt idx="639">
                  <c:v>6390</c:v>
                </c:pt>
                <c:pt idx="640">
                  <c:v>6400</c:v>
                </c:pt>
                <c:pt idx="641">
                  <c:v>9615</c:v>
                </c:pt>
                <c:pt idx="642">
                  <c:v>6420</c:v>
                </c:pt>
                <c:pt idx="643">
                  <c:v>7716</c:v>
                </c:pt>
                <c:pt idx="644">
                  <c:v>8372</c:v>
                </c:pt>
                <c:pt idx="645">
                  <c:v>10320</c:v>
                </c:pt>
                <c:pt idx="646">
                  <c:v>4522</c:v>
                </c:pt>
                <c:pt idx="647">
                  <c:v>5176</c:v>
                </c:pt>
                <c:pt idx="648">
                  <c:v>5832</c:v>
                </c:pt>
                <c:pt idx="649">
                  <c:v>6490</c:v>
                </c:pt>
                <c:pt idx="650">
                  <c:v>8450</c:v>
                </c:pt>
                <c:pt idx="651">
                  <c:v>9114</c:v>
                </c:pt>
                <c:pt idx="652">
                  <c:v>8476</c:v>
                </c:pt>
                <c:pt idx="653">
                  <c:v>7183</c:v>
                </c:pt>
                <c:pt idx="654">
                  <c:v>7848</c:v>
                </c:pt>
                <c:pt idx="655">
                  <c:v>5240</c:v>
                </c:pt>
                <c:pt idx="656">
                  <c:v>5248</c:v>
                </c:pt>
                <c:pt idx="657">
                  <c:v>7227</c:v>
                </c:pt>
                <c:pt idx="658">
                  <c:v>6580</c:v>
                </c:pt>
                <c:pt idx="659">
                  <c:v>7249</c:v>
                </c:pt>
                <c:pt idx="660">
                  <c:v>5940</c:v>
                </c:pt>
                <c:pt idx="661">
                  <c:v>9915</c:v>
                </c:pt>
                <c:pt idx="662">
                  <c:v>7944</c:v>
                </c:pt>
                <c:pt idx="663">
                  <c:v>5967</c:v>
                </c:pt>
                <c:pt idx="664">
                  <c:v>6640</c:v>
                </c:pt>
                <c:pt idx="665">
                  <c:v>7315</c:v>
                </c:pt>
                <c:pt idx="666">
                  <c:v>6660</c:v>
                </c:pt>
                <c:pt idx="667">
                  <c:v>8671</c:v>
                </c:pt>
                <c:pt idx="668">
                  <c:v>7348</c:v>
                </c:pt>
                <c:pt idx="669">
                  <c:v>6021</c:v>
                </c:pt>
                <c:pt idx="670">
                  <c:v>5360</c:v>
                </c:pt>
                <c:pt idx="671">
                  <c:v>6039</c:v>
                </c:pt>
                <c:pt idx="672">
                  <c:v>4032</c:v>
                </c:pt>
                <c:pt idx="673">
                  <c:v>7403</c:v>
                </c:pt>
                <c:pt idx="674">
                  <c:v>8088</c:v>
                </c:pt>
                <c:pt idx="675">
                  <c:v>5400</c:v>
                </c:pt>
                <c:pt idx="676">
                  <c:v>11492</c:v>
                </c:pt>
                <c:pt idx="677">
                  <c:v>2708</c:v>
                </c:pt>
                <c:pt idx="678">
                  <c:v>6780</c:v>
                </c:pt>
                <c:pt idx="679">
                  <c:v>6790</c:v>
                </c:pt>
                <c:pt idx="680">
                  <c:v>7480</c:v>
                </c:pt>
                <c:pt idx="681">
                  <c:v>5448</c:v>
                </c:pt>
                <c:pt idx="682">
                  <c:v>5456</c:v>
                </c:pt>
                <c:pt idx="683">
                  <c:v>2732</c:v>
                </c:pt>
                <c:pt idx="684">
                  <c:v>4104</c:v>
                </c:pt>
                <c:pt idx="685">
                  <c:v>4795</c:v>
                </c:pt>
                <c:pt idx="686">
                  <c:v>8918</c:v>
                </c:pt>
                <c:pt idx="687">
                  <c:v>6183</c:v>
                </c:pt>
                <c:pt idx="688">
                  <c:v>3440</c:v>
                </c:pt>
                <c:pt idx="689">
                  <c:v>4823</c:v>
                </c:pt>
                <c:pt idx="690">
                  <c:v>10350</c:v>
                </c:pt>
                <c:pt idx="691">
                  <c:v>7601</c:v>
                </c:pt>
                <c:pt idx="692">
                  <c:v>8304</c:v>
                </c:pt>
                <c:pt idx="693">
                  <c:v>6930</c:v>
                </c:pt>
                <c:pt idx="694">
                  <c:v>4164</c:v>
                </c:pt>
                <c:pt idx="695">
                  <c:v>6950</c:v>
                </c:pt>
                <c:pt idx="696">
                  <c:v>8352</c:v>
                </c:pt>
                <c:pt idx="697">
                  <c:v>5576</c:v>
                </c:pt>
                <c:pt idx="698">
                  <c:v>7678</c:v>
                </c:pt>
                <c:pt idx="699">
                  <c:v>9087</c:v>
                </c:pt>
                <c:pt idx="700">
                  <c:v>11200</c:v>
                </c:pt>
                <c:pt idx="701">
                  <c:v>4907</c:v>
                </c:pt>
                <c:pt idx="702">
                  <c:v>5616</c:v>
                </c:pt>
                <c:pt idx="703">
                  <c:v>7030</c:v>
                </c:pt>
                <c:pt idx="704">
                  <c:v>5632</c:v>
                </c:pt>
                <c:pt idx="705">
                  <c:v>7755</c:v>
                </c:pt>
                <c:pt idx="706">
                  <c:v>7766</c:v>
                </c:pt>
                <c:pt idx="707">
                  <c:v>5656</c:v>
                </c:pt>
                <c:pt idx="708">
                  <c:v>3540</c:v>
                </c:pt>
                <c:pt idx="709">
                  <c:v>8508</c:v>
                </c:pt>
                <c:pt idx="710">
                  <c:v>2840</c:v>
                </c:pt>
                <c:pt idx="711">
                  <c:v>5688</c:v>
                </c:pt>
                <c:pt idx="712">
                  <c:v>8544</c:v>
                </c:pt>
                <c:pt idx="713">
                  <c:v>4278</c:v>
                </c:pt>
                <c:pt idx="714">
                  <c:v>9996</c:v>
                </c:pt>
                <c:pt idx="715">
                  <c:v>5005</c:v>
                </c:pt>
                <c:pt idx="716">
                  <c:v>7160</c:v>
                </c:pt>
                <c:pt idx="717">
                  <c:v>6453</c:v>
                </c:pt>
                <c:pt idx="718">
                  <c:v>7180</c:v>
                </c:pt>
                <c:pt idx="719">
                  <c:v>3595</c:v>
                </c:pt>
                <c:pt idx="720">
                  <c:v>7200</c:v>
                </c:pt>
                <c:pt idx="721">
                  <c:v>4326</c:v>
                </c:pt>
                <c:pt idx="722">
                  <c:v>9386</c:v>
                </c:pt>
                <c:pt idx="723">
                  <c:v>5061</c:v>
                </c:pt>
                <c:pt idx="724">
                  <c:v>3620</c:v>
                </c:pt>
                <c:pt idx="725">
                  <c:v>6525</c:v>
                </c:pt>
                <c:pt idx="726">
                  <c:v>4356</c:v>
                </c:pt>
                <c:pt idx="727">
                  <c:v>4362</c:v>
                </c:pt>
                <c:pt idx="728">
                  <c:v>9464</c:v>
                </c:pt>
                <c:pt idx="729">
                  <c:v>6561</c:v>
                </c:pt>
                <c:pt idx="730">
                  <c:v>8760</c:v>
                </c:pt>
                <c:pt idx="731">
                  <c:v>3655</c:v>
                </c:pt>
                <c:pt idx="732">
                  <c:v>5856</c:v>
                </c:pt>
                <c:pt idx="733">
                  <c:v>6597</c:v>
                </c:pt>
                <c:pt idx="734">
                  <c:v>4404</c:v>
                </c:pt>
                <c:pt idx="735">
                  <c:v>5145</c:v>
                </c:pt>
                <c:pt idx="736">
                  <c:v>5888</c:v>
                </c:pt>
                <c:pt idx="737">
                  <c:v>3685</c:v>
                </c:pt>
                <c:pt idx="738">
                  <c:v>6642</c:v>
                </c:pt>
                <c:pt idx="739">
                  <c:v>4434</c:v>
                </c:pt>
                <c:pt idx="740">
                  <c:v>5920</c:v>
                </c:pt>
                <c:pt idx="741">
                  <c:v>2964</c:v>
                </c:pt>
                <c:pt idx="742">
                  <c:v>6678</c:v>
                </c:pt>
                <c:pt idx="743">
                  <c:v>2229</c:v>
                </c:pt>
                <c:pt idx="744">
                  <c:v>11160</c:v>
                </c:pt>
                <c:pt idx="745">
                  <c:v>3725</c:v>
                </c:pt>
                <c:pt idx="746">
                  <c:v>6714</c:v>
                </c:pt>
                <c:pt idx="747">
                  <c:v>6723</c:v>
                </c:pt>
                <c:pt idx="748">
                  <c:v>4488</c:v>
                </c:pt>
                <c:pt idx="749">
                  <c:v>4494</c:v>
                </c:pt>
                <c:pt idx="750">
                  <c:v>6000</c:v>
                </c:pt>
                <c:pt idx="751">
                  <c:v>3004</c:v>
                </c:pt>
                <c:pt idx="752">
                  <c:v>3008</c:v>
                </c:pt>
                <c:pt idx="753">
                  <c:v>5271</c:v>
                </c:pt>
                <c:pt idx="754">
                  <c:v>7540</c:v>
                </c:pt>
                <c:pt idx="755">
                  <c:v>4530</c:v>
                </c:pt>
                <c:pt idx="756">
                  <c:v>3780</c:v>
                </c:pt>
                <c:pt idx="757">
                  <c:v>6813</c:v>
                </c:pt>
                <c:pt idx="758">
                  <c:v>6064</c:v>
                </c:pt>
                <c:pt idx="759">
                  <c:v>5313</c:v>
                </c:pt>
                <c:pt idx="760">
                  <c:v>2280</c:v>
                </c:pt>
                <c:pt idx="761">
                  <c:v>8371</c:v>
                </c:pt>
                <c:pt idx="762">
                  <c:v>5334</c:v>
                </c:pt>
                <c:pt idx="763">
                  <c:v>6867</c:v>
                </c:pt>
                <c:pt idx="764">
                  <c:v>7640</c:v>
                </c:pt>
                <c:pt idx="765">
                  <c:v>5355</c:v>
                </c:pt>
                <c:pt idx="766">
                  <c:v>6128</c:v>
                </c:pt>
                <c:pt idx="767">
                  <c:v>6136</c:v>
                </c:pt>
                <c:pt idx="768">
                  <c:v>6912</c:v>
                </c:pt>
                <c:pt idx="769">
                  <c:v>3845</c:v>
                </c:pt>
                <c:pt idx="770">
                  <c:v>3850</c:v>
                </c:pt>
                <c:pt idx="771">
                  <c:v>6939</c:v>
                </c:pt>
                <c:pt idx="772">
                  <c:v>6176</c:v>
                </c:pt>
                <c:pt idx="773">
                  <c:v>4638</c:v>
                </c:pt>
                <c:pt idx="774">
                  <c:v>6192</c:v>
                </c:pt>
                <c:pt idx="775">
                  <c:v>7750</c:v>
                </c:pt>
                <c:pt idx="776">
                  <c:v>3880</c:v>
                </c:pt>
                <c:pt idx="777">
                  <c:v>4662</c:v>
                </c:pt>
                <c:pt idx="778">
                  <c:v>3890</c:v>
                </c:pt>
                <c:pt idx="779">
                  <c:v>3895</c:v>
                </c:pt>
                <c:pt idx="780">
                  <c:v>4680</c:v>
                </c:pt>
                <c:pt idx="781">
                  <c:v>7029</c:v>
                </c:pt>
                <c:pt idx="782">
                  <c:v>2346</c:v>
                </c:pt>
                <c:pt idx="783">
                  <c:v>3915</c:v>
                </c:pt>
                <c:pt idx="784">
                  <c:v>3920</c:v>
                </c:pt>
                <c:pt idx="785">
                  <c:v>1570</c:v>
                </c:pt>
                <c:pt idx="786">
                  <c:v>4716</c:v>
                </c:pt>
                <c:pt idx="787">
                  <c:v>8657</c:v>
                </c:pt>
                <c:pt idx="788">
                  <c:v>11032</c:v>
                </c:pt>
                <c:pt idx="789">
                  <c:v>3945</c:v>
                </c:pt>
                <c:pt idx="790">
                  <c:v>4740</c:v>
                </c:pt>
                <c:pt idx="791">
                  <c:v>2373</c:v>
                </c:pt>
                <c:pt idx="792">
                  <c:v>5544</c:v>
                </c:pt>
                <c:pt idx="793">
                  <c:v>3965</c:v>
                </c:pt>
                <c:pt idx="794">
                  <c:v>3176</c:v>
                </c:pt>
                <c:pt idx="795">
                  <c:v>4770</c:v>
                </c:pt>
                <c:pt idx="796">
                  <c:v>7164</c:v>
                </c:pt>
                <c:pt idx="797">
                  <c:v>3188</c:v>
                </c:pt>
                <c:pt idx="798">
                  <c:v>3990</c:v>
                </c:pt>
                <c:pt idx="799">
                  <c:v>5593</c:v>
                </c:pt>
                <c:pt idx="800">
                  <c:v>7200</c:v>
                </c:pt>
                <c:pt idx="801">
                  <c:v>4005</c:v>
                </c:pt>
                <c:pt idx="802">
                  <c:v>3208</c:v>
                </c:pt>
                <c:pt idx="803">
                  <c:v>4015</c:v>
                </c:pt>
                <c:pt idx="804">
                  <c:v>4020</c:v>
                </c:pt>
                <c:pt idx="805">
                  <c:v>4025</c:v>
                </c:pt>
                <c:pt idx="806">
                  <c:v>4030</c:v>
                </c:pt>
                <c:pt idx="807">
                  <c:v>3228</c:v>
                </c:pt>
                <c:pt idx="808">
                  <c:v>10504</c:v>
                </c:pt>
                <c:pt idx="809">
                  <c:v>4854</c:v>
                </c:pt>
                <c:pt idx="810">
                  <c:v>4050</c:v>
                </c:pt>
                <c:pt idx="811">
                  <c:v>3244</c:v>
                </c:pt>
                <c:pt idx="812">
                  <c:v>4872</c:v>
                </c:pt>
                <c:pt idx="813">
                  <c:v>6504</c:v>
                </c:pt>
                <c:pt idx="814">
                  <c:v>4884</c:v>
                </c:pt>
                <c:pt idx="815">
                  <c:v>5705</c:v>
                </c:pt>
                <c:pt idx="816">
                  <c:v>7344</c:v>
                </c:pt>
                <c:pt idx="817">
                  <c:v>3268</c:v>
                </c:pt>
                <c:pt idx="818">
                  <c:v>3272</c:v>
                </c:pt>
                <c:pt idx="819">
                  <c:v>4914</c:v>
                </c:pt>
                <c:pt idx="820">
                  <c:v>5740</c:v>
                </c:pt>
                <c:pt idx="821">
                  <c:v>4105</c:v>
                </c:pt>
                <c:pt idx="822">
                  <c:v>822</c:v>
                </c:pt>
                <c:pt idx="823">
                  <c:v>2469</c:v>
                </c:pt>
                <c:pt idx="824">
                  <c:v>5768</c:v>
                </c:pt>
                <c:pt idx="825">
                  <c:v>6600</c:v>
                </c:pt>
                <c:pt idx="826">
                  <c:v>3304</c:v>
                </c:pt>
                <c:pt idx="827">
                  <c:v>5789</c:v>
                </c:pt>
                <c:pt idx="828">
                  <c:v>3312</c:v>
                </c:pt>
                <c:pt idx="829">
                  <c:v>7461</c:v>
                </c:pt>
                <c:pt idx="830">
                  <c:v>3320</c:v>
                </c:pt>
                <c:pt idx="831">
                  <c:v>1662</c:v>
                </c:pt>
                <c:pt idx="832">
                  <c:v>4160</c:v>
                </c:pt>
                <c:pt idx="833">
                  <c:v>4998</c:v>
                </c:pt>
                <c:pt idx="834">
                  <c:v>7506</c:v>
                </c:pt>
                <c:pt idx="835">
                  <c:v>10020</c:v>
                </c:pt>
                <c:pt idx="836">
                  <c:v>5852</c:v>
                </c:pt>
                <c:pt idx="837">
                  <c:v>6696</c:v>
                </c:pt>
                <c:pt idx="838">
                  <c:v>5028</c:v>
                </c:pt>
                <c:pt idx="839">
                  <c:v>839</c:v>
                </c:pt>
                <c:pt idx="840">
                  <c:v>2520</c:v>
                </c:pt>
                <c:pt idx="841">
                  <c:v>4205</c:v>
                </c:pt>
                <c:pt idx="842">
                  <c:v>4215</c:v>
                </c:pt>
                <c:pt idx="843">
                  <c:v>7596</c:v>
                </c:pt>
                <c:pt idx="844">
                  <c:v>3380</c:v>
                </c:pt>
                <c:pt idx="845">
                  <c:v>3384</c:v>
                </c:pt>
                <c:pt idx="846">
                  <c:v>5082</c:v>
                </c:pt>
                <c:pt idx="847">
                  <c:v>1696</c:v>
                </c:pt>
                <c:pt idx="848">
                  <c:v>4245</c:v>
                </c:pt>
                <c:pt idx="849">
                  <c:v>6800</c:v>
                </c:pt>
                <c:pt idx="850">
                  <c:v>5106</c:v>
                </c:pt>
                <c:pt idx="851">
                  <c:v>2556</c:v>
                </c:pt>
                <c:pt idx="852">
                  <c:v>4265</c:v>
                </c:pt>
                <c:pt idx="853">
                  <c:v>6832</c:v>
                </c:pt>
                <c:pt idx="854">
                  <c:v>5985</c:v>
                </c:pt>
                <c:pt idx="855">
                  <c:v>4280</c:v>
                </c:pt>
                <c:pt idx="856">
                  <c:v>5142</c:v>
                </c:pt>
                <c:pt idx="857">
                  <c:v>3432</c:v>
                </c:pt>
                <c:pt idx="858">
                  <c:v>3436</c:v>
                </c:pt>
                <c:pt idx="859">
                  <c:v>6020</c:v>
                </c:pt>
                <c:pt idx="860">
                  <c:v>4305</c:v>
                </c:pt>
                <c:pt idx="861">
                  <c:v>5172</c:v>
                </c:pt>
                <c:pt idx="862">
                  <c:v>3452</c:v>
                </c:pt>
                <c:pt idx="863">
                  <c:v>2592</c:v>
                </c:pt>
                <c:pt idx="864">
                  <c:v>4325</c:v>
                </c:pt>
                <c:pt idx="865">
                  <c:v>1732</c:v>
                </c:pt>
                <c:pt idx="866">
                  <c:v>6936</c:v>
                </c:pt>
                <c:pt idx="867">
                  <c:v>2604</c:v>
                </c:pt>
                <c:pt idx="868">
                  <c:v>4345</c:v>
                </c:pt>
                <c:pt idx="869">
                  <c:v>3480</c:v>
                </c:pt>
                <c:pt idx="870">
                  <c:v>5226</c:v>
                </c:pt>
                <c:pt idx="871">
                  <c:v>2616</c:v>
                </c:pt>
                <c:pt idx="872">
                  <c:v>5238</c:v>
                </c:pt>
                <c:pt idx="873">
                  <c:v>5244</c:v>
                </c:pt>
                <c:pt idx="874">
                  <c:v>5250</c:v>
                </c:pt>
                <c:pt idx="875">
                  <c:v>2628</c:v>
                </c:pt>
                <c:pt idx="876">
                  <c:v>2631</c:v>
                </c:pt>
                <c:pt idx="877">
                  <c:v>5268</c:v>
                </c:pt>
                <c:pt idx="878">
                  <c:v>879</c:v>
                </c:pt>
                <c:pt idx="879">
                  <c:v>3520</c:v>
                </c:pt>
                <c:pt idx="880">
                  <c:v>5286</c:v>
                </c:pt>
                <c:pt idx="881">
                  <c:v>9702</c:v>
                </c:pt>
                <c:pt idx="882">
                  <c:v>1766</c:v>
                </c:pt>
                <c:pt idx="883">
                  <c:v>6188</c:v>
                </c:pt>
                <c:pt idx="884">
                  <c:v>6195</c:v>
                </c:pt>
                <c:pt idx="885">
                  <c:v>3544</c:v>
                </c:pt>
                <c:pt idx="886">
                  <c:v>4440</c:v>
                </c:pt>
                <c:pt idx="887">
                  <c:v>3556</c:v>
                </c:pt>
                <c:pt idx="888">
                  <c:v>3560</c:v>
                </c:pt>
                <c:pt idx="889">
                  <c:v>4455</c:v>
                </c:pt>
                <c:pt idx="890">
                  <c:v>1784</c:v>
                </c:pt>
                <c:pt idx="891">
                  <c:v>4465</c:v>
                </c:pt>
                <c:pt idx="892">
                  <c:v>3576</c:v>
                </c:pt>
                <c:pt idx="893">
                  <c:v>8950</c:v>
                </c:pt>
                <c:pt idx="894">
                  <c:v>3584</c:v>
                </c:pt>
                <c:pt idx="895">
                  <c:v>5382</c:v>
                </c:pt>
                <c:pt idx="896">
                  <c:v>3592</c:v>
                </c:pt>
                <c:pt idx="897">
                  <c:v>5394</c:v>
                </c:pt>
                <c:pt idx="898">
                  <c:v>1800</c:v>
                </c:pt>
                <c:pt idx="899">
                  <c:v>5406</c:v>
                </c:pt>
                <c:pt idx="900">
                  <c:v>5412</c:v>
                </c:pt>
                <c:pt idx="901">
                  <c:v>5418</c:v>
                </c:pt>
                <c:pt idx="902">
                  <c:v>4520</c:v>
                </c:pt>
                <c:pt idx="903">
                  <c:v>2715</c:v>
                </c:pt>
                <c:pt idx="904">
                  <c:v>4530</c:v>
                </c:pt>
                <c:pt idx="905">
                  <c:v>2721</c:v>
                </c:pt>
                <c:pt idx="906">
                  <c:v>6356</c:v>
                </c:pt>
                <c:pt idx="907">
                  <c:v>909</c:v>
                </c:pt>
                <c:pt idx="908">
                  <c:v>2730</c:v>
                </c:pt>
                <c:pt idx="909">
                  <c:v>6377</c:v>
                </c:pt>
                <c:pt idx="910">
                  <c:v>4560</c:v>
                </c:pt>
                <c:pt idx="911">
                  <c:v>2739</c:v>
                </c:pt>
                <c:pt idx="912">
                  <c:v>1828</c:v>
                </c:pt>
                <c:pt idx="913">
                  <c:v>2745</c:v>
                </c:pt>
                <c:pt idx="914">
                  <c:v>5496</c:v>
                </c:pt>
                <c:pt idx="915">
                  <c:v>3668</c:v>
                </c:pt>
                <c:pt idx="916">
                  <c:v>4590</c:v>
                </c:pt>
                <c:pt idx="917">
                  <c:v>3676</c:v>
                </c:pt>
                <c:pt idx="918">
                  <c:v>4600</c:v>
                </c:pt>
                <c:pt idx="919">
                  <c:v>4605</c:v>
                </c:pt>
                <c:pt idx="920">
                  <c:v>4610</c:v>
                </c:pt>
                <c:pt idx="921">
                  <c:v>4615</c:v>
                </c:pt>
                <c:pt idx="922">
                  <c:v>7392</c:v>
                </c:pt>
                <c:pt idx="923">
                  <c:v>4625</c:v>
                </c:pt>
                <c:pt idx="924">
                  <c:v>2778</c:v>
                </c:pt>
                <c:pt idx="925">
                  <c:v>1854</c:v>
                </c:pt>
                <c:pt idx="926">
                  <c:v>1856</c:v>
                </c:pt>
                <c:pt idx="927">
                  <c:v>4645</c:v>
                </c:pt>
                <c:pt idx="928">
                  <c:v>3720</c:v>
                </c:pt>
                <c:pt idx="929">
                  <c:v>2793</c:v>
                </c:pt>
                <c:pt idx="930">
                  <c:v>1864</c:v>
                </c:pt>
                <c:pt idx="931">
                  <c:v>1866</c:v>
                </c:pt>
                <c:pt idx="932">
                  <c:v>934</c:v>
                </c:pt>
                <c:pt idx="933">
                  <c:v>8415</c:v>
                </c:pt>
                <c:pt idx="934">
                  <c:v>2808</c:v>
                </c:pt>
                <c:pt idx="935">
                  <c:v>3748</c:v>
                </c:pt>
                <c:pt idx="936">
                  <c:v>2814</c:v>
                </c:pt>
                <c:pt idx="937">
                  <c:v>2817</c:v>
                </c:pt>
                <c:pt idx="938">
                  <c:v>2820</c:v>
                </c:pt>
                <c:pt idx="939">
                  <c:v>1882</c:v>
                </c:pt>
                <c:pt idx="940">
                  <c:v>4710</c:v>
                </c:pt>
                <c:pt idx="941">
                  <c:v>2829</c:v>
                </c:pt>
                <c:pt idx="942">
                  <c:v>3776</c:v>
                </c:pt>
                <c:pt idx="943">
                  <c:v>3780</c:v>
                </c:pt>
                <c:pt idx="944">
                  <c:v>1892</c:v>
                </c:pt>
                <c:pt idx="945">
                  <c:v>947</c:v>
                </c:pt>
                <c:pt idx="946">
                  <c:v>1896</c:v>
                </c:pt>
                <c:pt idx="947">
                  <c:v>2847</c:v>
                </c:pt>
                <c:pt idx="948">
                  <c:v>1900</c:v>
                </c:pt>
                <c:pt idx="949">
                  <c:v>4755</c:v>
                </c:pt>
                <c:pt idx="950">
                  <c:v>7616</c:v>
                </c:pt>
                <c:pt idx="951">
                  <c:v>7624</c:v>
                </c:pt>
                <c:pt idx="952">
                  <c:v>1908</c:v>
                </c:pt>
                <c:pt idx="953">
                  <c:v>4775</c:v>
                </c:pt>
                <c:pt idx="954">
                  <c:v>4780</c:v>
                </c:pt>
                <c:pt idx="955">
                  <c:v>5742</c:v>
                </c:pt>
                <c:pt idx="956">
                  <c:v>5748</c:v>
                </c:pt>
                <c:pt idx="957">
                  <c:v>2877</c:v>
                </c:pt>
                <c:pt idx="958">
                  <c:v>960</c:v>
                </c:pt>
                <c:pt idx="959">
                  <c:v>4805</c:v>
                </c:pt>
                <c:pt idx="960">
                  <c:v>1924</c:v>
                </c:pt>
                <c:pt idx="961">
                  <c:v>3852</c:v>
                </c:pt>
                <c:pt idx="962">
                  <c:v>964</c:v>
                </c:pt>
                <c:pt idx="963">
                  <c:v>4825</c:v>
                </c:pt>
                <c:pt idx="964">
                  <c:v>2898</c:v>
                </c:pt>
                <c:pt idx="965">
                  <c:v>2901</c:v>
                </c:pt>
                <c:pt idx="966">
                  <c:v>7744</c:v>
                </c:pt>
                <c:pt idx="967">
                  <c:v>1938</c:v>
                </c:pt>
                <c:pt idx="968">
                  <c:v>2910</c:v>
                </c:pt>
                <c:pt idx="969">
                  <c:v>2913</c:v>
                </c:pt>
                <c:pt idx="970">
                  <c:v>972</c:v>
                </c:pt>
                <c:pt idx="971">
                  <c:v>5838</c:v>
                </c:pt>
                <c:pt idx="972">
                  <c:v>2922</c:v>
                </c:pt>
                <c:pt idx="973">
                  <c:v>975</c:v>
                </c:pt>
                <c:pt idx="974">
                  <c:v>1952</c:v>
                </c:pt>
                <c:pt idx="975">
                  <c:v>1954</c:v>
                </c:pt>
                <c:pt idx="976">
                  <c:v>2934</c:v>
                </c:pt>
                <c:pt idx="977">
                  <c:v>1958</c:v>
                </c:pt>
                <c:pt idx="978">
                  <c:v>980</c:v>
                </c:pt>
                <c:pt idx="979">
                  <c:v>3924</c:v>
                </c:pt>
                <c:pt idx="980">
                  <c:v>1964</c:v>
                </c:pt>
                <c:pt idx="981">
                  <c:v>1966</c:v>
                </c:pt>
                <c:pt idx="982">
                  <c:v>10824</c:v>
                </c:pt>
                <c:pt idx="983">
                  <c:v>3940</c:v>
                </c:pt>
                <c:pt idx="984">
                  <c:v>2958</c:v>
                </c:pt>
                <c:pt idx="985">
                  <c:v>987</c:v>
                </c:pt>
                <c:pt idx="986">
                  <c:v>2964</c:v>
                </c:pt>
                <c:pt idx="987">
                  <c:v>989</c:v>
                </c:pt>
                <c:pt idx="988">
                  <c:v>2970</c:v>
                </c:pt>
                <c:pt idx="989">
                  <c:v>991</c:v>
                </c:pt>
                <c:pt idx="990">
                  <c:v>1984</c:v>
                </c:pt>
                <c:pt idx="991">
                  <c:v>2979</c:v>
                </c:pt>
                <c:pt idx="992">
                  <c:v>2982</c:v>
                </c:pt>
                <c:pt idx="993">
                  <c:v>995</c:v>
                </c:pt>
                <c:pt idx="994">
                  <c:v>2988</c:v>
                </c:pt>
                <c:pt idx="995">
                  <c:v>3988</c:v>
                </c:pt>
                <c:pt idx="996">
                  <c:v>2994</c:v>
                </c:pt>
                <c:pt idx="997">
                  <c:v>999</c:v>
                </c:pt>
                <c:pt idx="998">
                  <c:v>5000</c:v>
                </c:pt>
                <c:pt idx="999">
                  <c:v>4004</c:v>
                </c:pt>
                <c:pt idx="1000">
                  <c:v>5010</c:v>
                </c:pt>
                <c:pt idx="1001">
                  <c:v>2006</c:v>
                </c:pt>
                <c:pt idx="1002">
                  <c:v>2010</c:v>
                </c:pt>
                <c:pt idx="1003">
                  <c:v>2012</c:v>
                </c:pt>
                <c:pt idx="1004">
                  <c:v>6042</c:v>
                </c:pt>
                <c:pt idx="1005">
                  <c:v>3024</c:v>
                </c:pt>
                <c:pt idx="1006">
                  <c:v>4036</c:v>
                </c:pt>
                <c:pt idx="1007">
                  <c:v>3030</c:v>
                </c:pt>
                <c:pt idx="1008">
                  <c:v>4044</c:v>
                </c:pt>
                <c:pt idx="1009">
                  <c:v>4048</c:v>
                </c:pt>
                <c:pt idx="1010">
                  <c:v>5065</c:v>
                </c:pt>
                <c:pt idx="1011">
                  <c:v>3042</c:v>
                </c:pt>
                <c:pt idx="1012">
                  <c:v>6090</c:v>
                </c:pt>
                <c:pt idx="1013">
                  <c:v>5085</c:v>
                </c:pt>
                <c:pt idx="1014">
                  <c:v>4072</c:v>
                </c:pt>
                <c:pt idx="1015">
                  <c:v>4076</c:v>
                </c:pt>
                <c:pt idx="1016">
                  <c:v>2040</c:v>
                </c:pt>
                <c:pt idx="1017">
                  <c:v>1021</c:v>
                </c:pt>
                <c:pt idx="1018">
                  <c:v>4088</c:v>
                </c:pt>
                <c:pt idx="1019">
                  <c:v>2046</c:v>
                </c:pt>
                <c:pt idx="1020">
                  <c:v>1024</c:v>
                </c:pt>
                <c:pt idx="1021">
                  <c:v>3075</c:v>
                </c:pt>
                <c:pt idx="1022">
                  <c:v>2052</c:v>
                </c:pt>
                <c:pt idx="1023">
                  <c:v>3081</c:v>
                </c:pt>
                <c:pt idx="1024">
                  <c:v>4112</c:v>
                </c:pt>
                <c:pt idx="1025">
                  <c:v>3087</c:v>
                </c:pt>
                <c:pt idx="1026">
                  <c:v>5150</c:v>
                </c:pt>
                <c:pt idx="1027">
                  <c:v>2062</c:v>
                </c:pt>
                <c:pt idx="1028">
                  <c:v>6192</c:v>
                </c:pt>
                <c:pt idx="1029">
                  <c:v>1033</c:v>
                </c:pt>
                <c:pt idx="1030">
                  <c:v>5170</c:v>
                </c:pt>
                <c:pt idx="1031">
                  <c:v>1035</c:v>
                </c:pt>
                <c:pt idx="1032">
                  <c:v>6216</c:v>
                </c:pt>
                <c:pt idx="1033">
                  <c:v>4148</c:v>
                </c:pt>
                <c:pt idx="1034">
                  <c:v>4152</c:v>
                </c:pt>
                <c:pt idx="1035">
                  <c:v>3117</c:v>
                </c:pt>
                <c:pt idx="1036">
                  <c:v>3120</c:v>
                </c:pt>
                <c:pt idx="1037">
                  <c:v>2082</c:v>
                </c:pt>
                <c:pt idx="1038">
                  <c:v>3126</c:v>
                </c:pt>
                <c:pt idx="1039">
                  <c:v>4176</c:v>
                </c:pt>
                <c:pt idx="1040">
                  <c:v>3135</c:v>
                </c:pt>
                <c:pt idx="1041">
                  <c:v>3138</c:v>
                </c:pt>
                <c:pt idx="1042">
                  <c:v>1047</c:v>
                </c:pt>
                <c:pt idx="1043">
                  <c:v>2096</c:v>
                </c:pt>
                <c:pt idx="1044">
                  <c:v>2098</c:v>
                </c:pt>
                <c:pt idx="1045">
                  <c:v>5255</c:v>
                </c:pt>
                <c:pt idx="1046">
                  <c:v>3156</c:v>
                </c:pt>
                <c:pt idx="1047">
                  <c:v>1053</c:v>
                </c:pt>
                <c:pt idx="1048">
                  <c:v>1054</c:v>
                </c:pt>
                <c:pt idx="1049">
                  <c:v>2110</c:v>
                </c:pt>
                <c:pt idx="1050">
                  <c:v>4224</c:v>
                </c:pt>
                <c:pt idx="1051">
                  <c:v>3171</c:v>
                </c:pt>
                <c:pt idx="1052">
                  <c:v>3174</c:v>
                </c:pt>
                <c:pt idx="1053">
                  <c:v>3177</c:v>
                </c:pt>
                <c:pt idx="1054">
                  <c:v>4240</c:v>
                </c:pt>
                <c:pt idx="1055">
                  <c:v>1061</c:v>
                </c:pt>
                <c:pt idx="1056">
                  <c:v>4248</c:v>
                </c:pt>
                <c:pt idx="1057">
                  <c:v>8504</c:v>
                </c:pt>
                <c:pt idx="1058">
                  <c:v>5320</c:v>
                </c:pt>
                <c:pt idx="1059">
                  <c:v>1065</c:v>
                </c:pt>
                <c:pt idx="1060">
                  <c:v>1066</c:v>
                </c:pt>
                <c:pt idx="1061">
                  <c:v>1067</c:v>
                </c:pt>
                <c:pt idx="1062">
                  <c:v>2136</c:v>
                </c:pt>
                <c:pt idx="1063">
                  <c:v>3210</c:v>
                </c:pt>
                <c:pt idx="1064">
                  <c:v>3219</c:v>
                </c:pt>
                <c:pt idx="1065">
                  <c:v>3222</c:v>
                </c:pt>
                <c:pt idx="1066">
                  <c:v>2150</c:v>
                </c:pt>
                <c:pt idx="1067">
                  <c:v>3228</c:v>
                </c:pt>
                <c:pt idx="1068">
                  <c:v>3231</c:v>
                </c:pt>
                <c:pt idx="1069">
                  <c:v>3234</c:v>
                </c:pt>
                <c:pt idx="1070">
                  <c:v>2158</c:v>
                </c:pt>
                <c:pt idx="1071">
                  <c:v>5400</c:v>
                </c:pt>
                <c:pt idx="1072">
                  <c:v>5405</c:v>
                </c:pt>
                <c:pt idx="1073">
                  <c:v>2164</c:v>
                </c:pt>
                <c:pt idx="1074">
                  <c:v>2166</c:v>
                </c:pt>
                <c:pt idx="1075">
                  <c:v>3252</c:v>
                </c:pt>
                <c:pt idx="1076">
                  <c:v>1085</c:v>
                </c:pt>
                <c:pt idx="1077">
                  <c:v>2172</c:v>
                </c:pt>
                <c:pt idx="1078">
                  <c:v>2174</c:v>
                </c:pt>
                <c:pt idx="1079">
                  <c:v>2176</c:v>
                </c:pt>
                <c:pt idx="1080">
                  <c:v>2178</c:v>
                </c:pt>
                <c:pt idx="1081">
                  <c:v>3270</c:v>
                </c:pt>
                <c:pt idx="1082">
                  <c:v>5455</c:v>
                </c:pt>
                <c:pt idx="1083">
                  <c:v>4368</c:v>
                </c:pt>
                <c:pt idx="1084">
                  <c:v>3279</c:v>
                </c:pt>
                <c:pt idx="1085">
                  <c:v>4376</c:v>
                </c:pt>
                <c:pt idx="1086">
                  <c:v>1095</c:v>
                </c:pt>
                <c:pt idx="1087">
                  <c:v>2192</c:v>
                </c:pt>
                <c:pt idx="1088">
                  <c:v>2194</c:v>
                </c:pt>
                <c:pt idx="1089">
                  <c:v>2196</c:v>
                </c:pt>
                <c:pt idx="1090">
                  <c:v>2198</c:v>
                </c:pt>
                <c:pt idx="1091">
                  <c:v>2200</c:v>
                </c:pt>
                <c:pt idx="1092">
                  <c:v>5505</c:v>
                </c:pt>
                <c:pt idx="1093">
                  <c:v>3306</c:v>
                </c:pt>
                <c:pt idx="1094">
                  <c:v>3309</c:v>
                </c:pt>
                <c:pt idx="1095">
                  <c:v>1104</c:v>
                </c:pt>
                <c:pt idx="1096">
                  <c:v>1105</c:v>
                </c:pt>
                <c:pt idx="1097">
                  <c:v>6636</c:v>
                </c:pt>
                <c:pt idx="1098">
                  <c:v>1107</c:v>
                </c:pt>
                <c:pt idx="1099">
                  <c:v>2216</c:v>
                </c:pt>
                <c:pt idx="1100">
                  <c:v>3327</c:v>
                </c:pt>
                <c:pt idx="1101">
                  <c:v>2220</c:v>
                </c:pt>
                <c:pt idx="1102">
                  <c:v>3333</c:v>
                </c:pt>
                <c:pt idx="1103">
                  <c:v>1112</c:v>
                </c:pt>
                <c:pt idx="1104">
                  <c:v>1113</c:v>
                </c:pt>
                <c:pt idx="1105">
                  <c:v>2228</c:v>
                </c:pt>
                <c:pt idx="1106">
                  <c:v>1117</c:v>
                </c:pt>
                <c:pt idx="1107">
                  <c:v>3354</c:v>
                </c:pt>
                <c:pt idx="1108">
                  <c:v>2238</c:v>
                </c:pt>
                <c:pt idx="1109">
                  <c:v>4480</c:v>
                </c:pt>
                <c:pt idx="1110">
                  <c:v>7847</c:v>
                </c:pt>
                <c:pt idx="1111">
                  <c:v>1122</c:v>
                </c:pt>
                <c:pt idx="1112">
                  <c:v>2246</c:v>
                </c:pt>
                <c:pt idx="1113">
                  <c:v>1124</c:v>
                </c:pt>
                <c:pt idx="1114">
                  <c:v>1125</c:v>
                </c:pt>
                <c:pt idx="1115">
                  <c:v>4504</c:v>
                </c:pt>
                <c:pt idx="1116">
                  <c:v>2254</c:v>
                </c:pt>
                <c:pt idx="1117">
                  <c:v>1128</c:v>
                </c:pt>
                <c:pt idx="1118">
                  <c:v>1129</c:v>
                </c:pt>
                <c:pt idx="1119">
                  <c:v>6780</c:v>
                </c:pt>
                <c:pt idx="1120">
                  <c:v>1131</c:v>
                </c:pt>
                <c:pt idx="1121">
                  <c:v>1132</c:v>
                </c:pt>
                <c:pt idx="1122">
                  <c:v>3399</c:v>
                </c:pt>
                <c:pt idx="1123">
                  <c:v>4536</c:v>
                </c:pt>
                <c:pt idx="1124">
                  <c:v>4540</c:v>
                </c:pt>
                <c:pt idx="1125">
                  <c:v>1136</c:v>
                </c:pt>
                <c:pt idx="1126">
                  <c:v>1137</c:v>
                </c:pt>
                <c:pt idx="1127">
                  <c:v>4552</c:v>
                </c:pt>
                <c:pt idx="1128">
                  <c:v>3417</c:v>
                </c:pt>
                <c:pt idx="1129">
                  <c:v>2280</c:v>
                </c:pt>
                <c:pt idx="1130">
                  <c:v>4564</c:v>
                </c:pt>
                <c:pt idx="1131">
                  <c:v>2284</c:v>
                </c:pt>
                <c:pt idx="1132">
                  <c:v>4572</c:v>
                </c:pt>
                <c:pt idx="1133">
                  <c:v>3432</c:v>
                </c:pt>
                <c:pt idx="1134">
                  <c:v>2290</c:v>
                </c:pt>
                <c:pt idx="1135">
                  <c:v>1147</c:v>
                </c:pt>
                <c:pt idx="1136">
                  <c:v>4592</c:v>
                </c:pt>
                <c:pt idx="1137">
                  <c:v>2298</c:v>
                </c:pt>
                <c:pt idx="1138">
                  <c:v>3450</c:v>
                </c:pt>
                <c:pt idx="1139">
                  <c:v>3453</c:v>
                </c:pt>
                <c:pt idx="1140">
                  <c:v>3456</c:v>
                </c:pt>
                <c:pt idx="1141">
                  <c:v>2306</c:v>
                </c:pt>
                <c:pt idx="1142">
                  <c:v>1154</c:v>
                </c:pt>
                <c:pt idx="1143">
                  <c:v>6936</c:v>
                </c:pt>
                <c:pt idx="1144">
                  <c:v>1158</c:v>
                </c:pt>
                <c:pt idx="1145">
                  <c:v>1159</c:v>
                </c:pt>
                <c:pt idx="1146">
                  <c:v>1160</c:v>
                </c:pt>
                <c:pt idx="1147">
                  <c:v>4644</c:v>
                </c:pt>
                <c:pt idx="1148">
                  <c:v>4648</c:v>
                </c:pt>
                <c:pt idx="1149">
                  <c:v>3492</c:v>
                </c:pt>
                <c:pt idx="1150">
                  <c:v>5825</c:v>
                </c:pt>
                <c:pt idx="1151">
                  <c:v>3498</c:v>
                </c:pt>
                <c:pt idx="1152">
                  <c:v>3501</c:v>
                </c:pt>
                <c:pt idx="1153">
                  <c:v>1168</c:v>
                </c:pt>
                <c:pt idx="1154">
                  <c:v>2338</c:v>
                </c:pt>
                <c:pt idx="1155">
                  <c:v>1170</c:v>
                </c:pt>
                <c:pt idx="1156">
                  <c:v>3513</c:v>
                </c:pt>
                <c:pt idx="1157">
                  <c:v>4692</c:v>
                </c:pt>
                <c:pt idx="1158">
                  <c:v>1174</c:v>
                </c:pt>
                <c:pt idx="1159">
                  <c:v>2350</c:v>
                </c:pt>
                <c:pt idx="1160">
                  <c:v>2352</c:v>
                </c:pt>
                <c:pt idx="1161">
                  <c:v>3534</c:v>
                </c:pt>
                <c:pt idx="1162">
                  <c:v>1179</c:v>
                </c:pt>
                <c:pt idx="1163">
                  <c:v>1180</c:v>
                </c:pt>
                <c:pt idx="1164">
                  <c:v>5905</c:v>
                </c:pt>
                <c:pt idx="1165">
                  <c:v>5910</c:v>
                </c:pt>
                <c:pt idx="1166">
                  <c:v>3549</c:v>
                </c:pt>
                <c:pt idx="1167">
                  <c:v>3552</c:v>
                </c:pt>
                <c:pt idx="1168">
                  <c:v>2370</c:v>
                </c:pt>
                <c:pt idx="1169">
                  <c:v>2372</c:v>
                </c:pt>
                <c:pt idx="1170">
                  <c:v>5935</c:v>
                </c:pt>
                <c:pt idx="1171">
                  <c:v>2380</c:v>
                </c:pt>
                <c:pt idx="1172">
                  <c:v>1191</c:v>
                </c:pt>
                <c:pt idx="1173">
                  <c:v>2384</c:v>
                </c:pt>
                <c:pt idx="1174">
                  <c:v>3579</c:v>
                </c:pt>
                <c:pt idx="1175">
                  <c:v>2390</c:v>
                </c:pt>
                <c:pt idx="1176">
                  <c:v>2392</c:v>
                </c:pt>
                <c:pt idx="1177">
                  <c:v>4796</c:v>
                </c:pt>
                <c:pt idx="1178">
                  <c:v>3600</c:v>
                </c:pt>
                <c:pt idx="1179">
                  <c:v>3603</c:v>
                </c:pt>
                <c:pt idx="1180">
                  <c:v>1202</c:v>
                </c:pt>
                <c:pt idx="1181">
                  <c:v>3609</c:v>
                </c:pt>
                <c:pt idx="1182">
                  <c:v>2408</c:v>
                </c:pt>
                <c:pt idx="1183">
                  <c:v>4820</c:v>
                </c:pt>
                <c:pt idx="1184">
                  <c:v>4824</c:v>
                </c:pt>
                <c:pt idx="1185">
                  <c:v>3621</c:v>
                </c:pt>
                <c:pt idx="1186">
                  <c:v>2416</c:v>
                </c:pt>
                <c:pt idx="1187">
                  <c:v>2418</c:v>
                </c:pt>
                <c:pt idx="1188">
                  <c:v>3630</c:v>
                </c:pt>
                <c:pt idx="1189">
                  <c:v>1211</c:v>
                </c:pt>
                <c:pt idx="1190">
                  <c:v>3636</c:v>
                </c:pt>
                <c:pt idx="1191">
                  <c:v>1213</c:v>
                </c:pt>
                <c:pt idx="1192">
                  <c:v>2434</c:v>
                </c:pt>
                <c:pt idx="1193">
                  <c:v>1218</c:v>
                </c:pt>
                <c:pt idx="1194">
                  <c:v>1220</c:v>
                </c:pt>
                <c:pt idx="1195">
                  <c:v>1221</c:v>
                </c:pt>
                <c:pt idx="1196">
                  <c:v>3666</c:v>
                </c:pt>
                <c:pt idx="1197">
                  <c:v>3669</c:v>
                </c:pt>
                <c:pt idx="1198">
                  <c:v>3672</c:v>
                </c:pt>
                <c:pt idx="1199">
                  <c:v>1225</c:v>
                </c:pt>
                <c:pt idx="1200">
                  <c:v>4904</c:v>
                </c:pt>
                <c:pt idx="1201">
                  <c:v>1227</c:v>
                </c:pt>
                <c:pt idx="1202">
                  <c:v>1230</c:v>
                </c:pt>
                <c:pt idx="1203">
                  <c:v>2462</c:v>
                </c:pt>
                <c:pt idx="1204">
                  <c:v>3696</c:v>
                </c:pt>
                <c:pt idx="1205">
                  <c:v>1233</c:v>
                </c:pt>
                <c:pt idx="1206">
                  <c:v>1234</c:v>
                </c:pt>
                <c:pt idx="1207">
                  <c:v>2472</c:v>
                </c:pt>
                <c:pt idx="1208">
                  <c:v>2474</c:v>
                </c:pt>
                <c:pt idx="1209">
                  <c:v>2476</c:v>
                </c:pt>
                <c:pt idx="1210">
                  <c:v>1239</c:v>
                </c:pt>
                <c:pt idx="1211">
                  <c:v>1240</c:v>
                </c:pt>
                <c:pt idx="1212">
                  <c:v>4964</c:v>
                </c:pt>
                <c:pt idx="1213">
                  <c:v>4968</c:v>
                </c:pt>
                <c:pt idx="1214">
                  <c:v>2486</c:v>
                </c:pt>
                <c:pt idx="1215">
                  <c:v>2488</c:v>
                </c:pt>
                <c:pt idx="1216">
                  <c:v>1245</c:v>
                </c:pt>
                <c:pt idx="1217">
                  <c:v>1246</c:v>
                </c:pt>
                <c:pt idx="1218">
                  <c:v>2496</c:v>
                </c:pt>
                <c:pt idx="1219">
                  <c:v>3747</c:v>
                </c:pt>
                <c:pt idx="1220">
                  <c:v>1250</c:v>
                </c:pt>
                <c:pt idx="1221">
                  <c:v>1252</c:v>
                </c:pt>
                <c:pt idx="1222">
                  <c:v>1254</c:v>
                </c:pt>
                <c:pt idx="1223">
                  <c:v>1255</c:v>
                </c:pt>
                <c:pt idx="1224">
                  <c:v>1256</c:v>
                </c:pt>
                <c:pt idx="1225">
                  <c:v>1257</c:v>
                </c:pt>
                <c:pt idx="1226">
                  <c:v>2516</c:v>
                </c:pt>
                <c:pt idx="1227">
                  <c:v>5036</c:v>
                </c:pt>
                <c:pt idx="1228">
                  <c:v>1261</c:v>
                </c:pt>
                <c:pt idx="1229">
                  <c:v>1262</c:v>
                </c:pt>
                <c:pt idx="1230">
                  <c:v>1263</c:v>
                </c:pt>
                <c:pt idx="1231">
                  <c:v>2530</c:v>
                </c:pt>
                <c:pt idx="1232">
                  <c:v>1266</c:v>
                </c:pt>
                <c:pt idx="1233">
                  <c:v>2536</c:v>
                </c:pt>
                <c:pt idx="1234">
                  <c:v>2538</c:v>
                </c:pt>
                <c:pt idx="1235">
                  <c:v>1271</c:v>
                </c:pt>
                <c:pt idx="1236">
                  <c:v>6360</c:v>
                </c:pt>
                <c:pt idx="1237">
                  <c:v>1273</c:v>
                </c:pt>
                <c:pt idx="1238">
                  <c:v>1275</c:v>
                </c:pt>
                <c:pt idx="1239">
                  <c:v>2552</c:v>
                </c:pt>
                <c:pt idx="1240">
                  <c:v>2554</c:v>
                </c:pt>
                <c:pt idx="1241">
                  <c:v>1279</c:v>
                </c:pt>
                <c:pt idx="1242">
                  <c:v>1282</c:v>
                </c:pt>
                <c:pt idx="1243">
                  <c:v>1283</c:v>
                </c:pt>
                <c:pt idx="1244">
                  <c:v>1284</c:v>
                </c:pt>
                <c:pt idx="1245">
                  <c:v>1286</c:v>
                </c:pt>
                <c:pt idx="1246">
                  <c:v>2574</c:v>
                </c:pt>
                <c:pt idx="1247">
                  <c:v>3864</c:v>
                </c:pt>
                <c:pt idx="1248">
                  <c:v>3870</c:v>
                </c:pt>
                <c:pt idx="1249">
                  <c:v>1291</c:v>
                </c:pt>
                <c:pt idx="1250">
                  <c:v>1293</c:v>
                </c:pt>
                <c:pt idx="1251">
                  <c:v>1294</c:v>
                </c:pt>
                <c:pt idx="1252">
                  <c:v>1296</c:v>
                </c:pt>
                <c:pt idx="1253">
                  <c:v>5188</c:v>
                </c:pt>
                <c:pt idx="1254">
                  <c:v>1298</c:v>
                </c:pt>
                <c:pt idx="1255">
                  <c:v>1302</c:v>
                </c:pt>
                <c:pt idx="1256">
                  <c:v>2606</c:v>
                </c:pt>
                <c:pt idx="1257">
                  <c:v>1306</c:v>
                </c:pt>
                <c:pt idx="1258">
                  <c:v>5228</c:v>
                </c:pt>
                <c:pt idx="1259">
                  <c:v>2618</c:v>
                </c:pt>
                <c:pt idx="1260">
                  <c:v>1310</c:v>
                </c:pt>
                <c:pt idx="1261">
                  <c:v>2622</c:v>
                </c:pt>
                <c:pt idx="1262">
                  <c:v>1313</c:v>
                </c:pt>
                <c:pt idx="1263">
                  <c:v>1314</c:v>
                </c:pt>
                <c:pt idx="1264">
                  <c:v>2636</c:v>
                </c:pt>
                <c:pt idx="1265">
                  <c:v>1319</c:v>
                </c:pt>
                <c:pt idx="1266">
                  <c:v>2642</c:v>
                </c:pt>
                <c:pt idx="1267">
                  <c:v>1323</c:v>
                </c:pt>
                <c:pt idx="1268">
                  <c:v>1326</c:v>
                </c:pt>
                <c:pt idx="1269">
                  <c:v>1327</c:v>
                </c:pt>
                <c:pt idx="1270">
                  <c:v>1328</c:v>
                </c:pt>
                <c:pt idx="1271">
                  <c:v>3987</c:v>
                </c:pt>
                <c:pt idx="1272">
                  <c:v>2660</c:v>
                </c:pt>
                <c:pt idx="1273">
                  <c:v>1331</c:v>
                </c:pt>
                <c:pt idx="1274">
                  <c:v>1332</c:v>
                </c:pt>
                <c:pt idx="1275">
                  <c:v>1333</c:v>
                </c:pt>
                <c:pt idx="1276">
                  <c:v>2668</c:v>
                </c:pt>
                <c:pt idx="1277">
                  <c:v>4008</c:v>
                </c:pt>
                <c:pt idx="1278">
                  <c:v>1337</c:v>
                </c:pt>
                <c:pt idx="1279">
                  <c:v>2678</c:v>
                </c:pt>
                <c:pt idx="1280">
                  <c:v>2680</c:v>
                </c:pt>
                <c:pt idx="1281">
                  <c:v>2682</c:v>
                </c:pt>
                <c:pt idx="1282">
                  <c:v>1342</c:v>
                </c:pt>
                <c:pt idx="1283">
                  <c:v>1343</c:v>
                </c:pt>
                <c:pt idx="1284">
                  <c:v>4032</c:v>
                </c:pt>
                <c:pt idx="1285">
                  <c:v>1345</c:v>
                </c:pt>
                <c:pt idx="1286">
                  <c:v>2692</c:v>
                </c:pt>
                <c:pt idx="1287">
                  <c:v>1347</c:v>
                </c:pt>
                <c:pt idx="1288">
                  <c:v>1348</c:v>
                </c:pt>
                <c:pt idx="1289">
                  <c:v>1349</c:v>
                </c:pt>
                <c:pt idx="1290">
                  <c:v>1352</c:v>
                </c:pt>
                <c:pt idx="1291">
                  <c:v>2706</c:v>
                </c:pt>
                <c:pt idx="1292">
                  <c:v>2714</c:v>
                </c:pt>
                <c:pt idx="1293">
                  <c:v>2718</c:v>
                </c:pt>
                <c:pt idx="1294">
                  <c:v>4080</c:v>
                </c:pt>
                <c:pt idx="1295">
                  <c:v>1361</c:v>
                </c:pt>
                <c:pt idx="1296">
                  <c:v>4089</c:v>
                </c:pt>
                <c:pt idx="1297">
                  <c:v>2728</c:v>
                </c:pt>
                <c:pt idx="1298">
                  <c:v>2730</c:v>
                </c:pt>
                <c:pt idx="1299">
                  <c:v>2732</c:v>
                </c:pt>
                <c:pt idx="1300">
                  <c:v>1368</c:v>
                </c:pt>
                <c:pt idx="1301">
                  <c:v>2738</c:v>
                </c:pt>
                <c:pt idx="1302">
                  <c:v>1370</c:v>
                </c:pt>
                <c:pt idx="1303">
                  <c:v>1372</c:v>
                </c:pt>
                <c:pt idx="1304">
                  <c:v>2746</c:v>
                </c:pt>
                <c:pt idx="1305">
                  <c:v>1374</c:v>
                </c:pt>
                <c:pt idx="1306">
                  <c:v>1376</c:v>
                </c:pt>
                <c:pt idx="1307">
                  <c:v>1377</c:v>
                </c:pt>
                <c:pt idx="1308">
                  <c:v>1380</c:v>
                </c:pt>
                <c:pt idx="1309">
                  <c:v>1381</c:v>
                </c:pt>
                <c:pt idx="1310">
                  <c:v>2772</c:v>
                </c:pt>
                <c:pt idx="1311">
                  <c:v>1387</c:v>
                </c:pt>
                <c:pt idx="1312">
                  <c:v>2776</c:v>
                </c:pt>
                <c:pt idx="1313">
                  <c:v>4167</c:v>
                </c:pt>
                <c:pt idx="1314">
                  <c:v>1390</c:v>
                </c:pt>
                <c:pt idx="1315">
                  <c:v>2782</c:v>
                </c:pt>
                <c:pt idx="1316">
                  <c:v>4176</c:v>
                </c:pt>
                <c:pt idx="1317">
                  <c:v>1393</c:v>
                </c:pt>
                <c:pt idx="1318">
                  <c:v>1395</c:v>
                </c:pt>
                <c:pt idx="1319">
                  <c:v>1397</c:v>
                </c:pt>
                <c:pt idx="1320">
                  <c:v>1399</c:v>
                </c:pt>
                <c:pt idx="1321">
                  <c:v>1403</c:v>
                </c:pt>
                <c:pt idx="1322">
                  <c:v>1404</c:v>
                </c:pt>
                <c:pt idx="1323">
                  <c:v>1405</c:v>
                </c:pt>
                <c:pt idx="1324">
                  <c:v>1407</c:v>
                </c:pt>
                <c:pt idx="1325">
                  <c:v>4224</c:v>
                </c:pt>
                <c:pt idx="1326">
                  <c:v>2818</c:v>
                </c:pt>
                <c:pt idx="1327">
                  <c:v>2820</c:v>
                </c:pt>
                <c:pt idx="1328">
                  <c:v>1412</c:v>
                </c:pt>
                <c:pt idx="1329">
                  <c:v>2832</c:v>
                </c:pt>
                <c:pt idx="1330">
                  <c:v>1417</c:v>
                </c:pt>
                <c:pt idx="1331">
                  <c:v>1419</c:v>
                </c:pt>
                <c:pt idx="1332">
                  <c:v>1420</c:v>
                </c:pt>
                <c:pt idx="1333">
                  <c:v>5688</c:v>
                </c:pt>
                <c:pt idx="1334">
                  <c:v>2846</c:v>
                </c:pt>
                <c:pt idx="1335">
                  <c:v>2848</c:v>
                </c:pt>
                <c:pt idx="1336">
                  <c:v>2850</c:v>
                </c:pt>
                <c:pt idx="1337">
                  <c:v>2852</c:v>
                </c:pt>
                <c:pt idx="1338">
                  <c:v>1431</c:v>
                </c:pt>
                <c:pt idx="1339">
                  <c:v>1432</c:v>
                </c:pt>
                <c:pt idx="1340">
                  <c:v>2868</c:v>
                </c:pt>
                <c:pt idx="1341">
                  <c:v>1435</c:v>
                </c:pt>
                <c:pt idx="1342">
                  <c:v>1437</c:v>
                </c:pt>
                <c:pt idx="1343">
                  <c:v>1438</c:v>
                </c:pt>
                <c:pt idx="1344">
                  <c:v>1439</c:v>
                </c:pt>
                <c:pt idx="1345">
                  <c:v>1440</c:v>
                </c:pt>
                <c:pt idx="1346">
                  <c:v>2882</c:v>
                </c:pt>
                <c:pt idx="1347">
                  <c:v>2892</c:v>
                </c:pt>
                <c:pt idx="1348">
                  <c:v>1447</c:v>
                </c:pt>
                <c:pt idx="1349">
                  <c:v>4344</c:v>
                </c:pt>
                <c:pt idx="1350">
                  <c:v>2898</c:v>
                </c:pt>
                <c:pt idx="1351">
                  <c:v>2902</c:v>
                </c:pt>
                <c:pt idx="1352">
                  <c:v>4356</c:v>
                </c:pt>
                <c:pt idx="1353">
                  <c:v>1456</c:v>
                </c:pt>
                <c:pt idx="1354">
                  <c:v>1460</c:v>
                </c:pt>
                <c:pt idx="1355">
                  <c:v>2922</c:v>
                </c:pt>
                <c:pt idx="1356">
                  <c:v>2924</c:v>
                </c:pt>
                <c:pt idx="1357">
                  <c:v>1463</c:v>
                </c:pt>
                <c:pt idx="1358">
                  <c:v>1464</c:v>
                </c:pt>
                <c:pt idx="1359">
                  <c:v>4401</c:v>
                </c:pt>
                <c:pt idx="1360">
                  <c:v>1468</c:v>
                </c:pt>
                <c:pt idx="1361">
                  <c:v>1469</c:v>
                </c:pt>
                <c:pt idx="1362">
                  <c:v>1471</c:v>
                </c:pt>
                <c:pt idx="1363">
                  <c:v>2944</c:v>
                </c:pt>
                <c:pt idx="1364">
                  <c:v>2946</c:v>
                </c:pt>
                <c:pt idx="1365">
                  <c:v>4428</c:v>
                </c:pt>
                <c:pt idx="1366">
                  <c:v>1478</c:v>
                </c:pt>
                <c:pt idx="1367">
                  <c:v>1484</c:v>
                </c:pt>
                <c:pt idx="1368">
                  <c:v>2972</c:v>
                </c:pt>
                <c:pt idx="1369">
                  <c:v>1487</c:v>
                </c:pt>
                <c:pt idx="1370">
                  <c:v>1488</c:v>
                </c:pt>
                <c:pt idx="1371">
                  <c:v>1489</c:v>
                </c:pt>
                <c:pt idx="1372">
                  <c:v>1490</c:v>
                </c:pt>
                <c:pt idx="1373">
                  <c:v>1491</c:v>
                </c:pt>
                <c:pt idx="1374">
                  <c:v>2984</c:v>
                </c:pt>
                <c:pt idx="1375">
                  <c:v>1495</c:v>
                </c:pt>
                <c:pt idx="1376">
                  <c:v>1499</c:v>
                </c:pt>
                <c:pt idx="1377">
                  <c:v>1500</c:v>
                </c:pt>
                <c:pt idx="1378">
                  <c:v>1502</c:v>
                </c:pt>
                <c:pt idx="1379">
                  <c:v>4509</c:v>
                </c:pt>
                <c:pt idx="1380">
                  <c:v>1504</c:v>
                </c:pt>
                <c:pt idx="1381">
                  <c:v>1508</c:v>
                </c:pt>
                <c:pt idx="1382">
                  <c:v>1512</c:v>
                </c:pt>
                <c:pt idx="1383">
                  <c:v>1514</c:v>
                </c:pt>
                <c:pt idx="1384">
                  <c:v>3032</c:v>
                </c:pt>
                <c:pt idx="1385">
                  <c:v>1519</c:v>
                </c:pt>
                <c:pt idx="1386">
                  <c:v>1521</c:v>
                </c:pt>
                <c:pt idx="1387">
                  <c:v>3056</c:v>
                </c:pt>
                <c:pt idx="1388">
                  <c:v>3058</c:v>
                </c:pt>
                <c:pt idx="1389">
                  <c:v>3062</c:v>
                </c:pt>
                <c:pt idx="1390">
                  <c:v>3064</c:v>
                </c:pt>
                <c:pt idx="1391">
                  <c:v>1534</c:v>
                </c:pt>
                <c:pt idx="1392">
                  <c:v>1536</c:v>
                </c:pt>
                <c:pt idx="1393">
                  <c:v>3080</c:v>
                </c:pt>
                <c:pt idx="1394">
                  <c:v>1541</c:v>
                </c:pt>
                <c:pt idx="1395">
                  <c:v>1543</c:v>
                </c:pt>
                <c:pt idx="1396">
                  <c:v>1545</c:v>
                </c:pt>
                <c:pt idx="1397">
                  <c:v>1548</c:v>
                </c:pt>
                <c:pt idx="1398">
                  <c:v>1550</c:v>
                </c:pt>
                <c:pt idx="1399">
                  <c:v>1551</c:v>
                </c:pt>
                <c:pt idx="1400">
                  <c:v>1553</c:v>
                </c:pt>
                <c:pt idx="1401">
                  <c:v>3108</c:v>
                </c:pt>
                <c:pt idx="1402">
                  <c:v>3110</c:v>
                </c:pt>
                <c:pt idx="1403">
                  <c:v>1558</c:v>
                </c:pt>
                <c:pt idx="1404">
                  <c:v>1559</c:v>
                </c:pt>
                <c:pt idx="1405">
                  <c:v>3120</c:v>
                </c:pt>
                <c:pt idx="1406">
                  <c:v>1563</c:v>
                </c:pt>
                <c:pt idx="1407">
                  <c:v>1567</c:v>
                </c:pt>
                <c:pt idx="1408">
                  <c:v>1569</c:v>
                </c:pt>
                <c:pt idx="1409">
                  <c:v>1571</c:v>
                </c:pt>
                <c:pt idx="1410">
                  <c:v>3146</c:v>
                </c:pt>
                <c:pt idx="1411">
                  <c:v>3148</c:v>
                </c:pt>
                <c:pt idx="1412">
                  <c:v>6304</c:v>
                </c:pt>
                <c:pt idx="1413">
                  <c:v>4737</c:v>
                </c:pt>
                <c:pt idx="1414">
                  <c:v>1580</c:v>
                </c:pt>
                <c:pt idx="1415">
                  <c:v>1581</c:v>
                </c:pt>
                <c:pt idx="1416">
                  <c:v>1584</c:v>
                </c:pt>
                <c:pt idx="1417">
                  <c:v>1594</c:v>
                </c:pt>
                <c:pt idx="1418">
                  <c:v>1597</c:v>
                </c:pt>
                <c:pt idx="1419">
                  <c:v>3196</c:v>
                </c:pt>
                <c:pt idx="1420">
                  <c:v>1600</c:v>
                </c:pt>
                <c:pt idx="1421">
                  <c:v>1602</c:v>
                </c:pt>
                <c:pt idx="1422">
                  <c:v>1603</c:v>
                </c:pt>
                <c:pt idx="1423">
                  <c:v>1606</c:v>
                </c:pt>
                <c:pt idx="1424">
                  <c:v>1608</c:v>
                </c:pt>
                <c:pt idx="1425">
                  <c:v>3222</c:v>
                </c:pt>
                <c:pt idx="1426">
                  <c:v>1613</c:v>
                </c:pt>
                <c:pt idx="1427">
                  <c:v>1616</c:v>
                </c:pt>
                <c:pt idx="1428">
                  <c:v>1617</c:v>
                </c:pt>
                <c:pt idx="1429">
                  <c:v>1622</c:v>
                </c:pt>
                <c:pt idx="1430">
                  <c:v>1623</c:v>
                </c:pt>
                <c:pt idx="1431">
                  <c:v>1628</c:v>
                </c:pt>
                <c:pt idx="1432">
                  <c:v>1635</c:v>
                </c:pt>
                <c:pt idx="1433">
                  <c:v>1642</c:v>
                </c:pt>
                <c:pt idx="1434">
                  <c:v>1649</c:v>
                </c:pt>
                <c:pt idx="1435">
                  <c:v>1650</c:v>
                </c:pt>
                <c:pt idx="1436">
                  <c:v>1656</c:v>
                </c:pt>
                <c:pt idx="1437">
                  <c:v>1658</c:v>
                </c:pt>
                <c:pt idx="1438">
                  <c:v>1661</c:v>
                </c:pt>
                <c:pt idx="1439">
                  <c:v>1662</c:v>
                </c:pt>
                <c:pt idx="1440">
                  <c:v>1663</c:v>
                </c:pt>
                <c:pt idx="1441">
                  <c:v>1665</c:v>
                </c:pt>
                <c:pt idx="1442">
                  <c:v>1666</c:v>
                </c:pt>
                <c:pt idx="1443">
                  <c:v>1669</c:v>
                </c:pt>
                <c:pt idx="1444">
                  <c:v>1677</c:v>
                </c:pt>
                <c:pt idx="1445">
                  <c:v>1681</c:v>
                </c:pt>
                <c:pt idx="1446">
                  <c:v>1687</c:v>
                </c:pt>
                <c:pt idx="1447">
                  <c:v>1689</c:v>
                </c:pt>
                <c:pt idx="1448">
                  <c:v>1691</c:v>
                </c:pt>
                <c:pt idx="1449">
                  <c:v>1692</c:v>
                </c:pt>
                <c:pt idx="1450">
                  <c:v>3394</c:v>
                </c:pt>
                <c:pt idx="1451">
                  <c:v>1702</c:v>
                </c:pt>
                <c:pt idx="1452">
                  <c:v>1707</c:v>
                </c:pt>
                <c:pt idx="1453">
                  <c:v>1710</c:v>
                </c:pt>
                <c:pt idx="1454">
                  <c:v>1713</c:v>
                </c:pt>
                <c:pt idx="1455">
                  <c:v>5160</c:v>
                </c:pt>
                <c:pt idx="1456">
                  <c:v>3442</c:v>
                </c:pt>
                <c:pt idx="1457">
                  <c:v>1723</c:v>
                </c:pt>
                <c:pt idx="1458">
                  <c:v>1727</c:v>
                </c:pt>
                <c:pt idx="1459">
                  <c:v>1730</c:v>
                </c:pt>
                <c:pt idx="1460">
                  <c:v>3470</c:v>
                </c:pt>
                <c:pt idx="1461">
                  <c:v>1739</c:v>
                </c:pt>
                <c:pt idx="1462">
                  <c:v>1740</c:v>
                </c:pt>
                <c:pt idx="1463">
                  <c:v>3490</c:v>
                </c:pt>
                <c:pt idx="1464">
                  <c:v>1767</c:v>
                </c:pt>
                <c:pt idx="1465">
                  <c:v>3552</c:v>
                </c:pt>
                <c:pt idx="1466">
                  <c:v>1777</c:v>
                </c:pt>
                <c:pt idx="1467">
                  <c:v>1778</c:v>
                </c:pt>
                <c:pt idx="1468">
                  <c:v>1789</c:v>
                </c:pt>
                <c:pt idx="1469">
                  <c:v>1790</c:v>
                </c:pt>
                <c:pt idx="1470">
                  <c:v>1792</c:v>
                </c:pt>
                <c:pt idx="1471">
                  <c:v>1804</c:v>
                </c:pt>
                <c:pt idx="1472">
                  <c:v>1805</c:v>
                </c:pt>
                <c:pt idx="1473">
                  <c:v>3612</c:v>
                </c:pt>
                <c:pt idx="1474">
                  <c:v>1809</c:v>
                </c:pt>
                <c:pt idx="1475">
                  <c:v>1812</c:v>
                </c:pt>
                <c:pt idx="1476">
                  <c:v>1816</c:v>
                </c:pt>
                <c:pt idx="1477">
                  <c:v>1817</c:v>
                </c:pt>
                <c:pt idx="1478">
                  <c:v>1820</c:v>
                </c:pt>
                <c:pt idx="1479">
                  <c:v>1823</c:v>
                </c:pt>
                <c:pt idx="1480">
                  <c:v>1833</c:v>
                </c:pt>
                <c:pt idx="1481">
                  <c:v>1834</c:v>
                </c:pt>
                <c:pt idx="1482">
                  <c:v>1835</c:v>
                </c:pt>
                <c:pt idx="1483">
                  <c:v>1837</c:v>
                </c:pt>
                <c:pt idx="1484">
                  <c:v>1842</c:v>
                </c:pt>
                <c:pt idx="1485">
                  <c:v>3710</c:v>
                </c:pt>
                <c:pt idx="1486">
                  <c:v>1859</c:v>
                </c:pt>
                <c:pt idx="1487">
                  <c:v>1865</c:v>
                </c:pt>
                <c:pt idx="1488">
                  <c:v>1867</c:v>
                </c:pt>
                <c:pt idx="1489">
                  <c:v>1869</c:v>
                </c:pt>
                <c:pt idx="1490">
                  <c:v>3742</c:v>
                </c:pt>
                <c:pt idx="1491">
                  <c:v>1875</c:v>
                </c:pt>
                <c:pt idx="1492">
                  <c:v>3754</c:v>
                </c:pt>
                <c:pt idx="1493">
                  <c:v>1880</c:v>
                </c:pt>
                <c:pt idx="1494">
                  <c:v>1882</c:v>
                </c:pt>
                <c:pt idx="1495">
                  <c:v>1906</c:v>
                </c:pt>
                <c:pt idx="1496">
                  <c:v>1914</c:v>
                </c:pt>
                <c:pt idx="1497">
                  <c:v>1916</c:v>
                </c:pt>
                <c:pt idx="1498">
                  <c:v>1917</c:v>
                </c:pt>
                <c:pt idx="1499">
                  <c:v>1925</c:v>
                </c:pt>
                <c:pt idx="1500">
                  <c:v>1934</c:v>
                </c:pt>
                <c:pt idx="1501">
                  <c:v>1946</c:v>
                </c:pt>
                <c:pt idx="1502">
                  <c:v>1957</c:v>
                </c:pt>
                <c:pt idx="1503">
                  <c:v>1960</c:v>
                </c:pt>
                <c:pt idx="1504">
                  <c:v>1962</c:v>
                </c:pt>
                <c:pt idx="1505">
                  <c:v>1966</c:v>
                </c:pt>
                <c:pt idx="1506">
                  <c:v>1970</c:v>
                </c:pt>
                <c:pt idx="1507">
                  <c:v>1971</c:v>
                </c:pt>
                <c:pt idx="1508">
                  <c:v>1972</c:v>
                </c:pt>
                <c:pt idx="1509">
                  <c:v>1973</c:v>
                </c:pt>
                <c:pt idx="1510">
                  <c:v>1975</c:v>
                </c:pt>
                <c:pt idx="1511">
                  <c:v>1978</c:v>
                </c:pt>
                <c:pt idx="1512">
                  <c:v>1980</c:v>
                </c:pt>
                <c:pt idx="1513">
                  <c:v>1992</c:v>
                </c:pt>
                <c:pt idx="1514">
                  <c:v>1994</c:v>
                </c:pt>
                <c:pt idx="1515">
                  <c:v>2015</c:v>
                </c:pt>
                <c:pt idx="1516">
                  <c:v>4032</c:v>
                </c:pt>
                <c:pt idx="1517">
                  <c:v>2027</c:v>
                </c:pt>
                <c:pt idx="1518">
                  <c:v>2028</c:v>
                </c:pt>
                <c:pt idx="1519">
                  <c:v>2029</c:v>
                </c:pt>
                <c:pt idx="1520">
                  <c:v>2033</c:v>
                </c:pt>
                <c:pt idx="1521">
                  <c:v>4106</c:v>
                </c:pt>
                <c:pt idx="1522">
                  <c:v>2055</c:v>
                </c:pt>
                <c:pt idx="1523">
                  <c:v>2062</c:v>
                </c:pt>
                <c:pt idx="1524">
                  <c:v>2078</c:v>
                </c:pt>
                <c:pt idx="1525">
                  <c:v>2087</c:v>
                </c:pt>
                <c:pt idx="1526">
                  <c:v>2093</c:v>
                </c:pt>
                <c:pt idx="1527">
                  <c:v>2129</c:v>
                </c:pt>
                <c:pt idx="1528">
                  <c:v>2150</c:v>
                </c:pt>
                <c:pt idx="1529">
                  <c:v>2177</c:v>
                </c:pt>
                <c:pt idx="1530">
                  <c:v>2184</c:v>
                </c:pt>
                <c:pt idx="1531">
                  <c:v>2187</c:v>
                </c:pt>
                <c:pt idx="1532">
                  <c:v>2191</c:v>
                </c:pt>
                <c:pt idx="1533">
                  <c:v>2201</c:v>
                </c:pt>
                <c:pt idx="1534">
                  <c:v>2219</c:v>
                </c:pt>
                <c:pt idx="1535">
                  <c:v>2231</c:v>
                </c:pt>
                <c:pt idx="1536">
                  <c:v>4482</c:v>
                </c:pt>
                <c:pt idx="1537">
                  <c:v>2256</c:v>
                </c:pt>
                <c:pt idx="1538">
                  <c:v>2260</c:v>
                </c:pt>
                <c:pt idx="1539">
                  <c:v>2301</c:v>
                </c:pt>
                <c:pt idx="1540">
                  <c:v>2330</c:v>
                </c:pt>
                <c:pt idx="1541">
                  <c:v>2372</c:v>
                </c:pt>
                <c:pt idx="1542">
                  <c:v>2389</c:v>
                </c:pt>
                <c:pt idx="1543">
                  <c:v>2420</c:v>
                </c:pt>
                <c:pt idx="1544">
                  <c:v>2429</c:v>
                </c:pt>
                <c:pt idx="1545">
                  <c:v>2453</c:v>
                </c:pt>
                <c:pt idx="1546">
                  <c:v>2456</c:v>
                </c:pt>
                <c:pt idx="1547">
                  <c:v>2462</c:v>
                </c:pt>
                <c:pt idx="1548">
                  <c:v>2485</c:v>
                </c:pt>
                <c:pt idx="1549">
                  <c:v>2516</c:v>
                </c:pt>
                <c:pt idx="1550">
                  <c:v>2621</c:v>
                </c:pt>
                <c:pt idx="1551">
                  <c:v>2635</c:v>
                </c:pt>
                <c:pt idx="1552">
                  <c:v>2653</c:v>
                </c:pt>
                <c:pt idx="1553">
                  <c:v>2692</c:v>
                </c:pt>
                <c:pt idx="1554">
                  <c:v>2769</c:v>
                </c:pt>
                <c:pt idx="1555">
                  <c:v>2770</c:v>
                </c:pt>
                <c:pt idx="1556">
                  <c:v>2775</c:v>
                </c:pt>
                <c:pt idx="1557">
                  <c:v>2870</c:v>
                </c:pt>
                <c:pt idx="1558">
                  <c:v>3025</c:v>
                </c:pt>
                <c:pt idx="1559">
                  <c:v>3076</c:v>
                </c:pt>
                <c:pt idx="1560">
                  <c:v>3078</c:v>
                </c:pt>
                <c:pt idx="1561">
                  <c:v>3094</c:v>
                </c:pt>
                <c:pt idx="1562">
                  <c:v>3102</c:v>
                </c:pt>
                <c:pt idx="1563">
                  <c:v>3183</c:v>
                </c:pt>
                <c:pt idx="1564">
                  <c:v>3253</c:v>
                </c:pt>
                <c:pt idx="1565">
                  <c:v>3284</c:v>
                </c:pt>
                <c:pt idx="1566">
                  <c:v>3322</c:v>
                </c:pt>
                <c:pt idx="1567">
                  <c:v>3366</c:v>
                </c:pt>
                <c:pt idx="1568">
                  <c:v>3422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91-411F-90AA-ADA9DA826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978464"/>
        <c:axId val="617979120"/>
      </c:scatterChart>
      <c:valAx>
        <c:axId val="61797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Call</a:t>
                </a:r>
                <a:r>
                  <a:rPr lang="en-US" baseline="0"/>
                  <a:t> duration in seconds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995013123359576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979120"/>
        <c:crosses val="autoZero"/>
        <c:crossBetween val="midCat"/>
      </c:valAx>
      <c:valAx>
        <c:axId val="61797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97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of account holders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Age!$D$4:$D$80</c:f>
              <c:numCache>
                <c:formatCode>General</c:formatCode>
                <c:ptCount val="7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</c:numCache>
            </c:numRef>
          </c:cat>
          <c:val>
            <c:numRef>
              <c:f>Age!$E$4:$E$80</c:f>
              <c:numCache>
                <c:formatCode>General</c:formatCode>
                <c:ptCount val="77"/>
                <c:pt idx="0">
                  <c:v>216</c:v>
                </c:pt>
                <c:pt idx="1">
                  <c:v>646</c:v>
                </c:pt>
                <c:pt idx="2">
                  <c:v>980</c:v>
                </c:pt>
                <c:pt idx="3">
                  <c:v>1680</c:v>
                </c:pt>
                <c:pt idx="4">
                  <c:v>2794</c:v>
                </c:pt>
                <c:pt idx="5">
                  <c:v>4784</c:v>
                </c:pt>
                <c:pt idx="6">
                  <c:v>7272</c:v>
                </c:pt>
                <c:pt idx="7">
                  <c:v>13075</c:v>
                </c:pt>
                <c:pt idx="8">
                  <c:v>21138</c:v>
                </c:pt>
                <c:pt idx="9">
                  <c:v>24786</c:v>
                </c:pt>
                <c:pt idx="10">
                  <c:v>29204</c:v>
                </c:pt>
                <c:pt idx="11">
                  <c:v>34510</c:v>
                </c:pt>
                <c:pt idx="12">
                  <c:v>53490</c:v>
                </c:pt>
                <c:pt idx="13">
                  <c:v>62713</c:v>
                </c:pt>
                <c:pt idx="14">
                  <c:v>67168</c:v>
                </c:pt>
                <c:pt idx="15">
                  <c:v>65637</c:v>
                </c:pt>
                <c:pt idx="16">
                  <c:v>66232</c:v>
                </c:pt>
                <c:pt idx="17">
                  <c:v>67165</c:v>
                </c:pt>
                <c:pt idx="18">
                  <c:v>65628</c:v>
                </c:pt>
                <c:pt idx="19">
                  <c:v>63455</c:v>
                </c:pt>
                <c:pt idx="20">
                  <c:v>56278</c:v>
                </c:pt>
                <c:pt idx="21">
                  <c:v>58968</c:v>
                </c:pt>
                <c:pt idx="22">
                  <c:v>54920</c:v>
                </c:pt>
                <c:pt idx="23">
                  <c:v>53300</c:v>
                </c:pt>
                <c:pt idx="24">
                  <c:v>52542</c:v>
                </c:pt>
                <c:pt idx="25">
                  <c:v>50439</c:v>
                </c:pt>
                <c:pt idx="26">
                  <c:v>50248</c:v>
                </c:pt>
                <c:pt idx="27">
                  <c:v>55305</c:v>
                </c:pt>
                <c:pt idx="28">
                  <c:v>54740</c:v>
                </c:pt>
                <c:pt idx="29">
                  <c:v>51230</c:v>
                </c:pt>
                <c:pt idx="30">
                  <c:v>48480</c:v>
                </c:pt>
                <c:pt idx="31">
                  <c:v>49098</c:v>
                </c:pt>
                <c:pt idx="32">
                  <c:v>47050</c:v>
                </c:pt>
                <c:pt idx="33">
                  <c:v>48246</c:v>
                </c:pt>
                <c:pt idx="34">
                  <c:v>48100</c:v>
                </c:pt>
                <c:pt idx="35">
                  <c:v>47700</c:v>
                </c:pt>
                <c:pt idx="36">
                  <c:v>44388</c:v>
                </c:pt>
                <c:pt idx="37">
                  <c:v>44825</c:v>
                </c:pt>
                <c:pt idx="38">
                  <c:v>44184</c:v>
                </c:pt>
                <c:pt idx="39">
                  <c:v>47823</c:v>
                </c:pt>
                <c:pt idx="40">
                  <c:v>43616</c:v>
                </c:pt>
                <c:pt idx="41">
                  <c:v>45607</c:v>
                </c:pt>
                <c:pt idx="42">
                  <c:v>36180</c:v>
                </c:pt>
                <c:pt idx="43">
                  <c:v>8723</c:v>
                </c:pt>
                <c:pt idx="44">
                  <c:v>4836</c:v>
                </c:pt>
                <c:pt idx="45">
                  <c:v>4536</c:v>
                </c:pt>
                <c:pt idx="46">
                  <c:v>4480</c:v>
                </c:pt>
                <c:pt idx="47">
                  <c:v>3835</c:v>
                </c:pt>
                <c:pt idx="48">
                  <c:v>3960</c:v>
                </c:pt>
                <c:pt idx="49">
                  <c:v>3551</c:v>
                </c:pt>
                <c:pt idx="50">
                  <c:v>2380</c:v>
                </c:pt>
                <c:pt idx="51">
                  <c:v>3036</c:v>
                </c:pt>
                <c:pt idx="52">
                  <c:v>4550</c:v>
                </c:pt>
                <c:pt idx="53">
                  <c:v>3834</c:v>
                </c:pt>
                <c:pt idx="54">
                  <c:v>3744</c:v>
                </c:pt>
                <c:pt idx="55">
                  <c:v>3066</c:v>
                </c:pt>
                <c:pt idx="56">
                  <c:v>2664</c:v>
                </c:pt>
                <c:pt idx="57">
                  <c:v>2775</c:v>
                </c:pt>
                <c:pt idx="58">
                  <c:v>2432</c:v>
                </c:pt>
                <c:pt idx="59">
                  <c:v>3157</c:v>
                </c:pt>
                <c:pt idx="60">
                  <c:v>2262</c:v>
                </c:pt>
                <c:pt idx="61">
                  <c:v>2054</c:v>
                </c:pt>
                <c:pt idx="62">
                  <c:v>2480</c:v>
                </c:pt>
                <c:pt idx="63">
                  <c:v>1377</c:v>
                </c:pt>
                <c:pt idx="64">
                  <c:v>1558</c:v>
                </c:pt>
                <c:pt idx="65">
                  <c:v>1909</c:v>
                </c:pt>
                <c:pt idx="66">
                  <c:v>756</c:v>
                </c:pt>
                <c:pt idx="67">
                  <c:v>425</c:v>
                </c:pt>
                <c:pt idx="68">
                  <c:v>688</c:v>
                </c:pt>
                <c:pt idx="69">
                  <c:v>348</c:v>
                </c:pt>
                <c:pt idx="70">
                  <c:v>176</c:v>
                </c:pt>
                <c:pt idx="71">
                  <c:v>356</c:v>
                </c:pt>
                <c:pt idx="72">
                  <c:v>180</c:v>
                </c:pt>
                <c:pt idx="73">
                  <c:v>184</c:v>
                </c:pt>
                <c:pt idx="74">
                  <c:v>186</c:v>
                </c:pt>
                <c:pt idx="75">
                  <c:v>94</c:v>
                </c:pt>
                <c:pt idx="76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4-4335-8A59-8153FFE3F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0929896"/>
        <c:axId val="700928584"/>
      </c:barChart>
      <c:catAx>
        <c:axId val="700929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layout>
            <c:manualLayout>
              <c:xMode val="edge"/>
              <c:yMode val="edge"/>
              <c:x val="0.44736373578302713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928584"/>
        <c:crosses val="autoZero"/>
        <c:auto val="1"/>
        <c:lblAlgn val="ctr"/>
        <c:lblOffset val="100"/>
        <c:noMultiLvlLbl val="0"/>
      </c:catAx>
      <c:valAx>
        <c:axId val="70092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929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[BA_B1_C2_AnveshVarma (Autosaved).xlsx]education!PivotTable3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Education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education!$B$3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education!$A$4:$A$7</c:f>
              <c:strCache>
                <c:ptCount val="3"/>
                <c:pt idx="0">
                  <c:v>bachelors</c:v>
                </c:pt>
                <c:pt idx="1">
                  <c:v>Doctorate</c:v>
                </c:pt>
                <c:pt idx="2">
                  <c:v>masters</c:v>
                </c:pt>
              </c:strCache>
            </c:strRef>
          </c:cat>
          <c:val>
            <c:numRef>
              <c:f>education!$B$4:$B$7</c:f>
              <c:numCache>
                <c:formatCode>General</c:formatCode>
                <c:ptCount val="3"/>
                <c:pt idx="0">
                  <c:v>6914</c:v>
                </c:pt>
                <c:pt idx="1">
                  <c:v>13407</c:v>
                </c:pt>
                <c:pt idx="2">
                  <c:v>23418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7-46A4-8172-1092CAF11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068456"/>
        <c:axId val="511071408"/>
      </c:barChart>
      <c:catAx>
        <c:axId val="51106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71408"/>
        <c:crosses val="autoZero"/>
        <c:auto val="1"/>
        <c:lblAlgn val="ctr"/>
        <c:lblOffset val="100"/>
        <c:noMultiLvlLbl val="0"/>
      </c:catAx>
      <c:valAx>
        <c:axId val="51107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6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[BA_B1_C2_AnveshVarma (Autosaved).xlsx]martial status!PivotTable4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Martial</a:t>
            </a:r>
            <a:r>
              <a:rPr lang="en-US" baseline="0"/>
              <a:t> Status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'martial status'!$B$3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'martial status'!$A$4:$A$7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'martial status'!$B$4:$B$7</c:f>
              <c:numCache>
                <c:formatCode>General</c:formatCode>
                <c:ptCount val="3"/>
                <c:pt idx="0">
                  <c:v>5256</c:v>
                </c:pt>
                <c:pt idx="1">
                  <c:v>27469</c:v>
                </c:pt>
                <c:pt idx="2">
                  <c:v>12891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C-44A0-8E62-E03DD6C90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713816"/>
        <c:axId val="513716768"/>
      </c:barChart>
      <c:catAx>
        <c:axId val="513713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16768"/>
        <c:crosses val="autoZero"/>
        <c:auto val="1"/>
        <c:lblAlgn val="ctr"/>
        <c:lblOffset val="100"/>
        <c:noMultiLvlLbl val="0"/>
      </c:catAx>
      <c:valAx>
        <c:axId val="51371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13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[BA_B1_C2_AnveshVarma (Autosaved).xlsx]call duration vs last call!PivotTable24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Term deposit (yes/no)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'call duration vs last call'!$B$3:$B$4</c:f>
              <c:strCache>
                <c:ptCount val="1"/>
                <c:pt idx="0">
                  <c:v>no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'call duration vs last call'!$A$5:$A$1574</c:f>
              <c:strCache>
                <c:ptCount val="156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1005</c:v>
                </c:pt>
                <c:pt idx="1003">
                  <c:v>1006</c:v>
                </c:pt>
                <c:pt idx="1004">
                  <c:v>1007</c:v>
                </c:pt>
                <c:pt idx="1005">
                  <c:v>1008</c:v>
                </c:pt>
                <c:pt idx="1006">
                  <c:v>1009</c:v>
                </c:pt>
                <c:pt idx="1007">
                  <c:v>1010</c:v>
                </c:pt>
                <c:pt idx="1008">
                  <c:v>1011</c:v>
                </c:pt>
                <c:pt idx="1009">
                  <c:v>1012</c:v>
                </c:pt>
                <c:pt idx="1010">
                  <c:v>1013</c:v>
                </c:pt>
                <c:pt idx="1011">
                  <c:v>1014</c:v>
                </c:pt>
                <c:pt idx="1012">
                  <c:v>1015</c:v>
                </c:pt>
                <c:pt idx="1013">
                  <c:v>1017</c:v>
                </c:pt>
                <c:pt idx="1014">
                  <c:v>1018</c:v>
                </c:pt>
                <c:pt idx="1015">
                  <c:v>1019</c:v>
                </c:pt>
                <c:pt idx="1016">
                  <c:v>1020</c:v>
                </c:pt>
                <c:pt idx="1017">
                  <c:v>1021</c:v>
                </c:pt>
                <c:pt idx="1018">
                  <c:v>1022</c:v>
                </c:pt>
                <c:pt idx="1019">
                  <c:v>1023</c:v>
                </c:pt>
                <c:pt idx="1020">
                  <c:v>1024</c:v>
                </c:pt>
                <c:pt idx="1021">
                  <c:v>1025</c:v>
                </c:pt>
                <c:pt idx="1022">
                  <c:v>1026</c:v>
                </c:pt>
                <c:pt idx="1023">
                  <c:v>1027</c:v>
                </c:pt>
                <c:pt idx="1024">
                  <c:v>1028</c:v>
                </c:pt>
                <c:pt idx="1025">
                  <c:v>1029</c:v>
                </c:pt>
                <c:pt idx="1026">
                  <c:v>1030</c:v>
                </c:pt>
                <c:pt idx="1027">
                  <c:v>1031</c:v>
                </c:pt>
                <c:pt idx="1028">
                  <c:v>1032</c:v>
                </c:pt>
                <c:pt idx="1029">
                  <c:v>1033</c:v>
                </c:pt>
                <c:pt idx="1030">
                  <c:v>1034</c:v>
                </c:pt>
                <c:pt idx="1031">
                  <c:v>1035</c:v>
                </c:pt>
                <c:pt idx="1032">
                  <c:v>1036</c:v>
                </c:pt>
                <c:pt idx="1033">
                  <c:v>1037</c:v>
                </c:pt>
                <c:pt idx="1034">
                  <c:v>1038</c:v>
                </c:pt>
                <c:pt idx="1035">
                  <c:v>1039</c:v>
                </c:pt>
                <c:pt idx="1036">
                  <c:v>1040</c:v>
                </c:pt>
                <c:pt idx="1037">
                  <c:v>1041</c:v>
                </c:pt>
                <c:pt idx="1038">
                  <c:v>1042</c:v>
                </c:pt>
                <c:pt idx="1039">
                  <c:v>1044</c:v>
                </c:pt>
                <c:pt idx="1040">
                  <c:v>1045</c:v>
                </c:pt>
                <c:pt idx="1041">
                  <c:v>1046</c:v>
                </c:pt>
                <c:pt idx="1042">
                  <c:v>1047</c:v>
                </c:pt>
                <c:pt idx="1043">
                  <c:v>1048</c:v>
                </c:pt>
                <c:pt idx="1044">
                  <c:v>1049</c:v>
                </c:pt>
                <c:pt idx="1045">
                  <c:v>1051</c:v>
                </c:pt>
                <c:pt idx="1046">
                  <c:v>1052</c:v>
                </c:pt>
                <c:pt idx="1047">
                  <c:v>1053</c:v>
                </c:pt>
                <c:pt idx="1048">
                  <c:v>1054</c:v>
                </c:pt>
                <c:pt idx="1049">
                  <c:v>1055</c:v>
                </c:pt>
                <c:pt idx="1050">
                  <c:v>1056</c:v>
                </c:pt>
                <c:pt idx="1051">
                  <c:v>1057</c:v>
                </c:pt>
                <c:pt idx="1052">
                  <c:v>1058</c:v>
                </c:pt>
                <c:pt idx="1053">
                  <c:v>1059</c:v>
                </c:pt>
                <c:pt idx="1054">
                  <c:v>1060</c:v>
                </c:pt>
                <c:pt idx="1055">
                  <c:v>1061</c:v>
                </c:pt>
                <c:pt idx="1056">
                  <c:v>1062</c:v>
                </c:pt>
                <c:pt idx="1057">
                  <c:v>1063</c:v>
                </c:pt>
                <c:pt idx="1058">
                  <c:v>1064</c:v>
                </c:pt>
                <c:pt idx="1059">
                  <c:v>1065</c:v>
                </c:pt>
                <c:pt idx="1060">
                  <c:v>1066</c:v>
                </c:pt>
                <c:pt idx="1061">
                  <c:v>1067</c:v>
                </c:pt>
                <c:pt idx="1062">
                  <c:v>1068</c:v>
                </c:pt>
                <c:pt idx="1063">
                  <c:v>1070</c:v>
                </c:pt>
                <c:pt idx="1064">
                  <c:v>1073</c:v>
                </c:pt>
                <c:pt idx="1065">
                  <c:v>1074</c:v>
                </c:pt>
                <c:pt idx="1066">
                  <c:v>1075</c:v>
                </c:pt>
                <c:pt idx="1067">
                  <c:v>1076</c:v>
                </c:pt>
                <c:pt idx="1068">
                  <c:v>1077</c:v>
                </c:pt>
                <c:pt idx="1069">
                  <c:v>1078</c:v>
                </c:pt>
                <c:pt idx="1070">
                  <c:v>1079</c:v>
                </c:pt>
                <c:pt idx="1071">
                  <c:v>1080</c:v>
                </c:pt>
                <c:pt idx="1072">
                  <c:v>1081</c:v>
                </c:pt>
                <c:pt idx="1073">
                  <c:v>1082</c:v>
                </c:pt>
                <c:pt idx="1074">
                  <c:v>1083</c:v>
                </c:pt>
                <c:pt idx="1075">
                  <c:v>1084</c:v>
                </c:pt>
                <c:pt idx="1076">
                  <c:v>1085</c:v>
                </c:pt>
                <c:pt idx="1077">
                  <c:v>1086</c:v>
                </c:pt>
                <c:pt idx="1078">
                  <c:v>1087</c:v>
                </c:pt>
                <c:pt idx="1079">
                  <c:v>1088</c:v>
                </c:pt>
                <c:pt idx="1080">
                  <c:v>1089</c:v>
                </c:pt>
                <c:pt idx="1081">
                  <c:v>1090</c:v>
                </c:pt>
                <c:pt idx="1082">
                  <c:v>1091</c:v>
                </c:pt>
                <c:pt idx="1083">
                  <c:v>1092</c:v>
                </c:pt>
                <c:pt idx="1084">
                  <c:v>1093</c:v>
                </c:pt>
                <c:pt idx="1085">
                  <c:v>1094</c:v>
                </c:pt>
                <c:pt idx="1086">
                  <c:v>1095</c:v>
                </c:pt>
                <c:pt idx="1087">
                  <c:v>1096</c:v>
                </c:pt>
                <c:pt idx="1088">
                  <c:v>1097</c:v>
                </c:pt>
                <c:pt idx="1089">
                  <c:v>1098</c:v>
                </c:pt>
                <c:pt idx="1090">
                  <c:v>1099</c:v>
                </c:pt>
                <c:pt idx="1091">
                  <c:v>1100</c:v>
                </c:pt>
                <c:pt idx="1092">
                  <c:v>1101</c:v>
                </c:pt>
                <c:pt idx="1093">
                  <c:v>1102</c:v>
                </c:pt>
                <c:pt idx="1094">
                  <c:v>1103</c:v>
                </c:pt>
                <c:pt idx="1095">
                  <c:v>1104</c:v>
                </c:pt>
                <c:pt idx="1096">
                  <c:v>1105</c:v>
                </c:pt>
                <c:pt idx="1097">
                  <c:v>1106</c:v>
                </c:pt>
                <c:pt idx="1098">
                  <c:v>1107</c:v>
                </c:pt>
                <c:pt idx="1099">
                  <c:v>1108</c:v>
                </c:pt>
                <c:pt idx="1100">
                  <c:v>1109</c:v>
                </c:pt>
                <c:pt idx="1101">
                  <c:v>1110</c:v>
                </c:pt>
                <c:pt idx="1102">
                  <c:v>1111</c:v>
                </c:pt>
                <c:pt idx="1103">
                  <c:v>1112</c:v>
                </c:pt>
                <c:pt idx="1104">
                  <c:v>1113</c:v>
                </c:pt>
                <c:pt idx="1105">
                  <c:v>1114</c:v>
                </c:pt>
                <c:pt idx="1106">
                  <c:v>1117</c:v>
                </c:pt>
                <c:pt idx="1107">
                  <c:v>1118</c:v>
                </c:pt>
                <c:pt idx="1108">
                  <c:v>1119</c:v>
                </c:pt>
                <c:pt idx="1109">
                  <c:v>1120</c:v>
                </c:pt>
                <c:pt idx="1110">
                  <c:v>1121</c:v>
                </c:pt>
                <c:pt idx="1111">
                  <c:v>1122</c:v>
                </c:pt>
                <c:pt idx="1112">
                  <c:v>1123</c:v>
                </c:pt>
                <c:pt idx="1113">
                  <c:v>1124</c:v>
                </c:pt>
                <c:pt idx="1114">
                  <c:v>1125</c:v>
                </c:pt>
                <c:pt idx="1115">
                  <c:v>1126</c:v>
                </c:pt>
                <c:pt idx="1116">
                  <c:v>1127</c:v>
                </c:pt>
                <c:pt idx="1117">
                  <c:v>1128</c:v>
                </c:pt>
                <c:pt idx="1118">
                  <c:v>1129</c:v>
                </c:pt>
                <c:pt idx="1119">
                  <c:v>1130</c:v>
                </c:pt>
                <c:pt idx="1120">
                  <c:v>1131</c:v>
                </c:pt>
                <c:pt idx="1121">
                  <c:v>1132</c:v>
                </c:pt>
                <c:pt idx="1122">
                  <c:v>1133</c:v>
                </c:pt>
                <c:pt idx="1123">
                  <c:v>1134</c:v>
                </c:pt>
                <c:pt idx="1124">
                  <c:v>1135</c:v>
                </c:pt>
                <c:pt idx="1125">
                  <c:v>1136</c:v>
                </c:pt>
                <c:pt idx="1126">
                  <c:v>1137</c:v>
                </c:pt>
                <c:pt idx="1127">
                  <c:v>1138</c:v>
                </c:pt>
                <c:pt idx="1128">
                  <c:v>1139</c:v>
                </c:pt>
                <c:pt idx="1129">
                  <c:v>1140</c:v>
                </c:pt>
                <c:pt idx="1130">
                  <c:v>1141</c:v>
                </c:pt>
                <c:pt idx="1131">
                  <c:v>1142</c:v>
                </c:pt>
                <c:pt idx="1132">
                  <c:v>1143</c:v>
                </c:pt>
                <c:pt idx="1133">
                  <c:v>1144</c:v>
                </c:pt>
                <c:pt idx="1134">
                  <c:v>1145</c:v>
                </c:pt>
                <c:pt idx="1135">
                  <c:v>1147</c:v>
                </c:pt>
                <c:pt idx="1136">
                  <c:v>1148</c:v>
                </c:pt>
                <c:pt idx="1137">
                  <c:v>1149</c:v>
                </c:pt>
                <c:pt idx="1138">
                  <c:v>1150</c:v>
                </c:pt>
                <c:pt idx="1139">
                  <c:v>1151</c:v>
                </c:pt>
                <c:pt idx="1140">
                  <c:v>1152</c:v>
                </c:pt>
                <c:pt idx="1141">
                  <c:v>1153</c:v>
                </c:pt>
                <c:pt idx="1142">
                  <c:v>1154</c:v>
                </c:pt>
                <c:pt idx="1143">
                  <c:v>1156</c:v>
                </c:pt>
                <c:pt idx="1144">
                  <c:v>1158</c:v>
                </c:pt>
                <c:pt idx="1145">
                  <c:v>1159</c:v>
                </c:pt>
                <c:pt idx="1146">
                  <c:v>1160</c:v>
                </c:pt>
                <c:pt idx="1147">
                  <c:v>1161</c:v>
                </c:pt>
                <c:pt idx="1148">
                  <c:v>1162</c:v>
                </c:pt>
                <c:pt idx="1149">
                  <c:v>1164</c:v>
                </c:pt>
                <c:pt idx="1150">
                  <c:v>1165</c:v>
                </c:pt>
                <c:pt idx="1151">
                  <c:v>1166</c:v>
                </c:pt>
                <c:pt idx="1152">
                  <c:v>1167</c:v>
                </c:pt>
                <c:pt idx="1153">
                  <c:v>1168</c:v>
                </c:pt>
                <c:pt idx="1154">
                  <c:v>1169</c:v>
                </c:pt>
                <c:pt idx="1155">
                  <c:v>1170</c:v>
                </c:pt>
                <c:pt idx="1156">
                  <c:v>1171</c:v>
                </c:pt>
                <c:pt idx="1157">
                  <c:v>1173</c:v>
                </c:pt>
                <c:pt idx="1158">
                  <c:v>1174</c:v>
                </c:pt>
                <c:pt idx="1159">
                  <c:v>1175</c:v>
                </c:pt>
                <c:pt idx="1160">
                  <c:v>1176</c:v>
                </c:pt>
                <c:pt idx="1161">
                  <c:v>1178</c:v>
                </c:pt>
                <c:pt idx="1162">
                  <c:v>1179</c:v>
                </c:pt>
                <c:pt idx="1163">
                  <c:v>1180</c:v>
                </c:pt>
                <c:pt idx="1164">
                  <c:v>1181</c:v>
                </c:pt>
                <c:pt idx="1165">
                  <c:v>1182</c:v>
                </c:pt>
                <c:pt idx="1166">
                  <c:v>1183</c:v>
                </c:pt>
                <c:pt idx="1167">
                  <c:v>1184</c:v>
                </c:pt>
                <c:pt idx="1168">
                  <c:v>1185</c:v>
                </c:pt>
                <c:pt idx="1169">
                  <c:v>1186</c:v>
                </c:pt>
                <c:pt idx="1170">
                  <c:v>1187</c:v>
                </c:pt>
                <c:pt idx="1171">
                  <c:v>1190</c:v>
                </c:pt>
                <c:pt idx="1172">
                  <c:v>1191</c:v>
                </c:pt>
                <c:pt idx="1173">
                  <c:v>1192</c:v>
                </c:pt>
                <c:pt idx="1174">
                  <c:v>1193</c:v>
                </c:pt>
                <c:pt idx="1175">
                  <c:v>1195</c:v>
                </c:pt>
                <c:pt idx="1176">
                  <c:v>1196</c:v>
                </c:pt>
                <c:pt idx="1177">
                  <c:v>1199</c:v>
                </c:pt>
                <c:pt idx="1178">
                  <c:v>1200</c:v>
                </c:pt>
                <c:pt idx="1179">
                  <c:v>1201</c:v>
                </c:pt>
                <c:pt idx="1180">
                  <c:v>1202</c:v>
                </c:pt>
                <c:pt idx="1181">
                  <c:v>1203</c:v>
                </c:pt>
                <c:pt idx="1182">
                  <c:v>1204</c:v>
                </c:pt>
                <c:pt idx="1183">
                  <c:v>1205</c:v>
                </c:pt>
                <c:pt idx="1184">
                  <c:v>1206</c:v>
                </c:pt>
                <c:pt idx="1185">
                  <c:v>1207</c:v>
                </c:pt>
                <c:pt idx="1186">
                  <c:v>1208</c:v>
                </c:pt>
                <c:pt idx="1187">
                  <c:v>1209</c:v>
                </c:pt>
                <c:pt idx="1188">
                  <c:v>1210</c:v>
                </c:pt>
                <c:pt idx="1189">
                  <c:v>1211</c:v>
                </c:pt>
                <c:pt idx="1190">
                  <c:v>1212</c:v>
                </c:pt>
                <c:pt idx="1191">
                  <c:v>1213</c:v>
                </c:pt>
                <c:pt idx="1192">
                  <c:v>1217</c:v>
                </c:pt>
                <c:pt idx="1193">
                  <c:v>1218</c:v>
                </c:pt>
                <c:pt idx="1194">
                  <c:v>1220</c:v>
                </c:pt>
                <c:pt idx="1195">
                  <c:v>1221</c:v>
                </c:pt>
                <c:pt idx="1196">
                  <c:v>1222</c:v>
                </c:pt>
                <c:pt idx="1197">
                  <c:v>1223</c:v>
                </c:pt>
                <c:pt idx="1198">
                  <c:v>1224</c:v>
                </c:pt>
                <c:pt idx="1199">
                  <c:v>1225</c:v>
                </c:pt>
                <c:pt idx="1200">
                  <c:v>1226</c:v>
                </c:pt>
                <c:pt idx="1201">
                  <c:v>1227</c:v>
                </c:pt>
                <c:pt idx="1202">
                  <c:v>1230</c:v>
                </c:pt>
                <c:pt idx="1203">
                  <c:v>1231</c:v>
                </c:pt>
                <c:pt idx="1204">
                  <c:v>1232</c:v>
                </c:pt>
                <c:pt idx="1205">
                  <c:v>1233</c:v>
                </c:pt>
                <c:pt idx="1206">
                  <c:v>1234</c:v>
                </c:pt>
                <c:pt idx="1207">
                  <c:v>1236</c:v>
                </c:pt>
                <c:pt idx="1208">
                  <c:v>1237</c:v>
                </c:pt>
                <c:pt idx="1209">
                  <c:v>1238</c:v>
                </c:pt>
                <c:pt idx="1210">
                  <c:v>1239</c:v>
                </c:pt>
                <c:pt idx="1211">
                  <c:v>1240</c:v>
                </c:pt>
                <c:pt idx="1212">
                  <c:v>1241</c:v>
                </c:pt>
                <c:pt idx="1213">
                  <c:v>1242</c:v>
                </c:pt>
                <c:pt idx="1214">
                  <c:v>1243</c:v>
                </c:pt>
                <c:pt idx="1215">
                  <c:v>1244</c:v>
                </c:pt>
                <c:pt idx="1216">
                  <c:v>1245</c:v>
                </c:pt>
                <c:pt idx="1217">
                  <c:v>1246</c:v>
                </c:pt>
                <c:pt idx="1218">
                  <c:v>1248</c:v>
                </c:pt>
                <c:pt idx="1219">
                  <c:v>1249</c:v>
                </c:pt>
                <c:pt idx="1220">
                  <c:v>1250</c:v>
                </c:pt>
                <c:pt idx="1221">
                  <c:v>1252</c:v>
                </c:pt>
                <c:pt idx="1222">
                  <c:v>1254</c:v>
                </c:pt>
                <c:pt idx="1223">
                  <c:v>1255</c:v>
                </c:pt>
                <c:pt idx="1224">
                  <c:v>1256</c:v>
                </c:pt>
                <c:pt idx="1225">
                  <c:v>1257</c:v>
                </c:pt>
                <c:pt idx="1226">
                  <c:v>1258</c:v>
                </c:pt>
                <c:pt idx="1227">
                  <c:v>1259</c:v>
                </c:pt>
                <c:pt idx="1228">
                  <c:v>1261</c:v>
                </c:pt>
                <c:pt idx="1229">
                  <c:v>1262</c:v>
                </c:pt>
                <c:pt idx="1230">
                  <c:v>1263</c:v>
                </c:pt>
                <c:pt idx="1231">
                  <c:v>1265</c:v>
                </c:pt>
                <c:pt idx="1232">
                  <c:v>1266</c:v>
                </c:pt>
                <c:pt idx="1233">
                  <c:v>1268</c:v>
                </c:pt>
                <c:pt idx="1234">
                  <c:v>1269</c:v>
                </c:pt>
                <c:pt idx="1235">
                  <c:v>1271</c:v>
                </c:pt>
                <c:pt idx="1236">
                  <c:v>1272</c:v>
                </c:pt>
                <c:pt idx="1237">
                  <c:v>1273</c:v>
                </c:pt>
                <c:pt idx="1238">
                  <c:v>1275</c:v>
                </c:pt>
                <c:pt idx="1239">
                  <c:v>1276</c:v>
                </c:pt>
                <c:pt idx="1240">
                  <c:v>1277</c:v>
                </c:pt>
                <c:pt idx="1241">
                  <c:v>1279</c:v>
                </c:pt>
                <c:pt idx="1242">
                  <c:v>1282</c:v>
                </c:pt>
                <c:pt idx="1243">
                  <c:v>1283</c:v>
                </c:pt>
                <c:pt idx="1244">
                  <c:v>1284</c:v>
                </c:pt>
                <c:pt idx="1245">
                  <c:v>1286</c:v>
                </c:pt>
                <c:pt idx="1246">
                  <c:v>1287</c:v>
                </c:pt>
                <c:pt idx="1247">
                  <c:v>1288</c:v>
                </c:pt>
                <c:pt idx="1248">
                  <c:v>1290</c:v>
                </c:pt>
                <c:pt idx="1249">
                  <c:v>1291</c:v>
                </c:pt>
                <c:pt idx="1250">
                  <c:v>1293</c:v>
                </c:pt>
                <c:pt idx="1251">
                  <c:v>1294</c:v>
                </c:pt>
                <c:pt idx="1252">
                  <c:v>1296</c:v>
                </c:pt>
                <c:pt idx="1253">
                  <c:v>1297</c:v>
                </c:pt>
                <c:pt idx="1254">
                  <c:v>1298</c:v>
                </c:pt>
                <c:pt idx="1255">
                  <c:v>1302</c:v>
                </c:pt>
                <c:pt idx="1256">
                  <c:v>1303</c:v>
                </c:pt>
                <c:pt idx="1257">
                  <c:v>1306</c:v>
                </c:pt>
                <c:pt idx="1258">
                  <c:v>1307</c:v>
                </c:pt>
                <c:pt idx="1259">
                  <c:v>1309</c:v>
                </c:pt>
                <c:pt idx="1260">
                  <c:v>1310</c:v>
                </c:pt>
                <c:pt idx="1261">
                  <c:v>1311</c:v>
                </c:pt>
                <c:pt idx="1262">
                  <c:v>1313</c:v>
                </c:pt>
                <c:pt idx="1263">
                  <c:v>1314</c:v>
                </c:pt>
                <c:pt idx="1264">
                  <c:v>1318</c:v>
                </c:pt>
                <c:pt idx="1265">
                  <c:v>1319</c:v>
                </c:pt>
                <c:pt idx="1266">
                  <c:v>1321</c:v>
                </c:pt>
                <c:pt idx="1267">
                  <c:v>1323</c:v>
                </c:pt>
                <c:pt idx="1268">
                  <c:v>1326</c:v>
                </c:pt>
                <c:pt idx="1269">
                  <c:v>1327</c:v>
                </c:pt>
                <c:pt idx="1270">
                  <c:v>1328</c:v>
                </c:pt>
                <c:pt idx="1271">
                  <c:v>1329</c:v>
                </c:pt>
                <c:pt idx="1272">
                  <c:v>1330</c:v>
                </c:pt>
                <c:pt idx="1273">
                  <c:v>1331</c:v>
                </c:pt>
                <c:pt idx="1274">
                  <c:v>1332</c:v>
                </c:pt>
                <c:pt idx="1275">
                  <c:v>1333</c:v>
                </c:pt>
                <c:pt idx="1276">
                  <c:v>1334</c:v>
                </c:pt>
                <c:pt idx="1277">
                  <c:v>1336</c:v>
                </c:pt>
                <c:pt idx="1278">
                  <c:v>1337</c:v>
                </c:pt>
                <c:pt idx="1279">
                  <c:v>1339</c:v>
                </c:pt>
                <c:pt idx="1280">
                  <c:v>1340</c:v>
                </c:pt>
                <c:pt idx="1281">
                  <c:v>1341</c:v>
                </c:pt>
                <c:pt idx="1282">
                  <c:v>1342</c:v>
                </c:pt>
                <c:pt idx="1283">
                  <c:v>1343</c:v>
                </c:pt>
                <c:pt idx="1284">
                  <c:v>1344</c:v>
                </c:pt>
                <c:pt idx="1285">
                  <c:v>1345</c:v>
                </c:pt>
                <c:pt idx="1286">
                  <c:v>1346</c:v>
                </c:pt>
                <c:pt idx="1287">
                  <c:v>1347</c:v>
                </c:pt>
                <c:pt idx="1288">
                  <c:v>1348</c:v>
                </c:pt>
                <c:pt idx="1289">
                  <c:v>1349</c:v>
                </c:pt>
                <c:pt idx="1290">
                  <c:v>1352</c:v>
                </c:pt>
                <c:pt idx="1291">
                  <c:v>1353</c:v>
                </c:pt>
                <c:pt idx="1292">
                  <c:v>1357</c:v>
                </c:pt>
                <c:pt idx="1293">
                  <c:v>1359</c:v>
                </c:pt>
                <c:pt idx="1294">
                  <c:v>1360</c:v>
                </c:pt>
                <c:pt idx="1295">
                  <c:v>1361</c:v>
                </c:pt>
                <c:pt idx="1296">
                  <c:v>1363</c:v>
                </c:pt>
                <c:pt idx="1297">
                  <c:v>1364</c:v>
                </c:pt>
                <c:pt idx="1298">
                  <c:v>1365</c:v>
                </c:pt>
                <c:pt idx="1299">
                  <c:v>1366</c:v>
                </c:pt>
                <c:pt idx="1300">
                  <c:v>1368</c:v>
                </c:pt>
                <c:pt idx="1301">
                  <c:v>1369</c:v>
                </c:pt>
                <c:pt idx="1302">
                  <c:v>1370</c:v>
                </c:pt>
                <c:pt idx="1303">
                  <c:v>1372</c:v>
                </c:pt>
                <c:pt idx="1304">
                  <c:v>1373</c:v>
                </c:pt>
                <c:pt idx="1305">
                  <c:v>1374</c:v>
                </c:pt>
                <c:pt idx="1306">
                  <c:v>1376</c:v>
                </c:pt>
                <c:pt idx="1307">
                  <c:v>1377</c:v>
                </c:pt>
                <c:pt idx="1308">
                  <c:v>1380</c:v>
                </c:pt>
                <c:pt idx="1309">
                  <c:v>1381</c:v>
                </c:pt>
                <c:pt idx="1310">
                  <c:v>1386</c:v>
                </c:pt>
                <c:pt idx="1311">
                  <c:v>1387</c:v>
                </c:pt>
                <c:pt idx="1312">
                  <c:v>1388</c:v>
                </c:pt>
                <c:pt idx="1313">
                  <c:v>1389</c:v>
                </c:pt>
                <c:pt idx="1314">
                  <c:v>1390</c:v>
                </c:pt>
                <c:pt idx="1315">
                  <c:v>1391</c:v>
                </c:pt>
                <c:pt idx="1316">
                  <c:v>1392</c:v>
                </c:pt>
                <c:pt idx="1317">
                  <c:v>1393</c:v>
                </c:pt>
                <c:pt idx="1318">
                  <c:v>1395</c:v>
                </c:pt>
                <c:pt idx="1319">
                  <c:v>1397</c:v>
                </c:pt>
                <c:pt idx="1320">
                  <c:v>1399</c:v>
                </c:pt>
                <c:pt idx="1321">
                  <c:v>1403</c:v>
                </c:pt>
                <c:pt idx="1322">
                  <c:v>1404</c:v>
                </c:pt>
                <c:pt idx="1323">
                  <c:v>1405</c:v>
                </c:pt>
                <c:pt idx="1324">
                  <c:v>1407</c:v>
                </c:pt>
                <c:pt idx="1325">
                  <c:v>1408</c:v>
                </c:pt>
                <c:pt idx="1326">
                  <c:v>1409</c:v>
                </c:pt>
                <c:pt idx="1327">
                  <c:v>1410</c:v>
                </c:pt>
                <c:pt idx="1328">
                  <c:v>1412</c:v>
                </c:pt>
                <c:pt idx="1329">
                  <c:v>1416</c:v>
                </c:pt>
                <c:pt idx="1330">
                  <c:v>1417</c:v>
                </c:pt>
                <c:pt idx="1331">
                  <c:v>1419</c:v>
                </c:pt>
                <c:pt idx="1332">
                  <c:v>1420</c:v>
                </c:pt>
                <c:pt idx="1333">
                  <c:v>1422</c:v>
                </c:pt>
                <c:pt idx="1334">
                  <c:v>1423</c:v>
                </c:pt>
                <c:pt idx="1335">
                  <c:v>1424</c:v>
                </c:pt>
                <c:pt idx="1336">
                  <c:v>1425</c:v>
                </c:pt>
                <c:pt idx="1337">
                  <c:v>1426</c:v>
                </c:pt>
                <c:pt idx="1338">
                  <c:v>1431</c:v>
                </c:pt>
                <c:pt idx="1339">
                  <c:v>1432</c:v>
                </c:pt>
                <c:pt idx="1340">
                  <c:v>1434</c:v>
                </c:pt>
                <c:pt idx="1341">
                  <c:v>1435</c:v>
                </c:pt>
                <c:pt idx="1342">
                  <c:v>1437</c:v>
                </c:pt>
                <c:pt idx="1343">
                  <c:v>1438</c:v>
                </c:pt>
                <c:pt idx="1344">
                  <c:v>1439</c:v>
                </c:pt>
                <c:pt idx="1345">
                  <c:v>1440</c:v>
                </c:pt>
                <c:pt idx="1346">
                  <c:v>1441</c:v>
                </c:pt>
                <c:pt idx="1347">
                  <c:v>1446</c:v>
                </c:pt>
                <c:pt idx="1348">
                  <c:v>1447</c:v>
                </c:pt>
                <c:pt idx="1349">
                  <c:v>1448</c:v>
                </c:pt>
                <c:pt idx="1350">
                  <c:v>1449</c:v>
                </c:pt>
                <c:pt idx="1351">
                  <c:v>1451</c:v>
                </c:pt>
                <c:pt idx="1352">
                  <c:v>1452</c:v>
                </c:pt>
                <c:pt idx="1353">
                  <c:v>1456</c:v>
                </c:pt>
                <c:pt idx="1354">
                  <c:v>1460</c:v>
                </c:pt>
                <c:pt idx="1355">
                  <c:v>1461</c:v>
                </c:pt>
                <c:pt idx="1356">
                  <c:v>1462</c:v>
                </c:pt>
                <c:pt idx="1357">
                  <c:v>1463</c:v>
                </c:pt>
                <c:pt idx="1358">
                  <c:v>1464</c:v>
                </c:pt>
                <c:pt idx="1359">
                  <c:v>1467</c:v>
                </c:pt>
                <c:pt idx="1360">
                  <c:v>1468</c:v>
                </c:pt>
                <c:pt idx="1361">
                  <c:v>1469</c:v>
                </c:pt>
                <c:pt idx="1362">
                  <c:v>1471</c:v>
                </c:pt>
                <c:pt idx="1363">
                  <c:v>1472</c:v>
                </c:pt>
                <c:pt idx="1364">
                  <c:v>1473</c:v>
                </c:pt>
                <c:pt idx="1365">
                  <c:v>1476</c:v>
                </c:pt>
                <c:pt idx="1366">
                  <c:v>1478</c:v>
                </c:pt>
                <c:pt idx="1367">
                  <c:v>1484</c:v>
                </c:pt>
                <c:pt idx="1368">
                  <c:v>1486</c:v>
                </c:pt>
                <c:pt idx="1369">
                  <c:v>1487</c:v>
                </c:pt>
                <c:pt idx="1370">
                  <c:v>1488</c:v>
                </c:pt>
                <c:pt idx="1371">
                  <c:v>1489</c:v>
                </c:pt>
                <c:pt idx="1372">
                  <c:v>1490</c:v>
                </c:pt>
                <c:pt idx="1373">
                  <c:v>1491</c:v>
                </c:pt>
                <c:pt idx="1374">
                  <c:v>1492</c:v>
                </c:pt>
                <c:pt idx="1375">
                  <c:v>1495</c:v>
                </c:pt>
                <c:pt idx="1376">
                  <c:v>1499</c:v>
                </c:pt>
                <c:pt idx="1377">
                  <c:v>1500</c:v>
                </c:pt>
                <c:pt idx="1378">
                  <c:v>1502</c:v>
                </c:pt>
                <c:pt idx="1379">
                  <c:v>1503</c:v>
                </c:pt>
                <c:pt idx="1380">
                  <c:v>1504</c:v>
                </c:pt>
                <c:pt idx="1381">
                  <c:v>1508</c:v>
                </c:pt>
                <c:pt idx="1382">
                  <c:v>1512</c:v>
                </c:pt>
                <c:pt idx="1383">
                  <c:v>1514</c:v>
                </c:pt>
                <c:pt idx="1384">
                  <c:v>1516</c:v>
                </c:pt>
                <c:pt idx="1385">
                  <c:v>1519</c:v>
                </c:pt>
                <c:pt idx="1386">
                  <c:v>1521</c:v>
                </c:pt>
                <c:pt idx="1387">
                  <c:v>1528</c:v>
                </c:pt>
                <c:pt idx="1388">
                  <c:v>1529</c:v>
                </c:pt>
                <c:pt idx="1389">
                  <c:v>1531</c:v>
                </c:pt>
                <c:pt idx="1390">
                  <c:v>1532</c:v>
                </c:pt>
                <c:pt idx="1391">
                  <c:v>1534</c:v>
                </c:pt>
                <c:pt idx="1392">
                  <c:v>1536</c:v>
                </c:pt>
                <c:pt idx="1393">
                  <c:v>1540</c:v>
                </c:pt>
                <c:pt idx="1394">
                  <c:v>1541</c:v>
                </c:pt>
                <c:pt idx="1395">
                  <c:v>1543</c:v>
                </c:pt>
                <c:pt idx="1396">
                  <c:v>1545</c:v>
                </c:pt>
                <c:pt idx="1397">
                  <c:v>1548</c:v>
                </c:pt>
                <c:pt idx="1398">
                  <c:v>1550</c:v>
                </c:pt>
                <c:pt idx="1399">
                  <c:v>1551</c:v>
                </c:pt>
                <c:pt idx="1400">
                  <c:v>1553</c:v>
                </c:pt>
                <c:pt idx="1401">
                  <c:v>1554</c:v>
                </c:pt>
                <c:pt idx="1402">
                  <c:v>1555</c:v>
                </c:pt>
                <c:pt idx="1403">
                  <c:v>1558</c:v>
                </c:pt>
                <c:pt idx="1404">
                  <c:v>1559</c:v>
                </c:pt>
                <c:pt idx="1405">
                  <c:v>1560</c:v>
                </c:pt>
                <c:pt idx="1406">
                  <c:v>1563</c:v>
                </c:pt>
                <c:pt idx="1407">
                  <c:v>1567</c:v>
                </c:pt>
                <c:pt idx="1408">
                  <c:v>1569</c:v>
                </c:pt>
                <c:pt idx="1409">
                  <c:v>1571</c:v>
                </c:pt>
                <c:pt idx="1410">
                  <c:v>1573</c:v>
                </c:pt>
                <c:pt idx="1411">
                  <c:v>1574</c:v>
                </c:pt>
                <c:pt idx="1412">
                  <c:v>1576</c:v>
                </c:pt>
                <c:pt idx="1413">
                  <c:v>1579</c:v>
                </c:pt>
                <c:pt idx="1414">
                  <c:v>1580</c:v>
                </c:pt>
                <c:pt idx="1415">
                  <c:v>1581</c:v>
                </c:pt>
                <c:pt idx="1416">
                  <c:v>1584</c:v>
                </c:pt>
                <c:pt idx="1417">
                  <c:v>1594</c:v>
                </c:pt>
                <c:pt idx="1418">
                  <c:v>1597</c:v>
                </c:pt>
                <c:pt idx="1419">
                  <c:v>1598</c:v>
                </c:pt>
                <c:pt idx="1420">
                  <c:v>1600</c:v>
                </c:pt>
                <c:pt idx="1421">
                  <c:v>1602</c:v>
                </c:pt>
                <c:pt idx="1422">
                  <c:v>1603</c:v>
                </c:pt>
                <c:pt idx="1423">
                  <c:v>1606</c:v>
                </c:pt>
                <c:pt idx="1424">
                  <c:v>1608</c:v>
                </c:pt>
                <c:pt idx="1425">
                  <c:v>1611</c:v>
                </c:pt>
                <c:pt idx="1426">
                  <c:v>1613</c:v>
                </c:pt>
                <c:pt idx="1427">
                  <c:v>1616</c:v>
                </c:pt>
                <c:pt idx="1428">
                  <c:v>1617</c:v>
                </c:pt>
                <c:pt idx="1429">
                  <c:v>1622</c:v>
                </c:pt>
                <c:pt idx="1430">
                  <c:v>1623</c:v>
                </c:pt>
                <c:pt idx="1431">
                  <c:v>1628</c:v>
                </c:pt>
                <c:pt idx="1432">
                  <c:v>1635</c:v>
                </c:pt>
                <c:pt idx="1433">
                  <c:v>1642</c:v>
                </c:pt>
                <c:pt idx="1434">
                  <c:v>1649</c:v>
                </c:pt>
                <c:pt idx="1435">
                  <c:v>1650</c:v>
                </c:pt>
                <c:pt idx="1436">
                  <c:v>1656</c:v>
                </c:pt>
                <c:pt idx="1437">
                  <c:v>1658</c:v>
                </c:pt>
                <c:pt idx="1438">
                  <c:v>1661</c:v>
                </c:pt>
                <c:pt idx="1439">
                  <c:v>1662</c:v>
                </c:pt>
                <c:pt idx="1440">
                  <c:v>1663</c:v>
                </c:pt>
                <c:pt idx="1441">
                  <c:v>1665</c:v>
                </c:pt>
                <c:pt idx="1442">
                  <c:v>1666</c:v>
                </c:pt>
                <c:pt idx="1443">
                  <c:v>1669</c:v>
                </c:pt>
                <c:pt idx="1444">
                  <c:v>1677</c:v>
                </c:pt>
                <c:pt idx="1445">
                  <c:v>1681</c:v>
                </c:pt>
                <c:pt idx="1446">
                  <c:v>1687</c:v>
                </c:pt>
                <c:pt idx="1447">
                  <c:v>1689</c:v>
                </c:pt>
                <c:pt idx="1448">
                  <c:v>1691</c:v>
                </c:pt>
                <c:pt idx="1449">
                  <c:v>1692</c:v>
                </c:pt>
                <c:pt idx="1450">
                  <c:v>1697</c:v>
                </c:pt>
                <c:pt idx="1451">
                  <c:v>1702</c:v>
                </c:pt>
                <c:pt idx="1452">
                  <c:v>1707</c:v>
                </c:pt>
                <c:pt idx="1453">
                  <c:v>1710</c:v>
                </c:pt>
                <c:pt idx="1454">
                  <c:v>1713</c:v>
                </c:pt>
                <c:pt idx="1455">
                  <c:v>1720</c:v>
                </c:pt>
                <c:pt idx="1456">
                  <c:v>1721</c:v>
                </c:pt>
                <c:pt idx="1457">
                  <c:v>1723</c:v>
                </c:pt>
                <c:pt idx="1458">
                  <c:v>1727</c:v>
                </c:pt>
                <c:pt idx="1459">
                  <c:v>1730</c:v>
                </c:pt>
                <c:pt idx="1460">
                  <c:v>1735</c:v>
                </c:pt>
                <c:pt idx="1461">
                  <c:v>1739</c:v>
                </c:pt>
                <c:pt idx="1462">
                  <c:v>1740</c:v>
                </c:pt>
                <c:pt idx="1463">
                  <c:v>1745</c:v>
                </c:pt>
                <c:pt idx="1464">
                  <c:v>1767</c:v>
                </c:pt>
                <c:pt idx="1465">
                  <c:v>1776</c:v>
                </c:pt>
                <c:pt idx="1466">
                  <c:v>1777</c:v>
                </c:pt>
                <c:pt idx="1467">
                  <c:v>1778</c:v>
                </c:pt>
                <c:pt idx="1468">
                  <c:v>1789</c:v>
                </c:pt>
                <c:pt idx="1469">
                  <c:v>1790</c:v>
                </c:pt>
                <c:pt idx="1470">
                  <c:v>1792</c:v>
                </c:pt>
                <c:pt idx="1471">
                  <c:v>1804</c:v>
                </c:pt>
                <c:pt idx="1472">
                  <c:v>1805</c:v>
                </c:pt>
                <c:pt idx="1473">
                  <c:v>1806</c:v>
                </c:pt>
                <c:pt idx="1474">
                  <c:v>1809</c:v>
                </c:pt>
                <c:pt idx="1475">
                  <c:v>1812</c:v>
                </c:pt>
                <c:pt idx="1476">
                  <c:v>1816</c:v>
                </c:pt>
                <c:pt idx="1477">
                  <c:v>1817</c:v>
                </c:pt>
                <c:pt idx="1478">
                  <c:v>1820</c:v>
                </c:pt>
                <c:pt idx="1479">
                  <c:v>1823</c:v>
                </c:pt>
                <c:pt idx="1480">
                  <c:v>1833</c:v>
                </c:pt>
                <c:pt idx="1481">
                  <c:v>1834</c:v>
                </c:pt>
                <c:pt idx="1482">
                  <c:v>1835</c:v>
                </c:pt>
                <c:pt idx="1483">
                  <c:v>1837</c:v>
                </c:pt>
                <c:pt idx="1484">
                  <c:v>1842</c:v>
                </c:pt>
                <c:pt idx="1485">
                  <c:v>1855</c:v>
                </c:pt>
                <c:pt idx="1486">
                  <c:v>1859</c:v>
                </c:pt>
                <c:pt idx="1487">
                  <c:v>1865</c:v>
                </c:pt>
                <c:pt idx="1488">
                  <c:v>1867</c:v>
                </c:pt>
                <c:pt idx="1489">
                  <c:v>1869</c:v>
                </c:pt>
                <c:pt idx="1490">
                  <c:v>1871</c:v>
                </c:pt>
                <c:pt idx="1491">
                  <c:v>1875</c:v>
                </c:pt>
                <c:pt idx="1492">
                  <c:v>1877</c:v>
                </c:pt>
                <c:pt idx="1493">
                  <c:v>1880</c:v>
                </c:pt>
                <c:pt idx="1494">
                  <c:v>1882</c:v>
                </c:pt>
                <c:pt idx="1495">
                  <c:v>1906</c:v>
                </c:pt>
                <c:pt idx="1496">
                  <c:v>1914</c:v>
                </c:pt>
                <c:pt idx="1497">
                  <c:v>1916</c:v>
                </c:pt>
                <c:pt idx="1498">
                  <c:v>1917</c:v>
                </c:pt>
                <c:pt idx="1499">
                  <c:v>1925</c:v>
                </c:pt>
                <c:pt idx="1500">
                  <c:v>1934</c:v>
                </c:pt>
                <c:pt idx="1501">
                  <c:v>1946</c:v>
                </c:pt>
                <c:pt idx="1502">
                  <c:v>1957</c:v>
                </c:pt>
                <c:pt idx="1503">
                  <c:v>1960</c:v>
                </c:pt>
                <c:pt idx="1504">
                  <c:v>1962</c:v>
                </c:pt>
                <c:pt idx="1505">
                  <c:v>1966</c:v>
                </c:pt>
                <c:pt idx="1506">
                  <c:v>1970</c:v>
                </c:pt>
                <c:pt idx="1507">
                  <c:v>1971</c:v>
                </c:pt>
                <c:pt idx="1508">
                  <c:v>1972</c:v>
                </c:pt>
                <c:pt idx="1509">
                  <c:v>1973</c:v>
                </c:pt>
                <c:pt idx="1510">
                  <c:v>1975</c:v>
                </c:pt>
                <c:pt idx="1511">
                  <c:v>1978</c:v>
                </c:pt>
                <c:pt idx="1512">
                  <c:v>1980</c:v>
                </c:pt>
                <c:pt idx="1513">
                  <c:v>1992</c:v>
                </c:pt>
                <c:pt idx="1514">
                  <c:v>1994</c:v>
                </c:pt>
                <c:pt idx="1515">
                  <c:v>2015</c:v>
                </c:pt>
                <c:pt idx="1516">
                  <c:v>2016</c:v>
                </c:pt>
                <c:pt idx="1517">
                  <c:v>2027</c:v>
                </c:pt>
                <c:pt idx="1518">
                  <c:v>2028</c:v>
                </c:pt>
                <c:pt idx="1519">
                  <c:v>2029</c:v>
                </c:pt>
                <c:pt idx="1520">
                  <c:v>2033</c:v>
                </c:pt>
                <c:pt idx="1521">
                  <c:v>2053</c:v>
                </c:pt>
                <c:pt idx="1522">
                  <c:v>2055</c:v>
                </c:pt>
                <c:pt idx="1523">
                  <c:v>2062</c:v>
                </c:pt>
                <c:pt idx="1524">
                  <c:v>2078</c:v>
                </c:pt>
                <c:pt idx="1525">
                  <c:v>2087</c:v>
                </c:pt>
                <c:pt idx="1526">
                  <c:v>2093</c:v>
                </c:pt>
                <c:pt idx="1527">
                  <c:v>2129</c:v>
                </c:pt>
                <c:pt idx="1528">
                  <c:v>2150</c:v>
                </c:pt>
                <c:pt idx="1529">
                  <c:v>2177</c:v>
                </c:pt>
                <c:pt idx="1530">
                  <c:v>2184</c:v>
                </c:pt>
                <c:pt idx="1531">
                  <c:v>2187</c:v>
                </c:pt>
                <c:pt idx="1532">
                  <c:v>2191</c:v>
                </c:pt>
                <c:pt idx="1533">
                  <c:v>2201</c:v>
                </c:pt>
                <c:pt idx="1534">
                  <c:v>2219</c:v>
                </c:pt>
                <c:pt idx="1535">
                  <c:v>2231</c:v>
                </c:pt>
                <c:pt idx="1536">
                  <c:v>2241</c:v>
                </c:pt>
                <c:pt idx="1537">
                  <c:v>2256</c:v>
                </c:pt>
                <c:pt idx="1538">
                  <c:v>2260</c:v>
                </c:pt>
                <c:pt idx="1539">
                  <c:v>2301</c:v>
                </c:pt>
                <c:pt idx="1540">
                  <c:v>2330</c:v>
                </c:pt>
                <c:pt idx="1541">
                  <c:v>2372</c:v>
                </c:pt>
                <c:pt idx="1542">
                  <c:v>2389</c:v>
                </c:pt>
                <c:pt idx="1543">
                  <c:v>2420</c:v>
                </c:pt>
                <c:pt idx="1544">
                  <c:v>2429</c:v>
                </c:pt>
                <c:pt idx="1545">
                  <c:v>2453</c:v>
                </c:pt>
                <c:pt idx="1546">
                  <c:v>2456</c:v>
                </c:pt>
                <c:pt idx="1547">
                  <c:v>2462</c:v>
                </c:pt>
                <c:pt idx="1548">
                  <c:v>2485</c:v>
                </c:pt>
                <c:pt idx="1549">
                  <c:v>2516</c:v>
                </c:pt>
                <c:pt idx="1550">
                  <c:v>2621</c:v>
                </c:pt>
                <c:pt idx="1551">
                  <c:v>2635</c:v>
                </c:pt>
                <c:pt idx="1552">
                  <c:v>2653</c:v>
                </c:pt>
                <c:pt idx="1553">
                  <c:v>2692</c:v>
                </c:pt>
                <c:pt idx="1554">
                  <c:v>2769</c:v>
                </c:pt>
                <c:pt idx="1555">
                  <c:v>2770</c:v>
                </c:pt>
                <c:pt idx="1556">
                  <c:v>2775</c:v>
                </c:pt>
                <c:pt idx="1557">
                  <c:v>2870</c:v>
                </c:pt>
                <c:pt idx="1558">
                  <c:v>3025</c:v>
                </c:pt>
                <c:pt idx="1559">
                  <c:v>3076</c:v>
                </c:pt>
                <c:pt idx="1560">
                  <c:v>3078</c:v>
                </c:pt>
                <c:pt idx="1561">
                  <c:v>3094</c:v>
                </c:pt>
                <c:pt idx="1562">
                  <c:v>3102</c:v>
                </c:pt>
                <c:pt idx="1563">
                  <c:v>3183</c:v>
                </c:pt>
                <c:pt idx="1564">
                  <c:v>3253</c:v>
                </c:pt>
                <c:pt idx="1565">
                  <c:v>3284</c:v>
                </c:pt>
                <c:pt idx="1566">
                  <c:v>3322</c:v>
                </c:pt>
                <c:pt idx="1567">
                  <c:v>3366</c:v>
                </c:pt>
                <c:pt idx="1568">
                  <c:v>3422</c:v>
                </c:pt>
              </c:strCache>
            </c:strRef>
          </c:cat>
          <c:val>
            <c:numRef>
              <c:f>'call duration vs last call'!$B$5:$B$1574</c:f>
              <c:numCache>
                <c:formatCode>General</c:formatCode>
                <c:ptCount val="1569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42</c:v>
                </c:pt>
                <c:pt idx="6">
                  <c:v>36</c:v>
                </c:pt>
                <c:pt idx="7">
                  <c:v>167</c:v>
                </c:pt>
                <c:pt idx="8">
                  <c:v>74</c:v>
                </c:pt>
                <c:pt idx="9">
                  <c:v>141</c:v>
                </c:pt>
                <c:pt idx="10">
                  <c:v>79</c:v>
                </c:pt>
                <c:pt idx="11">
                  <c:v>113</c:v>
                </c:pt>
                <c:pt idx="12">
                  <c:v>52</c:v>
                </c:pt>
                <c:pt idx="13">
                  <c:v>101</c:v>
                </c:pt>
                <c:pt idx="14">
                  <c:v>73</c:v>
                </c:pt>
                <c:pt idx="15">
                  <c:v>104</c:v>
                </c:pt>
                <c:pt idx="16">
                  <c:v>128</c:v>
                </c:pt>
                <c:pt idx="17">
                  <c:v>68</c:v>
                </c:pt>
                <c:pt idx="18">
                  <c:v>59</c:v>
                </c:pt>
                <c:pt idx="19">
                  <c:v>47</c:v>
                </c:pt>
                <c:pt idx="20">
                  <c:v>95</c:v>
                </c:pt>
                <c:pt idx="21">
                  <c:v>62</c:v>
                </c:pt>
                <c:pt idx="22">
                  <c:v>70</c:v>
                </c:pt>
                <c:pt idx="23">
                  <c:v>79</c:v>
                </c:pt>
                <c:pt idx="24">
                  <c:v>32</c:v>
                </c:pt>
                <c:pt idx="25">
                  <c:v>37</c:v>
                </c:pt>
                <c:pt idx="26">
                  <c:v>29</c:v>
                </c:pt>
                <c:pt idx="27">
                  <c:v>21</c:v>
                </c:pt>
                <c:pt idx="28">
                  <c:v>20</c:v>
                </c:pt>
                <c:pt idx="29">
                  <c:v>20</c:v>
                </c:pt>
                <c:pt idx="30">
                  <c:v>29</c:v>
                </c:pt>
                <c:pt idx="31">
                  <c:v>44</c:v>
                </c:pt>
                <c:pt idx="32">
                  <c:v>17</c:v>
                </c:pt>
                <c:pt idx="33">
                  <c:v>32</c:v>
                </c:pt>
                <c:pt idx="34">
                  <c:v>61</c:v>
                </c:pt>
                <c:pt idx="35">
                  <c:v>53</c:v>
                </c:pt>
                <c:pt idx="36">
                  <c:v>49</c:v>
                </c:pt>
                <c:pt idx="37">
                  <c:v>19</c:v>
                </c:pt>
                <c:pt idx="38">
                  <c:v>29</c:v>
                </c:pt>
                <c:pt idx="39">
                  <c:v>25</c:v>
                </c:pt>
                <c:pt idx="40">
                  <c:v>37</c:v>
                </c:pt>
                <c:pt idx="41">
                  <c:v>67</c:v>
                </c:pt>
                <c:pt idx="42">
                  <c:v>26</c:v>
                </c:pt>
                <c:pt idx="43">
                  <c:v>30</c:v>
                </c:pt>
                <c:pt idx="44">
                  <c:v>20</c:v>
                </c:pt>
                <c:pt idx="45">
                  <c:v>45</c:v>
                </c:pt>
                <c:pt idx="46">
                  <c:v>28</c:v>
                </c:pt>
                <c:pt idx="47">
                  <c:v>46</c:v>
                </c:pt>
                <c:pt idx="48">
                  <c:v>36</c:v>
                </c:pt>
                <c:pt idx="49">
                  <c:v>27</c:v>
                </c:pt>
                <c:pt idx="50">
                  <c:v>42</c:v>
                </c:pt>
                <c:pt idx="51">
                  <c:v>59</c:v>
                </c:pt>
                <c:pt idx="52">
                  <c:v>37</c:v>
                </c:pt>
                <c:pt idx="53">
                  <c:v>34</c:v>
                </c:pt>
                <c:pt idx="54">
                  <c:v>35</c:v>
                </c:pt>
                <c:pt idx="55">
                  <c:v>35</c:v>
                </c:pt>
                <c:pt idx="56">
                  <c:v>53</c:v>
                </c:pt>
                <c:pt idx="57">
                  <c:v>83</c:v>
                </c:pt>
                <c:pt idx="58">
                  <c:v>74</c:v>
                </c:pt>
                <c:pt idx="59">
                  <c:v>29</c:v>
                </c:pt>
                <c:pt idx="60">
                  <c:v>35</c:v>
                </c:pt>
                <c:pt idx="61">
                  <c:v>46</c:v>
                </c:pt>
                <c:pt idx="62">
                  <c:v>47</c:v>
                </c:pt>
                <c:pt idx="63">
                  <c:v>79</c:v>
                </c:pt>
                <c:pt idx="64">
                  <c:v>73</c:v>
                </c:pt>
                <c:pt idx="65">
                  <c:v>41</c:v>
                </c:pt>
                <c:pt idx="66">
                  <c:v>91</c:v>
                </c:pt>
                <c:pt idx="67">
                  <c:v>77</c:v>
                </c:pt>
                <c:pt idx="68">
                  <c:v>102</c:v>
                </c:pt>
                <c:pt idx="69">
                  <c:v>77</c:v>
                </c:pt>
                <c:pt idx="70">
                  <c:v>51</c:v>
                </c:pt>
                <c:pt idx="71">
                  <c:v>65</c:v>
                </c:pt>
                <c:pt idx="72">
                  <c:v>69</c:v>
                </c:pt>
                <c:pt idx="73">
                  <c:v>41</c:v>
                </c:pt>
                <c:pt idx="74">
                  <c:v>92</c:v>
                </c:pt>
                <c:pt idx="75">
                  <c:v>54</c:v>
                </c:pt>
                <c:pt idx="76">
                  <c:v>49</c:v>
                </c:pt>
                <c:pt idx="77">
                  <c:v>73</c:v>
                </c:pt>
                <c:pt idx="78">
                  <c:v>78</c:v>
                </c:pt>
                <c:pt idx="79">
                  <c:v>88</c:v>
                </c:pt>
                <c:pt idx="80">
                  <c:v>73</c:v>
                </c:pt>
                <c:pt idx="81">
                  <c:v>60</c:v>
                </c:pt>
                <c:pt idx="82">
                  <c:v>59</c:v>
                </c:pt>
                <c:pt idx="83">
                  <c:v>67</c:v>
                </c:pt>
                <c:pt idx="84">
                  <c:v>52</c:v>
                </c:pt>
                <c:pt idx="85">
                  <c:v>81</c:v>
                </c:pt>
                <c:pt idx="86">
                  <c:v>68</c:v>
                </c:pt>
                <c:pt idx="87">
                  <c:v>73</c:v>
                </c:pt>
                <c:pt idx="88">
                  <c:v>79</c:v>
                </c:pt>
                <c:pt idx="89">
                  <c:v>61</c:v>
                </c:pt>
                <c:pt idx="90">
                  <c:v>61</c:v>
                </c:pt>
                <c:pt idx="91">
                  <c:v>91</c:v>
                </c:pt>
                <c:pt idx="92">
                  <c:v>60</c:v>
                </c:pt>
                <c:pt idx="93">
                  <c:v>67</c:v>
                </c:pt>
                <c:pt idx="94">
                  <c:v>60</c:v>
                </c:pt>
                <c:pt idx="95">
                  <c:v>42</c:v>
                </c:pt>
                <c:pt idx="96">
                  <c:v>80</c:v>
                </c:pt>
                <c:pt idx="97">
                  <c:v>86</c:v>
                </c:pt>
                <c:pt idx="98">
                  <c:v>90</c:v>
                </c:pt>
                <c:pt idx="99">
                  <c:v>115</c:v>
                </c:pt>
                <c:pt idx="100">
                  <c:v>84</c:v>
                </c:pt>
                <c:pt idx="101">
                  <c:v>75</c:v>
                </c:pt>
                <c:pt idx="102">
                  <c:v>81</c:v>
                </c:pt>
                <c:pt idx="103">
                  <c:v>54</c:v>
                </c:pt>
                <c:pt idx="104">
                  <c:v>114</c:v>
                </c:pt>
                <c:pt idx="105">
                  <c:v>57</c:v>
                </c:pt>
                <c:pt idx="106">
                  <c:v>69</c:v>
                </c:pt>
                <c:pt idx="107">
                  <c:v>58</c:v>
                </c:pt>
                <c:pt idx="108">
                  <c:v>74</c:v>
                </c:pt>
                <c:pt idx="109">
                  <c:v>81</c:v>
                </c:pt>
                <c:pt idx="110">
                  <c:v>93</c:v>
                </c:pt>
                <c:pt idx="111">
                  <c:v>70</c:v>
                </c:pt>
                <c:pt idx="112">
                  <c:v>72</c:v>
                </c:pt>
                <c:pt idx="113">
                  <c:v>79</c:v>
                </c:pt>
                <c:pt idx="114">
                  <c:v>85</c:v>
                </c:pt>
                <c:pt idx="115">
                  <c:v>72</c:v>
                </c:pt>
                <c:pt idx="116">
                  <c:v>66</c:v>
                </c:pt>
                <c:pt idx="117">
                  <c:v>38</c:v>
                </c:pt>
                <c:pt idx="118">
                  <c:v>54</c:v>
                </c:pt>
                <c:pt idx="119">
                  <c:v>86</c:v>
                </c:pt>
                <c:pt idx="120">
                  <c:v>56</c:v>
                </c:pt>
                <c:pt idx="121">
                  <c:v>53</c:v>
                </c:pt>
                <c:pt idx="122">
                  <c:v>103</c:v>
                </c:pt>
                <c:pt idx="123">
                  <c:v>68</c:v>
                </c:pt>
                <c:pt idx="124">
                  <c:v>105</c:v>
                </c:pt>
                <c:pt idx="125">
                  <c:v>60</c:v>
                </c:pt>
                <c:pt idx="126">
                  <c:v>96</c:v>
                </c:pt>
                <c:pt idx="127">
                  <c:v>91</c:v>
                </c:pt>
                <c:pt idx="128">
                  <c:v>42</c:v>
                </c:pt>
                <c:pt idx="129">
                  <c:v>36</c:v>
                </c:pt>
                <c:pt idx="130">
                  <c:v>33</c:v>
                </c:pt>
                <c:pt idx="131">
                  <c:v>85</c:v>
                </c:pt>
                <c:pt idx="132">
                  <c:v>47</c:v>
                </c:pt>
                <c:pt idx="133">
                  <c:v>67</c:v>
                </c:pt>
                <c:pt idx="134">
                  <c:v>68</c:v>
                </c:pt>
                <c:pt idx="135">
                  <c:v>92</c:v>
                </c:pt>
                <c:pt idx="136">
                  <c:v>101</c:v>
                </c:pt>
                <c:pt idx="137">
                  <c:v>41</c:v>
                </c:pt>
                <c:pt idx="138">
                  <c:v>79</c:v>
                </c:pt>
                <c:pt idx="139">
                  <c:v>72</c:v>
                </c:pt>
                <c:pt idx="140">
                  <c:v>45</c:v>
                </c:pt>
                <c:pt idx="141">
                  <c:v>62</c:v>
                </c:pt>
                <c:pt idx="142">
                  <c:v>49</c:v>
                </c:pt>
                <c:pt idx="143">
                  <c:v>81</c:v>
                </c:pt>
                <c:pt idx="144">
                  <c:v>67</c:v>
                </c:pt>
                <c:pt idx="145">
                  <c:v>80</c:v>
                </c:pt>
                <c:pt idx="146">
                  <c:v>72</c:v>
                </c:pt>
                <c:pt idx="147">
                  <c:v>60</c:v>
                </c:pt>
                <c:pt idx="148">
                  <c:v>60</c:v>
                </c:pt>
                <c:pt idx="149">
                  <c:v>80</c:v>
                </c:pt>
                <c:pt idx="150">
                  <c:v>105</c:v>
                </c:pt>
                <c:pt idx="151">
                  <c:v>55</c:v>
                </c:pt>
                <c:pt idx="152">
                  <c:v>45</c:v>
                </c:pt>
                <c:pt idx="153">
                  <c:v>68</c:v>
                </c:pt>
                <c:pt idx="154">
                  <c:v>67</c:v>
                </c:pt>
                <c:pt idx="155">
                  <c:v>62</c:v>
                </c:pt>
                <c:pt idx="156">
                  <c:v>64</c:v>
                </c:pt>
                <c:pt idx="157">
                  <c:v>153</c:v>
                </c:pt>
                <c:pt idx="158">
                  <c:v>90</c:v>
                </c:pt>
                <c:pt idx="159">
                  <c:v>65</c:v>
                </c:pt>
                <c:pt idx="160">
                  <c:v>35</c:v>
                </c:pt>
                <c:pt idx="161">
                  <c:v>66</c:v>
                </c:pt>
                <c:pt idx="162">
                  <c:v>58</c:v>
                </c:pt>
                <c:pt idx="163">
                  <c:v>74</c:v>
                </c:pt>
                <c:pt idx="164">
                  <c:v>55</c:v>
                </c:pt>
                <c:pt idx="165">
                  <c:v>55</c:v>
                </c:pt>
                <c:pt idx="166">
                  <c:v>68</c:v>
                </c:pt>
                <c:pt idx="167">
                  <c:v>64</c:v>
                </c:pt>
                <c:pt idx="168">
                  <c:v>46</c:v>
                </c:pt>
                <c:pt idx="169">
                  <c:v>58</c:v>
                </c:pt>
                <c:pt idx="170">
                  <c:v>48</c:v>
                </c:pt>
                <c:pt idx="171">
                  <c:v>63</c:v>
                </c:pt>
                <c:pt idx="172">
                  <c:v>38</c:v>
                </c:pt>
                <c:pt idx="173">
                  <c:v>75</c:v>
                </c:pt>
                <c:pt idx="174">
                  <c:v>70</c:v>
                </c:pt>
                <c:pt idx="175">
                  <c:v>79</c:v>
                </c:pt>
                <c:pt idx="176">
                  <c:v>97</c:v>
                </c:pt>
                <c:pt idx="177">
                  <c:v>58</c:v>
                </c:pt>
                <c:pt idx="178">
                  <c:v>91</c:v>
                </c:pt>
                <c:pt idx="179">
                  <c:v>29</c:v>
                </c:pt>
                <c:pt idx="180">
                  <c:v>77</c:v>
                </c:pt>
                <c:pt idx="181">
                  <c:v>41</c:v>
                </c:pt>
                <c:pt idx="182">
                  <c:v>82</c:v>
                </c:pt>
                <c:pt idx="183">
                  <c:v>38</c:v>
                </c:pt>
                <c:pt idx="184">
                  <c:v>36</c:v>
                </c:pt>
                <c:pt idx="185">
                  <c:v>92</c:v>
                </c:pt>
                <c:pt idx="186">
                  <c:v>26</c:v>
                </c:pt>
                <c:pt idx="187">
                  <c:v>49</c:v>
                </c:pt>
                <c:pt idx="188">
                  <c:v>46</c:v>
                </c:pt>
                <c:pt idx="189">
                  <c:v>47</c:v>
                </c:pt>
                <c:pt idx="190">
                  <c:v>44</c:v>
                </c:pt>
                <c:pt idx="191">
                  <c:v>73</c:v>
                </c:pt>
                <c:pt idx="192">
                  <c:v>27</c:v>
                </c:pt>
                <c:pt idx="193">
                  <c:v>84</c:v>
                </c:pt>
                <c:pt idx="194">
                  <c:v>35</c:v>
                </c:pt>
                <c:pt idx="195">
                  <c:v>64</c:v>
                </c:pt>
                <c:pt idx="196">
                  <c:v>31</c:v>
                </c:pt>
                <c:pt idx="197">
                  <c:v>76</c:v>
                </c:pt>
                <c:pt idx="198">
                  <c:v>49</c:v>
                </c:pt>
                <c:pt idx="199">
                  <c:v>57</c:v>
                </c:pt>
                <c:pt idx="200">
                  <c:v>59</c:v>
                </c:pt>
                <c:pt idx="201">
                  <c:v>64</c:v>
                </c:pt>
                <c:pt idx="202">
                  <c:v>62</c:v>
                </c:pt>
                <c:pt idx="203">
                  <c:v>32</c:v>
                </c:pt>
                <c:pt idx="204">
                  <c:v>62</c:v>
                </c:pt>
                <c:pt idx="205">
                  <c:v>27</c:v>
                </c:pt>
                <c:pt idx="206">
                  <c:v>43</c:v>
                </c:pt>
                <c:pt idx="207">
                  <c:v>32</c:v>
                </c:pt>
                <c:pt idx="208">
                  <c:v>38</c:v>
                </c:pt>
                <c:pt idx="209">
                  <c:v>27</c:v>
                </c:pt>
                <c:pt idx="210">
                  <c:v>31</c:v>
                </c:pt>
                <c:pt idx="211">
                  <c:v>81</c:v>
                </c:pt>
                <c:pt idx="212">
                  <c:v>24</c:v>
                </c:pt>
                <c:pt idx="213">
                  <c:v>39</c:v>
                </c:pt>
                <c:pt idx="214">
                  <c:v>46</c:v>
                </c:pt>
                <c:pt idx="215">
                  <c:v>51</c:v>
                </c:pt>
                <c:pt idx="216">
                  <c:v>12</c:v>
                </c:pt>
                <c:pt idx="217">
                  <c:v>44</c:v>
                </c:pt>
                <c:pt idx="218">
                  <c:v>41</c:v>
                </c:pt>
                <c:pt idx="219">
                  <c:v>31</c:v>
                </c:pt>
                <c:pt idx="220">
                  <c:v>60</c:v>
                </c:pt>
                <c:pt idx="221">
                  <c:v>75</c:v>
                </c:pt>
                <c:pt idx="222">
                  <c:v>34</c:v>
                </c:pt>
                <c:pt idx="223">
                  <c:v>39</c:v>
                </c:pt>
                <c:pt idx="224">
                  <c:v>55</c:v>
                </c:pt>
                <c:pt idx="225">
                  <c:v>51</c:v>
                </c:pt>
                <c:pt idx="226">
                  <c:v>25</c:v>
                </c:pt>
                <c:pt idx="227">
                  <c:v>17</c:v>
                </c:pt>
                <c:pt idx="228">
                  <c:v>29</c:v>
                </c:pt>
                <c:pt idx="229">
                  <c:v>31</c:v>
                </c:pt>
                <c:pt idx="230">
                  <c:v>18</c:v>
                </c:pt>
                <c:pt idx="231">
                  <c:v>21</c:v>
                </c:pt>
                <c:pt idx="232">
                  <c:v>40</c:v>
                </c:pt>
                <c:pt idx="233">
                  <c:v>38</c:v>
                </c:pt>
                <c:pt idx="234">
                  <c:v>35</c:v>
                </c:pt>
                <c:pt idx="235">
                  <c:v>46</c:v>
                </c:pt>
                <c:pt idx="236">
                  <c:v>44</c:v>
                </c:pt>
                <c:pt idx="237">
                  <c:v>31</c:v>
                </c:pt>
                <c:pt idx="238">
                  <c:v>38</c:v>
                </c:pt>
                <c:pt idx="239">
                  <c:v>50</c:v>
                </c:pt>
                <c:pt idx="240">
                  <c:v>65</c:v>
                </c:pt>
                <c:pt idx="241">
                  <c:v>26</c:v>
                </c:pt>
                <c:pt idx="242">
                  <c:v>32</c:v>
                </c:pt>
                <c:pt idx="243">
                  <c:v>23</c:v>
                </c:pt>
                <c:pt idx="244">
                  <c:v>29</c:v>
                </c:pt>
                <c:pt idx="245">
                  <c:v>36</c:v>
                </c:pt>
                <c:pt idx="246">
                  <c:v>28</c:v>
                </c:pt>
                <c:pt idx="247">
                  <c:v>31</c:v>
                </c:pt>
                <c:pt idx="248">
                  <c:v>37</c:v>
                </c:pt>
                <c:pt idx="249">
                  <c:v>29</c:v>
                </c:pt>
                <c:pt idx="250">
                  <c:v>35</c:v>
                </c:pt>
                <c:pt idx="251">
                  <c:v>59</c:v>
                </c:pt>
                <c:pt idx="252">
                  <c:v>16</c:v>
                </c:pt>
                <c:pt idx="253">
                  <c:v>37</c:v>
                </c:pt>
                <c:pt idx="254">
                  <c:v>26</c:v>
                </c:pt>
                <c:pt idx="255">
                  <c:v>36</c:v>
                </c:pt>
                <c:pt idx="256">
                  <c:v>18</c:v>
                </c:pt>
                <c:pt idx="257">
                  <c:v>27</c:v>
                </c:pt>
                <c:pt idx="258">
                  <c:v>34</c:v>
                </c:pt>
                <c:pt idx="259">
                  <c:v>32</c:v>
                </c:pt>
                <c:pt idx="260">
                  <c:v>18</c:v>
                </c:pt>
                <c:pt idx="261">
                  <c:v>39</c:v>
                </c:pt>
                <c:pt idx="262">
                  <c:v>29</c:v>
                </c:pt>
                <c:pt idx="263">
                  <c:v>49</c:v>
                </c:pt>
                <c:pt idx="264">
                  <c:v>18</c:v>
                </c:pt>
                <c:pt idx="265">
                  <c:v>20</c:v>
                </c:pt>
                <c:pt idx="266">
                  <c:v>30</c:v>
                </c:pt>
                <c:pt idx="267">
                  <c:v>51</c:v>
                </c:pt>
                <c:pt idx="268">
                  <c:v>21</c:v>
                </c:pt>
                <c:pt idx="269">
                  <c:v>26</c:v>
                </c:pt>
                <c:pt idx="270">
                  <c:v>29</c:v>
                </c:pt>
                <c:pt idx="271">
                  <c:v>45</c:v>
                </c:pt>
                <c:pt idx="272">
                  <c:v>38</c:v>
                </c:pt>
                <c:pt idx="273">
                  <c:v>31</c:v>
                </c:pt>
                <c:pt idx="274">
                  <c:v>9</c:v>
                </c:pt>
                <c:pt idx="275">
                  <c:v>15</c:v>
                </c:pt>
                <c:pt idx="276">
                  <c:v>23</c:v>
                </c:pt>
                <c:pt idx="277">
                  <c:v>15</c:v>
                </c:pt>
                <c:pt idx="278">
                  <c:v>16</c:v>
                </c:pt>
                <c:pt idx="279">
                  <c:v>21</c:v>
                </c:pt>
                <c:pt idx="280">
                  <c:v>23</c:v>
                </c:pt>
                <c:pt idx="281">
                  <c:v>31</c:v>
                </c:pt>
                <c:pt idx="282">
                  <c:v>33</c:v>
                </c:pt>
                <c:pt idx="283">
                  <c:v>51</c:v>
                </c:pt>
                <c:pt idx="284">
                  <c:v>18</c:v>
                </c:pt>
                <c:pt idx="285">
                  <c:v>68</c:v>
                </c:pt>
                <c:pt idx="286">
                  <c:v>21</c:v>
                </c:pt>
                <c:pt idx="287">
                  <c:v>7</c:v>
                </c:pt>
                <c:pt idx="288">
                  <c:v>11</c:v>
                </c:pt>
                <c:pt idx="289">
                  <c:v>4</c:v>
                </c:pt>
                <c:pt idx="290">
                  <c:v>28</c:v>
                </c:pt>
                <c:pt idx="291">
                  <c:v>19</c:v>
                </c:pt>
                <c:pt idx="292">
                  <c:v>10</c:v>
                </c:pt>
                <c:pt idx="293">
                  <c:v>23</c:v>
                </c:pt>
                <c:pt idx="294">
                  <c:v>31</c:v>
                </c:pt>
                <c:pt idx="295">
                  <c:v>42</c:v>
                </c:pt>
                <c:pt idx="296">
                  <c:v>38</c:v>
                </c:pt>
                <c:pt idx="297">
                  <c:v>11</c:v>
                </c:pt>
                <c:pt idx="298">
                  <c:v>16</c:v>
                </c:pt>
                <c:pt idx="299">
                  <c:v>9</c:v>
                </c:pt>
                <c:pt idx="300">
                  <c:v>28</c:v>
                </c:pt>
                <c:pt idx="301">
                  <c:v>32</c:v>
                </c:pt>
                <c:pt idx="302">
                  <c:v>39</c:v>
                </c:pt>
                <c:pt idx="303">
                  <c:v>11</c:v>
                </c:pt>
                <c:pt idx="304">
                  <c:v>44</c:v>
                </c:pt>
                <c:pt idx="305">
                  <c:v>70</c:v>
                </c:pt>
                <c:pt idx="306">
                  <c:v>21</c:v>
                </c:pt>
                <c:pt idx="307">
                  <c:v>1</c:v>
                </c:pt>
                <c:pt idx="308">
                  <c:v>26</c:v>
                </c:pt>
                <c:pt idx="309">
                  <c:v>52</c:v>
                </c:pt>
                <c:pt idx="310">
                  <c:v>3</c:v>
                </c:pt>
                <c:pt idx="311">
                  <c:v>9</c:v>
                </c:pt>
                <c:pt idx="312">
                  <c:v>9</c:v>
                </c:pt>
                <c:pt idx="313">
                  <c:v>28</c:v>
                </c:pt>
                <c:pt idx="314">
                  <c:v>10</c:v>
                </c:pt>
                <c:pt idx="315">
                  <c:v>32</c:v>
                </c:pt>
                <c:pt idx="316">
                  <c:v>18</c:v>
                </c:pt>
                <c:pt idx="317">
                  <c:v>39</c:v>
                </c:pt>
                <c:pt idx="318">
                  <c:v>20</c:v>
                </c:pt>
                <c:pt idx="319">
                  <c:v>14</c:v>
                </c:pt>
                <c:pt idx="320">
                  <c:v>17</c:v>
                </c:pt>
                <c:pt idx="321">
                  <c:v>17</c:v>
                </c:pt>
                <c:pt idx="322">
                  <c:v>9</c:v>
                </c:pt>
                <c:pt idx="323">
                  <c:v>23</c:v>
                </c:pt>
                <c:pt idx="324">
                  <c:v>14</c:v>
                </c:pt>
                <c:pt idx="325">
                  <c:v>13</c:v>
                </c:pt>
                <c:pt idx="326">
                  <c:v>35</c:v>
                </c:pt>
                <c:pt idx="327">
                  <c:v>16</c:v>
                </c:pt>
                <c:pt idx="328">
                  <c:v>36</c:v>
                </c:pt>
                <c:pt idx="329">
                  <c:v>25</c:v>
                </c:pt>
                <c:pt idx="330">
                  <c:v>12</c:v>
                </c:pt>
                <c:pt idx="331">
                  <c:v>2</c:v>
                </c:pt>
                <c:pt idx="332">
                  <c:v>14</c:v>
                </c:pt>
                <c:pt idx="333">
                  <c:v>17</c:v>
                </c:pt>
                <c:pt idx="334">
                  <c:v>23</c:v>
                </c:pt>
                <c:pt idx="335">
                  <c:v>19</c:v>
                </c:pt>
                <c:pt idx="336">
                  <c:v>8</c:v>
                </c:pt>
                <c:pt idx="337">
                  <c:v>28</c:v>
                </c:pt>
                <c:pt idx="338">
                  <c:v>9</c:v>
                </c:pt>
                <c:pt idx="339">
                  <c:v>22</c:v>
                </c:pt>
                <c:pt idx="340">
                  <c:v>41</c:v>
                </c:pt>
                <c:pt idx="341">
                  <c:v>15</c:v>
                </c:pt>
                <c:pt idx="342">
                  <c:v>21</c:v>
                </c:pt>
                <c:pt idx="343">
                  <c:v>31</c:v>
                </c:pt>
                <c:pt idx="344">
                  <c:v>15</c:v>
                </c:pt>
                <c:pt idx="345">
                  <c:v>29</c:v>
                </c:pt>
                <c:pt idx="346">
                  <c:v>42</c:v>
                </c:pt>
                <c:pt idx="347">
                  <c:v>12</c:v>
                </c:pt>
                <c:pt idx="348">
                  <c:v>18</c:v>
                </c:pt>
                <c:pt idx="349">
                  <c:v>286</c:v>
                </c:pt>
                <c:pt idx="350">
                  <c:v>15</c:v>
                </c:pt>
                <c:pt idx="351">
                  <c:v>3</c:v>
                </c:pt>
                <c:pt idx="352">
                  <c:v>26</c:v>
                </c:pt>
                <c:pt idx="353">
                  <c:v>27</c:v>
                </c:pt>
                <c:pt idx="354">
                  <c:v>7</c:v>
                </c:pt>
                <c:pt idx="355">
                  <c:v>6</c:v>
                </c:pt>
                <c:pt idx="356">
                  <c:v>8</c:v>
                </c:pt>
                <c:pt idx="357">
                  <c:v>7</c:v>
                </c:pt>
                <c:pt idx="358">
                  <c:v>13</c:v>
                </c:pt>
                <c:pt idx="359">
                  <c:v>6</c:v>
                </c:pt>
                <c:pt idx="360">
                  <c:v>6</c:v>
                </c:pt>
                <c:pt idx="361">
                  <c:v>44</c:v>
                </c:pt>
                <c:pt idx="362">
                  <c:v>36</c:v>
                </c:pt>
                <c:pt idx="363">
                  <c:v>46</c:v>
                </c:pt>
                <c:pt idx="364">
                  <c:v>21</c:v>
                </c:pt>
                <c:pt idx="365">
                  <c:v>20</c:v>
                </c:pt>
                <c:pt idx="366">
                  <c:v>18</c:v>
                </c:pt>
                <c:pt idx="367">
                  <c:v>24</c:v>
                </c:pt>
                <c:pt idx="368">
                  <c:v>4</c:v>
                </c:pt>
                <c:pt idx="369">
                  <c:v>7</c:v>
                </c:pt>
                <c:pt idx="370">
                  <c:v>8</c:v>
                </c:pt>
                <c:pt idx="371">
                  <c:v>20</c:v>
                </c:pt>
                <c:pt idx="372">
                  <c:v>5</c:v>
                </c:pt>
                <c:pt idx="373">
                  <c:v>6</c:v>
                </c:pt>
                <c:pt idx="374">
                  <c:v>12</c:v>
                </c:pt>
                <c:pt idx="375">
                  <c:v>4</c:v>
                </c:pt>
                <c:pt idx="376">
                  <c:v>16</c:v>
                </c:pt>
                <c:pt idx="377">
                  <c:v>24</c:v>
                </c:pt>
                <c:pt idx="378">
                  <c:v>20</c:v>
                </c:pt>
                <c:pt idx="379">
                  <c:v>11</c:v>
                </c:pt>
                <c:pt idx="380">
                  <c:v>18</c:v>
                </c:pt>
                <c:pt idx="381">
                  <c:v>48</c:v>
                </c:pt>
                <c:pt idx="382">
                  <c:v>8</c:v>
                </c:pt>
                <c:pt idx="383">
                  <c:v>32</c:v>
                </c:pt>
                <c:pt idx="384">
                  <c:v>13</c:v>
                </c:pt>
                <c:pt idx="385">
                  <c:v>17</c:v>
                </c:pt>
                <c:pt idx="386">
                  <c:v>12</c:v>
                </c:pt>
                <c:pt idx="387">
                  <c:v>7</c:v>
                </c:pt>
                <c:pt idx="388">
                  <c:v>5</c:v>
                </c:pt>
                <c:pt idx="389">
                  <c:v>16</c:v>
                </c:pt>
                <c:pt idx="390">
                  <c:v>4</c:v>
                </c:pt>
                <c:pt idx="391">
                  <c:v>5</c:v>
                </c:pt>
                <c:pt idx="392">
                  <c:v>2</c:v>
                </c:pt>
                <c:pt idx="393">
                  <c:v>11</c:v>
                </c:pt>
                <c:pt idx="394">
                  <c:v>3</c:v>
                </c:pt>
                <c:pt idx="395">
                  <c:v>5</c:v>
                </c:pt>
                <c:pt idx="396">
                  <c:v>12</c:v>
                </c:pt>
                <c:pt idx="397">
                  <c:v>11</c:v>
                </c:pt>
                <c:pt idx="398">
                  <c:v>30</c:v>
                </c:pt>
                <c:pt idx="399">
                  <c:v>16</c:v>
                </c:pt>
                <c:pt idx="400">
                  <c:v>13</c:v>
                </c:pt>
                <c:pt idx="401">
                  <c:v>13</c:v>
                </c:pt>
                <c:pt idx="402">
                  <c:v>15</c:v>
                </c:pt>
                <c:pt idx="403">
                  <c:v>2</c:v>
                </c:pt>
                <c:pt idx="404">
                  <c:v>15</c:v>
                </c:pt>
                <c:pt idx="405">
                  <c:v>29</c:v>
                </c:pt>
                <c:pt idx="406">
                  <c:v>8</c:v>
                </c:pt>
                <c:pt idx="407">
                  <c:v>8</c:v>
                </c:pt>
                <c:pt idx="408">
                  <c:v>25</c:v>
                </c:pt>
                <c:pt idx="409">
                  <c:v>14</c:v>
                </c:pt>
                <c:pt idx="410">
                  <c:v>16</c:v>
                </c:pt>
                <c:pt idx="411">
                  <c:v>16</c:v>
                </c:pt>
                <c:pt idx="412">
                  <c:v>4</c:v>
                </c:pt>
                <c:pt idx="413">
                  <c:v>4</c:v>
                </c:pt>
                <c:pt idx="414">
                  <c:v>11</c:v>
                </c:pt>
                <c:pt idx="415">
                  <c:v>10</c:v>
                </c:pt>
                <c:pt idx="416">
                  <c:v>5</c:v>
                </c:pt>
                <c:pt idx="417">
                  <c:v>3</c:v>
                </c:pt>
                <c:pt idx="418">
                  <c:v>0</c:v>
                </c:pt>
                <c:pt idx="419">
                  <c:v>15</c:v>
                </c:pt>
                <c:pt idx="420">
                  <c:v>9</c:v>
                </c:pt>
                <c:pt idx="421">
                  <c:v>40</c:v>
                </c:pt>
                <c:pt idx="422">
                  <c:v>16</c:v>
                </c:pt>
                <c:pt idx="423">
                  <c:v>3</c:v>
                </c:pt>
                <c:pt idx="424">
                  <c:v>4</c:v>
                </c:pt>
                <c:pt idx="425">
                  <c:v>35</c:v>
                </c:pt>
                <c:pt idx="426">
                  <c:v>13</c:v>
                </c:pt>
                <c:pt idx="427">
                  <c:v>17</c:v>
                </c:pt>
                <c:pt idx="428">
                  <c:v>6</c:v>
                </c:pt>
                <c:pt idx="429">
                  <c:v>14</c:v>
                </c:pt>
                <c:pt idx="430">
                  <c:v>5</c:v>
                </c:pt>
                <c:pt idx="431">
                  <c:v>7</c:v>
                </c:pt>
                <c:pt idx="432">
                  <c:v>23</c:v>
                </c:pt>
                <c:pt idx="433">
                  <c:v>4</c:v>
                </c:pt>
                <c:pt idx="434">
                  <c:v>8</c:v>
                </c:pt>
                <c:pt idx="435">
                  <c:v>9</c:v>
                </c:pt>
                <c:pt idx="436">
                  <c:v>4</c:v>
                </c:pt>
                <c:pt idx="437">
                  <c:v>17</c:v>
                </c:pt>
                <c:pt idx="438">
                  <c:v>0</c:v>
                </c:pt>
                <c:pt idx="439">
                  <c:v>4</c:v>
                </c:pt>
                <c:pt idx="440">
                  <c:v>3</c:v>
                </c:pt>
                <c:pt idx="441">
                  <c:v>0</c:v>
                </c:pt>
                <c:pt idx="442">
                  <c:v>19</c:v>
                </c:pt>
                <c:pt idx="443">
                  <c:v>1</c:v>
                </c:pt>
                <c:pt idx="444">
                  <c:v>14</c:v>
                </c:pt>
                <c:pt idx="445">
                  <c:v>18</c:v>
                </c:pt>
                <c:pt idx="446">
                  <c:v>23</c:v>
                </c:pt>
                <c:pt idx="447">
                  <c:v>16</c:v>
                </c:pt>
                <c:pt idx="448">
                  <c:v>1</c:v>
                </c:pt>
                <c:pt idx="449">
                  <c:v>5</c:v>
                </c:pt>
                <c:pt idx="450">
                  <c:v>4</c:v>
                </c:pt>
                <c:pt idx="451">
                  <c:v>9</c:v>
                </c:pt>
                <c:pt idx="452">
                  <c:v>3</c:v>
                </c:pt>
                <c:pt idx="453">
                  <c:v>3</c:v>
                </c:pt>
                <c:pt idx="454">
                  <c:v>4</c:v>
                </c:pt>
                <c:pt idx="455">
                  <c:v>16</c:v>
                </c:pt>
                <c:pt idx="456">
                  <c:v>8</c:v>
                </c:pt>
                <c:pt idx="457">
                  <c:v>4</c:v>
                </c:pt>
                <c:pt idx="458">
                  <c:v>1</c:v>
                </c:pt>
                <c:pt idx="459">
                  <c:v>5</c:v>
                </c:pt>
                <c:pt idx="460">
                  <c:v>8</c:v>
                </c:pt>
                <c:pt idx="461">
                  <c:v>8</c:v>
                </c:pt>
                <c:pt idx="462">
                  <c:v>10</c:v>
                </c:pt>
                <c:pt idx="463">
                  <c:v>8</c:v>
                </c:pt>
                <c:pt idx="464">
                  <c:v>2</c:v>
                </c:pt>
                <c:pt idx="465">
                  <c:v>8</c:v>
                </c:pt>
                <c:pt idx="466">
                  <c:v>7</c:v>
                </c:pt>
                <c:pt idx="467">
                  <c:v>0</c:v>
                </c:pt>
                <c:pt idx="468">
                  <c:v>0</c:v>
                </c:pt>
                <c:pt idx="469">
                  <c:v>17</c:v>
                </c:pt>
                <c:pt idx="470">
                  <c:v>11</c:v>
                </c:pt>
                <c:pt idx="471">
                  <c:v>13</c:v>
                </c:pt>
                <c:pt idx="472">
                  <c:v>8</c:v>
                </c:pt>
                <c:pt idx="473">
                  <c:v>6</c:v>
                </c:pt>
                <c:pt idx="474">
                  <c:v>1</c:v>
                </c:pt>
                <c:pt idx="475">
                  <c:v>4</c:v>
                </c:pt>
                <c:pt idx="476">
                  <c:v>1</c:v>
                </c:pt>
                <c:pt idx="477">
                  <c:v>7</c:v>
                </c:pt>
                <c:pt idx="478">
                  <c:v>1</c:v>
                </c:pt>
                <c:pt idx="479">
                  <c:v>2</c:v>
                </c:pt>
                <c:pt idx="480">
                  <c:v>1</c:v>
                </c:pt>
                <c:pt idx="481">
                  <c:v>0</c:v>
                </c:pt>
                <c:pt idx="482">
                  <c:v>2</c:v>
                </c:pt>
                <c:pt idx="483">
                  <c:v>8</c:v>
                </c:pt>
                <c:pt idx="484">
                  <c:v>6</c:v>
                </c:pt>
                <c:pt idx="485">
                  <c:v>7</c:v>
                </c:pt>
                <c:pt idx="486">
                  <c:v>10</c:v>
                </c:pt>
                <c:pt idx="487">
                  <c:v>3</c:v>
                </c:pt>
                <c:pt idx="488">
                  <c:v>2</c:v>
                </c:pt>
                <c:pt idx="489">
                  <c:v>28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13</c:v>
                </c:pt>
                <c:pt idx="494">
                  <c:v>16</c:v>
                </c:pt>
                <c:pt idx="495">
                  <c:v>5</c:v>
                </c:pt>
                <c:pt idx="496">
                  <c:v>3</c:v>
                </c:pt>
                <c:pt idx="497">
                  <c:v>2</c:v>
                </c:pt>
                <c:pt idx="498">
                  <c:v>6</c:v>
                </c:pt>
                <c:pt idx="499">
                  <c:v>3</c:v>
                </c:pt>
                <c:pt idx="500">
                  <c:v>3</c:v>
                </c:pt>
                <c:pt idx="501">
                  <c:v>12</c:v>
                </c:pt>
                <c:pt idx="502">
                  <c:v>45</c:v>
                </c:pt>
                <c:pt idx="503">
                  <c:v>22</c:v>
                </c:pt>
                <c:pt idx="504">
                  <c:v>3</c:v>
                </c:pt>
                <c:pt idx="505">
                  <c:v>5</c:v>
                </c:pt>
                <c:pt idx="506">
                  <c:v>4</c:v>
                </c:pt>
                <c:pt idx="507">
                  <c:v>6</c:v>
                </c:pt>
                <c:pt idx="508">
                  <c:v>25</c:v>
                </c:pt>
                <c:pt idx="509">
                  <c:v>9</c:v>
                </c:pt>
                <c:pt idx="510">
                  <c:v>9</c:v>
                </c:pt>
                <c:pt idx="511">
                  <c:v>4</c:v>
                </c:pt>
                <c:pt idx="512">
                  <c:v>7</c:v>
                </c:pt>
                <c:pt idx="513">
                  <c:v>20</c:v>
                </c:pt>
                <c:pt idx="514">
                  <c:v>0</c:v>
                </c:pt>
                <c:pt idx="515">
                  <c:v>21</c:v>
                </c:pt>
                <c:pt idx="516">
                  <c:v>5</c:v>
                </c:pt>
                <c:pt idx="517">
                  <c:v>8</c:v>
                </c:pt>
                <c:pt idx="518">
                  <c:v>9</c:v>
                </c:pt>
                <c:pt idx="519">
                  <c:v>4</c:v>
                </c:pt>
                <c:pt idx="520">
                  <c:v>13</c:v>
                </c:pt>
                <c:pt idx="521">
                  <c:v>9</c:v>
                </c:pt>
                <c:pt idx="522">
                  <c:v>4</c:v>
                </c:pt>
                <c:pt idx="523">
                  <c:v>4</c:v>
                </c:pt>
                <c:pt idx="524">
                  <c:v>5</c:v>
                </c:pt>
                <c:pt idx="525">
                  <c:v>0</c:v>
                </c:pt>
                <c:pt idx="526">
                  <c:v>4</c:v>
                </c:pt>
                <c:pt idx="527">
                  <c:v>3</c:v>
                </c:pt>
                <c:pt idx="528">
                  <c:v>3</c:v>
                </c:pt>
                <c:pt idx="529">
                  <c:v>3</c:v>
                </c:pt>
                <c:pt idx="530">
                  <c:v>3</c:v>
                </c:pt>
                <c:pt idx="531">
                  <c:v>10</c:v>
                </c:pt>
                <c:pt idx="532">
                  <c:v>1</c:v>
                </c:pt>
                <c:pt idx="533">
                  <c:v>0</c:v>
                </c:pt>
                <c:pt idx="534">
                  <c:v>3</c:v>
                </c:pt>
                <c:pt idx="535">
                  <c:v>2</c:v>
                </c:pt>
                <c:pt idx="536">
                  <c:v>0</c:v>
                </c:pt>
                <c:pt idx="537">
                  <c:v>6</c:v>
                </c:pt>
                <c:pt idx="538">
                  <c:v>8</c:v>
                </c:pt>
                <c:pt idx="539">
                  <c:v>5</c:v>
                </c:pt>
                <c:pt idx="540">
                  <c:v>8</c:v>
                </c:pt>
                <c:pt idx="541">
                  <c:v>20</c:v>
                </c:pt>
                <c:pt idx="542">
                  <c:v>22</c:v>
                </c:pt>
                <c:pt idx="543">
                  <c:v>20</c:v>
                </c:pt>
                <c:pt idx="544">
                  <c:v>4</c:v>
                </c:pt>
                <c:pt idx="545">
                  <c:v>0</c:v>
                </c:pt>
                <c:pt idx="546">
                  <c:v>4</c:v>
                </c:pt>
                <c:pt idx="547">
                  <c:v>0</c:v>
                </c:pt>
                <c:pt idx="548">
                  <c:v>0</c:v>
                </c:pt>
                <c:pt idx="549">
                  <c:v>6</c:v>
                </c:pt>
                <c:pt idx="550">
                  <c:v>3</c:v>
                </c:pt>
                <c:pt idx="551">
                  <c:v>11</c:v>
                </c:pt>
                <c:pt idx="552">
                  <c:v>4</c:v>
                </c:pt>
                <c:pt idx="553">
                  <c:v>8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1</c:v>
                </c:pt>
                <c:pt idx="558">
                  <c:v>0</c:v>
                </c:pt>
                <c:pt idx="559">
                  <c:v>6</c:v>
                </c:pt>
                <c:pt idx="560">
                  <c:v>1</c:v>
                </c:pt>
                <c:pt idx="561">
                  <c:v>4</c:v>
                </c:pt>
                <c:pt idx="562">
                  <c:v>4</c:v>
                </c:pt>
                <c:pt idx="563">
                  <c:v>0</c:v>
                </c:pt>
                <c:pt idx="564">
                  <c:v>9</c:v>
                </c:pt>
                <c:pt idx="565">
                  <c:v>4</c:v>
                </c:pt>
                <c:pt idx="566">
                  <c:v>6</c:v>
                </c:pt>
                <c:pt idx="567">
                  <c:v>2</c:v>
                </c:pt>
                <c:pt idx="568">
                  <c:v>2</c:v>
                </c:pt>
                <c:pt idx="569">
                  <c:v>6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8</c:v>
                </c:pt>
                <c:pt idx="574">
                  <c:v>10</c:v>
                </c:pt>
                <c:pt idx="575">
                  <c:v>0</c:v>
                </c:pt>
                <c:pt idx="576">
                  <c:v>9</c:v>
                </c:pt>
                <c:pt idx="577">
                  <c:v>3</c:v>
                </c:pt>
                <c:pt idx="578">
                  <c:v>1</c:v>
                </c:pt>
                <c:pt idx="579">
                  <c:v>1</c:v>
                </c:pt>
                <c:pt idx="580">
                  <c:v>8</c:v>
                </c:pt>
                <c:pt idx="581">
                  <c:v>6</c:v>
                </c:pt>
                <c:pt idx="582">
                  <c:v>8</c:v>
                </c:pt>
                <c:pt idx="583">
                  <c:v>2</c:v>
                </c:pt>
                <c:pt idx="584">
                  <c:v>0</c:v>
                </c:pt>
                <c:pt idx="585">
                  <c:v>7</c:v>
                </c:pt>
                <c:pt idx="586">
                  <c:v>4</c:v>
                </c:pt>
                <c:pt idx="587">
                  <c:v>0</c:v>
                </c:pt>
                <c:pt idx="588">
                  <c:v>6</c:v>
                </c:pt>
                <c:pt idx="589">
                  <c:v>12</c:v>
                </c:pt>
                <c:pt idx="590">
                  <c:v>5</c:v>
                </c:pt>
                <c:pt idx="591">
                  <c:v>7</c:v>
                </c:pt>
                <c:pt idx="592">
                  <c:v>0</c:v>
                </c:pt>
                <c:pt idx="593">
                  <c:v>5</c:v>
                </c:pt>
                <c:pt idx="594">
                  <c:v>1</c:v>
                </c:pt>
                <c:pt idx="595">
                  <c:v>0</c:v>
                </c:pt>
                <c:pt idx="596">
                  <c:v>0</c:v>
                </c:pt>
                <c:pt idx="597">
                  <c:v>1</c:v>
                </c:pt>
                <c:pt idx="598">
                  <c:v>6</c:v>
                </c:pt>
                <c:pt idx="599">
                  <c:v>21</c:v>
                </c:pt>
                <c:pt idx="600">
                  <c:v>19</c:v>
                </c:pt>
                <c:pt idx="601">
                  <c:v>0</c:v>
                </c:pt>
                <c:pt idx="602">
                  <c:v>0</c:v>
                </c:pt>
                <c:pt idx="603">
                  <c:v>3</c:v>
                </c:pt>
                <c:pt idx="604">
                  <c:v>7</c:v>
                </c:pt>
                <c:pt idx="605">
                  <c:v>1</c:v>
                </c:pt>
                <c:pt idx="606">
                  <c:v>8</c:v>
                </c:pt>
                <c:pt idx="607">
                  <c:v>4</c:v>
                </c:pt>
                <c:pt idx="608">
                  <c:v>7</c:v>
                </c:pt>
                <c:pt idx="609">
                  <c:v>10</c:v>
                </c:pt>
                <c:pt idx="610">
                  <c:v>1</c:v>
                </c:pt>
                <c:pt idx="611">
                  <c:v>17</c:v>
                </c:pt>
                <c:pt idx="612">
                  <c:v>7</c:v>
                </c:pt>
                <c:pt idx="613">
                  <c:v>0</c:v>
                </c:pt>
                <c:pt idx="614">
                  <c:v>1</c:v>
                </c:pt>
                <c:pt idx="615">
                  <c:v>3</c:v>
                </c:pt>
                <c:pt idx="616">
                  <c:v>0</c:v>
                </c:pt>
                <c:pt idx="617">
                  <c:v>6</c:v>
                </c:pt>
                <c:pt idx="618">
                  <c:v>2</c:v>
                </c:pt>
                <c:pt idx="619">
                  <c:v>6</c:v>
                </c:pt>
                <c:pt idx="620">
                  <c:v>7</c:v>
                </c:pt>
                <c:pt idx="621">
                  <c:v>0</c:v>
                </c:pt>
                <c:pt idx="622">
                  <c:v>2</c:v>
                </c:pt>
                <c:pt idx="623">
                  <c:v>4</c:v>
                </c:pt>
                <c:pt idx="624">
                  <c:v>0</c:v>
                </c:pt>
                <c:pt idx="625">
                  <c:v>1</c:v>
                </c:pt>
                <c:pt idx="626">
                  <c:v>0</c:v>
                </c:pt>
                <c:pt idx="627">
                  <c:v>7</c:v>
                </c:pt>
                <c:pt idx="628">
                  <c:v>3</c:v>
                </c:pt>
                <c:pt idx="629">
                  <c:v>0</c:v>
                </c:pt>
                <c:pt idx="630">
                  <c:v>9</c:v>
                </c:pt>
                <c:pt idx="631">
                  <c:v>4</c:v>
                </c:pt>
                <c:pt idx="632">
                  <c:v>24</c:v>
                </c:pt>
                <c:pt idx="633">
                  <c:v>4</c:v>
                </c:pt>
                <c:pt idx="634">
                  <c:v>0</c:v>
                </c:pt>
                <c:pt idx="635">
                  <c:v>2</c:v>
                </c:pt>
                <c:pt idx="636">
                  <c:v>0</c:v>
                </c:pt>
                <c:pt idx="637">
                  <c:v>0</c:v>
                </c:pt>
                <c:pt idx="638">
                  <c:v>4</c:v>
                </c:pt>
                <c:pt idx="639">
                  <c:v>19</c:v>
                </c:pt>
                <c:pt idx="640">
                  <c:v>5</c:v>
                </c:pt>
                <c:pt idx="641">
                  <c:v>0</c:v>
                </c:pt>
                <c:pt idx="642">
                  <c:v>1</c:v>
                </c:pt>
                <c:pt idx="643">
                  <c:v>0</c:v>
                </c:pt>
                <c:pt idx="644">
                  <c:v>2</c:v>
                </c:pt>
                <c:pt idx="645">
                  <c:v>1</c:v>
                </c:pt>
                <c:pt idx="646">
                  <c:v>2</c:v>
                </c:pt>
                <c:pt idx="647">
                  <c:v>0</c:v>
                </c:pt>
                <c:pt idx="648">
                  <c:v>0</c:v>
                </c:pt>
                <c:pt idx="649">
                  <c:v>1</c:v>
                </c:pt>
                <c:pt idx="650">
                  <c:v>0</c:v>
                </c:pt>
                <c:pt idx="651">
                  <c:v>0</c:v>
                </c:pt>
                <c:pt idx="652">
                  <c:v>4</c:v>
                </c:pt>
                <c:pt idx="653">
                  <c:v>2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1</c:v>
                </c:pt>
                <c:pt idx="658">
                  <c:v>2</c:v>
                </c:pt>
                <c:pt idx="659">
                  <c:v>1</c:v>
                </c:pt>
                <c:pt idx="660">
                  <c:v>0</c:v>
                </c:pt>
                <c:pt idx="661">
                  <c:v>1</c:v>
                </c:pt>
                <c:pt idx="662">
                  <c:v>0</c:v>
                </c:pt>
                <c:pt idx="663">
                  <c:v>2</c:v>
                </c:pt>
                <c:pt idx="664">
                  <c:v>7</c:v>
                </c:pt>
                <c:pt idx="665">
                  <c:v>0</c:v>
                </c:pt>
                <c:pt idx="666">
                  <c:v>3</c:v>
                </c:pt>
                <c:pt idx="667">
                  <c:v>3</c:v>
                </c:pt>
                <c:pt idx="668">
                  <c:v>1</c:v>
                </c:pt>
                <c:pt idx="669">
                  <c:v>1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7</c:v>
                </c:pt>
                <c:pt idx="675">
                  <c:v>4</c:v>
                </c:pt>
                <c:pt idx="676">
                  <c:v>0</c:v>
                </c:pt>
                <c:pt idx="677">
                  <c:v>0</c:v>
                </c:pt>
                <c:pt idx="678">
                  <c:v>2</c:v>
                </c:pt>
                <c:pt idx="679">
                  <c:v>0</c:v>
                </c:pt>
                <c:pt idx="680">
                  <c:v>3</c:v>
                </c:pt>
                <c:pt idx="681">
                  <c:v>11</c:v>
                </c:pt>
                <c:pt idx="682">
                  <c:v>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1</c:v>
                </c:pt>
                <c:pt idx="687">
                  <c:v>1</c:v>
                </c:pt>
                <c:pt idx="688">
                  <c:v>0</c:v>
                </c:pt>
                <c:pt idx="689">
                  <c:v>0</c:v>
                </c:pt>
                <c:pt idx="690">
                  <c:v>27</c:v>
                </c:pt>
                <c:pt idx="691">
                  <c:v>0</c:v>
                </c:pt>
                <c:pt idx="692">
                  <c:v>7</c:v>
                </c:pt>
                <c:pt idx="693">
                  <c:v>3</c:v>
                </c:pt>
                <c:pt idx="694">
                  <c:v>1</c:v>
                </c:pt>
                <c:pt idx="695">
                  <c:v>0</c:v>
                </c:pt>
                <c:pt idx="696">
                  <c:v>2</c:v>
                </c:pt>
                <c:pt idx="697">
                  <c:v>3</c:v>
                </c:pt>
                <c:pt idx="698">
                  <c:v>5</c:v>
                </c:pt>
                <c:pt idx="699">
                  <c:v>3</c:v>
                </c:pt>
                <c:pt idx="700">
                  <c:v>1</c:v>
                </c:pt>
                <c:pt idx="701">
                  <c:v>0</c:v>
                </c:pt>
                <c:pt idx="702">
                  <c:v>11</c:v>
                </c:pt>
                <c:pt idx="703">
                  <c:v>0</c:v>
                </c:pt>
                <c:pt idx="704">
                  <c:v>1</c:v>
                </c:pt>
                <c:pt idx="705">
                  <c:v>0</c:v>
                </c:pt>
                <c:pt idx="706">
                  <c:v>4</c:v>
                </c:pt>
                <c:pt idx="707">
                  <c:v>2</c:v>
                </c:pt>
                <c:pt idx="708">
                  <c:v>0</c:v>
                </c:pt>
                <c:pt idx="709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4</c:v>
                </c:pt>
                <c:pt idx="715">
                  <c:v>1</c:v>
                </c:pt>
                <c:pt idx="716">
                  <c:v>0</c:v>
                </c:pt>
                <c:pt idx="717">
                  <c:v>0</c:v>
                </c:pt>
                <c:pt idx="718">
                  <c:v>1</c:v>
                </c:pt>
                <c:pt idx="719">
                  <c:v>0</c:v>
                </c:pt>
                <c:pt idx="720">
                  <c:v>6</c:v>
                </c:pt>
                <c:pt idx="721">
                  <c:v>0</c:v>
                </c:pt>
                <c:pt idx="722">
                  <c:v>6</c:v>
                </c:pt>
                <c:pt idx="723">
                  <c:v>0</c:v>
                </c:pt>
                <c:pt idx="724">
                  <c:v>0</c:v>
                </c:pt>
                <c:pt idx="725">
                  <c:v>10</c:v>
                </c:pt>
                <c:pt idx="726">
                  <c:v>0</c:v>
                </c:pt>
                <c:pt idx="727">
                  <c:v>2</c:v>
                </c:pt>
                <c:pt idx="728">
                  <c:v>4</c:v>
                </c:pt>
                <c:pt idx="729">
                  <c:v>0</c:v>
                </c:pt>
                <c:pt idx="730">
                  <c:v>0</c:v>
                </c:pt>
                <c:pt idx="731">
                  <c:v>3</c:v>
                </c:pt>
                <c:pt idx="732">
                  <c:v>2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8">
                  <c:v>0</c:v>
                </c:pt>
                <c:pt idx="739">
                  <c:v>3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6</c:v>
                </c:pt>
                <c:pt idx="755">
                  <c:v>5</c:v>
                </c:pt>
                <c:pt idx="756">
                  <c:v>0</c:v>
                </c:pt>
                <c:pt idx="757">
                  <c:v>1</c:v>
                </c:pt>
                <c:pt idx="758">
                  <c:v>2</c:v>
                </c:pt>
                <c:pt idx="759">
                  <c:v>0</c:v>
                </c:pt>
                <c:pt idx="760">
                  <c:v>0</c:v>
                </c:pt>
                <c:pt idx="761">
                  <c:v>9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6</c:v>
                </c:pt>
                <c:pt idx="767">
                  <c:v>0</c:v>
                </c:pt>
                <c:pt idx="768">
                  <c:v>5</c:v>
                </c:pt>
                <c:pt idx="769">
                  <c:v>0</c:v>
                </c:pt>
                <c:pt idx="770">
                  <c:v>0</c:v>
                </c:pt>
                <c:pt idx="771">
                  <c:v>4</c:v>
                </c:pt>
                <c:pt idx="772">
                  <c:v>1</c:v>
                </c:pt>
                <c:pt idx="773">
                  <c:v>0</c:v>
                </c:pt>
                <c:pt idx="774">
                  <c:v>1</c:v>
                </c:pt>
                <c:pt idx="775">
                  <c:v>0</c:v>
                </c:pt>
                <c:pt idx="776">
                  <c:v>1</c:v>
                </c:pt>
                <c:pt idx="777">
                  <c:v>0</c:v>
                </c:pt>
                <c:pt idx="778">
                  <c:v>3</c:v>
                </c:pt>
                <c:pt idx="779">
                  <c:v>1</c:v>
                </c:pt>
                <c:pt idx="780">
                  <c:v>0</c:v>
                </c:pt>
                <c:pt idx="781">
                  <c:v>3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1</c:v>
                </c:pt>
                <c:pt idx="787">
                  <c:v>8</c:v>
                </c:pt>
                <c:pt idx="788">
                  <c:v>10</c:v>
                </c:pt>
                <c:pt idx="789">
                  <c:v>0</c:v>
                </c:pt>
                <c:pt idx="790">
                  <c:v>1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5</c:v>
                </c:pt>
                <c:pt idx="796">
                  <c:v>0</c:v>
                </c:pt>
                <c:pt idx="797">
                  <c:v>0</c:v>
                </c:pt>
                <c:pt idx="798">
                  <c:v>5</c:v>
                </c:pt>
                <c:pt idx="799">
                  <c:v>0</c:v>
                </c:pt>
                <c:pt idx="800">
                  <c:v>0</c:v>
                </c:pt>
                <c:pt idx="801">
                  <c:v>2</c:v>
                </c:pt>
                <c:pt idx="802">
                  <c:v>0</c:v>
                </c:pt>
                <c:pt idx="803">
                  <c:v>0</c:v>
                </c:pt>
                <c:pt idx="804">
                  <c:v>5</c:v>
                </c:pt>
                <c:pt idx="805">
                  <c:v>0</c:v>
                </c:pt>
                <c:pt idx="806">
                  <c:v>0</c:v>
                </c:pt>
                <c:pt idx="807">
                  <c:v>5</c:v>
                </c:pt>
                <c:pt idx="808">
                  <c:v>0</c:v>
                </c:pt>
                <c:pt idx="809">
                  <c:v>1</c:v>
                </c:pt>
                <c:pt idx="810">
                  <c:v>0</c:v>
                </c:pt>
                <c:pt idx="811">
                  <c:v>3</c:v>
                </c:pt>
                <c:pt idx="812">
                  <c:v>0</c:v>
                </c:pt>
                <c:pt idx="813">
                  <c:v>3</c:v>
                </c:pt>
                <c:pt idx="814">
                  <c:v>2</c:v>
                </c:pt>
                <c:pt idx="815">
                  <c:v>0</c:v>
                </c:pt>
                <c:pt idx="816">
                  <c:v>4</c:v>
                </c:pt>
                <c:pt idx="817">
                  <c:v>0</c:v>
                </c:pt>
                <c:pt idx="818">
                  <c:v>23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7</c:v>
                </c:pt>
                <c:pt idx="826">
                  <c:v>0</c:v>
                </c:pt>
                <c:pt idx="827">
                  <c:v>10</c:v>
                </c:pt>
                <c:pt idx="828">
                  <c:v>0</c:v>
                </c:pt>
                <c:pt idx="829">
                  <c:v>2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2</c:v>
                </c:pt>
                <c:pt idx="837">
                  <c:v>1</c:v>
                </c:pt>
                <c:pt idx="838">
                  <c:v>9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6</c:v>
                </c:pt>
                <c:pt idx="844">
                  <c:v>10</c:v>
                </c:pt>
                <c:pt idx="845">
                  <c:v>2</c:v>
                </c:pt>
                <c:pt idx="846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3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2</c:v>
                </c:pt>
                <c:pt idx="859">
                  <c:v>7</c:v>
                </c:pt>
                <c:pt idx="860">
                  <c:v>6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3</c:v>
                </c:pt>
                <c:pt idx="865">
                  <c:v>0</c:v>
                </c:pt>
                <c:pt idx="866">
                  <c:v>4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1</c:v>
                </c:pt>
                <c:pt idx="873">
                  <c:v>3</c:v>
                </c:pt>
                <c:pt idx="874">
                  <c:v>4</c:v>
                </c:pt>
                <c:pt idx="875">
                  <c:v>0</c:v>
                </c:pt>
                <c:pt idx="876">
                  <c:v>5</c:v>
                </c:pt>
                <c:pt idx="877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4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2">
                  <c:v>2</c:v>
                </c:pt>
                <c:pt idx="893">
                  <c:v>4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1</c:v>
                </c:pt>
                <c:pt idx="902">
                  <c:v>0</c:v>
                </c:pt>
                <c:pt idx="903">
                  <c:v>2</c:v>
                </c:pt>
                <c:pt idx="904">
                  <c:v>3</c:v>
                </c:pt>
                <c:pt idx="905">
                  <c:v>0</c:v>
                </c:pt>
                <c:pt idx="906">
                  <c:v>8</c:v>
                </c:pt>
                <c:pt idx="907">
                  <c:v>0</c:v>
                </c:pt>
                <c:pt idx="909">
                  <c:v>2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3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3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2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9">
                  <c:v>0</c:v>
                </c:pt>
                <c:pt idx="940">
                  <c:v>0</c:v>
                </c:pt>
                <c:pt idx="942">
                  <c:v>0</c:v>
                </c:pt>
                <c:pt idx="943">
                  <c:v>1</c:v>
                </c:pt>
                <c:pt idx="945">
                  <c:v>0</c:v>
                </c:pt>
                <c:pt idx="946">
                  <c:v>0</c:v>
                </c:pt>
                <c:pt idx="948">
                  <c:v>0</c:v>
                </c:pt>
                <c:pt idx="949">
                  <c:v>3</c:v>
                </c:pt>
                <c:pt idx="950">
                  <c:v>1</c:v>
                </c:pt>
                <c:pt idx="951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2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1</c:v>
                </c:pt>
                <c:pt idx="972">
                  <c:v>0</c:v>
                </c:pt>
                <c:pt idx="975">
                  <c:v>0</c:v>
                </c:pt>
                <c:pt idx="976">
                  <c:v>1</c:v>
                </c:pt>
                <c:pt idx="977">
                  <c:v>0</c:v>
                </c:pt>
                <c:pt idx="979">
                  <c:v>0</c:v>
                </c:pt>
                <c:pt idx="980">
                  <c:v>0</c:v>
                </c:pt>
                <c:pt idx="982">
                  <c:v>1</c:v>
                </c:pt>
                <c:pt idx="983">
                  <c:v>0</c:v>
                </c:pt>
                <c:pt idx="984">
                  <c:v>8</c:v>
                </c:pt>
                <c:pt idx="985">
                  <c:v>0</c:v>
                </c:pt>
                <c:pt idx="987">
                  <c:v>0</c:v>
                </c:pt>
                <c:pt idx="988">
                  <c:v>0</c:v>
                </c:pt>
                <c:pt idx="990">
                  <c:v>3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2</c:v>
                </c:pt>
                <c:pt idx="1001">
                  <c:v>0</c:v>
                </c:pt>
                <c:pt idx="1002">
                  <c:v>0</c:v>
                </c:pt>
                <c:pt idx="1004">
                  <c:v>4</c:v>
                </c:pt>
                <c:pt idx="1006">
                  <c:v>0</c:v>
                </c:pt>
                <c:pt idx="1007">
                  <c:v>3</c:v>
                </c:pt>
                <c:pt idx="1008">
                  <c:v>4</c:v>
                </c:pt>
                <c:pt idx="1009">
                  <c:v>0</c:v>
                </c:pt>
                <c:pt idx="1010">
                  <c:v>2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2</c:v>
                </c:pt>
                <c:pt idx="1019">
                  <c:v>0</c:v>
                </c:pt>
                <c:pt idx="1021">
                  <c:v>0</c:v>
                </c:pt>
                <c:pt idx="1022">
                  <c:v>2</c:v>
                </c:pt>
                <c:pt idx="1023">
                  <c:v>0</c:v>
                </c:pt>
                <c:pt idx="1024">
                  <c:v>1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3</c:v>
                </c:pt>
                <c:pt idx="1030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6">
                  <c:v>0</c:v>
                </c:pt>
                <c:pt idx="1037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7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8">
                  <c:v>0</c:v>
                </c:pt>
                <c:pt idx="1049">
                  <c:v>1</c:v>
                </c:pt>
                <c:pt idx="1050">
                  <c:v>0</c:v>
                </c:pt>
                <c:pt idx="1051">
                  <c:v>4</c:v>
                </c:pt>
                <c:pt idx="1052">
                  <c:v>1</c:v>
                </c:pt>
                <c:pt idx="1053">
                  <c:v>0</c:v>
                </c:pt>
                <c:pt idx="1054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5</c:v>
                </c:pt>
                <c:pt idx="1059">
                  <c:v>1</c:v>
                </c:pt>
                <c:pt idx="1060">
                  <c:v>0</c:v>
                </c:pt>
                <c:pt idx="1061">
                  <c:v>0</c:v>
                </c:pt>
                <c:pt idx="1063">
                  <c:v>0</c:v>
                </c:pt>
                <c:pt idx="1065">
                  <c:v>8</c:v>
                </c:pt>
                <c:pt idx="1066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1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1">
                  <c:v>0</c:v>
                </c:pt>
                <c:pt idx="1082">
                  <c:v>1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7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7">
                  <c:v>0</c:v>
                </c:pt>
                <c:pt idx="1099">
                  <c:v>1</c:v>
                </c:pt>
                <c:pt idx="1101">
                  <c:v>0</c:v>
                </c:pt>
                <c:pt idx="1102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1</c:v>
                </c:pt>
                <c:pt idx="1110">
                  <c:v>23</c:v>
                </c:pt>
                <c:pt idx="1115">
                  <c:v>7</c:v>
                </c:pt>
                <c:pt idx="1117">
                  <c:v>0</c:v>
                </c:pt>
                <c:pt idx="1119">
                  <c:v>0</c:v>
                </c:pt>
                <c:pt idx="1120">
                  <c:v>0</c:v>
                </c:pt>
                <c:pt idx="1124">
                  <c:v>0</c:v>
                </c:pt>
                <c:pt idx="1127">
                  <c:v>0</c:v>
                </c:pt>
                <c:pt idx="1128">
                  <c:v>2</c:v>
                </c:pt>
                <c:pt idx="1129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1</c:v>
                </c:pt>
                <c:pt idx="1135">
                  <c:v>0</c:v>
                </c:pt>
                <c:pt idx="1136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1</c:v>
                </c:pt>
                <c:pt idx="1143">
                  <c:v>3</c:v>
                </c:pt>
                <c:pt idx="1146">
                  <c:v>4</c:v>
                </c:pt>
                <c:pt idx="1147">
                  <c:v>0</c:v>
                </c:pt>
                <c:pt idx="1148">
                  <c:v>0</c:v>
                </c:pt>
                <c:pt idx="1150">
                  <c:v>0</c:v>
                </c:pt>
                <c:pt idx="1151">
                  <c:v>4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9">
                  <c:v>1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1</c:v>
                </c:pt>
                <c:pt idx="1168">
                  <c:v>2</c:v>
                </c:pt>
                <c:pt idx="1169">
                  <c:v>0</c:v>
                </c:pt>
                <c:pt idx="1170">
                  <c:v>2</c:v>
                </c:pt>
                <c:pt idx="1172">
                  <c:v>0</c:v>
                </c:pt>
                <c:pt idx="1173">
                  <c:v>0</c:v>
                </c:pt>
                <c:pt idx="1175">
                  <c:v>1</c:v>
                </c:pt>
                <c:pt idx="1176">
                  <c:v>0</c:v>
                </c:pt>
                <c:pt idx="1177">
                  <c:v>3</c:v>
                </c:pt>
                <c:pt idx="1178">
                  <c:v>0</c:v>
                </c:pt>
                <c:pt idx="1179">
                  <c:v>0</c:v>
                </c:pt>
                <c:pt idx="1181">
                  <c:v>0</c:v>
                </c:pt>
                <c:pt idx="1182">
                  <c:v>0</c:v>
                </c:pt>
                <c:pt idx="1184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1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3">
                  <c:v>0</c:v>
                </c:pt>
                <c:pt idx="1207">
                  <c:v>0</c:v>
                </c:pt>
                <c:pt idx="1208">
                  <c:v>2</c:v>
                </c:pt>
                <c:pt idx="1209">
                  <c:v>0</c:v>
                </c:pt>
                <c:pt idx="1210">
                  <c:v>0</c:v>
                </c:pt>
                <c:pt idx="1212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22">
                  <c:v>1</c:v>
                </c:pt>
                <c:pt idx="1224">
                  <c:v>0</c:v>
                </c:pt>
                <c:pt idx="1227">
                  <c:v>18</c:v>
                </c:pt>
                <c:pt idx="1228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9">
                  <c:v>0</c:v>
                </c:pt>
                <c:pt idx="1240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9">
                  <c:v>0</c:v>
                </c:pt>
                <c:pt idx="1252">
                  <c:v>0</c:v>
                </c:pt>
                <c:pt idx="1253">
                  <c:v>0</c:v>
                </c:pt>
                <c:pt idx="1255">
                  <c:v>0</c:v>
                </c:pt>
                <c:pt idx="1258">
                  <c:v>6</c:v>
                </c:pt>
                <c:pt idx="1259">
                  <c:v>0</c:v>
                </c:pt>
                <c:pt idx="1264">
                  <c:v>0</c:v>
                </c:pt>
                <c:pt idx="1268">
                  <c:v>3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8">
                  <c:v>1</c:v>
                </c:pt>
                <c:pt idx="1279">
                  <c:v>0</c:v>
                </c:pt>
                <c:pt idx="1291">
                  <c:v>0</c:v>
                </c:pt>
                <c:pt idx="1295">
                  <c:v>1</c:v>
                </c:pt>
                <c:pt idx="1297">
                  <c:v>1</c:v>
                </c:pt>
                <c:pt idx="1298">
                  <c:v>0</c:v>
                </c:pt>
                <c:pt idx="1299">
                  <c:v>1</c:v>
                </c:pt>
                <c:pt idx="1300">
                  <c:v>0</c:v>
                </c:pt>
                <c:pt idx="1301">
                  <c:v>0</c:v>
                </c:pt>
                <c:pt idx="1303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10">
                  <c:v>0</c:v>
                </c:pt>
                <c:pt idx="1312">
                  <c:v>2</c:v>
                </c:pt>
                <c:pt idx="1313">
                  <c:v>0</c:v>
                </c:pt>
                <c:pt idx="1314">
                  <c:v>0</c:v>
                </c:pt>
                <c:pt idx="1316">
                  <c:v>0</c:v>
                </c:pt>
                <c:pt idx="1321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2</c:v>
                </c:pt>
                <c:pt idx="1328">
                  <c:v>0</c:v>
                </c:pt>
                <c:pt idx="1329">
                  <c:v>4</c:v>
                </c:pt>
                <c:pt idx="1331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6</c:v>
                </c:pt>
                <c:pt idx="1338">
                  <c:v>0</c:v>
                </c:pt>
                <c:pt idx="1339">
                  <c:v>0</c:v>
                </c:pt>
                <c:pt idx="1340">
                  <c:v>4</c:v>
                </c:pt>
                <c:pt idx="1341">
                  <c:v>5</c:v>
                </c:pt>
                <c:pt idx="1343">
                  <c:v>0</c:v>
                </c:pt>
                <c:pt idx="1345">
                  <c:v>1</c:v>
                </c:pt>
                <c:pt idx="1346">
                  <c:v>0</c:v>
                </c:pt>
                <c:pt idx="1350">
                  <c:v>0</c:v>
                </c:pt>
                <c:pt idx="1352">
                  <c:v>0</c:v>
                </c:pt>
                <c:pt idx="1355">
                  <c:v>0</c:v>
                </c:pt>
                <c:pt idx="1356">
                  <c:v>1</c:v>
                </c:pt>
                <c:pt idx="1358">
                  <c:v>0</c:v>
                </c:pt>
                <c:pt idx="1359">
                  <c:v>0</c:v>
                </c:pt>
                <c:pt idx="1363">
                  <c:v>10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9">
                  <c:v>0</c:v>
                </c:pt>
                <c:pt idx="1374">
                  <c:v>0</c:v>
                </c:pt>
                <c:pt idx="1375">
                  <c:v>0</c:v>
                </c:pt>
                <c:pt idx="1379">
                  <c:v>0</c:v>
                </c:pt>
                <c:pt idx="1380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8">
                  <c:v>1</c:v>
                </c:pt>
                <c:pt idx="1389">
                  <c:v>0</c:v>
                </c:pt>
                <c:pt idx="1391">
                  <c:v>0</c:v>
                </c:pt>
                <c:pt idx="1397">
                  <c:v>1</c:v>
                </c:pt>
                <c:pt idx="1399">
                  <c:v>3</c:v>
                </c:pt>
                <c:pt idx="1401">
                  <c:v>2</c:v>
                </c:pt>
                <c:pt idx="1404">
                  <c:v>0</c:v>
                </c:pt>
                <c:pt idx="1406">
                  <c:v>3</c:v>
                </c:pt>
                <c:pt idx="1407">
                  <c:v>0</c:v>
                </c:pt>
                <c:pt idx="1408">
                  <c:v>0</c:v>
                </c:pt>
                <c:pt idx="1410">
                  <c:v>2</c:v>
                </c:pt>
                <c:pt idx="1412">
                  <c:v>0</c:v>
                </c:pt>
                <c:pt idx="1414">
                  <c:v>0</c:v>
                </c:pt>
                <c:pt idx="1415">
                  <c:v>0</c:v>
                </c:pt>
                <c:pt idx="1423">
                  <c:v>0</c:v>
                </c:pt>
                <c:pt idx="1425">
                  <c:v>0</c:v>
                </c:pt>
                <c:pt idx="1435">
                  <c:v>0</c:v>
                </c:pt>
                <c:pt idx="1439">
                  <c:v>0</c:v>
                </c:pt>
                <c:pt idx="1442">
                  <c:v>0</c:v>
                </c:pt>
                <c:pt idx="1446">
                  <c:v>0</c:v>
                </c:pt>
                <c:pt idx="1450">
                  <c:v>0</c:v>
                </c:pt>
                <c:pt idx="1454">
                  <c:v>0</c:v>
                </c:pt>
                <c:pt idx="1455">
                  <c:v>0</c:v>
                </c:pt>
                <c:pt idx="1458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3</c:v>
                </c:pt>
                <c:pt idx="1467">
                  <c:v>0</c:v>
                </c:pt>
                <c:pt idx="1471">
                  <c:v>3</c:v>
                </c:pt>
                <c:pt idx="1472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8">
                  <c:v>0</c:v>
                </c:pt>
                <c:pt idx="1479">
                  <c:v>1</c:v>
                </c:pt>
                <c:pt idx="1481">
                  <c:v>0</c:v>
                </c:pt>
                <c:pt idx="1483">
                  <c:v>0</c:v>
                </c:pt>
                <c:pt idx="1485">
                  <c:v>0</c:v>
                </c:pt>
                <c:pt idx="1486">
                  <c:v>0</c:v>
                </c:pt>
                <c:pt idx="1489">
                  <c:v>0</c:v>
                </c:pt>
                <c:pt idx="1491">
                  <c:v>0</c:v>
                </c:pt>
                <c:pt idx="1493">
                  <c:v>0</c:v>
                </c:pt>
                <c:pt idx="1495">
                  <c:v>0</c:v>
                </c:pt>
                <c:pt idx="1496">
                  <c:v>0</c:v>
                </c:pt>
                <c:pt idx="1499">
                  <c:v>7</c:v>
                </c:pt>
                <c:pt idx="1500">
                  <c:v>0</c:v>
                </c:pt>
                <c:pt idx="1502">
                  <c:v>0</c:v>
                </c:pt>
                <c:pt idx="1505">
                  <c:v>0</c:v>
                </c:pt>
                <c:pt idx="1508">
                  <c:v>0</c:v>
                </c:pt>
                <c:pt idx="1513">
                  <c:v>0</c:v>
                </c:pt>
                <c:pt idx="1514">
                  <c:v>0</c:v>
                </c:pt>
                <c:pt idx="1517">
                  <c:v>0</c:v>
                </c:pt>
                <c:pt idx="1520">
                  <c:v>0</c:v>
                </c:pt>
                <c:pt idx="1521">
                  <c:v>1</c:v>
                </c:pt>
                <c:pt idx="1522">
                  <c:v>0</c:v>
                </c:pt>
                <c:pt idx="1527">
                  <c:v>3</c:v>
                </c:pt>
                <c:pt idx="1528">
                  <c:v>0</c:v>
                </c:pt>
                <c:pt idx="1529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2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42">
                  <c:v>0</c:v>
                </c:pt>
                <c:pt idx="1544">
                  <c:v>0</c:v>
                </c:pt>
                <c:pt idx="1547">
                  <c:v>0</c:v>
                </c:pt>
                <c:pt idx="1548">
                  <c:v>0</c:v>
                </c:pt>
                <c:pt idx="1551">
                  <c:v>0</c:v>
                </c:pt>
                <c:pt idx="1557">
                  <c:v>0</c:v>
                </c:pt>
                <c:pt idx="1558">
                  <c:v>0</c:v>
                </c:pt>
                <c:pt idx="1560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0D-4902-8CF3-84E975D39B87}"/>
            </c:ext>
          </c:extLst>
        </c:ser>
        <c:ser>
          <c:idx val="1"/>
          <c:order val="1"/>
          <c:tx>
            <c:strRef>
              <c:f>'call duration vs last call'!$C$3:$C$4</c:f>
              <c:strCache>
                <c:ptCount val="1"/>
                <c:pt idx="0">
                  <c:v>yes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'call duration vs last call'!$A$5:$A$1574</c:f>
              <c:strCache>
                <c:ptCount val="156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1005</c:v>
                </c:pt>
                <c:pt idx="1003">
                  <c:v>1006</c:v>
                </c:pt>
                <c:pt idx="1004">
                  <c:v>1007</c:v>
                </c:pt>
                <c:pt idx="1005">
                  <c:v>1008</c:v>
                </c:pt>
                <c:pt idx="1006">
                  <c:v>1009</c:v>
                </c:pt>
                <c:pt idx="1007">
                  <c:v>1010</c:v>
                </c:pt>
                <c:pt idx="1008">
                  <c:v>1011</c:v>
                </c:pt>
                <c:pt idx="1009">
                  <c:v>1012</c:v>
                </c:pt>
                <c:pt idx="1010">
                  <c:v>1013</c:v>
                </c:pt>
                <c:pt idx="1011">
                  <c:v>1014</c:v>
                </c:pt>
                <c:pt idx="1012">
                  <c:v>1015</c:v>
                </c:pt>
                <c:pt idx="1013">
                  <c:v>1017</c:v>
                </c:pt>
                <c:pt idx="1014">
                  <c:v>1018</c:v>
                </c:pt>
                <c:pt idx="1015">
                  <c:v>1019</c:v>
                </c:pt>
                <c:pt idx="1016">
                  <c:v>1020</c:v>
                </c:pt>
                <c:pt idx="1017">
                  <c:v>1021</c:v>
                </c:pt>
                <c:pt idx="1018">
                  <c:v>1022</c:v>
                </c:pt>
                <c:pt idx="1019">
                  <c:v>1023</c:v>
                </c:pt>
                <c:pt idx="1020">
                  <c:v>1024</c:v>
                </c:pt>
                <c:pt idx="1021">
                  <c:v>1025</c:v>
                </c:pt>
                <c:pt idx="1022">
                  <c:v>1026</c:v>
                </c:pt>
                <c:pt idx="1023">
                  <c:v>1027</c:v>
                </c:pt>
                <c:pt idx="1024">
                  <c:v>1028</c:v>
                </c:pt>
                <c:pt idx="1025">
                  <c:v>1029</c:v>
                </c:pt>
                <c:pt idx="1026">
                  <c:v>1030</c:v>
                </c:pt>
                <c:pt idx="1027">
                  <c:v>1031</c:v>
                </c:pt>
                <c:pt idx="1028">
                  <c:v>1032</c:v>
                </c:pt>
                <c:pt idx="1029">
                  <c:v>1033</c:v>
                </c:pt>
                <c:pt idx="1030">
                  <c:v>1034</c:v>
                </c:pt>
                <c:pt idx="1031">
                  <c:v>1035</c:v>
                </c:pt>
                <c:pt idx="1032">
                  <c:v>1036</c:v>
                </c:pt>
                <c:pt idx="1033">
                  <c:v>1037</c:v>
                </c:pt>
                <c:pt idx="1034">
                  <c:v>1038</c:v>
                </c:pt>
                <c:pt idx="1035">
                  <c:v>1039</c:v>
                </c:pt>
                <c:pt idx="1036">
                  <c:v>1040</c:v>
                </c:pt>
                <c:pt idx="1037">
                  <c:v>1041</c:v>
                </c:pt>
                <c:pt idx="1038">
                  <c:v>1042</c:v>
                </c:pt>
                <c:pt idx="1039">
                  <c:v>1044</c:v>
                </c:pt>
                <c:pt idx="1040">
                  <c:v>1045</c:v>
                </c:pt>
                <c:pt idx="1041">
                  <c:v>1046</c:v>
                </c:pt>
                <c:pt idx="1042">
                  <c:v>1047</c:v>
                </c:pt>
                <c:pt idx="1043">
                  <c:v>1048</c:v>
                </c:pt>
                <c:pt idx="1044">
                  <c:v>1049</c:v>
                </c:pt>
                <c:pt idx="1045">
                  <c:v>1051</c:v>
                </c:pt>
                <c:pt idx="1046">
                  <c:v>1052</c:v>
                </c:pt>
                <c:pt idx="1047">
                  <c:v>1053</c:v>
                </c:pt>
                <c:pt idx="1048">
                  <c:v>1054</c:v>
                </c:pt>
                <c:pt idx="1049">
                  <c:v>1055</c:v>
                </c:pt>
                <c:pt idx="1050">
                  <c:v>1056</c:v>
                </c:pt>
                <c:pt idx="1051">
                  <c:v>1057</c:v>
                </c:pt>
                <c:pt idx="1052">
                  <c:v>1058</c:v>
                </c:pt>
                <c:pt idx="1053">
                  <c:v>1059</c:v>
                </c:pt>
                <c:pt idx="1054">
                  <c:v>1060</c:v>
                </c:pt>
                <c:pt idx="1055">
                  <c:v>1061</c:v>
                </c:pt>
                <c:pt idx="1056">
                  <c:v>1062</c:v>
                </c:pt>
                <c:pt idx="1057">
                  <c:v>1063</c:v>
                </c:pt>
                <c:pt idx="1058">
                  <c:v>1064</c:v>
                </c:pt>
                <c:pt idx="1059">
                  <c:v>1065</c:v>
                </c:pt>
                <c:pt idx="1060">
                  <c:v>1066</c:v>
                </c:pt>
                <c:pt idx="1061">
                  <c:v>1067</c:v>
                </c:pt>
                <c:pt idx="1062">
                  <c:v>1068</c:v>
                </c:pt>
                <c:pt idx="1063">
                  <c:v>1070</c:v>
                </c:pt>
                <c:pt idx="1064">
                  <c:v>1073</c:v>
                </c:pt>
                <c:pt idx="1065">
                  <c:v>1074</c:v>
                </c:pt>
                <c:pt idx="1066">
                  <c:v>1075</c:v>
                </c:pt>
                <c:pt idx="1067">
                  <c:v>1076</c:v>
                </c:pt>
                <c:pt idx="1068">
                  <c:v>1077</c:v>
                </c:pt>
                <c:pt idx="1069">
                  <c:v>1078</c:v>
                </c:pt>
                <c:pt idx="1070">
                  <c:v>1079</c:v>
                </c:pt>
                <c:pt idx="1071">
                  <c:v>1080</c:v>
                </c:pt>
                <c:pt idx="1072">
                  <c:v>1081</c:v>
                </c:pt>
                <c:pt idx="1073">
                  <c:v>1082</c:v>
                </c:pt>
                <c:pt idx="1074">
                  <c:v>1083</c:v>
                </c:pt>
                <c:pt idx="1075">
                  <c:v>1084</c:v>
                </c:pt>
                <c:pt idx="1076">
                  <c:v>1085</c:v>
                </c:pt>
                <c:pt idx="1077">
                  <c:v>1086</c:v>
                </c:pt>
                <c:pt idx="1078">
                  <c:v>1087</c:v>
                </c:pt>
                <c:pt idx="1079">
                  <c:v>1088</c:v>
                </c:pt>
                <c:pt idx="1080">
                  <c:v>1089</c:v>
                </c:pt>
                <c:pt idx="1081">
                  <c:v>1090</c:v>
                </c:pt>
                <c:pt idx="1082">
                  <c:v>1091</c:v>
                </c:pt>
                <c:pt idx="1083">
                  <c:v>1092</c:v>
                </c:pt>
                <c:pt idx="1084">
                  <c:v>1093</c:v>
                </c:pt>
                <c:pt idx="1085">
                  <c:v>1094</c:v>
                </c:pt>
                <c:pt idx="1086">
                  <c:v>1095</c:v>
                </c:pt>
                <c:pt idx="1087">
                  <c:v>1096</c:v>
                </c:pt>
                <c:pt idx="1088">
                  <c:v>1097</c:v>
                </c:pt>
                <c:pt idx="1089">
                  <c:v>1098</c:v>
                </c:pt>
                <c:pt idx="1090">
                  <c:v>1099</c:v>
                </c:pt>
                <c:pt idx="1091">
                  <c:v>1100</c:v>
                </c:pt>
                <c:pt idx="1092">
                  <c:v>1101</c:v>
                </c:pt>
                <c:pt idx="1093">
                  <c:v>1102</c:v>
                </c:pt>
                <c:pt idx="1094">
                  <c:v>1103</c:v>
                </c:pt>
                <c:pt idx="1095">
                  <c:v>1104</c:v>
                </c:pt>
                <c:pt idx="1096">
                  <c:v>1105</c:v>
                </c:pt>
                <c:pt idx="1097">
                  <c:v>1106</c:v>
                </c:pt>
                <c:pt idx="1098">
                  <c:v>1107</c:v>
                </c:pt>
                <c:pt idx="1099">
                  <c:v>1108</c:v>
                </c:pt>
                <c:pt idx="1100">
                  <c:v>1109</c:v>
                </c:pt>
                <c:pt idx="1101">
                  <c:v>1110</c:v>
                </c:pt>
                <c:pt idx="1102">
                  <c:v>1111</c:v>
                </c:pt>
                <c:pt idx="1103">
                  <c:v>1112</c:v>
                </c:pt>
                <c:pt idx="1104">
                  <c:v>1113</c:v>
                </c:pt>
                <c:pt idx="1105">
                  <c:v>1114</c:v>
                </c:pt>
                <c:pt idx="1106">
                  <c:v>1117</c:v>
                </c:pt>
                <c:pt idx="1107">
                  <c:v>1118</c:v>
                </c:pt>
                <c:pt idx="1108">
                  <c:v>1119</c:v>
                </c:pt>
                <c:pt idx="1109">
                  <c:v>1120</c:v>
                </c:pt>
                <c:pt idx="1110">
                  <c:v>1121</c:v>
                </c:pt>
                <c:pt idx="1111">
                  <c:v>1122</c:v>
                </c:pt>
                <c:pt idx="1112">
                  <c:v>1123</c:v>
                </c:pt>
                <c:pt idx="1113">
                  <c:v>1124</c:v>
                </c:pt>
                <c:pt idx="1114">
                  <c:v>1125</c:v>
                </c:pt>
                <c:pt idx="1115">
                  <c:v>1126</c:v>
                </c:pt>
                <c:pt idx="1116">
                  <c:v>1127</c:v>
                </c:pt>
                <c:pt idx="1117">
                  <c:v>1128</c:v>
                </c:pt>
                <c:pt idx="1118">
                  <c:v>1129</c:v>
                </c:pt>
                <c:pt idx="1119">
                  <c:v>1130</c:v>
                </c:pt>
                <c:pt idx="1120">
                  <c:v>1131</c:v>
                </c:pt>
                <c:pt idx="1121">
                  <c:v>1132</c:v>
                </c:pt>
                <c:pt idx="1122">
                  <c:v>1133</c:v>
                </c:pt>
                <c:pt idx="1123">
                  <c:v>1134</c:v>
                </c:pt>
                <c:pt idx="1124">
                  <c:v>1135</c:v>
                </c:pt>
                <c:pt idx="1125">
                  <c:v>1136</c:v>
                </c:pt>
                <c:pt idx="1126">
                  <c:v>1137</c:v>
                </c:pt>
                <c:pt idx="1127">
                  <c:v>1138</c:v>
                </c:pt>
                <c:pt idx="1128">
                  <c:v>1139</c:v>
                </c:pt>
                <c:pt idx="1129">
                  <c:v>1140</c:v>
                </c:pt>
                <c:pt idx="1130">
                  <c:v>1141</c:v>
                </c:pt>
                <c:pt idx="1131">
                  <c:v>1142</c:v>
                </c:pt>
                <c:pt idx="1132">
                  <c:v>1143</c:v>
                </c:pt>
                <c:pt idx="1133">
                  <c:v>1144</c:v>
                </c:pt>
                <c:pt idx="1134">
                  <c:v>1145</c:v>
                </c:pt>
                <c:pt idx="1135">
                  <c:v>1147</c:v>
                </c:pt>
                <c:pt idx="1136">
                  <c:v>1148</c:v>
                </c:pt>
                <c:pt idx="1137">
                  <c:v>1149</c:v>
                </c:pt>
                <c:pt idx="1138">
                  <c:v>1150</c:v>
                </c:pt>
                <c:pt idx="1139">
                  <c:v>1151</c:v>
                </c:pt>
                <c:pt idx="1140">
                  <c:v>1152</c:v>
                </c:pt>
                <c:pt idx="1141">
                  <c:v>1153</c:v>
                </c:pt>
                <c:pt idx="1142">
                  <c:v>1154</c:v>
                </c:pt>
                <c:pt idx="1143">
                  <c:v>1156</c:v>
                </c:pt>
                <c:pt idx="1144">
                  <c:v>1158</c:v>
                </c:pt>
                <c:pt idx="1145">
                  <c:v>1159</c:v>
                </c:pt>
                <c:pt idx="1146">
                  <c:v>1160</c:v>
                </c:pt>
                <c:pt idx="1147">
                  <c:v>1161</c:v>
                </c:pt>
                <c:pt idx="1148">
                  <c:v>1162</c:v>
                </c:pt>
                <c:pt idx="1149">
                  <c:v>1164</c:v>
                </c:pt>
                <c:pt idx="1150">
                  <c:v>1165</c:v>
                </c:pt>
                <c:pt idx="1151">
                  <c:v>1166</c:v>
                </c:pt>
                <c:pt idx="1152">
                  <c:v>1167</c:v>
                </c:pt>
                <c:pt idx="1153">
                  <c:v>1168</c:v>
                </c:pt>
                <c:pt idx="1154">
                  <c:v>1169</c:v>
                </c:pt>
                <c:pt idx="1155">
                  <c:v>1170</c:v>
                </c:pt>
                <c:pt idx="1156">
                  <c:v>1171</c:v>
                </c:pt>
                <c:pt idx="1157">
                  <c:v>1173</c:v>
                </c:pt>
                <c:pt idx="1158">
                  <c:v>1174</c:v>
                </c:pt>
                <c:pt idx="1159">
                  <c:v>1175</c:v>
                </c:pt>
                <c:pt idx="1160">
                  <c:v>1176</c:v>
                </c:pt>
                <c:pt idx="1161">
                  <c:v>1178</c:v>
                </c:pt>
                <c:pt idx="1162">
                  <c:v>1179</c:v>
                </c:pt>
                <c:pt idx="1163">
                  <c:v>1180</c:v>
                </c:pt>
                <c:pt idx="1164">
                  <c:v>1181</c:v>
                </c:pt>
                <c:pt idx="1165">
                  <c:v>1182</c:v>
                </c:pt>
                <c:pt idx="1166">
                  <c:v>1183</c:v>
                </c:pt>
                <c:pt idx="1167">
                  <c:v>1184</c:v>
                </c:pt>
                <c:pt idx="1168">
                  <c:v>1185</c:v>
                </c:pt>
                <c:pt idx="1169">
                  <c:v>1186</c:v>
                </c:pt>
                <c:pt idx="1170">
                  <c:v>1187</c:v>
                </c:pt>
                <c:pt idx="1171">
                  <c:v>1190</c:v>
                </c:pt>
                <c:pt idx="1172">
                  <c:v>1191</c:v>
                </c:pt>
                <c:pt idx="1173">
                  <c:v>1192</c:v>
                </c:pt>
                <c:pt idx="1174">
                  <c:v>1193</c:v>
                </c:pt>
                <c:pt idx="1175">
                  <c:v>1195</c:v>
                </c:pt>
                <c:pt idx="1176">
                  <c:v>1196</c:v>
                </c:pt>
                <c:pt idx="1177">
                  <c:v>1199</c:v>
                </c:pt>
                <c:pt idx="1178">
                  <c:v>1200</c:v>
                </c:pt>
                <c:pt idx="1179">
                  <c:v>1201</c:v>
                </c:pt>
                <c:pt idx="1180">
                  <c:v>1202</c:v>
                </c:pt>
                <c:pt idx="1181">
                  <c:v>1203</c:v>
                </c:pt>
                <c:pt idx="1182">
                  <c:v>1204</c:v>
                </c:pt>
                <c:pt idx="1183">
                  <c:v>1205</c:v>
                </c:pt>
                <c:pt idx="1184">
                  <c:v>1206</c:v>
                </c:pt>
                <c:pt idx="1185">
                  <c:v>1207</c:v>
                </c:pt>
                <c:pt idx="1186">
                  <c:v>1208</c:v>
                </c:pt>
                <c:pt idx="1187">
                  <c:v>1209</c:v>
                </c:pt>
                <c:pt idx="1188">
                  <c:v>1210</c:v>
                </c:pt>
                <c:pt idx="1189">
                  <c:v>1211</c:v>
                </c:pt>
                <c:pt idx="1190">
                  <c:v>1212</c:v>
                </c:pt>
                <c:pt idx="1191">
                  <c:v>1213</c:v>
                </c:pt>
                <c:pt idx="1192">
                  <c:v>1217</c:v>
                </c:pt>
                <c:pt idx="1193">
                  <c:v>1218</c:v>
                </c:pt>
                <c:pt idx="1194">
                  <c:v>1220</c:v>
                </c:pt>
                <c:pt idx="1195">
                  <c:v>1221</c:v>
                </c:pt>
                <c:pt idx="1196">
                  <c:v>1222</c:v>
                </c:pt>
                <c:pt idx="1197">
                  <c:v>1223</c:v>
                </c:pt>
                <c:pt idx="1198">
                  <c:v>1224</c:v>
                </c:pt>
                <c:pt idx="1199">
                  <c:v>1225</c:v>
                </c:pt>
                <c:pt idx="1200">
                  <c:v>1226</c:v>
                </c:pt>
                <c:pt idx="1201">
                  <c:v>1227</c:v>
                </c:pt>
                <c:pt idx="1202">
                  <c:v>1230</c:v>
                </c:pt>
                <c:pt idx="1203">
                  <c:v>1231</c:v>
                </c:pt>
                <c:pt idx="1204">
                  <c:v>1232</c:v>
                </c:pt>
                <c:pt idx="1205">
                  <c:v>1233</c:v>
                </c:pt>
                <c:pt idx="1206">
                  <c:v>1234</c:v>
                </c:pt>
                <c:pt idx="1207">
                  <c:v>1236</c:v>
                </c:pt>
                <c:pt idx="1208">
                  <c:v>1237</c:v>
                </c:pt>
                <c:pt idx="1209">
                  <c:v>1238</c:v>
                </c:pt>
                <c:pt idx="1210">
                  <c:v>1239</c:v>
                </c:pt>
                <c:pt idx="1211">
                  <c:v>1240</c:v>
                </c:pt>
                <c:pt idx="1212">
                  <c:v>1241</c:v>
                </c:pt>
                <c:pt idx="1213">
                  <c:v>1242</c:v>
                </c:pt>
                <c:pt idx="1214">
                  <c:v>1243</c:v>
                </c:pt>
                <c:pt idx="1215">
                  <c:v>1244</c:v>
                </c:pt>
                <c:pt idx="1216">
                  <c:v>1245</c:v>
                </c:pt>
                <c:pt idx="1217">
                  <c:v>1246</c:v>
                </c:pt>
                <c:pt idx="1218">
                  <c:v>1248</c:v>
                </c:pt>
                <c:pt idx="1219">
                  <c:v>1249</c:v>
                </c:pt>
                <c:pt idx="1220">
                  <c:v>1250</c:v>
                </c:pt>
                <c:pt idx="1221">
                  <c:v>1252</c:v>
                </c:pt>
                <c:pt idx="1222">
                  <c:v>1254</c:v>
                </c:pt>
                <c:pt idx="1223">
                  <c:v>1255</c:v>
                </c:pt>
                <c:pt idx="1224">
                  <c:v>1256</c:v>
                </c:pt>
                <c:pt idx="1225">
                  <c:v>1257</c:v>
                </c:pt>
                <c:pt idx="1226">
                  <c:v>1258</c:v>
                </c:pt>
                <c:pt idx="1227">
                  <c:v>1259</c:v>
                </c:pt>
                <c:pt idx="1228">
                  <c:v>1261</c:v>
                </c:pt>
                <c:pt idx="1229">
                  <c:v>1262</c:v>
                </c:pt>
                <c:pt idx="1230">
                  <c:v>1263</c:v>
                </c:pt>
                <c:pt idx="1231">
                  <c:v>1265</c:v>
                </c:pt>
                <c:pt idx="1232">
                  <c:v>1266</c:v>
                </c:pt>
                <c:pt idx="1233">
                  <c:v>1268</c:v>
                </c:pt>
                <c:pt idx="1234">
                  <c:v>1269</c:v>
                </c:pt>
                <c:pt idx="1235">
                  <c:v>1271</c:v>
                </c:pt>
                <c:pt idx="1236">
                  <c:v>1272</c:v>
                </c:pt>
                <c:pt idx="1237">
                  <c:v>1273</c:v>
                </c:pt>
                <c:pt idx="1238">
                  <c:v>1275</c:v>
                </c:pt>
                <c:pt idx="1239">
                  <c:v>1276</c:v>
                </c:pt>
                <c:pt idx="1240">
                  <c:v>1277</c:v>
                </c:pt>
                <c:pt idx="1241">
                  <c:v>1279</c:v>
                </c:pt>
                <c:pt idx="1242">
                  <c:v>1282</c:v>
                </c:pt>
                <c:pt idx="1243">
                  <c:v>1283</c:v>
                </c:pt>
                <c:pt idx="1244">
                  <c:v>1284</c:v>
                </c:pt>
                <c:pt idx="1245">
                  <c:v>1286</c:v>
                </c:pt>
                <c:pt idx="1246">
                  <c:v>1287</c:v>
                </c:pt>
                <c:pt idx="1247">
                  <c:v>1288</c:v>
                </c:pt>
                <c:pt idx="1248">
                  <c:v>1290</c:v>
                </c:pt>
                <c:pt idx="1249">
                  <c:v>1291</c:v>
                </c:pt>
                <c:pt idx="1250">
                  <c:v>1293</c:v>
                </c:pt>
                <c:pt idx="1251">
                  <c:v>1294</c:v>
                </c:pt>
                <c:pt idx="1252">
                  <c:v>1296</c:v>
                </c:pt>
                <c:pt idx="1253">
                  <c:v>1297</c:v>
                </c:pt>
                <c:pt idx="1254">
                  <c:v>1298</c:v>
                </c:pt>
                <c:pt idx="1255">
                  <c:v>1302</c:v>
                </c:pt>
                <c:pt idx="1256">
                  <c:v>1303</c:v>
                </c:pt>
                <c:pt idx="1257">
                  <c:v>1306</c:v>
                </c:pt>
                <c:pt idx="1258">
                  <c:v>1307</c:v>
                </c:pt>
                <c:pt idx="1259">
                  <c:v>1309</c:v>
                </c:pt>
                <c:pt idx="1260">
                  <c:v>1310</c:v>
                </c:pt>
                <c:pt idx="1261">
                  <c:v>1311</c:v>
                </c:pt>
                <c:pt idx="1262">
                  <c:v>1313</c:v>
                </c:pt>
                <c:pt idx="1263">
                  <c:v>1314</c:v>
                </c:pt>
                <c:pt idx="1264">
                  <c:v>1318</c:v>
                </c:pt>
                <c:pt idx="1265">
                  <c:v>1319</c:v>
                </c:pt>
                <c:pt idx="1266">
                  <c:v>1321</c:v>
                </c:pt>
                <c:pt idx="1267">
                  <c:v>1323</c:v>
                </c:pt>
                <c:pt idx="1268">
                  <c:v>1326</c:v>
                </c:pt>
                <c:pt idx="1269">
                  <c:v>1327</c:v>
                </c:pt>
                <c:pt idx="1270">
                  <c:v>1328</c:v>
                </c:pt>
                <c:pt idx="1271">
                  <c:v>1329</c:v>
                </c:pt>
                <c:pt idx="1272">
                  <c:v>1330</c:v>
                </c:pt>
                <c:pt idx="1273">
                  <c:v>1331</c:v>
                </c:pt>
                <c:pt idx="1274">
                  <c:v>1332</c:v>
                </c:pt>
                <c:pt idx="1275">
                  <c:v>1333</c:v>
                </c:pt>
                <c:pt idx="1276">
                  <c:v>1334</c:v>
                </c:pt>
                <c:pt idx="1277">
                  <c:v>1336</c:v>
                </c:pt>
                <c:pt idx="1278">
                  <c:v>1337</c:v>
                </c:pt>
                <c:pt idx="1279">
                  <c:v>1339</c:v>
                </c:pt>
                <c:pt idx="1280">
                  <c:v>1340</c:v>
                </c:pt>
                <c:pt idx="1281">
                  <c:v>1341</c:v>
                </c:pt>
                <c:pt idx="1282">
                  <c:v>1342</c:v>
                </c:pt>
                <c:pt idx="1283">
                  <c:v>1343</c:v>
                </c:pt>
                <c:pt idx="1284">
                  <c:v>1344</c:v>
                </c:pt>
                <c:pt idx="1285">
                  <c:v>1345</c:v>
                </c:pt>
                <c:pt idx="1286">
                  <c:v>1346</c:v>
                </c:pt>
                <c:pt idx="1287">
                  <c:v>1347</c:v>
                </c:pt>
                <c:pt idx="1288">
                  <c:v>1348</c:v>
                </c:pt>
                <c:pt idx="1289">
                  <c:v>1349</c:v>
                </c:pt>
                <c:pt idx="1290">
                  <c:v>1352</c:v>
                </c:pt>
                <c:pt idx="1291">
                  <c:v>1353</c:v>
                </c:pt>
                <c:pt idx="1292">
                  <c:v>1357</c:v>
                </c:pt>
                <c:pt idx="1293">
                  <c:v>1359</c:v>
                </c:pt>
                <c:pt idx="1294">
                  <c:v>1360</c:v>
                </c:pt>
                <c:pt idx="1295">
                  <c:v>1361</c:v>
                </c:pt>
                <c:pt idx="1296">
                  <c:v>1363</c:v>
                </c:pt>
                <c:pt idx="1297">
                  <c:v>1364</c:v>
                </c:pt>
                <c:pt idx="1298">
                  <c:v>1365</c:v>
                </c:pt>
                <c:pt idx="1299">
                  <c:v>1366</c:v>
                </c:pt>
                <c:pt idx="1300">
                  <c:v>1368</c:v>
                </c:pt>
                <c:pt idx="1301">
                  <c:v>1369</c:v>
                </c:pt>
                <c:pt idx="1302">
                  <c:v>1370</c:v>
                </c:pt>
                <c:pt idx="1303">
                  <c:v>1372</c:v>
                </c:pt>
                <c:pt idx="1304">
                  <c:v>1373</c:v>
                </c:pt>
                <c:pt idx="1305">
                  <c:v>1374</c:v>
                </c:pt>
                <c:pt idx="1306">
                  <c:v>1376</c:v>
                </c:pt>
                <c:pt idx="1307">
                  <c:v>1377</c:v>
                </c:pt>
                <c:pt idx="1308">
                  <c:v>1380</c:v>
                </c:pt>
                <c:pt idx="1309">
                  <c:v>1381</c:v>
                </c:pt>
                <c:pt idx="1310">
                  <c:v>1386</c:v>
                </c:pt>
                <c:pt idx="1311">
                  <c:v>1387</c:v>
                </c:pt>
                <c:pt idx="1312">
                  <c:v>1388</c:v>
                </c:pt>
                <c:pt idx="1313">
                  <c:v>1389</c:v>
                </c:pt>
                <c:pt idx="1314">
                  <c:v>1390</c:v>
                </c:pt>
                <c:pt idx="1315">
                  <c:v>1391</c:v>
                </c:pt>
                <c:pt idx="1316">
                  <c:v>1392</c:v>
                </c:pt>
                <c:pt idx="1317">
                  <c:v>1393</c:v>
                </c:pt>
                <c:pt idx="1318">
                  <c:v>1395</c:v>
                </c:pt>
                <c:pt idx="1319">
                  <c:v>1397</c:v>
                </c:pt>
                <c:pt idx="1320">
                  <c:v>1399</c:v>
                </c:pt>
                <c:pt idx="1321">
                  <c:v>1403</c:v>
                </c:pt>
                <c:pt idx="1322">
                  <c:v>1404</c:v>
                </c:pt>
                <c:pt idx="1323">
                  <c:v>1405</c:v>
                </c:pt>
                <c:pt idx="1324">
                  <c:v>1407</c:v>
                </c:pt>
                <c:pt idx="1325">
                  <c:v>1408</c:v>
                </c:pt>
                <c:pt idx="1326">
                  <c:v>1409</c:v>
                </c:pt>
                <c:pt idx="1327">
                  <c:v>1410</c:v>
                </c:pt>
                <c:pt idx="1328">
                  <c:v>1412</c:v>
                </c:pt>
                <c:pt idx="1329">
                  <c:v>1416</c:v>
                </c:pt>
                <c:pt idx="1330">
                  <c:v>1417</c:v>
                </c:pt>
                <c:pt idx="1331">
                  <c:v>1419</c:v>
                </c:pt>
                <c:pt idx="1332">
                  <c:v>1420</c:v>
                </c:pt>
                <c:pt idx="1333">
                  <c:v>1422</c:v>
                </c:pt>
                <c:pt idx="1334">
                  <c:v>1423</c:v>
                </c:pt>
                <c:pt idx="1335">
                  <c:v>1424</c:v>
                </c:pt>
                <c:pt idx="1336">
                  <c:v>1425</c:v>
                </c:pt>
                <c:pt idx="1337">
                  <c:v>1426</c:v>
                </c:pt>
                <c:pt idx="1338">
                  <c:v>1431</c:v>
                </c:pt>
                <c:pt idx="1339">
                  <c:v>1432</c:v>
                </c:pt>
                <c:pt idx="1340">
                  <c:v>1434</c:v>
                </c:pt>
                <c:pt idx="1341">
                  <c:v>1435</c:v>
                </c:pt>
                <c:pt idx="1342">
                  <c:v>1437</c:v>
                </c:pt>
                <c:pt idx="1343">
                  <c:v>1438</c:v>
                </c:pt>
                <c:pt idx="1344">
                  <c:v>1439</c:v>
                </c:pt>
                <c:pt idx="1345">
                  <c:v>1440</c:v>
                </c:pt>
                <c:pt idx="1346">
                  <c:v>1441</c:v>
                </c:pt>
                <c:pt idx="1347">
                  <c:v>1446</c:v>
                </c:pt>
                <c:pt idx="1348">
                  <c:v>1447</c:v>
                </c:pt>
                <c:pt idx="1349">
                  <c:v>1448</c:v>
                </c:pt>
                <c:pt idx="1350">
                  <c:v>1449</c:v>
                </c:pt>
                <c:pt idx="1351">
                  <c:v>1451</c:v>
                </c:pt>
                <c:pt idx="1352">
                  <c:v>1452</c:v>
                </c:pt>
                <c:pt idx="1353">
                  <c:v>1456</c:v>
                </c:pt>
                <c:pt idx="1354">
                  <c:v>1460</c:v>
                </c:pt>
                <c:pt idx="1355">
                  <c:v>1461</c:v>
                </c:pt>
                <c:pt idx="1356">
                  <c:v>1462</c:v>
                </c:pt>
                <c:pt idx="1357">
                  <c:v>1463</c:v>
                </c:pt>
                <c:pt idx="1358">
                  <c:v>1464</c:v>
                </c:pt>
                <c:pt idx="1359">
                  <c:v>1467</c:v>
                </c:pt>
                <c:pt idx="1360">
                  <c:v>1468</c:v>
                </c:pt>
                <c:pt idx="1361">
                  <c:v>1469</c:v>
                </c:pt>
                <c:pt idx="1362">
                  <c:v>1471</c:v>
                </c:pt>
                <c:pt idx="1363">
                  <c:v>1472</c:v>
                </c:pt>
                <c:pt idx="1364">
                  <c:v>1473</c:v>
                </c:pt>
                <c:pt idx="1365">
                  <c:v>1476</c:v>
                </c:pt>
                <c:pt idx="1366">
                  <c:v>1478</c:v>
                </c:pt>
                <c:pt idx="1367">
                  <c:v>1484</c:v>
                </c:pt>
                <c:pt idx="1368">
                  <c:v>1486</c:v>
                </c:pt>
                <c:pt idx="1369">
                  <c:v>1487</c:v>
                </c:pt>
                <c:pt idx="1370">
                  <c:v>1488</c:v>
                </c:pt>
                <c:pt idx="1371">
                  <c:v>1489</c:v>
                </c:pt>
                <c:pt idx="1372">
                  <c:v>1490</c:v>
                </c:pt>
                <c:pt idx="1373">
                  <c:v>1491</c:v>
                </c:pt>
                <c:pt idx="1374">
                  <c:v>1492</c:v>
                </c:pt>
                <c:pt idx="1375">
                  <c:v>1495</c:v>
                </c:pt>
                <c:pt idx="1376">
                  <c:v>1499</c:v>
                </c:pt>
                <c:pt idx="1377">
                  <c:v>1500</c:v>
                </c:pt>
                <c:pt idx="1378">
                  <c:v>1502</c:v>
                </c:pt>
                <c:pt idx="1379">
                  <c:v>1503</c:v>
                </c:pt>
                <c:pt idx="1380">
                  <c:v>1504</c:v>
                </c:pt>
                <c:pt idx="1381">
                  <c:v>1508</c:v>
                </c:pt>
                <c:pt idx="1382">
                  <c:v>1512</c:v>
                </c:pt>
                <c:pt idx="1383">
                  <c:v>1514</c:v>
                </c:pt>
                <c:pt idx="1384">
                  <c:v>1516</c:v>
                </c:pt>
                <c:pt idx="1385">
                  <c:v>1519</c:v>
                </c:pt>
                <c:pt idx="1386">
                  <c:v>1521</c:v>
                </c:pt>
                <c:pt idx="1387">
                  <c:v>1528</c:v>
                </c:pt>
                <c:pt idx="1388">
                  <c:v>1529</c:v>
                </c:pt>
                <c:pt idx="1389">
                  <c:v>1531</c:v>
                </c:pt>
                <c:pt idx="1390">
                  <c:v>1532</c:v>
                </c:pt>
                <c:pt idx="1391">
                  <c:v>1534</c:v>
                </c:pt>
                <c:pt idx="1392">
                  <c:v>1536</c:v>
                </c:pt>
                <c:pt idx="1393">
                  <c:v>1540</c:v>
                </c:pt>
                <c:pt idx="1394">
                  <c:v>1541</c:v>
                </c:pt>
                <c:pt idx="1395">
                  <c:v>1543</c:v>
                </c:pt>
                <c:pt idx="1396">
                  <c:v>1545</c:v>
                </c:pt>
                <c:pt idx="1397">
                  <c:v>1548</c:v>
                </c:pt>
                <c:pt idx="1398">
                  <c:v>1550</c:v>
                </c:pt>
                <c:pt idx="1399">
                  <c:v>1551</c:v>
                </c:pt>
                <c:pt idx="1400">
                  <c:v>1553</c:v>
                </c:pt>
                <c:pt idx="1401">
                  <c:v>1554</c:v>
                </c:pt>
                <c:pt idx="1402">
                  <c:v>1555</c:v>
                </c:pt>
                <c:pt idx="1403">
                  <c:v>1558</c:v>
                </c:pt>
                <c:pt idx="1404">
                  <c:v>1559</c:v>
                </c:pt>
                <c:pt idx="1405">
                  <c:v>1560</c:v>
                </c:pt>
                <c:pt idx="1406">
                  <c:v>1563</c:v>
                </c:pt>
                <c:pt idx="1407">
                  <c:v>1567</c:v>
                </c:pt>
                <c:pt idx="1408">
                  <c:v>1569</c:v>
                </c:pt>
                <c:pt idx="1409">
                  <c:v>1571</c:v>
                </c:pt>
                <c:pt idx="1410">
                  <c:v>1573</c:v>
                </c:pt>
                <c:pt idx="1411">
                  <c:v>1574</c:v>
                </c:pt>
                <c:pt idx="1412">
                  <c:v>1576</c:v>
                </c:pt>
                <c:pt idx="1413">
                  <c:v>1579</c:v>
                </c:pt>
                <c:pt idx="1414">
                  <c:v>1580</c:v>
                </c:pt>
                <c:pt idx="1415">
                  <c:v>1581</c:v>
                </c:pt>
                <c:pt idx="1416">
                  <c:v>1584</c:v>
                </c:pt>
                <c:pt idx="1417">
                  <c:v>1594</c:v>
                </c:pt>
                <c:pt idx="1418">
                  <c:v>1597</c:v>
                </c:pt>
                <c:pt idx="1419">
                  <c:v>1598</c:v>
                </c:pt>
                <c:pt idx="1420">
                  <c:v>1600</c:v>
                </c:pt>
                <c:pt idx="1421">
                  <c:v>1602</c:v>
                </c:pt>
                <c:pt idx="1422">
                  <c:v>1603</c:v>
                </c:pt>
                <c:pt idx="1423">
                  <c:v>1606</c:v>
                </c:pt>
                <c:pt idx="1424">
                  <c:v>1608</c:v>
                </c:pt>
                <c:pt idx="1425">
                  <c:v>1611</c:v>
                </c:pt>
                <c:pt idx="1426">
                  <c:v>1613</c:v>
                </c:pt>
                <c:pt idx="1427">
                  <c:v>1616</c:v>
                </c:pt>
                <c:pt idx="1428">
                  <c:v>1617</c:v>
                </c:pt>
                <c:pt idx="1429">
                  <c:v>1622</c:v>
                </c:pt>
                <c:pt idx="1430">
                  <c:v>1623</c:v>
                </c:pt>
                <c:pt idx="1431">
                  <c:v>1628</c:v>
                </c:pt>
                <c:pt idx="1432">
                  <c:v>1635</c:v>
                </c:pt>
                <c:pt idx="1433">
                  <c:v>1642</c:v>
                </c:pt>
                <c:pt idx="1434">
                  <c:v>1649</c:v>
                </c:pt>
                <c:pt idx="1435">
                  <c:v>1650</c:v>
                </c:pt>
                <c:pt idx="1436">
                  <c:v>1656</c:v>
                </c:pt>
                <c:pt idx="1437">
                  <c:v>1658</c:v>
                </c:pt>
                <c:pt idx="1438">
                  <c:v>1661</c:v>
                </c:pt>
                <c:pt idx="1439">
                  <c:v>1662</c:v>
                </c:pt>
                <c:pt idx="1440">
                  <c:v>1663</c:v>
                </c:pt>
                <c:pt idx="1441">
                  <c:v>1665</c:v>
                </c:pt>
                <c:pt idx="1442">
                  <c:v>1666</c:v>
                </c:pt>
                <c:pt idx="1443">
                  <c:v>1669</c:v>
                </c:pt>
                <c:pt idx="1444">
                  <c:v>1677</c:v>
                </c:pt>
                <c:pt idx="1445">
                  <c:v>1681</c:v>
                </c:pt>
                <c:pt idx="1446">
                  <c:v>1687</c:v>
                </c:pt>
                <c:pt idx="1447">
                  <c:v>1689</c:v>
                </c:pt>
                <c:pt idx="1448">
                  <c:v>1691</c:v>
                </c:pt>
                <c:pt idx="1449">
                  <c:v>1692</c:v>
                </c:pt>
                <c:pt idx="1450">
                  <c:v>1697</c:v>
                </c:pt>
                <c:pt idx="1451">
                  <c:v>1702</c:v>
                </c:pt>
                <c:pt idx="1452">
                  <c:v>1707</c:v>
                </c:pt>
                <c:pt idx="1453">
                  <c:v>1710</c:v>
                </c:pt>
                <c:pt idx="1454">
                  <c:v>1713</c:v>
                </c:pt>
                <c:pt idx="1455">
                  <c:v>1720</c:v>
                </c:pt>
                <c:pt idx="1456">
                  <c:v>1721</c:v>
                </c:pt>
                <c:pt idx="1457">
                  <c:v>1723</c:v>
                </c:pt>
                <c:pt idx="1458">
                  <c:v>1727</c:v>
                </c:pt>
                <c:pt idx="1459">
                  <c:v>1730</c:v>
                </c:pt>
                <c:pt idx="1460">
                  <c:v>1735</c:v>
                </c:pt>
                <c:pt idx="1461">
                  <c:v>1739</c:v>
                </c:pt>
                <c:pt idx="1462">
                  <c:v>1740</c:v>
                </c:pt>
                <c:pt idx="1463">
                  <c:v>1745</c:v>
                </c:pt>
                <c:pt idx="1464">
                  <c:v>1767</c:v>
                </c:pt>
                <c:pt idx="1465">
                  <c:v>1776</c:v>
                </c:pt>
                <c:pt idx="1466">
                  <c:v>1777</c:v>
                </c:pt>
                <c:pt idx="1467">
                  <c:v>1778</c:v>
                </c:pt>
                <c:pt idx="1468">
                  <c:v>1789</c:v>
                </c:pt>
                <c:pt idx="1469">
                  <c:v>1790</c:v>
                </c:pt>
                <c:pt idx="1470">
                  <c:v>1792</c:v>
                </c:pt>
                <c:pt idx="1471">
                  <c:v>1804</c:v>
                </c:pt>
                <c:pt idx="1472">
                  <c:v>1805</c:v>
                </c:pt>
                <c:pt idx="1473">
                  <c:v>1806</c:v>
                </c:pt>
                <c:pt idx="1474">
                  <c:v>1809</c:v>
                </c:pt>
                <c:pt idx="1475">
                  <c:v>1812</c:v>
                </c:pt>
                <c:pt idx="1476">
                  <c:v>1816</c:v>
                </c:pt>
                <c:pt idx="1477">
                  <c:v>1817</c:v>
                </c:pt>
                <c:pt idx="1478">
                  <c:v>1820</c:v>
                </c:pt>
                <c:pt idx="1479">
                  <c:v>1823</c:v>
                </c:pt>
                <c:pt idx="1480">
                  <c:v>1833</c:v>
                </c:pt>
                <c:pt idx="1481">
                  <c:v>1834</c:v>
                </c:pt>
                <c:pt idx="1482">
                  <c:v>1835</c:v>
                </c:pt>
                <c:pt idx="1483">
                  <c:v>1837</c:v>
                </c:pt>
                <c:pt idx="1484">
                  <c:v>1842</c:v>
                </c:pt>
                <c:pt idx="1485">
                  <c:v>1855</c:v>
                </c:pt>
                <c:pt idx="1486">
                  <c:v>1859</c:v>
                </c:pt>
                <c:pt idx="1487">
                  <c:v>1865</c:v>
                </c:pt>
                <c:pt idx="1488">
                  <c:v>1867</c:v>
                </c:pt>
                <c:pt idx="1489">
                  <c:v>1869</c:v>
                </c:pt>
                <c:pt idx="1490">
                  <c:v>1871</c:v>
                </c:pt>
                <c:pt idx="1491">
                  <c:v>1875</c:v>
                </c:pt>
                <c:pt idx="1492">
                  <c:v>1877</c:v>
                </c:pt>
                <c:pt idx="1493">
                  <c:v>1880</c:v>
                </c:pt>
                <c:pt idx="1494">
                  <c:v>1882</c:v>
                </c:pt>
                <c:pt idx="1495">
                  <c:v>1906</c:v>
                </c:pt>
                <c:pt idx="1496">
                  <c:v>1914</c:v>
                </c:pt>
                <c:pt idx="1497">
                  <c:v>1916</c:v>
                </c:pt>
                <c:pt idx="1498">
                  <c:v>1917</c:v>
                </c:pt>
                <c:pt idx="1499">
                  <c:v>1925</c:v>
                </c:pt>
                <c:pt idx="1500">
                  <c:v>1934</c:v>
                </c:pt>
                <c:pt idx="1501">
                  <c:v>1946</c:v>
                </c:pt>
                <c:pt idx="1502">
                  <c:v>1957</c:v>
                </c:pt>
                <c:pt idx="1503">
                  <c:v>1960</c:v>
                </c:pt>
                <c:pt idx="1504">
                  <c:v>1962</c:v>
                </c:pt>
                <c:pt idx="1505">
                  <c:v>1966</c:v>
                </c:pt>
                <c:pt idx="1506">
                  <c:v>1970</c:v>
                </c:pt>
                <c:pt idx="1507">
                  <c:v>1971</c:v>
                </c:pt>
                <c:pt idx="1508">
                  <c:v>1972</c:v>
                </c:pt>
                <c:pt idx="1509">
                  <c:v>1973</c:v>
                </c:pt>
                <c:pt idx="1510">
                  <c:v>1975</c:v>
                </c:pt>
                <c:pt idx="1511">
                  <c:v>1978</c:v>
                </c:pt>
                <c:pt idx="1512">
                  <c:v>1980</c:v>
                </c:pt>
                <c:pt idx="1513">
                  <c:v>1992</c:v>
                </c:pt>
                <c:pt idx="1514">
                  <c:v>1994</c:v>
                </c:pt>
                <c:pt idx="1515">
                  <c:v>2015</c:v>
                </c:pt>
                <c:pt idx="1516">
                  <c:v>2016</c:v>
                </c:pt>
                <c:pt idx="1517">
                  <c:v>2027</c:v>
                </c:pt>
                <c:pt idx="1518">
                  <c:v>2028</c:v>
                </c:pt>
                <c:pt idx="1519">
                  <c:v>2029</c:v>
                </c:pt>
                <c:pt idx="1520">
                  <c:v>2033</c:v>
                </c:pt>
                <c:pt idx="1521">
                  <c:v>2053</c:v>
                </c:pt>
                <c:pt idx="1522">
                  <c:v>2055</c:v>
                </c:pt>
                <c:pt idx="1523">
                  <c:v>2062</c:v>
                </c:pt>
                <c:pt idx="1524">
                  <c:v>2078</c:v>
                </c:pt>
                <c:pt idx="1525">
                  <c:v>2087</c:v>
                </c:pt>
                <c:pt idx="1526">
                  <c:v>2093</c:v>
                </c:pt>
                <c:pt idx="1527">
                  <c:v>2129</c:v>
                </c:pt>
                <c:pt idx="1528">
                  <c:v>2150</c:v>
                </c:pt>
                <c:pt idx="1529">
                  <c:v>2177</c:v>
                </c:pt>
                <c:pt idx="1530">
                  <c:v>2184</c:v>
                </c:pt>
                <c:pt idx="1531">
                  <c:v>2187</c:v>
                </c:pt>
                <c:pt idx="1532">
                  <c:v>2191</c:v>
                </c:pt>
                <c:pt idx="1533">
                  <c:v>2201</c:v>
                </c:pt>
                <c:pt idx="1534">
                  <c:v>2219</c:v>
                </c:pt>
                <c:pt idx="1535">
                  <c:v>2231</c:v>
                </c:pt>
                <c:pt idx="1536">
                  <c:v>2241</c:v>
                </c:pt>
                <c:pt idx="1537">
                  <c:v>2256</c:v>
                </c:pt>
                <c:pt idx="1538">
                  <c:v>2260</c:v>
                </c:pt>
                <c:pt idx="1539">
                  <c:v>2301</c:v>
                </c:pt>
                <c:pt idx="1540">
                  <c:v>2330</c:v>
                </c:pt>
                <c:pt idx="1541">
                  <c:v>2372</c:v>
                </c:pt>
                <c:pt idx="1542">
                  <c:v>2389</c:v>
                </c:pt>
                <c:pt idx="1543">
                  <c:v>2420</c:v>
                </c:pt>
                <c:pt idx="1544">
                  <c:v>2429</c:v>
                </c:pt>
                <c:pt idx="1545">
                  <c:v>2453</c:v>
                </c:pt>
                <c:pt idx="1546">
                  <c:v>2456</c:v>
                </c:pt>
                <c:pt idx="1547">
                  <c:v>2462</c:v>
                </c:pt>
                <c:pt idx="1548">
                  <c:v>2485</c:v>
                </c:pt>
                <c:pt idx="1549">
                  <c:v>2516</c:v>
                </c:pt>
                <c:pt idx="1550">
                  <c:v>2621</c:v>
                </c:pt>
                <c:pt idx="1551">
                  <c:v>2635</c:v>
                </c:pt>
                <c:pt idx="1552">
                  <c:v>2653</c:v>
                </c:pt>
                <c:pt idx="1553">
                  <c:v>2692</c:v>
                </c:pt>
                <c:pt idx="1554">
                  <c:v>2769</c:v>
                </c:pt>
                <c:pt idx="1555">
                  <c:v>2770</c:v>
                </c:pt>
                <c:pt idx="1556">
                  <c:v>2775</c:v>
                </c:pt>
                <c:pt idx="1557">
                  <c:v>2870</c:v>
                </c:pt>
                <c:pt idx="1558">
                  <c:v>3025</c:v>
                </c:pt>
                <c:pt idx="1559">
                  <c:v>3076</c:v>
                </c:pt>
                <c:pt idx="1560">
                  <c:v>3078</c:v>
                </c:pt>
                <c:pt idx="1561">
                  <c:v>3094</c:v>
                </c:pt>
                <c:pt idx="1562">
                  <c:v>3102</c:v>
                </c:pt>
                <c:pt idx="1563">
                  <c:v>3183</c:v>
                </c:pt>
                <c:pt idx="1564">
                  <c:v>3253</c:v>
                </c:pt>
                <c:pt idx="1565">
                  <c:v>3284</c:v>
                </c:pt>
                <c:pt idx="1566">
                  <c:v>3322</c:v>
                </c:pt>
                <c:pt idx="1567">
                  <c:v>3366</c:v>
                </c:pt>
                <c:pt idx="1568">
                  <c:v>3422</c:v>
                </c:pt>
              </c:strCache>
            </c:strRef>
          </c:cat>
          <c:val>
            <c:numRef>
              <c:f>'call duration vs last call'!$C$5:$C$1574</c:f>
              <c:numCache>
                <c:formatCode>General</c:formatCode>
                <c:ptCount val="1569"/>
                <c:pt idx="8">
                  <c:v>0</c:v>
                </c:pt>
                <c:pt idx="11">
                  <c:v>0</c:v>
                </c:pt>
                <c:pt idx="23">
                  <c:v>0</c:v>
                </c:pt>
                <c:pt idx="25">
                  <c:v>1</c:v>
                </c:pt>
                <c:pt idx="30">
                  <c:v>1</c:v>
                </c:pt>
                <c:pt idx="34">
                  <c:v>0</c:v>
                </c:pt>
                <c:pt idx="39">
                  <c:v>0</c:v>
                </c:pt>
                <c:pt idx="46">
                  <c:v>0</c:v>
                </c:pt>
                <c:pt idx="49">
                  <c:v>0</c:v>
                </c:pt>
                <c:pt idx="61">
                  <c:v>2</c:v>
                </c:pt>
                <c:pt idx="63">
                  <c:v>15</c:v>
                </c:pt>
                <c:pt idx="65">
                  <c:v>3</c:v>
                </c:pt>
                <c:pt idx="67">
                  <c:v>0</c:v>
                </c:pt>
                <c:pt idx="69">
                  <c:v>7</c:v>
                </c:pt>
                <c:pt idx="71">
                  <c:v>2</c:v>
                </c:pt>
                <c:pt idx="74">
                  <c:v>1</c:v>
                </c:pt>
                <c:pt idx="75">
                  <c:v>5</c:v>
                </c:pt>
                <c:pt idx="76">
                  <c:v>0</c:v>
                </c:pt>
                <c:pt idx="78">
                  <c:v>0</c:v>
                </c:pt>
                <c:pt idx="79">
                  <c:v>2</c:v>
                </c:pt>
                <c:pt idx="80">
                  <c:v>0</c:v>
                </c:pt>
                <c:pt idx="81">
                  <c:v>4</c:v>
                </c:pt>
                <c:pt idx="82">
                  <c:v>0</c:v>
                </c:pt>
                <c:pt idx="83">
                  <c:v>6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4</c:v>
                </c:pt>
                <c:pt idx="88">
                  <c:v>0</c:v>
                </c:pt>
                <c:pt idx="89">
                  <c:v>8</c:v>
                </c:pt>
                <c:pt idx="90">
                  <c:v>7</c:v>
                </c:pt>
                <c:pt idx="91">
                  <c:v>18</c:v>
                </c:pt>
                <c:pt idx="92">
                  <c:v>3</c:v>
                </c:pt>
                <c:pt idx="93">
                  <c:v>11</c:v>
                </c:pt>
                <c:pt idx="94">
                  <c:v>1</c:v>
                </c:pt>
                <c:pt idx="95">
                  <c:v>18</c:v>
                </c:pt>
                <c:pt idx="96">
                  <c:v>2</c:v>
                </c:pt>
                <c:pt idx="97">
                  <c:v>2</c:v>
                </c:pt>
                <c:pt idx="98">
                  <c:v>13</c:v>
                </c:pt>
                <c:pt idx="99">
                  <c:v>6</c:v>
                </c:pt>
                <c:pt idx="100">
                  <c:v>0</c:v>
                </c:pt>
                <c:pt idx="101">
                  <c:v>1</c:v>
                </c:pt>
                <c:pt idx="102">
                  <c:v>6</c:v>
                </c:pt>
                <c:pt idx="103">
                  <c:v>9</c:v>
                </c:pt>
                <c:pt idx="104">
                  <c:v>6</c:v>
                </c:pt>
                <c:pt idx="105">
                  <c:v>10</c:v>
                </c:pt>
                <c:pt idx="106">
                  <c:v>8</c:v>
                </c:pt>
                <c:pt idx="107">
                  <c:v>8</c:v>
                </c:pt>
                <c:pt idx="108">
                  <c:v>6</c:v>
                </c:pt>
                <c:pt idx="109">
                  <c:v>0</c:v>
                </c:pt>
                <c:pt idx="110">
                  <c:v>3</c:v>
                </c:pt>
                <c:pt idx="111">
                  <c:v>0</c:v>
                </c:pt>
                <c:pt idx="112">
                  <c:v>1</c:v>
                </c:pt>
                <c:pt idx="113">
                  <c:v>1</c:v>
                </c:pt>
                <c:pt idx="114">
                  <c:v>5</c:v>
                </c:pt>
                <c:pt idx="115">
                  <c:v>5</c:v>
                </c:pt>
                <c:pt idx="116">
                  <c:v>0</c:v>
                </c:pt>
                <c:pt idx="117">
                  <c:v>4</c:v>
                </c:pt>
                <c:pt idx="118">
                  <c:v>6</c:v>
                </c:pt>
                <c:pt idx="119">
                  <c:v>1</c:v>
                </c:pt>
                <c:pt idx="120">
                  <c:v>14</c:v>
                </c:pt>
                <c:pt idx="121">
                  <c:v>5</c:v>
                </c:pt>
                <c:pt idx="122">
                  <c:v>10</c:v>
                </c:pt>
                <c:pt idx="123">
                  <c:v>1</c:v>
                </c:pt>
                <c:pt idx="124">
                  <c:v>2</c:v>
                </c:pt>
                <c:pt idx="125">
                  <c:v>2</c:v>
                </c:pt>
                <c:pt idx="126">
                  <c:v>12</c:v>
                </c:pt>
                <c:pt idx="127">
                  <c:v>12</c:v>
                </c:pt>
                <c:pt idx="128">
                  <c:v>2</c:v>
                </c:pt>
                <c:pt idx="129">
                  <c:v>2</c:v>
                </c:pt>
                <c:pt idx="130">
                  <c:v>4</c:v>
                </c:pt>
                <c:pt idx="131">
                  <c:v>14</c:v>
                </c:pt>
                <c:pt idx="132">
                  <c:v>7</c:v>
                </c:pt>
                <c:pt idx="133">
                  <c:v>5</c:v>
                </c:pt>
                <c:pt idx="134">
                  <c:v>8</c:v>
                </c:pt>
                <c:pt idx="135">
                  <c:v>21</c:v>
                </c:pt>
                <c:pt idx="136">
                  <c:v>4</c:v>
                </c:pt>
                <c:pt idx="137">
                  <c:v>13</c:v>
                </c:pt>
                <c:pt idx="138">
                  <c:v>9</c:v>
                </c:pt>
                <c:pt idx="139">
                  <c:v>21</c:v>
                </c:pt>
                <c:pt idx="140">
                  <c:v>13</c:v>
                </c:pt>
                <c:pt idx="141">
                  <c:v>2</c:v>
                </c:pt>
                <c:pt idx="142">
                  <c:v>3</c:v>
                </c:pt>
                <c:pt idx="143">
                  <c:v>7</c:v>
                </c:pt>
                <c:pt idx="144">
                  <c:v>18</c:v>
                </c:pt>
                <c:pt idx="145">
                  <c:v>4</c:v>
                </c:pt>
                <c:pt idx="146">
                  <c:v>6</c:v>
                </c:pt>
                <c:pt idx="147">
                  <c:v>18</c:v>
                </c:pt>
                <c:pt idx="148">
                  <c:v>9</c:v>
                </c:pt>
                <c:pt idx="149">
                  <c:v>7</c:v>
                </c:pt>
                <c:pt idx="150">
                  <c:v>16</c:v>
                </c:pt>
                <c:pt idx="151">
                  <c:v>4</c:v>
                </c:pt>
                <c:pt idx="152">
                  <c:v>12</c:v>
                </c:pt>
                <c:pt idx="153">
                  <c:v>35</c:v>
                </c:pt>
                <c:pt idx="154">
                  <c:v>20</c:v>
                </c:pt>
                <c:pt idx="155">
                  <c:v>16</c:v>
                </c:pt>
                <c:pt idx="156">
                  <c:v>10</c:v>
                </c:pt>
                <c:pt idx="157">
                  <c:v>3</c:v>
                </c:pt>
                <c:pt idx="158">
                  <c:v>10</c:v>
                </c:pt>
                <c:pt idx="159">
                  <c:v>8</c:v>
                </c:pt>
                <c:pt idx="160">
                  <c:v>4</c:v>
                </c:pt>
                <c:pt idx="161">
                  <c:v>10</c:v>
                </c:pt>
                <c:pt idx="162">
                  <c:v>5</c:v>
                </c:pt>
                <c:pt idx="163">
                  <c:v>9</c:v>
                </c:pt>
                <c:pt idx="164">
                  <c:v>20</c:v>
                </c:pt>
                <c:pt idx="165">
                  <c:v>19</c:v>
                </c:pt>
                <c:pt idx="166">
                  <c:v>28</c:v>
                </c:pt>
                <c:pt idx="167">
                  <c:v>17</c:v>
                </c:pt>
                <c:pt idx="168">
                  <c:v>4</c:v>
                </c:pt>
                <c:pt idx="169">
                  <c:v>12</c:v>
                </c:pt>
                <c:pt idx="170">
                  <c:v>7</c:v>
                </c:pt>
                <c:pt idx="171">
                  <c:v>9</c:v>
                </c:pt>
                <c:pt idx="172">
                  <c:v>13</c:v>
                </c:pt>
                <c:pt idx="173">
                  <c:v>45</c:v>
                </c:pt>
                <c:pt idx="174">
                  <c:v>14</c:v>
                </c:pt>
                <c:pt idx="175">
                  <c:v>31</c:v>
                </c:pt>
                <c:pt idx="176">
                  <c:v>18</c:v>
                </c:pt>
                <c:pt idx="177">
                  <c:v>20</c:v>
                </c:pt>
                <c:pt idx="178">
                  <c:v>16</c:v>
                </c:pt>
                <c:pt idx="179">
                  <c:v>30</c:v>
                </c:pt>
                <c:pt idx="180">
                  <c:v>6</c:v>
                </c:pt>
                <c:pt idx="181">
                  <c:v>15</c:v>
                </c:pt>
                <c:pt idx="182">
                  <c:v>18</c:v>
                </c:pt>
                <c:pt idx="183">
                  <c:v>35</c:v>
                </c:pt>
                <c:pt idx="184">
                  <c:v>2</c:v>
                </c:pt>
                <c:pt idx="185">
                  <c:v>9</c:v>
                </c:pt>
                <c:pt idx="186">
                  <c:v>6</c:v>
                </c:pt>
                <c:pt idx="187">
                  <c:v>23</c:v>
                </c:pt>
                <c:pt idx="188">
                  <c:v>8</c:v>
                </c:pt>
                <c:pt idx="189">
                  <c:v>1</c:v>
                </c:pt>
                <c:pt idx="190">
                  <c:v>29</c:v>
                </c:pt>
                <c:pt idx="191">
                  <c:v>2</c:v>
                </c:pt>
                <c:pt idx="192">
                  <c:v>31</c:v>
                </c:pt>
                <c:pt idx="193">
                  <c:v>9</c:v>
                </c:pt>
                <c:pt idx="194">
                  <c:v>10</c:v>
                </c:pt>
                <c:pt idx="195">
                  <c:v>36</c:v>
                </c:pt>
                <c:pt idx="196">
                  <c:v>37</c:v>
                </c:pt>
                <c:pt idx="198">
                  <c:v>12</c:v>
                </c:pt>
                <c:pt idx="199">
                  <c:v>31</c:v>
                </c:pt>
                <c:pt idx="200">
                  <c:v>7</c:v>
                </c:pt>
                <c:pt idx="201">
                  <c:v>7</c:v>
                </c:pt>
                <c:pt idx="202">
                  <c:v>8</c:v>
                </c:pt>
                <c:pt idx="203">
                  <c:v>9</c:v>
                </c:pt>
                <c:pt idx="204">
                  <c:v>13</c:v>
                </c:pt>
                <c:pt idx="205">
                  <c:v>13</c:v>
                </c:pt>
                <c:pt idx="206">
                  <c:v>4</c:v>
                </c:pt>
                <c:pt idx="207">
                  <c:v>13</c:v>
                </c:pt>
                <c:pt idx="208">
                  <c:v>7</c:v>
                </c:pt>
                <c:pt idx="209">
                  <c:v>18</c:v>
                </c:pt>
                <c:pt idx="210">
                  <c:v>15</c:v>
                </c:pt>
                <c:pt idx="211">
                  <c:v>37</c:v>
                </c:pt>
                <c:pt idx="212">
                  <c:v>20</c:v>
                </c:pt>
                <c:pt idx="213">
                  <c:v>19</c:v>
                </c:pt>
                <c:pt idx="214">
                  <c:v>9</c:v>
                </c:pt>
                <c:pt idx="215">
                  <c:v>24</c:v>
                </c:pt>
                <c:pt idx="216">
                  <c:v>26</c:v>
                </c:pt>
                <c:pt idx="217">
                  <c:v>17</c:v>
                </c:pt>
                <c:pt idx="218">
                  <c:v>18</c:v>
                </c:pt>
                <c:pt idx="219">
                  <c:v>21</c:v>
                </c:pt>
                <c:pt idx="220">
                  <c:v>22</c:v>
                </c:pt>
                <c:pt idx="221">
                  <c:v>19</c:v>
                </c:pt>
                <c:pt idx="222">
                  <c:v>24</c:v>
                </c:pt>
                <c:pt idx="223">
                  <c:v>9</c:v>
                </c:pt>
                <c:pt idx="224">
                  <c:v>6</c:v>
                </c:pt>
                <c:pt idx="225">
                  <c:v>8</c:v>
                </c:pt>
                <c:pt idx="226">
                  <c:v>26</c:v>
                </c:pt>
                <c:pt idx="227">
                  <c:v>8</c:v>
                </c:pt>
                <c:pt idx="228">
                  <c:v>12</c:v>
                </c:pt>
                <c:pt idx="229">
                  <c:v>24</c:v>
                </c:pt>
                <c:pt idx="230">
                  <c:v>13</c:v>
                </c:pt>
                <c:pt idx="231">
                  <c:v>10</c:v>
                </c:pt>
                <c:pt idx="232">
                  <c:v>20</c:v>
                </c:pt>
                <c:pt idx="233">
                  <c:v>7</c:v>
                </c:pt>
                <c:pt idx="234">
                  <c:v>9</c:v>
                </c:pt>
                <c:pt idx="235">
                  <c:v>6</c:v>
                </c:pt>
                <c:pt idx="236">
                  <c:v>7</c:v>
                </c:pt>
                <c:pt idx="237">
                  <c:v>6</c:v>
                </c:pt>
                <c:pt idx="238">
                  <c:v>5</c:v>
                </c:pt>
                <c:pt idx="239">
                  <c:v>13</c:v>
                </c:pt>
                <c:pt idx="240">
                  <c:v>11</c:v>
                </c:pt>
                <c:pt idx="241">
                  <c:v>6</c:v>
                </c:pt>
                <c:pt idx="242">
                  <c:v>15</c:v>
                </c:pt>
                <c:pt idx="243">
                  <c:v>35</c:v>
                </c:pt>
                <c:pt idx="244">
                  <c:v>5</c:v>
                </c:pt>
                <c:pt idx="245">
                  <c:v>13</c:v>
                </c:pt>
                <c:pt idx="246">
                  <c:v>10</c:v>
                </c:pt>
                <c:pt idx="247">
                  <c:v>19</c:v>
                </c:pt>
                <c:pt idx="248">
                  <c:v>22</c:v>
                </c:pt>
                <c:pt idx="249">
                  <c:v>18</c:v>
                </c:pt>
                <c:pt idx="250">
                  <c:v>19</c:v>
                </c:pt>
                <c:pt idx="251">
                  <c:v>22</c:v>
                </c:pt>
                <c:pt idx="252">
                  <c:v>18</c:v>
                </c:pt>
                <c:pt idx="253">
                  <c:v>12</c:v>
                </c:pt>
                <c:pt idx="254">
                  <c:v>8</c:v>
                </c:pt>
                <c:pt idx="255">
                  <c:v>22</c:v>
                </c:pt>
                <c:pt idx="256">
                  <c:v>6</c:v>
                </c:pt>
                <c:pt idx="257">
                  <c:v>13</c:v>
                </c:pt>
                <c:pt idx="258">
                  <c:v>20</c:v>
                </c:pt>
                <c:pt idx="259">
                  <c:v>11</c:v>
                </c:pt>
                <c:pt idx="260">
                  <c:v>22</c:v>
                </c:pt>
                <c:pt idx="261">
                  <c:v>18</c:v>
                </c:pt>
                <c:pt idx="262">
                  <c:v>29</c:v>
                </c:pt>
                <c:pt idx="263">
                  <c:v>35</c:v>
                </c:pt>
                <c:pt idx="264">
                  <c:v>2</c:v>
                </c:pt>
                <c:pt idx="265">
                  <c:v>31</c:v>
                </c:pt>
                <c:pt idx="266">
                  <c:v>8</c:v>
                </c:pt>
                <c:pt idx="267">
                  <c:v>8</c:v>
                </c:pt>
                <c:pt idx="268">
                  <c:v>30</c:v>
                </c:pt>
                <c:pt idx="269">
                  <c:v>8</c:v>
                </c:pt>
                <c:pt idx="270">
                  <c:v>28</c:v>
                </c:pt>
                <c:pt idx="271">
                  <c:v>18</c:v>
                </c:pt>
                <c:pt idx="272">
                  <c:v>12</c:v>
                </c:pt>
                <c:pt idx="273">
                  <c:v>12</c:v>
                </c:pt>
                <c:pt idx="274">
                  <c:v>18</c:v>
                </c:pt>
                <c:pt idx="275">
                  <c:v>3</c:v>
                </c:pt>
                <c:pt idx="276">
                  <c:v>17</c:v>
                </c:pt>
                <c:pt idx="277">
                  <c:v>4</c:v>
                </c:pt>
                <c:pt idx="278">
                  <c:v>15</c:v>
                </c:pt>
                <c:pt idx="279">
                  <c:v>41</c:v>
                </c:pt>
                <c:pt idx="280">
                  <c:v>19</c:v>
                </c:pt>
                <c:pt idx="281">
                  <c:v>13</c:v>
                </c:pt>
                <c:pt idx="282">
                  <c:v>9</c:v>
                </c:pt>
                <c:pt idx="283">
                  <c:v>8</c:v>
                </c:pt>
                <c:pt idx="284">
                  <c:v>5</c:v>
                </c:pt>
                <c:pt idx="285">
                  <c:v>12</c:v>
                </c:pt>
                <c:pt idx="286">
                  <c:v>0</c:v>
                </c:pt>
                <c:pt idx="287">
                  <c:v>10</c:v>
                </c:pt>
                <c:pt idx="288">
                  <c:v>23</c:v>
                </c:pt>
                <c:pt idx="289">
                  <c:v>10</c:v>
                </c:pt>
                <c:pt idx="290">
                  <c:v>4</c:v>
                </c:pt>
                <c:pt idx="291">
                  <c:v>14</c:v>
                </c:pt>
                <c:pt idx="292">
                  <c:v>3</c:v>
                </c:pt>
                <c:pt idx="293">
                  <c:v>33</c:v>
                </c:pt>
                <c:pt idx="294">
                  <c:v>26</c:v>
                </c:pt>
                <c:pt idx="295">
                  <c:v>12</c:v>
                </c:pt>
                <c:pt idx="296">
                  <c:v>14</c:v>
                </c:pt>
                <c:pt idx="297">
                  <c:v>19</c:v>
                </c:pt>
                <c:pt idx="298">
                  <c:v>14</c:v>
                </c:pt>
                <c:pt idx="299">
                  <c:v>1</c:v>
                </c:pt>
                <c:pt idx="300">
                  <c:v>10</c:v>
                </c:pt>
                <c:pt idx="301">
                  <c:v>19</c:v>
                </c:pt>
                <c:pt idx="302">
                  <c:v>2</c:v>
                </c:pt>
                <c:pt idx="303">
                  <c:v>8</c:v>
                </c:pt>
                <c:pt idx="304">
                  <c:v>7</c:v>
                </c:pt>
                <c:pt idx="305">
                  <c:v>15</c:v>
                </c:pt>
                <c:pt idx="306">
                  <c:v>11</c:v>
                </c:pt>
                <c:pt idx="307">
                  <c:v>5</c:v>
                </c:pt>
                <c:pt idx="308">
                  <c:v>7</c:v>
                </c:pt>
                <c:pt idx="309">
                  <c:v>29</c:v>
                </c:pt>
                <c:pt idx="310">
                  <c:v>14</c:v>
                </c:pt>
                <c:pt idx="311">
                  <c:v>5</c:v>
                </c:pt>
                <c:pt idx="312">
                  <c:v>1</c:v>
                </c:pt>
                <c:pt idx="313">
                  <c:v>5</c:v>
                </c:pt>
                <c:pt idx="314">
                  <c:v>20</c:v>
                </c:pt>
                <c:pt idx="315">
                  <c:v>14</c:v>
                </c:pt>
                <c:pt idx="316">
                  <c:v>26</c:v>
                </c:pt>
                <c:pt idx="317">
                  <c:v>15</c:v>
                </c:pt>
                <c:pt idx="318">
                  <c:v>22</c:v>
                </c:pt>
                <c:pt idx="319">
                  <c:v>3</c:v>
                </c:pt>
                <c:pt idx="320">
                  <c:v>3</c:v>
                </c:pt>
                <c:pt idx="321">
                  <c:v>5</c:v>
                </c:pt>
                <c:pt idx="322">
                  <c:v>2</c:v>
                </c:pt>
                <c:pt idx="323">
                  <c:v>27</c:v>
                </c:pt>
                <c:pt idx="324">
                  <c:v>10</c:v>
                </c:pt>
                <c:pt idx="325">
                  <c:v>13</c:v>
                </c:pt>
                <c:pt idx="326">
                  <c:v>9</c:v>
                </c:pt>
                <c:pt idx="327">
                  <c:v>6</c:v>
                </c:pt>
                <c:pt idx="328">
                  <c:v>17</c:v>
                </c:pt>
                <c:pt idx="329">
                  <c:v>12</c:v>
                </c:pt>
                <c:pt idx="330">
                  <c:v>7</c:v>
                </c:pt>
                <c:pt idx="331">
                  <c:v>15</c:v>
                </c:pt>
                <c:pt idx="332">
                  <c:v>8</c:v>
                </c:pt>
                <c:pt idx="333">
                  <c:v>0</c:v>
                </c:pt>
                <c:pt idx="334">
                  <c:v>6</c:v>
                </c:pt>
                <c:pt idx="335">
                  <c:v>4</c:v>
                </c:pt>
                <c:pt idx="336">
                  <c:v>20</c:v>
                </c:pt>
                <c:pt idx="337">
                  <c:v>3</c:v>
                </c:pt>
                <c:pt idx="338">
                  <c:v>1</c:v>
                </c:pt>
                <c:pt idx="339">
                  <c:v>7</c:v>
                </c:pt>
                <c:pt idx="340">
                  <c:v>5</c:v>
                </c:pt>
                <c:pt idx="341">
                  <c:v>14</c:v>
                </c:pt>
                <c:pt idx="342">
                  <c:v>7</c:v>
                </c:pt>
                <c:pt idx="343">
                  <c:v>3</c:v>
                </c:pt>
                <c:pt idx="344">
                  <c:v>10</c:v>
                </c:pt>
                <c:pt idx="345">
                  <c:v>23</c:v>
                </c:pt>
                <c:pt idx="346">
                  <c:v>0</c:v>
                </c:pt>
                <c:pt idx="347">
                  <c:v>10</c:v>
                </c:pt>
                <c:pt idx="348">
                  <c:v>2</c:v>
                </c:pt>
                <c:pt idx="349">
                  <c:v>13</c:v>
                </c:pt>
                <c:pt idx="350">
                  <c:v>11</c:v>
                </c:pt>
                <c:pt idx="351">
                  <c:v>6</c:v>
                </c:pt>
                <c:pt idx="352">
                  <c:v>7</c:v>
                </c:pt>
                <c:pt idx="353">
                  <c:v>1</c:v>
                </c:pt>
                <c:pt idx="354">
                  <c:v>3</c:v>
                </c:pt>
                <c:pt idx="355">
                  <c:v>19</c:v>
                </c:pt>
                <c:pt idx="356">
                  <c:v>8</c:v>
                </c:pt>
                <c:pt idx="357">
                  <c:v>5</c:v>
                </c:pt>
                <c:pt idx="358">
                  <c:v>3</c:v>
                </c:pt>
                <c:pt idx="359">
                  <c:v>4</c:v>
                </c:pt>
                <c:pt idx="360">
                  <c:v>20</c:v>
                </c:pt>
                <c:pt idx="361">
                  <c:v>12</c:v>
                </c:pt>
                <c:pt idx="362">
                  <c:v>10</c:v>
                </c:pt>
                <c:pt idx="363">
                  <c:v>9</c:v>
                </c:pt>
                <c:pt idx="364">
                  <c:v>0</c:v>
                </c:pt>
                <c:pt idx="365">
                  <c:v>4</c:v>
                </c:pt>
                <c:pt idx="366">
                  <c:v>23</c:v>
                </c:pt>
                <c:pt idx="367">
                  <c:v>13</c:v>
                </c:pt>
                <c:pt idx="368">
                  <c:v>2</c:v>
                </c:pt>
                <c:pt idx="369">
                  <c:v>8</c:v>
                </c:pt>
                <c:pt idx="370">
                  <c:v>13</c:v>
                </c:pt>
                <c:pt idx="371">
                  <c:v>4</c:v>
                </c:pt>
                <c:pt idx="372">
                  <c:v>12</c:v>
                </c:pt>
                <c:pt idx="373">
                  <c:v>1</c:v>
                </c:pt>
                <c:pt idx="374">
                  <c:v>5</c:v>
                </c:pt>
                <c:pt idx="375">
                  <c:v>1</c:v>
                </c:pt>
                <c:pt idx="376">
                  <c:v>6</c:v>
                </c:pt>
                <c:pt idx="377">
                  <c:v>2</c:v>
                </c:pt>
                <c:pt idx="378">
                  <c:v>1</c:v>
                </c:pt>
                <c:pt idx="379">
                  <c:v>40</c:v>
                </c:pt>
                <c:pt idx="380">
                  <c:v>1</c:v>
                </c:pt>
                <c:pt idx="381">
                  <c:v>3</c:v>
                </c:pt>
                <c:pt idx="382">
                  <c:v>16</c:v>
                </c:pt>
                <c:pt idx="383">
                  <c:v>24</c:v>
                </c:pt>
                <c:pt idx="384">
                  <c:v>6</c:v>
                </c:pt>
                <c:pt idx="385">
                  <c:v>16</c:v>
                </c:pt>
                <c:pt idx="386">
                  <c:v>58</c:v>
                </c:pt>
                <c:pt idx="387">
                  <c:v>2</c:v>
                </c:pt>
                <c:pt idx="388">
                  <c:v>8</c:v>
                </c:pt>
                <c:pt idx="389">
                  <c:v>6</c:v>
                </c:pt>
                <c:pt idx="390">
                  <c:v>15</c:v>
                </c:pt>
                <c:pt idx="391">
                  <c:v>6</c:v>
                </c:pt>
                <c:pt idx="392">
                  <c:v>10</c:v>
                </c:pt>
                <c:pt idx="393">
                  <c:v>22</c:v>
                </c:pt>
                <c:pt idx="394">
                  <c:v>1</c:v>
                </c:pt>
                <c:pt idx="395">
                  <c:v>1</c:v>
                </c:pt>
                <c:pt idx="396">
                  <c:v>2</c:v>
                </c:pt>
                <c:pt idx="397">
                  <c:v>5</c:v>
                </c:pt>
                <c:pt idx="398">
                  <c:v>6</c:v>
                </c:pt>
                <c:pt idx="399">
                  <c:v>1</c:v>
                </c:pt>
                <c:pt idx="400">
                  <c:v>3</c:v>
                </c:pt>
                <c:pt idx="401">
                  <c:v>0</c:v>
                </c:pt>
                <c:pt idx="402">
                  <c:v>0</c:v>
                </c:pt>
                <c:pt idx="403">
                  <c:v>7</c:v>
                </c:pt>
                <c:pt idx="404">
                  <c:v>14</c:v>
                </c:pt>
                <c:pt idx="405">
                  <c:v>4</c:v>
                </c:pt>
                <c:pt idx="406">
                  <c:v>11</c:v>
                </c:pt>
                <c:pt idx="407">
                  <c:v>7</c:v>
                </c:pt>
                <c:pt idx="408">
                  <c:v>0</c:v>
                </c:pt>
                <c:pt idx="409">
                  <c:v>8</c:v>
                </c:pt>
                <c:pt idx="410">
                  <c:v>7</c:v>
                </c:pt>
                <c:pt idx="411">
                  <c:v>10</c:v>
                </c:pt>
                <c:pt idx="412">
                  <c:v>3</c:v>
                </c:pt>
                <c:pt idx="413">
                  <c:v>3</c:v>
                </c:pt>
                <c:pt idx="414">
                  <c:v>13</c:v>
                </c:pt>
                <c:pt idx="415">
                  <c:v>18</c:v>
                </c:pt>
                <c:pt idx="416">
                  <c:v>0</c:v>
                </c:pt>
                <c:pt idx="417">
                  <c:v>15</c:v>
                </c:pt>
                <c:pt idx="418">
                  <c:v>6</c:v>
                </c:pt>
                <c:pt idx="419">
                  <c:v>7</c:v>
                </c:pt>
                <c:pt idx="420">
                  <c:v>4</c:v>
                </c:pt>
                <c:pt idx="421">
                  <c:v>2</c:v>
                </c:pt>
                <c:pt idx="422">
                  <c:v>3</c:v>
                </c:pt>
                <c:pt idx="423">
                  <c:v>0</c:v>
                </c:pt>
                <c:pt idx="424">
                  <c:v>5</c:v>
                </c:pt>
                <c:pt idx="425">
                  <c:v>2</c:v>
                </c:pt>
                <c:pt idx="426">
                  <c:v>9</c:v>
                </c:pt>
                <c:pt idx="427">
                  <c:v>9</c:v>
                </c:pt>
                <c:pt idx="428">
                  <c:v>8</c:v>
                </c:pt>
                <c:pt idx="429">
                  <c:v>5</c:v>
                </c:pt>
                <c:pt idx="430">
                  <c:v>3</c:v>
                </c:pt>
                <c:pt idx="431">
                  <c:v>12</c:v>
                </c:pt>
                <c:pt idx="432">
                  <c:v>1</c:v>
                </c:pt>
                <c:pt idx="433">
                  <c:v>1</c:v>
                </c:pt>
                <c:pt idx="434">
                  <c:v>8</c:v>
                </c:pt>
                <c:pt idx="435">
                  <c:v>0</c:v>
                </c:pt>
                <c:pt idx="436">
                  <c:v>9</c:v>
                </c:pt>
                <c:pt idx="437">
                  <c:v>4</c:v>
                </c:pt>
                <c:pt idx="438">
                  <c:v>6</c:v>
                </c:pt>
                <c:pt idx="439">
                  <c:v>6</c:v>
                </c:pt>
                <c:pt idx="440">
                  <c:v>1</c:v>
                </c:pt>
                <c:pt idx="441">
                  <c:v>7</c:v>
                </c:pt>
                <c:pt idx="442">
                  <c:v>10</c:v>
                </c:pt>
                <c:pt idx="443">
                  <c:v>6</c:v>
                </c:pt>
                <c:pt idx="444">
                  <c:v>1</c:v>
                </c:pt>
                <c:pt idx="445">
                  <c:v>6</c:v>
                </c:pt>
                <c:pt idx="446">
                  <c:v>0</c:v>
                </c:pt>
                <c:pt idx="447">
                  <c:v>8</c:v>
                </c:pt>
                <c:pt idx="448">
                  <c:v>6</c:v>
                </c:pt>
                <c:pt idx="449">
                  <c:v>4</c:v>
                </c:pt>
                <c:pt idx="450">
                  <c:v>7</c:v>
                </c:pt>
                <c:pt idx="451">
                  <c:v>2</c:v>
                </c:pt>
                <c:pt idx="452">
                  <c:v>4</c:v>
                </c:pt>
                <c:pt idx="453">
                  <c:v>9</c:v>
                </c:pt>
                <c:pt idx="454">
                  <c:v>3</c:v>
                </c:pt>
                <c:pt idx="455">
                  <c:v>4</c:v>
                </c:pt>
                <c:pt idx="456">
                  <c:v>17</c:v>
                </c:pt>
                <c:pt idx="457">
                  <c:v>6</c:v>
                </c:pt>
                <c:pt idx="458">
                  <c:v>13</c:v>
                </c:pt>
                <c:pt idx="459">
                  <c:v>4</c:v>
                </c:pt>
                <c:pt idx="460">
                  <c:v>3</c:v>
                </c:pt>
                <c:pt idx="461">
                  <c:v>0</c:v>
                </c:pt>
                <c:pt idx="462">
                  <c:v>9</c:v>
                </c:pt>
                <c:pt idx="463">
                  <c:v>6</c:v>
                </c:pt>
                <c:pt idx="464">
                  <c:v>15</c:v>
                </c:pt>
                <c:pt idx="465">
                  <c:v>2</c:v>
                </c:pt>
                <c:pt idx="466">
                  <c:v>3</c:v>
                </c:pt>
                <c:pt idx="467">
                  <c:v>16</c:v>
                </c:pt>
                <c:pt idx="469">
                  <c:v>4</c:v>
                </c:pt>
                <c:pt idx="470">
                  <c:v>9</c:v>
                </c:pt>
                <c:pt idx="471">
                  <c:v>1</c:v>
                </c:pt>
                <c:pt idx="472">
                  <c:v>6</c:v>
                </c:pt>
                <c:pt idx="473">
                  <c:v>5</c:v>
                </c:pt>
                <c:pt idx="474">
                  <c:v>6</c:v>
                </c:pt>
                <c:pt idx="475">
                  <c:v>16</c:v>
                </c:pt>
                <c:pt idx="476">
                  <c:v>13</c:v>
                </c:pt>
                <c:pt idx="477">
                  <c:v>0</c:v>
                </c:pt>
                <c:pt idx="478">
                  <c:v>1</c:v>
                </c:pt>
                <c:pt idx="479">
                  <c:v>5</c:v>
                </c:pt>
                <c:pt idx="480">
                  <c:v>7</c:v>
                </c:pt>
                <c:pt idx="481">
                  <c:v>1</c:v>
                </c:pt>
                <c:pt idx="482">
                  <c:v>3</c:v>
                </c:pt>
                <c:pt idx="483">
                  <c:v>14</c:v>
                </c:pt>
                <c:pt idx="485">
                  <c:v>8</c:v>
                </c:pt>
                <c:pt idx="486">
                  <c:v>0</c:v>
                </c:pt>
                <c:pt idx="487">
                  <c:v>2</c:v>
                </c:pt>
                <c:pt idx="488">
                  <c:v>0</c:v>
                </c:pt>
                <c:pt idx="489">
                  <c:v>4</c:v>
                </c:pt>
                <c:pt idx="490">
                  <c:v>0</c:v>
                </c:pt>
                <c:pt idx="491">
                  <c:v>3</c:v>
                </c:pt>
                <c:pt idx="492">
                  <c:v>7</c:v>
                </c:pt>
                <c:pt idx="493">
                  <c:v>15</c:v>
                </c:pt>
                <c:pt idx="494">
                  <c:v>2</c:v>
                </c:pt>
                <c:pt idx="495">
                  <c:v>4</c:v>
                </c:pt>
                <c:pt idx="496">
                  <c:v>25</c:v>
                </c:pt>
                <c:pt idx="497">
                  <c:v>0</c:v>
                </c:pt>
                <c:pt idx="498">
                  <c:v>8</c:v>
                </c:pt>
                <c:pt idx="499">
                  <c:v>7</c:v>
                </c:pt>
                <c:pt idx="500">
                  <c:v>3</c:v>
                </c:pt>
                <c:pt idx="501">
                  <c:v>0</c:v>
                </c:pt>
                <c:pt idx="502">
                  <c:v>5</c:v>
                </c:pt>
                <c:pt idx="503">
                  <c:v>5</c:v>
                </c:pt>
                <c:pt idx="504">
                  <c:v>15</c:v>
                </c:pt>
                <c:pt idx="505">
                  <c:v>6</c:v>
                </c:pt>
                <c:pt idx="506">
                  <c:v>1</c:v>
                </c:pt>
                <c:pt idx="507">
                  <c:v>3</c:v>
                </c:pt>
                <c:pt idx="508">
                  <c:v>4</c:v>
                </c:pt>
                <c:pt idx="509">
                  <c:v>2</c:v>
                </c:pt>
                <c:pt idx="510">
                  <c:v>0</c:v>
                </c:pt>
                <c:pt idx="511">
                  <c:v>27</c:v>
                </c:pt>
                <c:pt idx="512">
                  <c:v>1</c:v>
                </c:pt>
                <c:pt idx="513">
                  <c:v>1</c:v>
                </c:pt>
                <c:pt idx="514">
                  <c:v>0</c:v>
                </c:pt>
                <c:pt idx="515">
                  <c:v>6</c:v>
                </c:pt>
                <c:pt idx="516">
                  <c:v>5</c:v>
                </c:pt>
                <c:pt idx="517">
                  <c:v>4</c:v>
                </c:pt>
                <c:pt idx="518">
                  <c:v>2</c:v>
                </c:pt>
                <c:pt idx="519">
                  <c:v>17</c:v>
                </c:pt>
                <c:pt idx="520">
                  <c:v>2</c:v>
                </c:pt>
                <c:pt idx="521">
                  <c:v>0</c:v>
                </c:pt>
                <c:pt idx="522">
                  <c:v>3</c:v>
                </c:pt>
                <c:pt idx="523">
                  <c:v>63</c:v>
                </c:pt>
                <c:pt idx="524">
                  <c:v>6</c:v>
                </c:pt>
                <c:pt idx="525">
                  <c:v>11</c:v>
                </c:pt>
                <c:pt idx="526">
                  <c:v>8</c:v>
                </c:pt>
                <c:pt idx="527">
                  <c:v>0</c:v>
                </c:pt>
                <c:pt idx="528">
                  <c:v>0</c:v>
                </c:pt>
                <c:pt idx="529">
                  <c:v>5</c:v>
                </c:pt>
                <c:pt idx="530">
                  <c:v>2</c:v>
                </c:pt>
                <c:pt idx="531">
                  <c:v>6</c:v>
                </c:pt>
                <c:pt idx="532">
                  <c:v>9</c:v>
                </c:pt>
                <c:pt idx="533">
                  <c:v>2</c:v>
                </c:pt>
                <c:pt idx="534">
                  <c:v>0</c:v>
                </c:pt>
                <c:pt idx="535">
                  <c:v>2</c:v>
                </c:pt>
                <c:pt idx="536">
                  <c:v>5</c:v>
                </c:pt>
                <c:pt idx="537">
                  <c:v>0</c:v>
                </c:pt>
                <c:pt idx="538">
                  <c:v>9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5</c:v>
                </c:pt>
                <c:pt idx="544">
                  <c:v>0</c:v>
                </c:pt>
                <c:pt idx="545">
                  <c:v>13</c:v>
                </c:pt>
                <c:pt idx="546">
                  <c:v>7</c:v>
                </c:pt>
                <c:pt idx="547">
                  <c:v>2</c:v>
                </c:pt>
                <c:pt idx="548">
                  <c:v>0</c:v>
                </c:pt>
                <c:pt idx="549">
                  <c:v>1</c:v>
                </c:pt>
                <c:pt idx="550">
                  <c:v>0</c:v>
                </c:pt>
                <c:pt idx="551">
                  <c:v>2</c:v>
                </c:pt>
                <c:pt idx="552">
                  <c:v>5</c:v>
                </c:pt>
                <c:pt idx="553">
                  <c:v>1</c:v>
                </c:pt>
                <c:pt idx="554">
                  <c:v>5</c:v>
                </c:pt>
                <c:pt idx="555">
                  <c:v>0</c:v>
                </c:pt>
                <c:pt idx="556">
                  <c:v>15</c:v>
                </c:pt>
                <c:pt idx="557">
                  <c:v>0</c:v>
                </c:pt>
                <c:pt idx="558">
                  <c:v>0</c:v>
                </c:pt>
                <c:pt idx="559">
                  <c:v>2</c:v>
                </c:pt>
                <c:pt idx="560">
                  <c:v>0</c:v>
                </c:pt>
                <c:pt idx="561">
                  <c:v>5</c:v>
                </c:pt>
                <c:pt idx="562">
                  <c:v>15</c:v>
                </c:pt>
                <c:pt idx="563">
                  <c:v>14</c:v>
                </c:pt>
                <c:pt idx="564">
                  <c:v>0</c:v>
                </c:pt>
                <c:pt idx="565">
                  <c:v>1</c:v>
                </c:pt>
                <c:pt idx="566">
                  <c:v>9</c:v>
                </c:pt>
                <c:pt idx="567">
                  <c:v>9</c:v>
                </c:pt>
                <c:pt idx="568">
                  <c:v>7</c:v>
                </c:pt>
                <c:pt idx="569">
                  <c:v>0</c:v>
                </c:pt>
                <c:pt idx="570">
                  <c:v>1</c:v>
                </c:pt>
                <c:pt idx="571">
                  <c:v>0</c:v>
                </c:pt>
                <c:pt idx="572">
                  <c:v>7</c:v>
                </c:pt>
                <c:pt idx="573">
                  <c:v>0</c:v>
                </c:pt>
                <c:pt idx="574">
                  <c:v>7</c:v>
                </c:pt>
                <c:pt idx="575">
                  <c:v>0</c:v>
                </c:pt>
                <c:pt idx="576">
                  <c:v>6</c:v>
                </c:pt>
                <c:pt idx="577">
                  <c:v>3</c:v>
                </c:pt>
                <c:pt idx="578">
                  <c:v>0</c:v>
                </c:pt>
                <c:pt idx="579">
                  <c:v>1</c:v>
                </c:pt>
                <c:pt idx="580">
                  <c:v>8</c:v>
                </c:pt>
                <c:pt idx="581">
                  <c:v>0</c:v>
                </c:pt>
                <c:pt idx="582">
                  <c:v>3</c:v>
                </c:pt>
                <c:pt idx="583">
                  <c:v>24</c:v>
                </c:pt>
                <c:pt idx="584">
                  <c:v>0</c:v>
                </c:pt>
                <c:pt idx="585">
                  <c:v>2</c:v>
                </c:pt>
                <c:pt idx="586">
                  <c:v>0</c:v>
                </c:pt>
                <c:pt idx="587">
                  <c:v>0</c:v>
                </c:pt>
                <c:pt idx="588">
                  <c:v>3</c:v>
                </c:pt>
                <c:pt idx="589">
                  <c:v>0</c:v>
                </c:pt>
                <c:pt idx="590">
                  <c:v>2</c:v>
                </c:pt>
                <c:pt idx="591">
                  <c:v>3</c:v>
                </c:pt>
                <c:pt idx="592">
                  <c:v>12</c:v>
                </c:pt>
                <c:pt idx="593">
                  <c:v>6</c:v>
                </c:pt>
                <c:pt idx="594">
                  <c:v>1</c:v>
                </c:pt>
                <c:pt idx="595">
                  <c:v>3</c:v>
                </c:pt>
                <c:pt idx="596">
                  <c:v>1</c:v>
                </c:pt>
                <c:pt idx="597">
                  <c:v>0</c:v>
                </c:pt>
                <c:pt idx="598">
                  <c:v>5</c:v>
                </c:pt>
                <c:pt idx="599">
                  <c:v>0</c:v>
                </c:pt>
                <c:pt idx="600">
                  <c:v>16</c:v>
                </c:pt>
                <c:pt idx="601">
                  <c:v>7</c:v>
                </c:pt>
                <c:pt idx="602">
                  <c:v>5</c:v>
                </c:pt>
                <c:pt idx="603">
                  <c:v>2</c:v>
                </c:pt>
                <c:pt idx="604">
                  <c:v>4</c:v>
                </c:pt>
                <c:pt idx="605">
                  <c:v>4</c:v>
                </c:pt>
                <c:pt idx="606">
                  <c:v>14</c:v>
                </c:pt>
                <c:pt idx="607">
                  <c:v>3</c:v>
                </c:pt>
                <c:pt idx="608">
                  <c:v>3</c:v>
                </c:pt>
                <c:pt idx="609">
                  <c:v>1</c:v>
                </c:pt>
                <c:pt idx="610">
                  <c:v>0</c:v>
                </c:pt>
                <c:pt idx="611">
                  <c:v>2</c:v>
                </c:pt>
                <c:pt idx="612">
                  <c:v>0</c:v>
                </c:pt>
                <c:pt idx="613">
                  <c:v>3</c:v>
                </c:pt>
                <c:pt idx="614">
                  <c:v>9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2</c:v>
                </c:pt>
                <c:pt idx="619">
                  <c:v>6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7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1</c:v>
                </c:pt>
                <c:pt idx="628">
                  <c:v>2</c:v>
                </c:pt>
                <c:pt idx="629">
                  <c:v>1</c:v>
                </c:pt>
                <c:pt idx="630">
                  <c:v>0</c:v>
                </c:pt>
                <c:pt idx="631">
                  <c:v>2</c:v>
                </c:pt>
                <c:pt idx="632">
                  <c:v>7</c:v>
                </c:pt>
                <c:pt idx="633">
                  <c:v>5</c:v>
                </c:pt>
                <c:pt idx="634">
                  <c:v>5</c:v>
                </c:pt>
                <c:pt idx="635">
                  <c:v>2</c:v>
                </c:pt>
                <c:pt idx="636">
                  <c:v>1</c:v>
                </c:pt>
                <c:pt idx="637">
                  <c:v>23</c:v>
                </c:pt>
                <c:pt idx="638">
                  <c:v>3</c:v>
                </c:pt>
                <c:pt idx="639">
                  <c:v>3</c:v>
                </c:pt>
                <c:pt idx="640">
                  <c:v>4</c:v>
                </c:pt>
                <c:pt idx="641">
                  <c:v>0</c:v>
                </c:pt>
                <c:pt idx="642">
                  <c:v>8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1</c:v>
                </c:pt>
                <c:pt idx="649">
                  <c:v>0</c:v>
                </c:pt>
                <c:pt idx="650">
                  <c:v>0</c:v>
                </c:pt>
                <c:pt idx="651">
                  <c:v>8</c:v>
                </c:pt>
                <c:pt idx="652">
                  <c:v>2</c:v>
                </c:pt>
                <c:pt idx="653">
                  <c:v>2</c:v>
                </c:pt>
                <c:pt idx="654">
                  <c:v>1</c:v>
                </c:pt>
                <c:pt idx="655">
                  <c:v>4</c:v>
                </c:pt>
                <c:pt idx="656">
                  <c:v>0</c:v>
                </c:pt>
                <c:pt idx="657">
                  <c:v>1</c:v>
                </c:pt>
                <c:pt idx="658">
                  <c:v>5</c:v>
                </c:pt>
                <c:pt idx="659">
                  <c:v>0</c:v>
                </c:pt>
                <c:pt idx="660">
                  <c:v>7</c:v>
                </c:pt>
                <c:pt idx="661">
                  <c:v>16</c:v>
                </c:pt>
                <c:pt idx="662">
                  <c:v>3</c:v>
                </c:pt>
                <c:pt idx="663">
                  <c:v>2</c:v>
                </c:pt>
                <c:pt idx="664">
                  <c:v>0</c:v>
                </c:pt>
                <c:pt idx="665">
                  <c:v>1</c:v>
                </c:pt>
                <c:pt idx="666">
                  <c:v>5</c:v>
                </c:pt>
                <c:pt idx="667">
                  <c:v>4</c:v>
                </c:pt>
                <c:pt idx="668">
                  <c:v>1</c:v>
                </c:pt>
                <c:pt idx="669">
                  <c:v>10</c:v>
                </c:pt>
                <c:pt idx="670">
                  <c:v>9</c:v>
                </c:pt>
                <c:pt idx="671">
                  <c:v>3</c:v>
                </c:pt>
                <c:pt idx="672">
                  <c:v>0</c:v>
                </c:pt>
                <c:pt idx="673">
                  <c:v>1</c:v>
                </c:pt>
                <c:pt idx="674">
                  <c:v>0</c:v>
                </c:pt>
                <c:pt idx="675">
                  <c:v>0</c:v>
                </c:pt>
                <c:pt idx="676">
                  <c:v>7</c:v>
                </c:pt>
                <c:pt idx="677">
                  <c:v>0</c:v>
                </c:pt>
                <c:pt idx="678">
                  <c:v>0</c:v>
                </c:pt>
                <c:pt idx="679">
                  <c:v>6</c:v>
                </c:pt>
                <c:pt idx="680">
                  <c:v>7</c:v>
                </c:pt>
                <c:pt idx="681">
                  <c:v>2</c:v>
                </c:pt>
                <c:pt idx="682">
                  <c:v>4</c:v>
                </c:pt>
                <c:pt idx="683">
                  <c:v>0</c:v>
                </c:pt>
                <c:pt idx="684">
                  <c:v>0</c:v>
                </c:pt>
                <c:pt idx="685">
                  <c:v>2</c:v>
                </c:pt>
                <c:pt idx="686">
                  <c:v>1</c:v>
                </c:pt>
                <c:pt idx="687">
                  <c:v>4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5</c:v>
                </c:pt>
                <c:pt idx="692">
                  <c:v>0</c:v>
                </c:pt>
                <c:pt idx="693">
                  <c:v>2</c:v>
                </c:pt>
                <c:pt idx="694">
                  <c:v>5</c:v>
                </c:pt>
                <c:pt idx="695">
                  <c:v>0</c:v>
                </c:pt>
                <c:pt idx="696">
                  <c:v>16</c:v>
                </c:pt>
                <c:pt idx="697">
                  <c:v>0</c:v>
                </c:pt>
                <c:pt idx="698">
                  <c:v>1</c:v>
                </c:pt>
                <c:pt idx="699">
                  <c:v>11</c:v>
                </c:pt>
                <c:pt idx="700">
                  <c:v>11</c:v>
                </c:pt>
                <c:pt idx="701">
                  <c:v>2</c:v>
                </c:pt>
                <c:pt idx="703">
                  <c:v>0</c:v>
                </c:pt>
                <c:pt idx="704">
                  <c:v>6</c:v>
                </c:pt>
                <c:pt idx="705">
                  <c:v>1</c:v>
                </c:pt>
                <c:pt idx="706">
                  <c:v>2</c:v>
                </c:pt>
                <c:pt idx="707">
                  <c:v>6</c:v>
                </c:pt>
                <c:pt idx="708">
                  <c:v>8</c:v>
                </c:pt>
                <c:pt idx="709">
                  <c:v>0</c:v>
                </c:pt>
                <c:pt idx="710">
                  <c:v>0</c:v>
                </c:pt>
                <c:pt idx="711">
                  <c:v>1</c:v>
                </c:pt>
                <c:pt idx="712">
                  <c:v>16</c:v>
                </c:pt>
                <c:pt idx="713">
                  <c:v>0</c:v>
                </c:pt>
                <c:pt idx="714">
                  <c:v>0</c:v>
                </c:pt>
                <c:pt idx="715">
                  <c:v>2</c:v>
                </c:pt>
                <c:pt idx="716">
                  <c:v>5</c:v>
                </c:pt>
                <c:pt idx="717">
                  <c:v>0</c:v>
                </c:pt>
                <c:pt idx="718">
                  <c:v>2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1</c:v>
                </c:pt>
                <c:pt idx="724">
                  <c:v>0</c:v>
                </c:pt>
                <c:pt idx="725">
                  <c:v>1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3</c:v>
                </c:pt>
                <c:pt idx="730">
                  <c:v>4</c:v>
                </c:pt>
                <c:pt idx="731">
                  <c:v>1</c:v>
                </c:pt>
                <c:pt idx="732">
                  <c:v>5</c:v>
                </c:pt>
                <c:pt idx="733">
                  <c:v>1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12</c:v>
                </c:pt>
                <c:pt idx="738">
                  <c:v>0</c:v>
                </c:pt>
                <c:pt idx="739">
                  <c:v>2</c:v>
                </c:pt>
                <c:pt idx="740">
                  <c:v>0</c:v>
                </c:pt>
                <c:pt idx="741">
                  <c:v>0</c:v>
                </c:pt>
                <c:pt idx="742">
                  <c:v>1</c:v>
                </c:pt>
                <c:pt idx="743">
                  <c:v>0</c:v>
                </c:pt>
                <c:pt idx="744">
                  <c:v>7</c:v>
                </c:pt>
                <c:pt idx="745">
                  <c:v>4</c:v>
                </c:pt>
                <c:pt idx="746">
                  <c:v>1</c:v>
                </c:pt>
                <c:pt idx="747">
                  <c:v>3</c:v>
                </c:pt>
                <c:pt idx="748">
                  <c:v>0</c:v>
                </c:pt>
                <c:pt idx="749">
                  <c:v>0</c:v>
                </c:pt>
                <c:pt idx="750">
                  <c:v>4</c:v>
                </c:pt>
                <c:pt idx="751">
                  <c:v>4</c:v>
                </c:pt>
                <c:pt idx="753">
                  <c:v>0</c:v>
                </c:pt>
                <c:pt idx="754">
                  <c:v>0</c:v>
                </c:pt>
                <c:pt idx="755">
                  <c:v>10</c:v>
                </c:pt>
                <c:pt idx="756">
                  <c:v>0</c:v>
                </c:pt>
                <c:pt idx="757">
                  <c:v>3</c:v>
                </c:pt>
                <c:pt idx="758">
                  <c:v>5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2</c:v>
                </c:pt>
                <c:pt idx="763">
                  <c:v>0</c:v>
                </c:pt>
                <c:pt idx="764">
                  <c:v>0</c:v>
                </c:pt>
                <c:pt idx="765">
                  <c:v>7</c:v>
                </c:pt>
                <c:pt idx="766">
                  <c:v>3</c:v>
                </c:pt>
                <c:pt idx="767">
                  <c:v>1</c:v>
                </c:pt>
                <c:pt idx="768">
                  <c:v>3</c:v>
                </c:pt>
                <c:pt idx="769">
                  <c:v>0</c:v>
                </c:pt>
                <c:pt idx="770">
                  <c:v>0</c:v>
                </c:pt>
                <c:pt idx="771">
                  <c:v>1</c:v>
                </c:pt>
                <c:pt idx="772">
                  <c:v>0</c:v>
                </c:pt>
                <c:pt idx="773">
                  <c:v>2</c:v>
                </c:pt>
                <c:pt idx="774">
                  <c:v>2</c:v>
                </c:pt>
                <c:pt idx="775">
                  <c:v>6</c:v>
                </c:pt>
                <c:pt idx="776">
                  <c:v>3</c:v>
                </c:pt>
                <c:pt idx="777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1</c:v>
                </c:pt>
                <c:pt idx="782">
                  <c:v>0</c:v>
                </c:pt>
                <c:pt idx="783">
                  <c:v>7</c:v>
                </c:pt>
                <c:pt idx="784">
                  <c:v>10</c:v>
                </c:pt>
                <c:pt idx="785">
                  <c:v>0</c:v>
                </c:pt>
                <c:pt idx="786">
                  <c:v>0</c:v>
                </c:pt>
                <c:pt idx="787">
                  <c:v>3</c:v>
                </c:pt>
                <c:pt idx="788">
                  <c:v>0</c:v>
                </c:pt>
                <c:pt idx="789">
                  <c:v>0</c:v>
                </c:pt>
                <c:pt idx="790">
                  <c:v>1</c:v>
                </c:pt>
                <c:pt idx="791">
                  <c:v>0</c:v>
                </c:pt>
                <c:pt idx="792">
                  <c:v>1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2</c:v>
                </c:pt>
                <c:pt idx="797">
                  <c:v>0</c:v>
                </c:pt>
                <c:pt idx="798">
                  <c:v>5</c:v>
                </c:pt>
                <c:pt idx="799">
                  <c:v>0</c:v>
                </c:pt>
                <c:pt idx="800">
                  <c:v>3</c:v>
                </c:pt>
                <c:pt idx="801">
                  <c:v>2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1</c:v>
                </c:pt>
                <c:pt idx="806">
                  <c:v>5</c:v>
                </c:pt>
                <c:pt idx="808">
                  <c:v>4</c:v>
                </c:pt>
                <c:pt idx="809">
                  <c:v>9</c:v>
                </c:pt>
                <c:pt idx="810">
                  <c:v>7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10</c:v>
                </c:pt>
                <c:pt idx="816">
                  <c:v>1</c:v>
                </c:pt>
                <c:pt idx="817">
                  <c:v>3</c:v>
                </c:pt>
                <c:pt idx="819">
                  <c:v>0</c:v>
                </c:pt>
                <c:pt idx="820">
                  <c:v>0</c:v>
                </c:pt>
                <c:pt idx="821">
                  <c:v>1</c:v>
                </c:pt>
                <c:pt idx="822">
                  <c:v>1</c:v>
                </c:pt>
                <c:pt idx="823">
                  <c:v>0</c:v>
                </c:pt>
                <c:pt idx="824">
                  <c:v>11</c:v>
                </c:pt>
                <c:pt idx="825">
                  <c:v>4</c:v>
                </c:pt>
                <c:pt idx="826">
                  <c:v>0</c:v>
                </c:pt>
                <c:pt idx="827">
                  <c:v>0</c:v>
                </c:pt>
                <c:pt idx="828">
                  <c:v>1</c:v>
                </c:pt>
                <c:pt idx="829">
                  <c:v>11</c:v>
                </c:pt>
                <c:pt idx="830">
                  <c:v>2</c:v>
                </c:pt>
                <c:pt idx="831">
                  <c:v>0</c:v>
                </c:pt>
                <c:pt idx="832">
                  <c:v>3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1</c:v>
                </c:pt>
                <c:pt idx="840">
                  <c:v>3</c:v>
                </c:pt>
                <c:pt idx="841">
                  <c:v>2</c:v>
                </c:pt>
                <c:pt idx="842">
                  <c:v>1</c:v>
                </c:pt>
                <c:pt idx="843">
                  <c:v>4</c:v>
                </c:pt>
                <c:pt idx="844">
                  <c:v>0</c:v>
                </c:pt>
                <c:pt idx="845">
                  <c:v>0</c:v>
                </c:pt>
                <c:pt idx="846">
                  <c:v>1</c:v>
                </c:pt>
                <c:pt idx="847">
                  <c:v>3</c:v>
                </c:pt>
                <c:pt idx="848">
                  <c:v>1</c:v>
                </c:pt>
                <c:pt idx="849">
                  <c:v>0</c:v>
                </c:pt>
                <c:pt idx="850">
                  <c:v>0</c:v>
                </c:pt>
                <c:pt idx="851">
                  <c:v>11</c:v>
                </c:pt>
                <c:pt idx="852">
                  <c:v>0</c:v>
                </c:pt>
                <c:pt idx="853">
                  <c:v>1</c:v>
                </c:pt>
                <c:pt idx="854">
                  <c:v>1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1</c:v>
                </c:pt>
                <c:pt idx="862">
                  <c:v>8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3</c:v>
                </c:pt>
                <c:pt idx="867">
                  <c:v>4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2</c:v>
                </c:pt>
                <c:pt idx="873">
                  <c:v>7</c:v>
                </c:pt>
                <c:pt idx="874">
                  <c:v>0</c:v>
                </c:pt>
                <c:pt idx="875">
                  <c:v>0</c:v>
                </c:pt>
                <c:pt idx="876">
                  <c:v>2</c:v>
                </c:pt>
                <c:pt idx="877">
                  <c:v>5</c:v>
                </c:pt>
                <c:pt idx="878">
                  <c:v>0</c:v>
                </c:pt>
                <c:pt idx="879">
                  <c:v>9</c:v>
                </c:pt>
                <c:pt idx="880">
                  <c:v>2</c:v>
                </c:pt>
                <c:pt idx="881">
                  <c:v>3</c:v>
                </c:pt>
                <c:pt idx="882">
                  <c:v>1</c:v>
                </c:pt>
                <c:pt idx="883">
                  <c:v>4</c:v>
                </c:pt>
                <c:pt idx="884">
                  <c:v>9</c:v>
                </c:pt>
                <c:pt idx="885">
                  <c:v>0</c:v>
                </c:pt>
                <c:pt idx="886">
                  <c:v>5</c:v>
                </c:pt>
                <c:pt idx="887">
                  <c:v>0</c:v>
                </c:pt>
                <c:pt idx="888">
                  <c:v>0</c:v>
                </c:pt>
                <c:pt idx="889">
                  <c:v>7</c:v>
                </c:pt>
                <c:pt idx="890">
                  <c:v>4</c:v>
                </c:pt>
                <c:pt idx="891">
                  <c:v>0</c:v>
                </c:pt>
                <c:pt idx="892">
                  <c:v>0</c:v>
                </c:pt>
                <c:pt idx="893">
                  <c:v>2</c:v>
                </c:pt>
                <c:pt idx="894">
                  <c:v>2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2</c:v>
                </c:pt>
                <c:pt idx="899">
                  <c:v>0</c:v>
                </c:pt>
                <c:pt idx="900">
                  <c:v>2</c:v>
                </c:pt>
                <c:pt idx="901">
                  <c:v>2</c:v>
                </c:pt>
                <c:pt idx="902">
                  <c:v>0</c:v>
                </c:pt>
                <c:pt idx="903">
                  <c:v>0</c:v>
                </c:pt>
                <c:pt idx="904">
                  <c:v>2</c:v>
                </c:pt>
                <c:pt idx="905">
                  <c:v>7</c:v>
                </c:pt>
                <c:pt idx="906">
                  <c:v>9</c:v>
                </c:pt>
                <c:pt idx="908">
                  <c:v>7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1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21</c:v>
                </c:pt>
                <c:pt idx="923">
                  <c:v>2</c:v>
                </c:pt>
                <c:pt idx="924">
                  <c:v>0</c:v>
                </c:pt>
                <c:pt idx="925">
                  <c:v>0</c:v>
                </c:pt>
                <c:pt idx="927">
                  <c:v>1</c:v>
                </c:pt>
                <c:pt idx="928">
                  <c:v>0</c:v>
                </c:pt>
                <c:pt idx="929">
                  <c:v>0</c:v>
                </c:pt>
                <c:pt idx="931">
                  <c:v>0</c:v>
                </c:pt>
                <c:pt idx="932">
                  <c:v>2</c:v>
                </c:pt>
                <c:pt idx="933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3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1</c:v>
                </c:pt>
                <c:pt idx="943">
                  <c:v>0</c:v>
                </c:pt>
                <c:pt idx="944">
                  <c:v>0</c:v>
                </c:pt>
                <c:pt idx="947">
                  <c:v>6</c:v>
                </c:pt>
                <c:pt idx="948">
                  <c:v>0</c:v>
                </c:pt>
                <c:pt idx="949">
                  <c:v>4</c:v>
                </c:pt>
                <c:pt idx="950">
                  <c:v>2</c:v>
                </c:pt>
                <c:pt idx="951">
                  <c:v>0</c:v>
                </c:pt>
                <c:pt idx="952">
                  <c:v>4</c:v>
                </c:pt>
                <c:pt idx="953">
                  <c:v>0</c:v>
                </c:pt>
                <c:pt idx="954">
                  <c:v>0</c:v>
                </c:pt>
                <c:pt idx="955">
                  <c:v>3</c:v>
                </c:pt>
                <c:pt idx="956">
                  <c:v>0</c:v>
                </c:pt>
                <c:pt idx="957">
                  <c:v>13</c:v>
                </c:pt>
                <c:pt idx="959">
                  <c:v>2</c:v>
                </c:pt>
                <c:pt idx="960">
                  <c:v>0</c:v>
                </c:pt>
                <c:pt idx="961">
                  <c:v>3</c:v>
                </c:pt>
                <c:pt idx="963">
                  <c:v>0</c:v>
                </c:pt>
                <c:pt idx="965">
                  <c:v>0</c:v>
                </c:pt>
                <c:pt idx="966">
                  <c:v>14</c:v>
                </c:pt>
                <c:pt idx="967">
                  <c:v>0</c:v>
                </c:pt>
                <c:pt idx="968">
                  <c:v>3</c:v>
                </c:pt>
                <c:pt idx="969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1</c:v>
                </c:pt>
                <c:pt idx="974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8</c:v>
                </c:pt>
                <c:pt idx="980">
                  <c:v>0</c:v>
                </c:pt>
                <c:pt idx="981">
                  <c:v>0</c:v>
                </c:pt>
                <c:pt idx="982">
                  <c:v>8</c:v>
                </c:pt>
                <c:pt idx="983">
                  <c:v>0</c:v>
                </c:pt>
                <c:pt idx="986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4</c:v>
                </c:pt>
                <c:pt idx="992">
                  <c:v>1</c:v>
                </c:pt>
                <c:pt idx="994">
                  <c:v>0</c:v>
                </c:pt>
                <c:pt idx="995">
                  <c:v>2</c:v>
                </c:pt>
                <c:pt idx="996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10</c:v>
                </c:pt>
                <c:pt idx="1003">
                  <c:v>0</c:v>
                </c:pt>
                <c:pt idx="1004">
                  <c:v>0</c:v>
                </c:pt>
                <c:pt idx="1005">
                  <c:v>2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2</c:v>
                </c:pt>
                <c:pt idx="1013">
                  <c:v>1</c:v>
                </c:pt>
                <c:pt idx="1014">
                  <c:v>0</c:v>
                </c:pt>
                <c:pt idx="1015">
                  <c:v>2</c:v>
                </c:pt>
                <c:pt idx="1016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3</c:v>
                </c:pt>
                <c:pt idx="1021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3</c:v>
                </c:pt>
                <c:pt idx="1027">
                  <c:v>0</c:v>
                </c:pt>
                <c:pt idx="1028">
                  <c:v>7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1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5</c:v>
                </c:pt>
                <c:pt idx="1039">
                  <c:v>0</c:v>
                </c:pt>
                <c:pt idx="1040">
                  <c:v>0</c:v>
                </c:pt>
                <c:pt idx="1041">
                  <c:v>2</c:v>
                </c:pt>
                <c:pt idx="1043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1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3</c:v>
                </c:pt>
                <c:pt idx="1057">
                  <c:v>1</c:v>
                </c:pt>
                <c:pt idx="1058">
                  <c:v>3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3</c:v>
                </c:pt>
                <c:pt idx="1066">
                  <c:v>1</c:v>
                </c:pt>
                <c:pt idx="1067">
                  <c:v>4</c:v>
                </c:pt>
                <c:pt idx="1068">
                  <c:v>0</c:v>
                </c:pt>
                <c:pt idx="1069">
                  <c:v>7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5">
                  <c:v>4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1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5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2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100">
                  <c:v>1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5">
                  <c:v>2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8">
                  <c:v>0</c:v>
                </c:pt>
                <c:pt idx="1119">
                  <c:v>2</c:v>
                </c:pt>
                <c:pt idx="1121">
                  <c:v>0</c:v>
                </c:pt>
                <c:pt idx="1122">
                  <c:v>1</c:v>
                </c:pt>
                <c:pt idx="1123">
                  <c:v>0</c:v>
                </c:pt>
                <c:pt idx="1124">
                  <c:v>30</c:v>
                </c:pt>
                <c:pt idx="1125">
                  <c:v>0</c:v>
                </c:pt>
                <c:pt idx="1126">
                  <c:v>0</c:v>
                </c:pt>
                <c:pt idx="1127">
                  <c:v>1</c:v>
                </c:pt>
                <c:pt idx="1128">
                  <c:v>0</c:v>
                </c:pt>
                <c:pt idx="1130">
                  <c:v>1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6">
                  <c:v>2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2</c:v>
                </c:pt>
                <c:pt idx="1144">
                  <c:v>0</c:v>
                </c:pt>
                <c:pt idx="1145">
                  <c:v>0</c:v>
                </c:pt>
                <c:pt idx="1147">
                  <c:v>2</c:v>
                </c:pt>
                <c:pt idx="1148">
                  <c:v>0</c:v>
                </c:pt>
                <c:pt idx="1149">
                  <c:v>1</c:v>
                </c:pt>
                <c:pt idx="1150">
                  <c:v>0</c:v>
                </c:pt>
                <c:pt idx="1154">
                  <c:v>0</c:v>
                </c:pt>
                <c:pt idx="1156">
                  <c:v>0</c:v>
                </c:pt>
                <c:pt idx="1157">
                  <c:v>6</c:v>
                </c:pt>
                <c:pt idx="1158">
                  <c:v>4</c:v>
                </c:pt>
                <c:pt idx="1159">
                  <c:v>0</c:v>
                </c:pt>
                <c:pt idx="1160">
                  <c:v>0</c:v>
                </c:pt>
                <c:pt idx="1161">
                  <c:v>6</c:v>
                </c:pt>
                <c:pt idx="1163">
                  <c:v>0</c:v>
                </c:pt>
                <c:pt idx="1164">
                  <c:v>0</c:v>
                </c:pt>
                <c:pt idx="1165">
                  <c:v>8</c:v>
                </c:pt>
                <c:pt idx="1166">
                  <c:v>0</c:v>
                </c:pt>
                <c:pt idx="1167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5</c:v>
                </c:pt>
                <c:pt idx="1173">
                  <c:v>0</c:v>
                </c:pt>
                <c:pt idx="1174">
                  <c:v>1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3</c:v>
                </c:pt>
                <c:pt idx="1182">
                  <c:v>0</c:v>
                </c:pt>
                <c:pt idx="1183">
                  <c:v>7</c:v>
                </c:pt>
                <c:pt idx="1184">
                  <c:v>0</c:v>
                </c:pt>
                <c:pt idx="1185">
                  <c:v>1</c:v>
                </c:pt>
                <c:pt idx="1186">
                  <c:v>0</c:v>
                </c:pt>
                <c:pt idx="1187">
                  <c:v>0</c:v>
                </c:pt>
                <c:pt idx="1188">
                  <c:v>4</c:v>
                </c:pt>
                <c:pt idx="1189">
                  <c:v>0</c:v>
                </c:pt>
                <c:pt idx="1190">
                  <c:v>0</c:v>
                </c:pt>
                <c:pt idx="1192">
                  <c:v>0</c:v>
                </c:pt>
                <c:pt idx="1193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1</c:v>
                </c:pt>
                <c:pt idx="1205">
                  <c:v>2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7">
                  <c:v>0</c:v>
                </c:pt>
                <c:pt idx="1218">
                  <c:v>2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3">
                  <c:v>0</c:v>
                </c:pt>
                <c:pt idx="1225">
                  <c:v>0</c:v>
                </c:pt>
                <c:pt idx="1226">
                  <c:v>2</c:v>
                </c:pt>
                <c:pt idx="1227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4</c:v>
                </c:pt>
                <c:pt idx="1233">
                  <c:v>0</c:v>
                </c:pt>
                <c:pt idx="1234">
                  <c:v>0</c:v>
                </c:pt>
                <c:pt idx="1236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2</c:v>
                </c:pt>
                <c:pt idx="1241">
                  <c:v>0</c:v>
                </c:pt>
                <c:pt idx="1242">
                  <c:v>0</c:v>
                </c:pt>
                <c:pt idx="1247">
                  <c:v>0</c:v>
                </c:pt>
                <c:pt idx="1248">
                  <c:v>0</c:v>
                </c:pt>
                <c:pt idx="1250">
                  <c:v>0</c:v>
                </c:pt>
                <c:pt idx="1251">
                  <c:v>0</c:v>
                </c:pt>
                <c:pt idx="1253">
                  <c:v>0</c:v>
                </c:pt>
                <c:pt idx="1254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1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80">
                  <c:v>0</c:v>
                </c:pt>
                <c:pt idx="1281">
                  <c:v>7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1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2</c:v>
                </c:pt>
                <c:pt idx="1292">
                  <c:v>2</c:v>
                </c:pt>
                <c:pt idx="1293">
                  <c:v>3</c:v>
                </c:pt>
                <c:pt idx="1294">
                  <c:v>0</c:v>
                </c:pt>
                <c:pt idx="1296">
                  <c:v>0</c:v>
                </c:pt>
                <c:pt idx="1298">
                  <c:v>1</c:v>
                </c:pt>
                <c:pt idx="1299">
                  <c:v>0</c:v>
                </c:pt>
                <c:pt idx="1301">
                  <c:v>0</c:v>
                </c:pt>
                <c:pt idx="1302">
                  <c:v>3</c:v>
                </c:pt>
                <c:pt idx="1304">
                  <c:v>0</c:v>
                </c:pt>
                <c:pt idx="1305">
                  <c:v>0</c:v>
                </c:pt>
                <c:pt idx="1309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2">
                  <c:v>0</c:v>
                </c:pt>
                <c:pt idx="1323">
                  <c:v>3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9">
                  <c:v>0</c:v>
                </c:pt>
                <c:pt idx="1330">
                  <c:v>0</c:v>
                </c:pt>
                <c:pt idx="1332">
                  <c:v>0</c:v>
                </c:pt>
                <c:pt idx="1333">
                  <c:v>1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42">
                  <c:v>0</c:v>
                </c:pt>
                <c:pt idx="1344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2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7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4</c:v>
                </c:pt>
                <c:pt idx="1364">
                  <c:v>0</c:v>
                </c:pt>
                <c:pt idx="1367">
                  <c:v>0</c:v>
                </c:pt>
                <c:pt idx="1368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1">
                  <c:v>0</c:v>
                </c:pt>
                <c:pt idx="1382">
                  <c:v>8</c:v>
                </c:pt>
                <c:pt idx="1383">
                  <c:v>2</c:v>
                </c:pt>
                <c:pt idx="1384">
                  <c:v>2</c:v>
                </c:pt>
                <c:pt idx="1387">
                  <c:v>0</c:v>
                </c:pt>
                <c:pt idx="1389">
                  <c:v>0</c:v>
                </c:pt>
                <c:pt idx="1390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8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5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8</c:v>
                </c:pt>
                <c:pt idx="1416">
                  <c:v>0</c:v>
                </c:pt>
                <c:pt idx="1417">
                  <c:v>1</c:v>
                </c:pt>
                <c:pt idx="1418">
                  <c:v>0</c:v>
                </c:pt>
                <c:pt idx="1419">
                  <c:v>5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4">
                  <c:v>0</c:v>
                </c:pt>
                <c:pt idx="1426">
                  <c:v>0</c:v>
                </c:pt>
                <c:pt idx="1427">
                  <c:v>2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8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6">
                  <c:v>0</c:v>
                </c:pt>
                <c:pt idx="1437">
                  <c:v>1</c:v>
                </c:pt>
                <c:pt idx="1438">
                  <c:v>0</c:v>
                </c:pt>
                <c:pt idx="1440">
                  <c:v>0</c:v>
                </c:pt>
                <c:pt idx="1441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7">
                  <c:v>0</c:v>
                </c:pt>
                <c:pt idx="1448">
                  <c:v>3</c:v>
                </c:pt>
                <c:pt idx="1449">
                  <c:v>0</c:v>
                </c:pt>
                <c:pt idx="1450">
                  <c:v>0</c:v>
                </c:pt>
                <c:pt idx="1451">
                  <c:v>2</c:v>
                </c:pt>
                <c:pt idx="1452">
                  <c:v>0</c:v>
                </c:pt>
                <c:pt idx="1453">
                  <c:v>1</c:v>
                </c:pt>
                <c:pt idx="1455">
                  <c:v>0</c:v>
                </c:pt>
                <c:pt idx="1456">
                  <c:v>0</c:v>
                </c:pt>
                <c:pt idx="1457">
                  <c:v>2</c:v>
                </c:pt>
                <c:pt idx="1459">
                  <c:v>0</c:v>
                </c:pt>
                <c:pt idx="1460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3">
                  <c:v>3</c:v>
                </c:pt>
                <c:pt idx="1477">
                  <c:v>0</c:v>
                </c:pt>
                <c:pt idx="1480">
                  <c:v>0</c:v>
                </c:pt>
                <c:pt idx="1482">
                  <c:v>2</c:v>
                </c:pt>
                <c:pt idx="1484">
                  <c:v>0</c:v>
                </c:pt>
                <c:pt idx="1485">
                  <c:v>0</c:v>
                </c:pt>
                <c:pt idx="1487">
                  <c:v>0</c:v>
                </c:pt>
                <c:pt idx="1488">
                  <c:v>0</c:v>
                </c:pt>
                <c:pt idx="1490">
                  <c:v>0</c:v>
                </c:pt>
                <c:pt idx="1492">
                  <c:v>0</c:v>
                </c:pt>
                <c:pt idx="1494">
                  <c:v>0</c:v>
                </c:pt>
                <c:pt idx="1497">
                  <c:v>29</c:v>
                </c:pt>
                <c:pt idx="1498">
                  <c:v>0</c:v>
                </c:pt>
                <c:pt idx="1501">
                  <c:v>0</c:v>
                </c:pt>
                <c:pt idx="1503">
                  <c:v>0</c:v>
                </c:pt>
                <c:pt idx="1504">
                  <c:v>3</c:v>
                </c:pt>
                <c:pt idx="1506">
                  <c:v>0</c:v>
                </c:pt>
                <c:pt idx="1507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5">
                  <c:v>0</c:v>
                </c:pt>
                <c:pt idx="1516">
                  <c:v>0</c:v>
                </c:pt>
                <c:pt idx="1518">
                  <c:v>0</c:v>
                </c:pt>
                <c:pt idx="1519">
                  <c:v>0</c:v>
                </c:pt>
                <c:pt idx="1523">
                  <c:v>1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30">
                  <c:v>3</c:v>
                </c:pt>
                <c:pt idx="1535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3">
                  <c:v>0</c:v>
                </c:pt>
                <c:pt idx="1545">
                  <c:v>0</c:v>
                </c:pt>
                <c:pt idx="1546">
                  <c:v>0</c:v>
                </c:pt>
                <c:pt idx="1549">
                  <c:v>0</c:v>
                </c:pt>
                <c:pt idx="1550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9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0D-4902-8CF3-84E975D39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978024"/>
        <c:axId val="1381977368"/>
      </c:lineChart>
      <c:catAx>
        <c:axId val="1381978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Call</a:t>
                </a:r>
                <a:r>
                  <a:rPr lang="en-US" baseline="0"/>
                  <a:t> Duration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977368"/>
        <c:crosses val="autoZero"/>
        <c:auto val="1"/>
        <c:lblAlgn val="ctr"/>
        <c:lblOffset val="100"/>
        <c:noMultiLvlLbl val="0"/>
      </c:catAx>
      <c:valAx>
        <c:axId val="1381977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Last</a:t>
                </a:r>
                <a:r>
                  <a:rPr lang="en-US" baseline="0"/>
                  <a:t> Contacted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978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[BA_B1_C2_AnveshVarma (Autosaved) (version 1).xlsb]call duration vs education!PivotTable25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'call duration vs education'!$B$3:$B$4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'call duration vs education'!$A$5:$A$8</c:f>
              <c:strCache>
                <c:ptCount val="3"/>
                <c:pt idx="0">
                  <c:v>bachelors</c:v>
                </c:pt>
                <c:pt idx="1">
                  <c:v>Doctorate</c:v>
                </c:pt>
                <c:pt idx="2">
                  <c:v>masters</c:v>
                </c:pt>
              </c:strCache>
            </c:strRef>
          </c:cat>
          <c:val>
            <c:numRef>
              <c:f>'call duration vs education'!$B$5:$B$8</c:f>
              <c:numCache>
                <c:formatCode>General</c:formatCode>
                <c:ptCount val="3"/>
                <c:pt idx="0">
                  <c:v>6330</c:v>
                </c:pt>
                <c:pt idx="1">
                  <c:v>11444</c:v>
                </c:pt>
                <c:pt idx="2">
                  <c:v>21030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7-44DE-B180-F2D3C806A628}"/>
            </c:ext>
          </c:extLst>
        </c:ser>
        <c:ser>
          <c:idx val="1"/>
          <c:order val="1"/>
          <c:tx>
            <c:strRef>
              <c:f>'call duration vs education'!$C$3:$C$4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'call duration vs education'!$A$5:$A$8</c:f>
              <c:strCache>
                <c:ptCount val="3"/>
                <c:pt idx="0">
                  <c:v>bachelors</c:v>
                </c:pt>
                <c:pt idx="1">
                  <c:v>Doctorate</c:v>
                </c:pt>
                <c:pt idx="2">
                  <c:v>masters</c:v>
                </c:pt>
              </c:strCache>
            </c:strRef>
          </c:cat>
          <c:val>
            <c:numRef>
              <c:f>'call duration vs education'!$C$5:$C$8</c:f>
              <c:numCache>
                <c:formatCode>General</c:formatCode>
                <c:ptCount val="3"/>
                <c:pt idx="0">
                  <c:v>584</c:v>
                </c:pt>
                <c:pt idx="1">
                  <c:v>1963</c:v>
                </c:pt>
                <c:pt idx="2">
                  <c:v>2388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17-44DE-B180-F2D3C806A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4598840"/>
        <c:axId val="614589000"/>
      </c:barChart>
      <c:catAx>
        <c:axId val="61459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589000"/>
        <c:crosses val="autoZero"/>
        <c:auto val="1"/>
        <c:lblAlgn val="ctr"/>
        <c:lblOffset val="100"/>
        <c:noMultiLvlLbl val="0"/>
      </c:catAx>
      <c:valAx>
        <c:axId val="61458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59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 assgnmnt.xlsx]cashbalance vs job !PivotTable3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'cashbalance vs job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'cashbalance vs job '!$A$4:$A$15</c:f>
              <c:strCache>
                <c:ptCount val="11"/>
                <c:pt idx="0">
                  <c:v>admin</c:v>
                </c:pt>
                <c:pt idx="1">
                  <c:v>blue-collar</c:v>
                </c:pt>
                <c:pt idx="2">
                  <c:v>entrepreneur</c:v>
                </c:pt>
                <c:pt idx="3">
                  <c:v>housemaid</c:v>
                </c:pt>
                <c:pt idx="4">
                  <c:v>management</c:v>
                </c:pt>
                <c:pt idx="5">
                  <c:v>retired</c:v>
                </c:pt>
                <c:pt idx="6">
                  <c:v>self-employed</c:v>
                </c:pt>
                <c:pt idx="7">
                  <c:v>services</c:v>
                </c:pt>
                <c:pt idx="8">
                  <c:v>student</c:v>
                </c:pt>
                <c:pt idx="9">
                  <c:v>technician</c:v>
                </c:pt>
                <c:pt idx="10">
                  <c:v>unemployed</c:v>
                </c:pt>
              </c:strCache>
            </c:strRef>
          </c:cat>
          <c:val>
            <c:numRef>
              <c:f>'cashbalance vs job '!$B$4:$B$15</c:f>
              <c:numCache>
                <c:formatCode>_([$$-409]* #,##0.00_);_([$$-409]* \(#,##0.00\);_([$$-409]* "-"??_);_(@_)</c:formatCode>
                <c:ptCount val="11"/>
                <c:pt idx="0">
                  <c:v>56774.721902570003</c:v>
                </c:pt>
                <c:pt idx="1">
                  <c:v>53866.724295738837</c:v>
                </c:pt>
                <c:pt idx="2">
                  <c:v>75284.337748344376</c:v>
                </c:pt>
                <c:pt idx="3">
                  <c:v>70296.20303756994</c:v>
                </c:pt>
                <c:pt idx="4">
                  <c:v>88118.484530676462</c:v>
                </c:pt>
                <c:pt idx="5">
                  <c:v>99047.865718096931</c:v>
                </c:pt>
                <c:pt idx="6">
                  <c:v>82282.977386934668</c:v>
                </c:pt>
                <c:pt idx="7">
                  <c:v>49851.518386714117</c:v>
                </c:pt>
                <c:pt idx="8">
                  <c:v>69358.074866310155</c:v>
                </c:pt>
                <c:pt idx="9">
                  <c:v>62436.037268699503</c:v>
                </c:pt>
                <c:pt idx="10">
                  <c:v>75772.086824067024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5-428D-9C6D-B4133EABA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77655592"/>
        <c:axId val="677661496"/>
      </c:barChart>
      <c:catAx>
        <c:axId val="67765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661496"/>
        <c:crosses val="autoZero"/>
        <c:auto val="1"/>
        <c:lblAlgn val="ctr"/>
        <c:lblOffset val="100"/>
        <c:noMultiLvlLbl val="0"/>
      </c:catAx>
      <c:valAx>
        <c:axId val="67766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65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 assgnmnt.xlsx]education vs age!PivotTable4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'education vs age'!$B$3:$B$4</c:f>
              <c:strCache>
                <c:ptCount val="1"/>
                <c:pt idx="0">
                  <c:v>bachelors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'education vs age'!$A$5:$A$13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88-97</c:v>
                </c:pt>
              </c:strCache>
            </c:strRef>
          </c:cat>
          <c:val>
            <c:numRef>
              <c:f>'education vs age'!$B$5:$B$13</c:f>
              <c:numCache>
                <c:formatCode>General</c:formatCode>
                <c:ptCount val="8"/>
                <c:pt idx="0">
                  <c:v>221</c:v>
                </c:pt>
                <c:pt idx="1">
                  <c:v>1530</c:v>
                </c:pt>
                <c:pt idx="2">
                  <c:v>2216</c:v>
                </c:pt>
                <c:pt idx="3">
                  <c:v>1969</c:v>
                </c:pt>
                <c:pt idx="4">
                  <c:v>715</c:v>
                </c:pt>
                <c:pt idx="5">
                  <c:v>160</c:v>
                </c:pt>
                <c:pt idx="6">
                  <c:v>97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D8-4530-9016-A1E7639168DD}"/>
            </c:ext>
          </c:extLst>
        </c:ser>
        <c:ser>
          <c:idx val="1"/>
          <c:order val="1"/>
          <c:tx>
            <c:strRef>
              <c:f>'education vs age'!$C$3:$C$4</c:f>
              <c:strCache>
                <c:ptCount val="1"/>
                <c:pt idx="0">
                  <c:v>Doctorate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'education vs age'!$A$5:$A$13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88-97</c:v>
                </c:pt>
              </c:strCache>
            </c:strRef>
          </c:cat>
          <c:val>
            <c:numRef>
              <c:f>'education vs age'!$C$5:$C$13</c:f>
              <c:numCache>
                <c:formatCode>General</c:formatCode>
                <c:ptCount val="8"/>
                <c:pt idx="0">
                  <c:v>757</c:v>
                </c:pt>
                <c:pt idx="1">
                  <c:v>6304</c:v>
                </c:pt>
                <c:pt idx="2">
                  <c:v>3326</c:v>
                </c:pt>
                <c:pt idx="3">
                  <c:v>2256</c:v>
                </c:pt>
                <c:pt idx="4">
                  <c:v>650</c:v>
                </c:pt>
                <c:pt idx="5">
                  <c:v>99</c:v>
                </c:pt>
                <c:pt idx="6">
                  <c:v>14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D8-4530-9016-A1E7639168DD}"/>
            </c:ext>
          </c:extLst>
        </c:ser>
        <c:ser>
          <c:idx val="2"/>
          <c:order val="2"/>
          <c:tx>
            <c:strRef>
              <c:f>'education vs age'!$D$3:$D$4</c:f>
              <c:strCache>
                <c:ptCount val="1"/>
                <c:pt idx="0">
                  <c:v>masters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'education vs age'!$A$5:$A$13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88-97</c:v>
                </c:pt>
              </c:strCache>
            </c:strRef>
          </c:cat>
          <c:val>
            <c:numRef>
              <c:f>'education vs age'!$D$5:$D$13</c:f>
              <c:numCache>
                <c:formatCode>General</c:formatCode>
                <c:ptCount val="8"/>
                <c:pt idx="0">
                  <c:v>1939</c:v>
                </c:pt>
                <c:pt idx="1">
                  <c:v>9282</c:v>
                </c:pt>
                <c:pt idx="2">
                  <c:v>6629</c:v>
                </c:pt>
                <c:pt idx="3">
                  <c:v>4260</c:v>
                </c:pt>
                <c:pt idx="4">
                  <c:v>1124</c:v>
                </c:pt>
                <c:pt idx="5">
                  <c:v>138</c:v>
                </c:pt>
                <c:pt idx="6">
                  <c:v>42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D8-4530-9016-A1E763916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9331096"/>
        <c:axId val="1039331424"/>
      </c:barChart>
      <c:catAx>
        <c:axId val="1039331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331424"/>
        <c:crosses val="autoZero"/>
        <c:auto val="1"/>
        <c:lblAlgn val="ctr"/>
        <c:lblOffset val="100"/>
        <c:noMultiLvlLbl val="0"/>
      </c:catAx>
      <c:valAx>
        <c:axId val="103933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331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21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482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57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62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59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15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56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05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89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446847" y="622499"/>
            <a:ext cx="9877789" cy="73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3F3C"/>
              </a:buClr>
              <a:buSzPts val="3600"/>
              <a:buFont typeface="Lato"/>
              <a:buNone/>
            </a:pPr>
            <a:r>
              <a:rPr lang="en-US" sz="3600" b="1">
                <a:solidFill>
                  <a:srgbClr val="F43F3C"/>
                </a:solidFill>
              </a:rPr>
              <a:t>ASSIGNMENT GUIDELINES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602478" y="1526520"/>
            <a:ext cx="1098704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Make </a:t>
            </a:r>
            <a:r>
              <a:rPr lang="en-US" sz="2000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the changes in the</a:t>
            </a: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 PPT </a:t>
            </a:r>
            <a:r>
              <a:rPr lang="en-US" sz="2000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as you solve the parts</a:t>
            </a:r>
            <a:endParaRPr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This file contains the template for </a:t>
            </a:r>
            <a:r>
              <a:rPr lang="en-IN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IN" sz="2000" b="1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EDA part </a:t>
            </a:r>
            <a:r>
              <a:rPr lang="en-IN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of the project.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Check the instructions added in the note section of every slide for clarity.</a:t>
            </a: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Don’t move around any image or text box</a:t>
            </a: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If you require more/lesser elements, be careful when you copy/delete the existing ones.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3895" y="171493"/>
            <a:ext cx="1648553" cy="45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consideration: Age vs education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38661"/>
              </p:ext>
            </p:extLst>
          </p:nvPr>
        </p:nvGraphicFramePr>
        <p:xfrm>
          <a:off x="1759819" y="2589196"/>
          <a:ext cx="7095424" cy="368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815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III: </a:t>
            </a:r>
            <a:r>
              <a:rPr lang="en-US" sz="3500" b="1" dirty="0" err="1">
                <a:solidFill>
                  <a:srgbClr val="EF413D"/>
                </a:solidFill>
              </a:rPr>
              <a:t>Optimisation</a:t>
            </a:r>
            <a:r>
              <a:rPr lang="en-US" sz="3500" b="1" dirty="0">
                <a:solidFill>
                  <a:srgbClr val="EF413D"/>
                </a:solidFill>
              </a:rPr>
              <a:t> Results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</a:t>
            </a:r>
            <a:r>
              <a:rPr lang="en-US" sz="3000" b="1" dirty="0" err="1" smtClean="0">
                <a:solidFill>
                  <a:srgbClr val="5A5A5A"/>
                </a:solidFill>
              </a:rPr>
              <a:t>Optimisation</a:t>
            </a:r>
            <a:endParaRPr sz="3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average call duration for each successful term deposit is 9 minutes, so the cost is 90 rupees per conversion.</a:t>
            </a:r>
          </a:p>
          <a:p>
            <a:r>
              <a:rPr lang="en-US" dirty="0" smtClean="0"/>
              <a:t>Doctorate-single and masters-single are to be called more for increase in profitability </a:t>
            </a:r>
          </a:p>
          <a:p>
            <a:r>
              <a:rPr lang="en-US" dirty="0" smtClean="0"/>
              <a:t>To get the maximum profit bank should consider masters and married with approx. 1100 calls for increase in subscriptions because of high volume.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5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IV: Major insights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segment with single doctorates have high conversion rate when compared with others.</a:t>
            </a:r>
          </a:p>
          <a:p>
            <a:r>
              <a:rPr lang="en-US" dirty="0" smtClean="0"/>
              <a:t>The segment with  masters are more likely to open term deposit when compared to others</a:t>
            </a:r>
          </a:p>
          <a:p>
            <a:r>
              <a:rPr lang="en-US" dirty="0" smtClean="0"/>
              <a:t>Apart from retired, management people are having high average  bank balance when compared to others and need to </a:t>
            </a:r>
            <a:r>
              <a:rPr lang="en-US" smtClean="0"/>
              <a:t>be targeted.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11895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>
                <a:solidFill>
                  <a:srgbClr val="EF413D"/>
                </a:solidFill>
              </a:rPr>
              <a:t>ASSIGNMENT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400" dirty="0" smtClean="0">
                <a:solidFill>
                  <a:srgbClr val="5A5A5A"/>
                </a:solidFill>
              </a:rPr>
              <a:t>Name: Anvesh Varma </a:t>
            </a:r>
            <a:r>
              <a:rPr lang="en-US" sz="3400" dirty="0" err="1" smtClean="0">
                <a:solidFill>
                  <a:srgbClr val="5A5A5A"/>
                </a:solidFill>
              </a:rPr>
              <a:t>Vatsavai</a:t>
            </a:r>
            <a:endParaRPr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725659" y="2515151"/>
            <a:ext cx="10515600" cy="411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EF413D"/>
                </a:solidFill>
              </a:rPr>
              <a:t>Problem Statement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 </a:t>
            </a:r>
          </a:p>
          <a:p>
            <a:pPr marL="50800" lvl="0" indent="0">
              <a:buNone/>
            </a:pPr>
            <a:r>
              <a:rPr lang="en-IN" sz="2000" b="1" dirty="0">
                <a:solidFill>
                  <a:srgbClr val="5A5A5A"/>
                </a:solidFill>
              </a:rPr>
              <a:t>Bank of Corporate </a:t>
            </a:r>
            <a:r>
              <a:rPr lang="en-US" sz="2000" dirty="0"/>
              <a:t>conducted a telemarketing campaign for one of its financial products ‘Term deposits’ to build a long-term relationship with the existing customers. These campaigns need to be cost efficient such that the bank not only increases their overall revenues but also the total profit. </a:t>
            </a:r>
          </a:p>
          <a:p>
            <a:pPr marL="50800" lvl="0" indent="0">
              <a:buNone/>
            </a:pPr>
            <a:endParaRPr lang="en-US" sz="2000" dirty="0"/>
          </a:p>
          <a:p>
            <a:pPr marL="50800" lvl="0" indent="0">
              <a:buNone/>
            </a:pPr>
            <a:endParaRPr lang="en-US" sz="2000" dirty="0"/>
          </a:p>
          <a:p>
            <a:pPr marL="50800" lvl="0" indent="0">
              <a:buNone/>
            </a:pPr>
            <a:r>
              <a:rPr lang="en-US" sz="2400" dirty="0">
                <a:solidFill>
                  <a:srgbClr val="EF413D"/>
                </a:solidFill>
              </a:rPr>
              <a:t>Assignment Objective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dirty="0"/>
              <a:t> 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>
              <a:spcBef>
                <a:spcPts val="0"/>
              </a:spcBef>
              <a:buNone/>
            </a:pPr>
            <a:r>
              <a:rPr lang="en-US" sz="2000" dirty="0"/>
              <a:t>To identify the target customers and the driving factors behind the successful conversion of a customer and optimize future marketing campaigns.</a:t>
            </a:r>
            <a:endParaRPr sz="2000" dirty="0">
              <a:solidFill>
                <a:srgbClr val="5A5A5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Optimization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369698" y="169068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Call duration in seconds.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247571"/>
              </p:ext>
            </p:extLst>
          </p:nvPr>
        </p:nvGraphicFramePr>
        <p:xfrm>
          <a:off x="1445940" y="2559204"/>
          <a:ext cx="8434039" cy="3417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Age of account holders.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638432"/>
              </p:ext>
            </p:extLst>
          </p:nvPr>
        </p:nvGraphicFramePr>
        <p:xfrm>
          <a:off x="1248937" y="2475571"/>
          <a:ext cx="7649735" cy="3256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50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481209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Education.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876829"/>
              </p:ext>
            </p:extLst>
          </p:nvPr>
        </p:nvGraphicFramePr>
        <p:xfrm>
          <a:off x="1416205" y="2386362"/>
          <a:ext cx="7382107" cy="3534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85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Martial Status.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695257"/>
              </p:ext>
            </p:extLst>
          </p:nvPr>
        </p:nvGraphicFramePr>
        <p:xfrm>
          <a:off x="1806498" y="2375210"/>
          <a:ext cx="7560525" cy="355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416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69068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Call Duration vs Last Contacted.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684531"/>
              </p:ext>
            </p:extLst>
          </p:nvPr>
        </p:nvGraphicFramePr>
        <p:xfrm>
          <a:off x="1393902" y="2506644"/>
          <a:ext cx="9054791" cy="3726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998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Call duration vs Education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880595"/>
              </p:ext>
            </p:extLst>
          </p:nvPr>
        </p:nvGraphicFramePr>
        <p:xfrm>
          <a:off x="2057400" y="2524540"/>
          <a:ext cx="7046843" cy="3369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305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consideration: Job vs Average of cash balance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582159"/>
              </p:ext>
            </p:extLst>
          </p:nvPr>
        </p:nvGraphicFramePr>
        <p:xfrm>
          <a:off x="1280160" y="2492944"/>
          <a:ext cx="6833937" cy="341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812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6652</TotalTime>
  <Words>693</Words>
  <Application>Microsoft Office PowerPoint</Application>
  <PresentationFormat>Widescreen</PresentationFormat>
  <Paragraphs>215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Arial</vt:lpstr>
      <vt:lpstr>Calibri</vt:lpstr>
      <vt:lpstr>Office Theme</vt:lpstr>
      <vt:lpstr>ASSIGNMENT GUIDELINES</vt:lpstr>
      <vt:lpstr>ASSIGNMENT   Name: Anvesh Varma Vatsavai</vt:lpstr>
      <vt:lpstr>PART I :  Univariate Analysis   Marketing Campaign Optimization</vt:lpstr>
      <vt:lpstr>PART I :  Univariate Analysis   Marketing Campaign Optimisation</vt:lpstr>
      <vt:lpstr>PART I :  Univariate Analysis   Marketing Campaign Optimisation</vt:lpstr>
      <vt:lpstr>PART I :  Univariate Analysis   Marketing Campaign Optimisation</vt:lpstr>
      <vt:lpstr>PART II :  Bivariate Analysis   Marketing Campaign Optimisation</vt:lpstr>
      <vt:lpstr>PART II :  Bivariate Analysis   Marketing Campaign Optimisation</vt:lpstr>
      <vt:lpstr>PART II :  Bivariate Analysis   Marketing Campaign Optimisation</vt:lpstr>
      <vt:lpstr>PART II :  Bivariate Analysis   Marketing Campaign Optimisation</vt:lpstr>
      <vt:lpstr>PART III: Optimisation Results   Marketing Campaign Optimisation</vt:lpstr>
      <vt:lpstr>PART IV: Major insights   Marketing Campaign Optimisation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Mahima Prasad</dc:creator>
  <cp:lastModifiedBy>Varma, Anvesh</cp:lastModifiedBy>
  <cp:revision>36</cp:revision>
  <dcterms:modified xsi:type="dcterms:W3CDTF">2021-03-08T18:26:20Z</dcterms:modified>
</cp:coreProperties>
</file>