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DM Sans Bold" panose="020B0604020202020204" charset="0"/>
      <p:regular r:id="rId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font" Target="fonts/font1.fntdata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7" name="TextBox 17"/>
          <p:cNvSpPr txBox="1"/>
          <p:nvPr/>
        </p:nvSpPr>
        <p:spPr>
          <a:xfrm>
            <a:off x="3688802" y="3908068"/>
            <a:ext cx="10910396" cy="1657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>
                <a:solidFill>
                  <a:srgbClr val="000000"/>
                </a:solidFill>
                <a:latin typeface="DM Sans Bold"/>
              </a:rPr>
              <a:t>Visual Story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914102" y="6624033"/>
            <a:ext cx="8459795" cy="578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Presented by Good Students</a:t>
            </a:r>
          </a:p>
        </p:txBody>
      </p:sp>
      <p:sp>
        <p:nvSpPr>
          <p:cNvPr id="19" name="Freeform 19"/>
          <p:cNvSpPr/>
          <p:nvPr/>
        </p:nvSpPr>
        <p:spPr>
          <a:xfrm>
            <a:off x="4737926" y="257621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DM Sans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Doodle Project Presentation</dc:title>
  <cp:lastModifiedBy>Anvi Kohli</cp:lastModifiedBy>
  <cp:revision>2</cp:revision>
  <dcterms:created xsi:type="dcterms:W3CDTF">2006-08-16T00:00:00Z</dcterms:created>
  <dcterms:modified xsi:type="dcterms:W3CDTF">2024-04-29T06:02:21Z</dcterms:modified>
  <dc:identifier>DAGDxQchOyg</dc:identifier>
</cp:coreProperties>
</file>