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Thin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Roboto Medium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.fntdata"/><Relationship Id="rId11" Type="http://schemas.openxmlformats.org/officeDocument/2006/relationships/font" Target="fonts/RobotoThin-regular.fntdata"/><Relationship Id="rId22" Type="http://schemas.openxmlformats.org/officeDocument/2006/relationships/font" Target="fonts/RobotoMedium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edium-italic.fntdata"/><Relationship Id="rId13" Type="http://schemas.openxmlformats.org/officeDocument/2006/relationships/font" Target="fonts/RobotoThin-italic.fntdata"/><Relationship Id="rId12" Type="http://schemas.openxmlformats.org/officeDocument/2006/relationships/font" Target="fonts/RobotoThin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Thin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edium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9218fc137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9218fc137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9218fc137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9218fc137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9218fc13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9218fc13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9218fc137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9218fc137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944084" y="812078"/>
            <a:ext cx="3501300" cy="35013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3611776" y="414352"/>
            <a:ext cx="2166000" cy="2166000"/>
            <a:chOff x="3611776" y="414352"/>
            <a:chExt cx="2166000" cy="2166000"/>
          </a:xfrm>
        </p:grpSpPr>
        <p:sp>
          <p:nvSpPr>
            <p:cNvPr id="56" name="Google Shape;56;p13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DBMS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8" name="Google Shape;58;p13"/>
          <p:cNvGrpSpPr/>
          <p:nvPr/>
        </p:nvGrpSpPr>
        <p:grpSpPr>
          <a:xfrm>
            <a:off x="4562258" y="2032864"/>
            <a:ext cx="2166000" cy="2166000"/>
            <a:chOff x="4562258" y="2032864"/>
            <a:chExt cx="2166000" cy="2166000"/>
          </a:xfrm>
        </p:grpSpPr>
        <p:sp>
          <p:nvSpPr>
            <p:cNvPr id="59" name="Google Shape;59;p13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5079846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SPOS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" name="Google Shape;61;p13"/>
          <p:cNvGrpSpPr/>
          <p:nvPr/>
        </p:nvGrpSpPr>
        <p:grpSpPr>
          <a:xfrm>
            <a:off x="2702876" y="2032864"/>
            <a:ext cx="2166000" cy="2166000"/>
            <a:chOff x="2702876" y="2032864"/>
            <a:chExt cx="2166000" cy="2166000"/>
          </a:xfrm>
        </p:grpSpPr>
        <p:sp>
          <p:nvSpPr>
            <p:cNvPr id="62" name="Google Shape;62;p13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 txBox="1"/>
            <p:nvPr/>
          </p:nvSpPr>
          <p:spPr>
            <a:xfrm>
              <a:off x="2855281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CNS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4" name="Google Shape;64;p13"/>
          <p:cNvSpPr/>
          <p:nvPr/>
        </p:nvSpPr>
        <p:spPr>
          <a:xfrm>
            <a:off x="4084680" y="1946241"/>
            <a:ext cx="1225800" cy="12258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DSA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3271198" y="1463313"/>
            <a:ext cx="2599200" cy="1998900"/>
          </a:xfrm>
          <a:prstGeom prst="triangle">
            <a:avLst>
              <a:gd fmla="val 50000" name="adj"/>
            </a:avLst>
          </a:prstGeom>
          <a:solidFill>
            <a:srgbClr val="D686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849359" y="2530593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FULL STACK DEVELOPER / </a:t>
            </a:r>
            <a:endParaRPr b="1" sz="12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DEV OPS</a:t>
            </a:r>
            <a:endParaRPr b="1" sz="1200">
              <a:solidFill>
                <a:srgbClr val="701C7F"/>
              </a:solidFill>
            </a:endParaRPr>
          </a:p>
        </p:txBody>
      </p:sp>
      <p:grpSp>
        <p:nvGrpSpPr>
          <p:cNvPr id="71" name="Google Shape;71;p14"/>
          <p:cNvGrpSpPr/>
          <p:nvPr/>
        </p:nvGrpSpPr>
        <p:grpSpPr>
          <a:xfrm>
            <a:off x="3698064" y="3159725"/>
            <a:ext cx="2449869" cy="789043"/>
            <a:chOff x="3698064" y="3159725"/>
            <a:chExt cx="2449869" cy="789043"/>
          </a:xfrm>
        </p:grpSpPr>
        <p:sp>
          <p:nvSpPr>
            <p:cNvPr id="72" name="Google Shape;72;p14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761E86"/>
                  </a:solidFill>
                  <a:latin typeface="Roboto"/>
                  <a:ea typeface="Roboto"/>
                  <a:cs typeface="Roboto"/>
                  <a:sym typeface="Roboto"/>
                </a:rPr>
                <a:t>Vestibulum nec congue tempus</a:t>
              </a:r>
              <a:endParaRPr sz="800">
                <a:solidFill>
                  <a:srgbClr val="761E86"/>
                </a:solidFill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02</a:t>
              </a:r>
              <a:endPara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3033133" y="1525710"/>
            <a:ext cx="1249592" cy="2199515"/>
            <a:chOff x="3033133" y="1525710"/>
            <a:chExt cx="1249592" cy="2199515"/>
          </a:xfrm>
        </p:grpSpPr>
        <p:sp>
          <p:nvSpPr>
            <p:cNvPr id="76" name="Google Shape;76;p14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9225A5"/>
                  </a:solidFill>
                  <a:latin typeface="Roboto"/>
                  <a:ea typeface="Roboto"/>
                  <a:cs typeface="Roboto"/>
                  <a:sym typeface="Roboto"/>
                </a:rPr>
                <a:t>Vestibulum nec congue tempus</a:t>
              </a:r>
              <a:endParaRPr sz="800">
                <a:solidFill>
                  <a:srgbClr val="9225A5"/>
                </a:solidFill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03</a:t>
              </a:r>
              <a:endPara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4288708" y="1198100"/>
            <a:ext cx="1767434" cy="1861998"/>
            <a:chOff x="4288708" y="1198100"/>
            <a:chExt cx="1767434" cy="1861998"/>
          </a:xfrm>
        </p:grpSpPr>
        <p:sp>
          <p:nvSpPr>
            <p:cNvPr id="80" name="Google Shape;80;p14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551561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01</a:t>
              </a:r>
              <a:endPara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551561"/>
                  </a:solidFill>
                  <a:latin typeface="Roboto"/>
                  <a:ea typeface="Roboto"/>
                  <a:cs typeface="Roboto"/>
                  <a:sym typeface="Roboto"/>
                </a:rPr>
                <a:t>Vestibulum nec congue tempus</a:t>
              </a:r>
              <a:endParaRPr sz="800">
                <a:solidFill>
                  <a:srgbClr val="55156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15"/>
          <p:cNvCxnSpPr>
            <a:stCxn id="88" idx="6"/>
            <a:endCxn id="89" idx="2"/>
          </p:cNvCxnSpPr>
          <p:nvPr/>
        </p:nvCxnSpPr>
        <p:spPr>
          <a:xfrm>
            <a:off x="2947825" y="2571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5"/>
          <p:cNvCxnSpPr>
            <a:stCxn id="88" idx="6"/>
            <a:endCxn id="91" idx="2"/>
          </p:cNvCxnSpPr>
          <p:nvPr/>
        </p:nvCxnSpPr>
        <p:spPr>
          <a:xfrm flipH="1" rot="10800000">
            <a:off x="2947825" y="1635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5"/>
          <p:cNvCxnSpPr>
            <a:stCxn id="93" idx="3"/>
            <a:endCxn id="94" idx="2"/>
          </p:cNvCxnSpPr>
          <p:nvPr/>
        </p:nvCxnSpPr>
        <p:spPr>
          <a:xfrm flipH="1" rot="10800000">
            <a:off x="5006350" y="11785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15"/>
          <p:cNvCxnSpPr>
            <a:stCxn id="93" idx="3"/>
            <a:endCxn id="96" idx="2"/>
          </p:cNvCxnSpPr>
          <p:nvPr/>
        </p:nvCxnSpPr>
        <p:spPr>
          <a:xfrm>
            <a:off x="5006350" y="1635750"/>
            <a:ext cx="586200" cy="44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15"/>
          <p:cNvCxnSpPr>
            <a:stCxn id="98" idx="3"/>
            <a:endCxn id="99" idx="2"/>
          </p:cNvCxnSpPr>
          <p:nvPr/>
        </p:nvCxnSpPr>
        <p:spPr>
          <a:xfrm flipH="1" rot="10800000">
            <a:off x="5006350" y="30505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15"/>
          <p:cNvCxnSpPr>
            <a:stCxn id="98" idx="3"/>
            <a:endCxn id="101" idx="2"/>
          </p:cNvCxnSpPr>
          <p:nvPr/>
        </p:nvCxnSpPr>
        <p:spPr>
          <a:xfrm>
            <a:off x="5006350" y="35077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2" name="Google Shape;102;p15"/>
          <p:cNvGrpSpPr/>
          <p:nvPr/>
        </p:nvGrpSpPr>
        <p:grpSpPr>
          <a:xfrm>
            <a:off x="5592550" y="1018950"/>
            <a:ext cx="1356300" cy="319200"/>
            <a:chOff x="5592550" y="1018950"/>
            <a:chExt cx="1356300" cy="319200"/>
          </a:xfrm>
        </p:grpSpPr>
        <p:sp>
          <p:nvSpPr>
            <p:cNvPr id="103" name="Google Shape;103;p15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Lorem Ipsum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15"/>
          <p:cNvGrpSpPr/>
          <p:nvPr/>
        </p:nvGrpSpPr>
        <p:grpSpPr>
          <a:xfrm>
            <a:off x="3650050" y="1476150"/>
            <a:ext cx="1356300" cy="319200"/>
            <a:chOff x="3650050" y="1476150"/>
            <a:chExt cx="1356300" cy="319200"/>
          </a:xfrm>
        </p:grpSpPr>
        <p:sp>
          <p:nvSpPr>
            <p:cNvPr id="93" name="Google Shape;93;p15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Lorem Ipsum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15"/>
          <p:cNvGrpSpPr/>
          <p:nvPr/>
        </p:nvGrpSpPr>
        <p:grpSpPr>
          <a:xfrm>
            <a:off x="1585550" y="2412150"/>
            <a:ext cx="1362275" cy="319200"/>
            <a:chOff x="1596750" y="2412150"/>
            <a:chExt cx="1362275" cy="319200"/>
          </a:xfrm>
        </p:grpSpPr>
        <p:sp>
          <p:nvSpPr>
            <p:cNvPr id="106" name="Google Shape;106;p15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KUNAL KUSHAVA DSA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15"/>
          <p:cNvGrpSpPr/>
          <p:nvPr/>
        </p:nvGrpSpPr>
        <p:grpSpPr>
          <a:xfrm>
            <a:off x="3650050" y="3348150"/>
            <a:ext cx="1356300" cy="319200"/>
            <a:chOff x="3650050" y="3348150"/>
            <a:chExt cx="1356300" cy="319200"/>
          </a:xfrm>
        </p:grpSpPr>
        <p:sp>
          <p:nvSpPr>
            <p:cNvPr id="98" name="Google Shape;98;p15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Lorem Ipsum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15"/>
          <p:cNvGrpSpPr/>
          <p:nvPr/>
        </p:nvGrpSpPr>
        <p:grpSpPr>
          <a:xfrm>
            <a:off x="5592550" y="1933350"/>
            <a:ext cx="1356300" cy="319200"/>
            <a:chOff x="5592550" y="1933350"/>
            <a:chExt cx="1356300" cy="319200"/>
          </a:xfrm>
        </p:grpSpPr>
        <p:sp>
          <p:nvSpPr>
            <p:cNvPr id="109" name="Google Shape;109;p15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Lorem Ipsum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15"/>
          <p:cNvGrpSpPr/>
          <p:nvPr/>
        </p:nvGrpSpPr>
        <p:grpSpPr>
          <a:xfrm>
            <a:off x="5592550" y="2890950"/>
            <a:ext cx="1356300" cy="319200"/>
            <a:chOff x="5592550" y="2890950"/>
            <a:chExt cx="1356300" cy="319200"/>
          </a:xfrm>
        </p:grpSpPr>
        <p:sp>
          <p:nvSpPr>
            <p:cNvPr id="111" name="Google Shape;111;p15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Lorem Ipsum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15"/>
          <p:cNvGrpSpPr/>
          <p:nvPr/>
        </p:nvGrpSpPr>
        <p:grpSpPr>
          <a:xfrm>
            <a:off x="5592550" y="3805350"/>
            <a:ext cx="1356300" cy="319200"/>
            <a:chOff x="5592550" y="3805350"/>
            <a:chExt cx="1356300" cy="319200"/>
          </a:xfrm>
        </p:grpSpPr>
        <p:sp>
          <p:nvSpPr>
            <p:cNvPr id="113" name="Google Shape;113;p15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Lorem Ipsum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6"/>
          <p:cNvGrpSpPr/>
          <p:nvPr/>
        </p:nvGrpSpPr>
        <p:grpSpPr>
          <a:xfrm>
            <a:off x="3977422" y="945983"/>
            <a:ext cx="4094300" cy="1193579"/>
            <a:chOff x="3977400" y="946003"/>
            <a:chExt cx="4094300" cy="1193579"/>
          </a:xfrm>
        </p:grpSpPr>
        <p:grpSp>
          <p:nvGrpSpPr>
            <p:cNvPr id="119" name="Google Shape;119;p16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120" name="Google Shape;120;p16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840D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1" name="Google Shape;121;p16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840D3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2" name="Google Shape;122;p16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DBMS</a:t>
              </a:r>
              <a:endParaRPr b="1" sz="11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5343500" y="12222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7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SQL, NOSQL, MYSQL</a:t>
              </a:r>
              <a:endParaRPr sz="7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20XX</a:t>
              </a:r>
              <a:endParaRPr sz="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" name="Google Shape;125;p16"/>
          <p:cNvGrpSpPr/>
          <p:nvPr/>
        </p:nvGrpSpPr>
        <p:grpSpPr>
          <a:xfrm>
            <a:off x="3977422" y="1946826"/>
            <a:ext cx="4094300" cy="1193487"/>
            <a:chOff x="3977400" y="946003"/>
            <a:chExt cx="4094300" cy="1193487"/>
          </a:xfrm>
        </p:grpSpPr>
        <p:grpSp>
          <p:nvGrpSpPr>
            <p:cNvPr id="126" name="Google Shape;126;p16"/>
            <p:cNvGrpSpPr/>
            <p:nvPr/>
          </p:nvGrpSpPr>
          <p:grpSpPr>
            <a:xfrm>
              <a:off x="4732925" y="1140987"/>
              <a:ext cx="529800" cy="998503"/>
              <a:chOff x="4318975" y="1083450"/>
              <a:chExt cx="529800" cy="591250"/>
            </a:xfrm>
          </p:grpSpPr>
          <p:sp>
            <p:nvSpPr>
              <p:cNvPr id="127" name="Google Shape;127;p16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840D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8" name="Google Shape;128;p16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840D3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9" name="Google Shape;129;p16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COURSE</a:t>
              </a:r>
              <a:endParaRPr b="1" sz="11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5343500" y="12222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7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LINKDIN LEARNING  – WITH ASSIGNMENTS BASIC COURSE</a:t>
              </a:r>
              <a:endParaRPr b="1" sz="7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20XX</a:t>
              </a:r>
              <a:endParaRPr sz="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" name="Google Shape;132;p16"/>
          <p:cNvGrpSpPr/>
          <p:nvPr/>
        </p:nvGrpSpPr>
        <p:grpSpPr>
          <a:xfrm>
            <a:off x="3977422" y="3946972"/>
            <a:ext cx="4094300" cy="1196520"/>
            <a:chOff x="3977400" y="946003"/>
            <a:chExt cx="4094300" cy="1196520"/>
          </a:xfrm>
        </p:grpSpPr>
        <p:grpSp>
          <p:nvGrpSpPr>
            <p:cNvPr id="133" name="Google Shape;133;p16"/>
            <p:cNvGrpSpPr/>
            <p:nvPr/>
          </p:nvGrpSpPr>
          <p:grpSpPr>
            <a:xfrm>
              <a:off x="4732925" y="1142460"/>
              <a:ext cx="529800" cy="1000063"/>
              <a:chOff x="4318975" y="1084322"/>
              <a:chExt cx="529800" cy="592174"/>
            </a:xfrm>
          </p:grpSpPr>
          <p:sp>
            <p:nvSpPr>
              <p:cNvPr id="134" name="Google Shape;134;p16"/>
              <p:cNvSpPr/>
              <p:nvPr/>
            </p:nvSpPr>
            <p:spPr>
              <a:xfrm>
                <a:off x="4517129" y="1086096"/>
                <a:ext cx="133500" cy="5904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5" name="Google Shape;135;p16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6" name="Google Shape;136;p16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COMPANDIUM</a:t>
              </a:r>
              <a:endParaRPr b="1"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16"/>
            <p:cNvSpPr txBox="1"/>
            <p:nvPr/>
          </p:nvSpPr>
          <p:spPr>
            <a:xfrm>
              <a:off x="5343500" y="12222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SHORT NOTES - </a:t>
              </a:r>
              <a:endParaRPr sz="7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-GB" sz="7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JAVATPOINT</a:t>
              </a:r>
              <a:endParaRPr sz="7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20XX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" name="Google Shape;139;p16"/>
          <p:cNvGrpSpPr/>
          <p:nvPr/>
        </p:nvGrpSpPr>
        <p:grpSpPr>
          <a:xfrm>
            <a:off x="3977422" y="2946170"/>
            <a:ext cx="4094300" cy="1193487"/>
            <a:chOff x="3977400" y="946003"/>
            <a:chExt cx="4094300" cy="1193487"/>
          </a:xfrm>
        </p:grpSpPr>
        <p:grpSp>
          <p:nvGrpSpPr>
            <p:cNvPr id="140" name="Google Shape;140;p16"/>
            <p:cNvGrpSpPr/>
            <p:nvPr/>
          </p:nvGrpSpPr>
          <p:grpSpPr>
            <a:xfrm>
              <a:off x="4732925" y="1142460"/>
              <a:ext cx="529800" cy="997030"/>
              <a:chOff x="4318975" y="1084322"/>
              <a:chExt cx="529800" cy="590378"/>
            </a:xfrm>
          </p:grpSpPr>
          <p:sp>
            <p:nvSpPr>
              <p:cNvPr id="141" name="Google Shape;141;p16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2" name="Google Shape;142;p16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3" name="Google Shape;143;p16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HACKERRANK</a:t>
              </a:r>
              <a:endParaRPr b="1"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6"/>
            <p:cNvSpPr txBox="1"/>
            <p:nvPr/>
          </p:nvSpPr>
          <p:spPr>
            <a:xfrm>
              <a:off x="5343500" y="12222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7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SQL - BASIC(5), INTERMEDIATE(5) , ADAVANCED(3)</a:t>
              </a:r>
              <a:endParaRPr sz="7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20XX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7"/>
          <p:cNvGrpSpPr/>
          <p:nvPr/>
        </p:nvGrpSpPr>
        <p:grpSpPr>
          <a:xfrm>
            <a:off x="779363" y="716175"/>
            <a:ext cx="2486829" cy="3711155"/>
            <a:chOff x="1118224" y="283725"/>
            <a:chExt cx="2090826" cy="4076400"/>
          </a:xfrm>
        </p:grpSpPr>
        <p:sp>
          <p:nvSpPr>
            <p:cNvPr id="151" name="Google Shape;151;p17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COMPUTER NETWORKS</a:t>
              </a:r>
              <a:endParaRPr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" name="Google Shape;158;p17"/>
          <p:cNvGrpSpPr/>
          <p:nvPr/>
        </p:nvGrpSpPr>
        <p:grpSpPr>
          <a:xfrm>
            <a:off x="3328581" y="716175"/>
            <a:ext cx="2486829" cy="3711155"/>
            <a:chOff x="1118224" y="283725"/>
            <a:chExt cx="2090826" cy="4076400"/>
          </a:xfrm>
        </p:grpSpPr>
        <p:sp>
          <p:nvSpPr>
            <p:cNvPr id="159" name="Google Shape;159;p17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t/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6" name="Google Shape;166;p17"/>
          <p:cNvGrpSpPr/>
          <p:nvPr/>
        </p:nvGrpSpPr>
        <p:grpSpPr>
          <a:xfrm>
            <a:off x="5877800" y="716175"/>
            <a:ext cx="2486829" cy="3711155"/>
            <a:chOff x="1118224" y="283725"/>
            <a:chExt cx="2090826" cy="4076400"/>
          </a:xfrm>
        </p:grpSpPr>
        <p:sp>
          <p:nvSpPr>
            <p:cNvPr id="167" name="Google Shape;167;p17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t/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