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7" r:id="rId12"/>
    <p:sldId id="268" r:id="rId13"/>
    <p:sldId id="269"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77"/>
    <p:restoredTop sz="94624"/>
  </p:normalViewPr>
  <p:slideViewPr>
    <p:cSldViewPr snapToGrid="0" snapToObjects="1">
      <p:cViewPr varScale="1">
        <p:scale>
          <a:sx n="76" d="100"/>
          <a:sy n="76" d="100"/>
        </p:scale>
        <p:origin x="216"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816C5C-606C-2043-9C24-C89A35446677}" type="datetimeFigureOut">
              <a:rPr lang="en-US" smtClean="0"/>
              <a:t>11/19/15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99CA6-46F4-9B43-9E3C-08B7FA449220}" type="slidenum">
              <a:rPr lang="en-US" smtClean="0"/>
              <a:t>‹#›</a:t>
            </a:fld>
            <a:endParaRPr lang="en-US"/>
          </a:p>
        </p:txBody>
      </p:sp>
    </p:spTree>
    <p:extLst>
      <p:ext uri="{BB962C8B-B14F-4D97-AF65-F5344CB8AC3E}">
        <p14:creationId xmlns:p14="http://schemas.microsoft.com/office/powerpoint/2010/main" val="1597914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816C5C-606C-2043-9C24-C89A35446677}" type="datetimeFigureOut">
              <a:rPr lang="en-US" smtClean="0"/>
              <a:t>11/19/15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99CA6-46F4-9B43-9E3C-08B7FA449220}" type="slidenum">
              <a:rPr lang="en-US" smtClean="0"/>
              <a:t>‹#›</a:t>
            </a:fld>
            <a:endParaRPr lang="en-US"/>
          </a:p>
        </p:txBody>
      </p:sp>
    </p:spTree>
    <p:extLst>
      <p:ext uri="{BB962C8B-B14F-4D97-AF65-F5344CB8AC3E}">
        <p14:creationId xmlns:p14="http://schemas.microsoft.com/office/powerpoint/2010/main" val="694001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816C5C-606C-2043-9C24-C89A35446677}" type="datetimeFigureOut">
              <a:rPr lang="en-US" smtClean="0"/>
              <a:t>11/19/15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99CA6-46F4-9B43-9E3C-08B7FA449220}" type="slidenum">
              <a:rPr lang="en-US" smtClean="0"/>
              <a:t>‹#›</a:t>
            </a:fld>
            <a:endParaRPr lang="en-US"/>
          </a:p>
        </p:txBody>
      </p:sp>
    </p:spTree>
    <p:extLst>
      <p:ext uri="{BB962C8B-B14F-4D97-AF65-F5344CB8AC3E}">
        <p14:creationId xmlns:p14="http://schemas.microsoft.com/office/powerpoint/2010/main" val="1105574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816C5C-606C-2043-9C24-C89A35446677}" type="datetimeFigureOut">
              <a:rPr lang="en-US" smtClean="0"/>
              <a:t>11/19/15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99CA6-46F4-9B43-9E3C-08B7FA449220}" type="slidenum">
              <a:rPr lang="en-US" smtClean="0"/>
              <a:t>‹#›</a:t>
            </a:fld>
            <a:endParaRPr lang="en-US"/>
          </a:p>
        </p:txBody>
      </p:sp>
    </p:spTree>
    <p:extLst>
      <p:ext uri="{BB962C8B-B14F-4D97-AF65-F5344CB8AC3E}">
        <p14:creationId xmlns:p14="http://schemas.microsoft.com/office/powerpoint/2010/main" val="660727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816C5C-606C-2043-9C24-C89A35446677}" type="datetimeFigureOut">
              <a:rPr lang="en-US" smtClean="0"/>
              <a:t>11/19/15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99CA6-46F4-9B43-9E3C-08B7FA449220}" type="slidenum">
              <a:rPr lang="en-US" smtClean="0"/>
              <a:t>‹#›</a:t>
            </a:fld>
            <a:endParaRPr lang="en-US"/>
          </a:p>
        </p:txBody>
      </p:sp>
    </p:spTree>
    <p:extLst>
      <p:ext uri="{BB962C8B-B14F-4D97-AF65-F5344CB8AC3E}">
        <p14:creationId xmlns:p14="http://schemas.microsoft.com/office/powerpoint/2010/main" val="179546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816C5C-606C-2043-9C24-C89A35446677}" type="datetimeFigureOut">
              <a:rPr lang="en-US" smtClean="0"/>
              <a:t>11/19/15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99CA6-46F4-9B43-9E3C-08B7FA449220}" type="slidenum">
              <a:rPr lang="en-US" smtClean="0"/>
              <a:t>‹#›</a:t>
            </a:fld>
            <a:endParaRPr lang="en-US"/>
          </a:p>
        </p:txBody>
      </p:sp>
    </p:spTree>
    <p:extLst>
      <p:ext uri="{BB962C8B-B14F-4D97-AF65-F5344CB8AC3E}">
        <p14:creationId xmlns:p14="http://schemas.microsoft.com/office/powerpoint/2010/main" val="2114136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816C5C-606C-2043-9C24-C89A35446677}" type="datetimeFigureOut">
              <a:rPr lang="en-US" smtClean="0"/>
              <a:t>11/19/15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999CA6-46F4-9B43-9E3C-08B7FA449220}" type="slidenum">
              <a:rPr lang="en-US" smtClean="0"/>
              <a:t>‹#›</a:t>
            </a:fld>
            <a:endParaRPr lang="en-US"/>
          </a:p>
        </p:txBody>
      </p:sp>
    </p:spTree>
    <p:extLst>
      <p:ext uri="{BB962C8B-B14F-4D97-AF65-F5344CB8AC3E}">
        <p14:creationId xmlns:p14="http://schemas.microsoft.com/office/powerpoint/2010/main" val="27463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816C5C-606C-2043-9C24-C89A35446677}" type="datetimeFigureOut">
              <a:rPr lang="en-US" smtClean="0"/>
              <a:t>11/19/15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999CA6-46F4-9B43-9E3C-08B7FA449220}" type="slidenum">
              <a:rPr lang="en-US" smtClean="0"/>
              <a:t>‹#›</a:t>
            </a:fld>
            <a:endParaRPr lang="en-US"/>
          </a:p>
        </p:txBody>
      </p:sp>
    </p:spTree>
    <p:extLst>
      <p:ext uri="{BB962C8B-B14F-4D97-AF65-F5344CB8AC3E}">
        <p14:creationId xmlns:p14="http://schemas.microsoft.com/office/powerpoint/2010/main" val="201461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16C5C-606C-2043-9C24-C89A35446677}" type="datetimeFigureOut">
              <a:rPr lang="en-US" smtClean="0"/>
              <a:t>11/19/15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999CA6-46F4-9B43-9E3C-08B7FA449220}" type="slidenum">
              <a:rPr lang="en-US" smtClean="0"/>
              <a:t>‹#›</a:t>
            </a:fld>
            <a:endParaRPr lang="en-US"/>
          </a:p>
        </p:txBody>
      </p:sp>
    </p:spTree>
    <p:extLst>
      <p:ext uri="{BB962C8B-B14F-4D97-AF65-F5344CB8AC3E}">
        <p14:creationId xmlns:p14="http://schemas.microsoft.com/office/powerpoint/2010/main" val="337358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816C5C-606C-2043-9C24-C89A35446677}" type="datetimeFigureOut">
              <a:rPr lang="en-US" smtClean="0"/>
              <a:t>11/19/15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99CA6-46F4-9B43-9E3C-08B7FA449220}" type="slidenum">
              <a:rPr lang="en-US" smtClean="0"/>
              <a:t>‹#›</a:t>
            </a:fld>
            <a:endParaRPr lang="en-US"/>
          </a:p>
        </p:txBody>
      </p:sp>
    </p:spTree>
    <p:extLst>
      <p:ext uri="{BB962C8B-B14F-4D97-AF65-F5344CB8AC3E}">
        <p14:creationId xmlns:p14="http://schemas.microsoft.com/office/powerpoint/2010/main" val="624439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816C5C-606C-2043-9C24-C89A35446677}" type="datetimeFigureOut">
              <a:rPr lang="en-US" smtClean="0"/>
              <a:t>11/19/15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99CA6-46F4-9B43-9E3C-08B7FA449220}" type="slidenum">
              <a:rPr lang="en-US" smtClean="0"/>
              <a:t>‹#›</a:t>
            </a:fld>
            <a:endParaRPr lang="en-US"/>
          </a:p>
        </p:txBody>
      </p:sp>
    </p:spTree>
    <p:extLst>
      <p:ext uri="{BB962C8B-B14F-4D97-AF65-F5344CB8AC3E}">
        <p14:creationId xmlns:p14="http://schemas.microsoft.com/office/powerpoint/2010/main" val="1996229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816C5C-606C-2043-9C24-C89A35446677}" type="datetimeFigureOut">
              <a:rPr lang="en-US" smtClean="0"/>
              <a:t>11/19/15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99CA6-46F4-9B43-9E3C-08B7FA449220}" type="slidenum">
              <a:rPr lang="en-US" smtClean="0"/>
              <a:t>‹#›</a:t>
            </a:fld>
            <a:endParaRPr lang="en-US"/>
          </a:p>
        </p:txBody>
      </p:sp>
    </p:spTree>
    <p:extLst>
      <p:ext uri="{BB962C8B-B14F-4D97-AF65-F5344CB8AC3E}">
        <p14:creationId xmlns:p14="http://schemas.microsoft.com/office/powerpoint/2010/main" val="831259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17425"/>
          </a:xfrm>
        </p:spPr>
        <p:txBody>
          <a:bodyPr/>
          <a:lstStyle/>
          <a:p>
            <a:r>
              <a:rPr lang="en-US" dirty="0" smtClean="0"/>
              <a:t>DATA SCIENCE</a:t>
            </a:r>
            <a:endParaRPr lang="en-US" dirty="0"/>
          </a:p>
        </p:txBody>
      </p:sp>
      <p:sp>
        <p:nvSpPr>
          <p:cNvPr id="3" name="Subtitle 2"/>
          <p:cNvSpPr>
            <a:spLocks noGrp="1"/>
          </p:cNvSpPr>
          <p:nvPr>
            <p:ph type="subTitle" idx="1"/>
          </p:nvPr>
        </p:nvSpPr>
        <p:spPr/>
        <p:txBody>
          <a:bodyPr>
            <a:normAutofit lnSpcReduction="10000"/>
          </a:bodyPr>
          <a:lstStyle/>
          <a:p>
            <a:r>
              <a:rPr lang="en-US" dirty="0" smtClean="0"/>
              <a:t>PRELMINARY REPORT FOR FINAL PROJECT</a:t>
            </a:r>
          </a:p>
          <a:p>
            <a:endParaRPr lang="en-US" dirty="0" smtClean="0"/>
          </a:p>
          <a:p>
            <a:r>
              <a:rPr lang="en-US" dirty="0" smtClean="0"/>
              <a:t>    					</a:t>
            </a:r>
            <a:r>
              <a:rPr lang="en-US" dirty="0" smtClean="0">
                <a:solidFill>
                  <a:schemeClr val="tx1"/>
                </a:solidFill>
              </a:rPr>
              <a:t>                       SUBMITTED BY :</a:t>
            </a:r>
          </a:p>
          <a:p>
            <a:r>
              <a:rPr lang="en-US" dirty="0" smtClean="0">
                <a:solidFill>
                  <a:schemeClr val="tx1"/>
                </a:solidFill>
              </a:rPr>
              <a:t>			                                  ANVIKA</a:t>
            </a:r>
          </a:p>
          <a:p>
            <a:endParaRPr lang="en-US" dirty="0"/>
          </a:p>
        </p:txBody>
      </p:sp>
    </p:spTree>
    <p:extLst>
      <p:ext uri="{BB962C8B-B14F-4D97-AF65-F5344CB8AC3E}">
        <p14:creationId xmlns:p14="http://schemas.microsoft.com/office/powerpoint/2010/main" val="1868079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0306"/>
            <a:ext cx="10515600" cy="6275294"/>
          </a:xfrm>
        </p:spPr>
        <p:txBody>
          <a:bodyPr>
            <a:normAutofit fontScale="92500" lnSpcReduction="10000"/>
          </a:bodyPr>
          <a:lstStyle/>
          <a:p>
            <a:r>
              <a:rPr lang="en-US" dirty="0" smtClean="0"/>
              <a:t>Age and class of worker(COW) has a positive correlation. As the age increases more people tend to be self-employed or unemployed. </a:t>
            </a:r>
          </a:p>
          <a:p>
            <a:endParaRPr lang="en-US" dirty="0" smtClean="0"/>
          </a:p>
          <a:p>
            <a:r>
              <a:rPr lang="en-US" dirty="0" smtClean="0"/>
              <a:t>The correlation graph shows a negative correlation between marital status and class of worker, but earlier graph shows that maximum married people are employed. </a:t>
            </a:r>
          </a:p>
          <a:p>
            <a:endParaRPr lang="en-US" dirty="0" smtClean="0"/>
          </a:p>
          <a:p>
            <a:r>
              <a:rPr lang="en-US" dirty="0" smtClean="0"/>
              <a:t>The reason could be that some women tend to either be unemployed or work without pay after marriage.</a:t>
            </a:r>
          </a:p>
          <a:p>
            <a:pPr marL="0" indent="0">
              <a:buNone/>
            </a:pPr>
            <a:endParaRPr lang="en-US" dirty="0" smtClean="0"/>
          </a:p>
          <a:p>
            <a:r>
              <a:rPr lang="en-US" dirty="0" smtClean="0"/>
              <a:t>The count of languages spoken at home, ranked Chinese and Spanish as the top 2, which can be attributed to Chinese being the highest  immigrants of the country or whose ancestors hailed to the States.</a:t>
            </a:r>
          </a:p>
          <a:p>
            <a:endParaRPr lang="en-US" dirty="0" smtClean="0"/>
          </a:p>
          <a:p>
            <a:r>
              <a:rPr lang="en-US" dirty="0" smtClean="0"/>
              <a:t>The states like Wisconsin, Utah, Texas have lower property taxes and therefore had more old people with own house residing them.</a:t>
            </a:r>
          </a:p>
          <a:p>
            <a:endParaRPr lang="en-US" dirty="0" smtClean="0"/>
          </a:p>
          <a:p>
            <a:endParaRPr lang="en-US" dirty="0"/>
          </a:p>
        </p:txBody>
      </p:sp>
    </p:spTree>
    <p:extLst>
      <p:ext uri="{BB962C8B-B14F-4D97-AF65-F5344CB8AC3E}">
        <p14:creationId xmlns:p14="http://schemas.microsoft.com/office/powerpoint/2010/main" val="835228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517" y="5004360"/>
            <a:ext cx="10515600" cy="1325563"/>
          </a:xfrm>
        </p:spPr>
        <p:txBody>
          <a:bodyPr>
            <a:normAutofit fontScale="90000"/>
          </a:bodyPr>
          <a:lstStyle/>
          <a:p>
            <a:r>
              <a:rPr lang="en-US" sz="3200" dirty="0" smtClean="0"/>
              <a:t>Immigration rate has decreased sharply after 2001, which can be attributed to the attacks of 9/11, measured by the Year of Entry attribute.</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2966" y="365125"/>
            <a:ext cx="8014446" cy="4351338"/>
          </a:xfrm>
        </p:spPr>
      </p:pic>
    </p:spTree>
    <p:extLst>
      <p:ext uri="{BB962C8B-B14F-4D97-AF65-F5344CB8AC3E}">
        <p14:creationId xmlns:p14="http://schemas.microsoft.com/office/powerpoint/2010/main" val="1434542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566" y="365125"/>
            <a:ext cx="7597588" cy="5833969"/>
          </a:xfrm>
        </p:spPr>
      </p:pic>
    </p:spTree>
    <p:extLst>
      <p:ext uri="{BB962C8B-B14F-4D97-AF65-F5344CB8AC3E}">
        <p14:creationId xmlns:p14="http://schemas.microsoft.com/office/powerpoint/2010/main" val="185254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7576"/>
            <a:ext cx="10515600" cy="6614957"/>
          </a:xfrm>
        </p:spPr>
        <p:txBody>
          <a:bodyPr>
            <a:normAutofit/>
          </a:bodyPr>
          <a:lstStyle/>
          <a:p>
            <a:r>
              <a:rPr lang="en-US" dirty="0" smtClean="0"/>
              <a:t>The wages for differently abled people was lower than the rest of the population and many were unemployed as well as unmarried or separated.</a:t>
            </a:r>
          </a:p>
          <a:p>
            <a:endParaRPr lang="en-US" dirty="0" smtClean="0"/>
          </a:p>
          <a:p>
            <a:r>
              <a:rPr lang="en-US" dirty="0" smtClean="0"/>
              <a:t>Work per hour of married people was less than that of single people(probably lot of vacations).</a:t>
            </a:r>
          </a:p>
          <a:p>
            <a:endParaRPr lang="en-US" dirty="0" smtClean="0"/>
          </a:p>
          <a:p>
            <a:r>
              <a:rPr lang="en-US" dirty="0" smtClean="0"/>
              <a:t>Hearing disability was considered more as a marriage criteria than cognitive disability i.e. more number of people with hearing disability were single than those with cognitive disability.</a:t>
            </a:r>
          </a:p>
          <a:p>
            <a:endParaRPr lang="en-US" dirty="0" smtClean="0"/>
          </a:p>
          <a:p>
            <a:r>
              <a:rPr lang="en-US" dirty="0" smtClean="0"/>
              <a:t>Men worked more than women.</a:t>
            </a:r>
          </a:p>
          <a:p>
            <a:endParaRPr lang="en-US" dirty="0" smtClean="0"/>
          </a:p>
          <a:p>
            <a:r>
              <a:rPr lang="en-US" dirty="0" smtClean="0"/>
              <a:t>Women had lower wage than men.</a:t>
            </a:r>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737374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DICTIONARY</a:t>
            </a:r>
            <a:endParaRPr lang="en-US" dirty="0"/>
          </a:p>
        </p:txBody>
      </p:sp>
      <p:sp>
        <p:nvSpPr>
          <p:cNvPr id="3" name="Content Placeholder 2"/>
          <p:cNvSpPr>
            <a:spLocks noGrp="1"/>
          </p:cNvSpPr>
          <p:nvPr>
            <p:ph idx="1"/>
          </p:nvPr>
        </p:nvSpPr>
        <p:spPr/>
        <p:txBody>
          <a:bodyPr/>
          <a:lstStyle/>
          <a:p>
            <a:r>
              <a:rPr lang="en-US" dirty="0" smtClean="0"/>
              <a:t>The data description is attached for reference.</a:t>
            </a:r>
          </a:p>
          <a:p>
            <a:endParaRPr lang="en-US" dirty="0" smtClean="0"/>
          </a:p>
          <a:p>
            <a:r>
              <a:rPr lang="en-US" dirty="0" smtClean="0"/>
              <a:t>http://www2.census.gov/programs-surveys/</a:t>
            </a:r>
            <a:r>
              <a:rPr lang="en-US" dirty="0" err="1" smtClean="0"/>
              <a:t>acs</a:t>
            </a:r>
            <a:r>
              <a:rPr lang="en-US" dirty="0" smtClean="0"/>
              <a:t>/</a:t>
            </a:r>
            <a:r>
              <a:rPr lang="en-US" dirty="0" err="1" smtClean="0"/>
              <a:t>tech_docs</a:t>
            </a:r>
            <a:r>
              <a:rPr lang="en-US" dirty="0" smtClean="0"/>
              <a:t>/</a:t>
            </a:r>
            <a:r>
              <a:rPr lang="en-US" dirty="0" err="1" smtClean="0"/>
              <a:t>pums</a:t>
            </a:r>
            <a:r>
              <a:rPr lang="en-US" dirty="0" smtClean="0"/>
              <a:t>/</a:t>
            </a:r>
            <a:r>
              <a:rPr lang="en-US" dirty="0" err="1" smtClean="0"/>
              <a:t>data_dict</a:t>
            </a:r>
            <a:r>
              <a:rPr lang="en-US" dirty="0" smtClean="0"/>
              <a:t>/PUMSDataDict13.txt</a:t>
            </a:r>
            <a:endParaRPr lang="en-US" dirty="0"/>
          </a:p>
        </p:txBody>
      </p:sp>
    </p:spTree>
    <p:extLst>
      <p:ext uri="{BB962C8B-B14F-4D97-AF65-F5344CB8AC3E}">
        <p14:creationId xmlns:p14="http://schemas.microsoft.com/office/powerpoint/2010/main" val="55656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1008"/>
          </a:xfrm>
        </p:spPr>
        <p:txBody>
          <a:bodyPr/>
          <a:lstStyle/>
          <a:p>
            <a:r>
              <a:rPr lang="en-US" dirty="0" smtClean="0"/>
              <a:t>SCENARIO</a:t>
            </a:r>
            <a:endParaRPr lang="en-US" dirty="0"/>
          </a:p>
        </p:txBody>
      </p:sp>
      <p:sp>
        <p:nvSpPr>
          <p:cNvPr id="3" name="Content Placeholder 2"/>
          <p:cNvSpPr>
            <a:spLocks noGrp="1"/>
          </p:cNvSpPr>
          <p:nvPr>
            <p:ph idx="1"/>
          </p:nvPr>
        </p:nvSpPr>
        <p:spPr>
          <a:xfrm>
            <a:off x="838200" y="1236134"/>
            <a:ext cx="10515600" cy="5621866"/>
          </a:xfrm>
        </p:spPr>
        <p:txBody>
          <a:bodyPr/>
          <a:lstStyle/>
          <a:p>
            <a:r>
              <a:rPr lang="en-US" dirty="0" smtClean="0">
                <a:latin typeface="Times" charset="0"/>
                <a:ea typeface="Times" charset="0"/>
                <a:cs typeface="Times" charset="0"/>
              </a:rPr>
              <a:t>The presidential elections for the United states are to be held in 2016 and  to reach the people, candidates have to accord to the demands of the smart American population.</a:t>
            </a:r>
          </a:p>
          <a:p>
            <a:r>
              <a:rPr lang="en-US" dirty="0" smtClean="0">
                <a:latin typeface="Times" charset="0"/>
                <a:ea typeface="Times" charset="0"/>
                <a:cs typeface="Times" charset="0"/>
              </a:rPr>
              <a:t>Data science has always been used for prediction about the outcome of events like elections, but one of the candidates thought of using it in a different way.</a:t>
            </a:r>
          </a:p>
          <a:p>
            <a:r>
              <a:rPr lang="en-US" dirty="0" smtClean="0">
                <a:latin typeface="Times" charset="0"/>
                <a:ea typeface="Times" charset="0"/>
                <a:cs typeface="Times" charset="0"/>
              </a:rPr>
              <a:t>They hired a data scientist and provided him with two data sets of housing and population.</a:t>
            </a:r>
          </a:p>
          <a:p>
            <a:r>
              <a:rPr lang="en-US" dirty="0" smtClean="0">
                <a:latin typeface="Times" charset="0"/>
                <a:ea typeface="Times" charset="0"/>
                <a:cs typeface="Times" charset="0"/>
              </a:rPr>
              <a:t>The data set had an obvious characterize of being too large with more than 2 million records and around 283 dimensions.</a:t>
            </a:r>
          </a:p>
          <a:p>
            <a:r>
              <a:rPr lang="en-US" dirty="0" smtClean="0">
                <a:latin typeface="Times" charset="0"/>
                <a:ea typeface="Times" charset="0"/>
                <a:cs typeface="Times" charset="0"/>
              </a:rPr>
              <a:t>Interesting attributes include:  Ancestral information, family size, </a:t>
            </a:r>
            <a:r>
              <a:rPr lang="en-US" dirty="0" err="1" smtClean="0">
                <a:latin typeface="Times" charset="0"/>
                <a:ea typeface="Times" charset="0"/>
                <a:cs typeface="Times" charset="0"/>
              </a:rPr>
              <a:t>wifi</a:t>
            </a:r>
            <a:r>
              <a:rPr lang="en-US" dirty="0" smtClean="0">
                <a:latin typeface="Times" charset="0"/>
                <a:ea typeface="Times" charset="0"/>
                <a:cs typeface="Times" charset="0"/>
              </a:rPr>
              <a:t> connection, wages, information on language etc.</a:t>
            </a:r>
          </a:p>
          <a:p>
            <a:endParaRPr lang="en-US" dirty="0" smtClean="0">
              <a:latin typeface="Times" charset="0"/>
              <a:ea typeface="Times" charset="0"/>
              <a:cs typeface="Times" charset="0"/>
            </a:endParaRPr>
          </a:p>
          <a:p>
            <a:pPr marL="0" indent="0">
              <a:buNone/>
            </a:pPr>
            <a:endParaRPr lang="en-US" dirty="0" smtClean="0">
              <a:latin typeface="Times" charset="0"/>
              <a:ea typeface="Times" charset="0"/>
              <a:cs typeface="Times" charset="0"/>
            </a:endParaRPr>
          </a:p>
          <a:p>
            <a:endParaRPr lang="en-US" dirty="0"/>
          </a:p>
        </p:txBody>
      </p:sp>
    </p:spTree>
    <p:extLst>
      <p:ext uri="{BB962C8B-B14F-4D97-AF65-F5344CB8AC3E}">
        <p14:creationId xmlns:p14="http://schemas.microsoft.com/office/powerpoint/2010/main" val="214767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1008"/>
          </a:xfrm>
        </p:spPr>
        <p:txBody>
          <a:bodyPr/>
          <a:lstStyle/>
          <a:p>
            <a:r>
              <a:rPr lang="en-US" dirty="0" smtClean="0"/>
              <a:t>SCENARIO</a:t>
            </a:r>
            <a:endParaRPr lang="en-US" dirty="0"/>
          </a:p>
        </p:txBody>
      </p:sp>
      <p:sp>
        <p:nvSpPr>
          <p:cNvPr id="3" name="Content Placeholder 2"/>
          <p:cNvSpPr>
            <a:spLocks noGrp="1"/>
          </p:cNvSpPr>
          <p:nvPr>
            <p:ph idx="1"/>
          </p:nvPr>
        </p:nvSpPr>
        <p:spPr>
          <a:xfrm>
            <a:off x="838200" y="1452282"/>
            <a:ext cx="10515600" cy="4724681"/>
          </a:xfrm>
        </p:spPr>
        <p:txBody>
          <a:bodyPr/>
          <a:lstStyle/>
          <a:p>
            <a:r>
              <a:rPr lang="en-US" dirty="0" smtClean="0"/>
              <a:t>The task was to find unique patterns in the data set that would help formulate agendas for the client candidate.</a:t>
            </a:r>
          </a:p>
          <a:p>
            <a:r>
              <a:rPr lang="en-US" dirty="0" smtClean="0"/>
              <a:t>This would make the agendas:</a:t>
            </a:r>
          </a:p>
          <a:p>
            <a:r>
              <a:rPr lang="en-US" dirty="0" smtClean="0"/>
              <a:t>Quite unique(not the same rants, but more logical ones)</a:t>
            </a:r>
          </a:p>
          <a:p>
            <a:r>
              <a:rPr lang="en-US" dirty="0" smtClean="0"/>
              <a:t>Identify areas which require improvement.</a:t>
            </a:r>
          </a:p>
          <a:p>
            <a:r>
              <a:rPr lang="en-US" dirty="0" smtClean="0"/>
              <a:t>Formulate new norms like for immigration </a:t>
            </a:r>
            <a:r>
              <a:rPr lang="en-US" dirty="0" err="1" smtClean="0"/>
              <a:t>etc</a:t>
            </a:r>
            <a:r>
              <a:rPr lang="en-US" dirty="0" smtClean="0"/>
              <a:t> (reach worldwide)</a:t>
            </a:r>
          </a:p>
          <a:p>
            <a:r>
              <a:rPr lang="en-US" dirty="0" smtClean="0"/>
              <a:t>Allocation of projects and acceptance to profitable business plans region wise</a:t>
            </a:r>
          </a:p>
          <a:p>
            <a:r>
              <a:rPr lang="en-US" dirty="0" smtClean="0"/>
              <a:t>And many more as data is power.</a:t>
            </a:r>
            <a:endParaRPr lang="en-US" dirty="0"/>
          </a:p>
        </p:txBody>
      </p:sp>
    </p:spTree>
    <p:extLst>
      <p:ext uri="{BB962C8B-B14F-4D97-AF65-F5344CB8AC3E}">
        <p14:creationId xmlns:p14="http://schemas.microsoft.com/office/powerpoint/2010/main" val="1359840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for the Data Scientist</a:t>
            </a:r>
            <a:endParaRPr lang="en-US" dirty="0"/>
          </a:p>
        </p:txBody>
      </p:sp>
      <p:sp>
        <p:nvSpPr>
          <p:cNvPr id="3" name="Content Placeholder 2"/>
          <p:cNvSpPr>
            <a:spLocks noGrp="1"/>
          </p:cNvSpPr>
          <p:nvPr>
            <p:ph idx="1"/>
          </p:nvPr>
        </p:nvSpPr>
        <p:spPr/>
        <p:txBody>
          <a:bodyPr/>
          <a:lstStyle/>
          <a:p>
            <a:r>
              <a:rPr lang="en-US" dirty="0" smtClean="0"/>
              <a:t>Huge data set to be analyzed, must be scalable.</a:t>
            </a:r>
          </a:p>
          <a:p>
            <a:r>
              <a:rPr lang="en-US" dirty="0" smtClean="0"/>
              <a:t>Predictions have high utility.</a:t>
            </a:r>
            <a:endParaRPr lang="en-US" dirty="0"/>
          </a:p>
        </p:txBody>
      </p:sp>
    </p:spTree>
    <p:extLst>
      <p:ext uri="{BB962C8B-B14F-4D97-AF65-F5344CB8AC3E}">
        <p14:creationId xmlns:p14="http://schemas.microsoft.com/office/powerpoint/2010/main" val="870416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TAKEN BY THE DATA SCIENTIST</a:t>
            </a:r>
            <a:endParaRPr lang="en-US" dirty="0"/>
          </a:p>
        </p:txBody>
      </p:sp>
      <p:sp>
        <p:nvSpPr>
          <p:cNvPr id="3" name="Content Placeholder 2"/>
          <p:cNvSpPr>
            <a:spLocks noGrp="1"/>
          </p:cNvSpPr>
          <p:nvPr>
            <p:ph idx="1"/>
          </p:nvPr>
        </p:nvSpPr>
        <p:spPr/>
        <p:txBody>
          <a:bodyPr/>
          <a:lstStyle/>
          <a:p>
            <a:r>
              <a:rPr lang="en-US" dirty="0" smtClean="0"/>
              <a:t>Take input from the client</a:t>
            </a:r>
          </a:p>
          <a:p>
            <a:r>
              <a:rPr lang="en-US" dirty="0" smtClean="0"/>
              <a:t>Visually analyze the data and understand the implication of every attribute.</a:t>
            </a:r>
          </a:p>
          <a:p>
            <a:r>
              <a:rPr lang="en-US" dirty="0" smtClean="0"/>
              <a:t>Eliminate the attributes which are quite not necessary.</a:t>
            </a:r>
          </a:p>
          <a:p>
            <a:r>
              <a:rPr lang="en-US" dirty="0" smtClean="0"/>
              <a:t>Work with the comparatively small data.</a:t>
            </a:r>
          </a:p>
          <a:p>
            <a:r>
              <a:rPr lang="en-US" dirty="0" smtClean="0"/>
              <a:t>Highlight the domains to be focused on like women empowerment, education, immigration laws etc.</a:t>
            </a:r>
          </a:p>
        </p:txBody>
      </p:sp>
    </p:spTree>
    <p:extLst>
      <p:ext uri="{BB962C8B-B14F-4D97-AF65-F5344CB8AC3E}">
        <p14:creationId xmlns:p14="http://schemas.microsoft.com/office/powerpoint/2010/main" val="2025118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940" y="5017807"/>
            <a:ext cx="11183471" cy="1544357"/>
          </a:xfrm>
        </p:spPr>
        <p:txBody>
          <a:bodyPr>
            <a:normAutofit/>
          </a:bodyPr>
          <a:lstStyle/>
          <a:p>
            <a:r>
              <a:rPr lang="en-US" sz="3200" dirty="0" smtClean="0"/>
              <a:t>Since the employment rate is high for master’s and P.H.D. it attract students worldwide to pursue higher studies in the United States instead of a bachelor’s degree.</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7467" y="131296"/>
            <a:ext cx="10193866" cy="4351338"/>
          </a:xfrm>
        </p:spPr>
      </p:pic>
    </p:spTree>
    <p:extLst>
      <p:ext uri="{BB962C8B-B14F-4D97-AF65-F5344CB8AC3E}">
        <p14:creationId xmlns:p14="http://schemas.microsoft.com/office/powerpoint/2010/main" val="1174328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176" y="4981108"/>
            <a:ext cx="10515600" cy="1325563"/>
          </a:xfrm>
        </p:spPr>
        <p:txBody>
          <a:bodyPr>
            <a:normAutofit/>
          </a:bodyPr>
          <a:lstStyle/>
          <a:p>
            <a:r>
              <a:rPr lang="en-US" sz="3200" dirty="0" smtClean="0"/>
              <a:t>Married people work more than the single people to improve their economic status, divorced turn into workaholics.</a:t>
            </a:r>
            <a:endParaRPr lang="en-US" sz="32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0405" y="109630"/>
            <a:ext cx="10215283" cy="4580903"/>
          </a:xfrm>
        </p:spPr>
      </p:pic>
    </p:spTree>
    <p:extLst>
      <p:ext uri="{BB962C8B-B14F-4D97-AF65-F5344CB8AC3E}">
        <p14:creationId xmlns:p14="http://schemas.microsoft.com/office/powerpoint/2010/main" val="1680383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between the following: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0506" y="1919755"/>
            <a:ext cx="8498541" cy="4351338"/>
          </a:xfrm>
        </p:spPr>
      </p:pic>
    </p:spTree>
    <p:extLst>
      <p:ext uri="{BB962C8B-B14F-4D97-AF65-F5344CB8AC3E}">
        <p14:creationId xmlns:p14="http://schemas.microsoft.com/office/powerpoint/2010/main" val="999300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6141" y="618565"/>
            <a:ext cx="9749117" cy="5558398"/>
          </a:xfrm>
        </p:spPr>
      </p:pic>
    </p:spTree>
    <p:extLst>
      <p:ext uri="{BB962C8B-B14F-4D97-AF65-F5344CB8AC3E}">
        <p14:creationId xmlns:p14="http://schemas.microsoft.com/office/powerpoint/2010/main" val="1977905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589</Words>
  <Application>Microsoft Macintosh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Times</vt:lpstr>
      <vt:lpstr>Arial</vt:lpstr>
      <vt:lpstr>Office Theme</vt:lpstr>
      <vt:lpstr>DATA SCIENCE</vt:lpstr>
      <vt:lpstr>SCENARIO</vt:lpstr>
      <vt:lpstr>SCENARIO</vt:lpstr>
      <vt:lpstr>Challenge for the Data Scientist</vt:lpstr>
      <vt:lpstr>STEPS TAKEN BY THE DATA SCIENTIST</vt:lpstr>
      <vt:lpstr>Since the employment rate is high for master’s and P.H.D. it attract students worldwide to pursue higher studies in the United States instead of a bachelor’s degree.</vt:lpstr>
      <vt:lpstr>Married people work more than the single people to improve their economic status, divorced turn into workaholics.</vt:lpstr>
      <vt:lpstr>Correlation between the following:</vt:lpstr>
      <vt:lpstr>PowerPoint Presentation</vt:lpstr>
      <vt:lpstr>PowerPoint Presentation</vt:lpstr>
      <vt:lpstr>Immigration rate has decreased sharply after 2001, which can be attributed to the attacks of 9/11, measured by the Year of Entry attribute.</vt:lpstr>
      <vt:lpstr>PowerPoint Presentation</vt:lpstr>
      <vt:lpstr>PowerPoint Presentation</vt:lpstr>
      <vt:lpstr>DATA DICTIONARY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Anvika Anvika</dc:creator>
  <cp:lastModifiedBy>Anvika Anvika</cp:lastModifiedBy>
  <cp:revision>10</cp:revision>
  <dcterms:created xsi:type="dcterms:W3CDTF">2015-11-19T03:16:56Z</dcterms:created>
  <dcterms:modified xsi:type="dcterms:W3CDTF">2015-11-19T05:55:06Z</dcterms:modified>
</cp:coreProperties>
</file>