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3" r:id="rId9"/>
    <p:sldId id="267" r:id="rId10"/>
    <p:sldId id="270" r:id="rId11"/>
    <p:sldId id="261" r:id="rId12"/>
    <p:sldId id="262" r:id="rId13"/>
    <p:sldId id="264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624"/>
  </p:normalViewPr>
  <p:slideViewPr>
    <p:cSldViewPr snapToGrid="0" snapToObjects="1">
      <p:cViewPr>
        <p:scale>
          <a:sx n="84" d="100"/>
          <a:sy n="8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F49A7-28DD-C149-854B-F866553BB1C3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1B90-62E9-A244-B4C5-0DF6A6275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people/pabo/movie-review-data/" TargetMode="External"/><Relationship Id="rId4" Type="http://schemas.openxmlformats.org/officeDocument/2006/relationships/hyperlink" Target="http://www.cs.cornell.edu/home/llee/opinion-mining-sentiment-analysis-survey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an opinionated dataset for training. I used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Polarity Data 2.0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 open source dataset of movie reviews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Pang and Lee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1B90-62E9-A244-B4C5-0DF6A6275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HANDLING TEXT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#PROJECT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9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121" y="624110"/>
            <a:ext cx="9782492" cy="762730"/>
          </a:xfrm>
        </p:spPr>
        <p:txBody>
          <a:bodyPr/>
          <a:lstStyle/>
          <a:p>
            <a:r>
              <a:rPr lang="en-US" smtClean="0"/>
              <a:t>Weighted matrix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4" y="1600200"/>
            <a:ext cx="4615043" cy="46939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40" y="1600200"/>
            <a:ext cx="4820920" cy="4693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3960" y="6537960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T2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1880" y="6458188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T10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9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on the matrix to get data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F1 </a:t>
            </a:r>
            <a:r>
              <a:rPr lang="en-US" dirty="0" smtClean="0"/>
              <a:t>  ride (0.3540853)  free(</a:t>
            </a:r>
            <a:r>
              <a:rPr lang="en-US" dirty="0"/>
              <a:t>0.3549965 </a:t>
            </a:r>
            <a:r>
              <a:rPr lang="en-US" dirty="0" smtClean="0"/>
              <a:t>)   </a:t>
            </a:r>
            <a:r>
              <a:rPr lang="en-US" dirty="0"/>
              <a:t>excellent </a:t>
            </a:r>
            <a:r>
              <a:rPr lang="en-US" dirty="0" smtClean="0"/>
              <a:t>(0.3550521)   trying(0.3551015)  acceleration(0.3559409)     </a:t>
            </a:r>
            <a:r>
              <a:rPr lang="en-US" dirty="0" smtClean="0"/>
              <a:t>steering( </a:t>
            </a:r>
            <a:r>
              <a:rPr lang="en-US" dirty="0" smtClean="0"/>
              <a:t>0.3563100) </a:t>
            </a:r>
          </a:p>
          <a:p>
            <a:endParaRPr lang="en-US" dirty="0"/>
          </a:p>
          <a:p>
            <a:r>
              <a:rPr lang="en-US" dirty="0" smtClean="0"/>
              <a:t>F2:  owned (0.3973318)  engine(0.3908838)   driver(0.3876220) </a:t>
            </a:r>
            <a:r>
              <a:rPr lang="en-US" dirty="0" smtClean="0"/>
              <a:t> noise(0.3784019)   </a:t>
            </a:r>
            <a:r>
              <a:rPr lang="en-US" dirty="0" smtClean="0"/>
              <a:t>smooth(0.3769933</a:t>
            </a:r>
            <a:r>
              <a:rPr lang="en-US" dirty="0"/>
              <a:t> )</a:t>
            </a:r>
            <a:r>
              <a:rPr lang="en-US" dirty="0" smtClean="0"/>
              <a:t>       </a:t>
            </a:r>
            <a:r>
              <a:rPr lang="en-US" dirty="0" smtClean="0"/>
              <a:t>looks</a:t>
            </a:r>
            <a:r>
              <a:rPr lang="en-US" dirty="0" smtClean="0"/>
              <a:t> </a:t>
            </a:r>
            <a:r>
              <a:rPr lang="en-US" dirty="0" smtClean="0"/>
              <a:t>(0.3762233</a:t>
            </a:r>
            <a:r>
              <a:rPr lang="en-US" dirty="0" smtClean="0"/>
              <a:t>)   style(0.3618135)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F3: </a:t>
            </a:r>
            <a:r>
              <a:rPr lang="en-US" dirty="0" smtClean="0"/>
              <a:t>system (0.4870837) navigation(0.2721903)      </a:t>
            </a:r>
            <a:r>
              <a:rPr lang="en-US" dirty="0"/>
              <a:t>sound </a:t>
            </a:r>
            <a:r>
              <a:rPr lang="en-US" dirty="0" smtClean="0"/>
              <a:t>(0.2472952)     camera (0.1664482)</a:t>
            </a:r>
          </a:p>
          <a:p>
            <a:endParaRPr lang="en-US" dirty="0"/>
          </a:p>
          <a:p>
            <a:r>
              <a:rPr lang="en-US" dirty="0" smtClean="0"/>
              <a:t>These are the probabilities of terms occurring in clusters f1 , f2 and f3. SO these terms might indicate what the cluster is about. For example the cluster 3 is  focused towards the different systems in the car like the sound system or navigation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1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053"/>
          </a:xfrm>
        </p:spPr>
        <p:txBody>
          <a:bodyPr/>
          <a:lstStyle/>
          <a:p>
            <a:r>
              <a:rPr lang="en-US" smtClean="0"/>
              <a:t>LDA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44" y="1933575"/>
            <a:ext cx="7294343" cy="4324350"/>
          </a:xfrm>
        </p:spPr>
      </p:pic>
    </p:spTree>
    <p:extLst>
      <p:ext uri="{BB962C8B-B14F-4D97-AF65-F5344CB8AC3E}">
        <p14:creationId xmlns:p14="http://schemas.microsoft.com/office/powerpoint/2010/main" val="11152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Mining on around 100 sets of hotel data to determine review was overall positive or negative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6" y="2347913"/>
            <a:ext cx="7643812" cy="3778250"/>
          </a:xfrm>
        </p:spPr>
      </p:pic>
      <p:sp>
        <p:nvSpPr>
          <p:cNvPr id="5" name="TextBox 4"/>
          <p:cNvSpPr txBox="1"/>
          <p:nvPr/>
        </p:nvSpPr>
        <p:spPr>
          <a:xfrm>
            <a:off x="4843463" y="6272213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 intensity shows represents degree of positivity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885" y="624110"/>
            <a:ext cx="8911687" cy="823690"/>
          </a:xfrm>
        </p:spPr>
        <p:txBody>
          <a:bodyPr/>
          <a:lstStyle/>
          <a:p>
            <a:r>
              <a:rPr lang="en-US" dirty="0" smtClean="0"/>
              <a:t>Popularity of cars over the years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06" y="2133600"/>
            <a:ext cx="8865966" cy="4419600"/>
          </a:xfrm>
        </p:spPr>
      </p:pic>
    </p:spTree>
    <p:extLst>
      <p:ext uri="{BB962C8B-B14F-4D97-AF65-F5344CB8AC3E}">
        <p14:creationId xmlns:p14="http://schemas.microsoft.com/office/powerpoint/2010/main" val="43205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and negative reviews of countries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2331720"/>
            <a:ext cx="7193280" cy="4282440"/>
          </a:xfrm>
        </p:spPr>
      </p:pic>
    </p:spTree>
    <p:extLst>
      <p:ext uri="{BB962C8B-B14F-4D97-AF65-F5344CB8AC3E}">
        <p14:creationId xmlns:p14="http://schemas.microsoft.com/office/powerpoint/2010/main" val="11254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4640"/>
          </a:xfrm>
        </p:spPr>
        <p:txBody>
          <a:bodyPr/>
          <a:lstStyle/>
          <a:p>
            <a:r>
              <a:rPr lang="en-US" dirty="0" smtClean="0"/>
              <a:t>Principal </a:t>
            </a:r>
            <a:r>
              <a:rPr lang="en-US" smtClean="0"/>
              <a:t>Component Analysis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11" y="1428750"/>
            <a:ext cx="4922301" cy="542925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2" y="1428750"/>
            <a:ext cx="6578601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07" y="232569"/>
            <a:ext cx="4753768" cy="57396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232569"/>
            <a:ext cx="5421313" cy="57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3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475" y="166910"/>
            <a:ext cx="8911687" cy="704628"/>
          </a:xfrm>
        </p:spPr>
        <p:txBody>
          <a:bodyPr/>
          <a:lstStyle/>
          <a:p>
            <a:r>
              <a:rPr lang="en-US" dirty="0" smtClean="0"/>
              <a:t>PCA in 3 dimensional 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" y="1328738"/>
            <a:ext cx="4686301" cy="55292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1328738"/>
            <a:ext cx="7291388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3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2" y="814388"/>
            <a:ext cx="8981958" cy="5254625"/>
          </a:xfrm>
        </p:spPr>
      </p:pic>
    </p:spTree>
    <p:extLst>
      <p:ext uri="{BB962C8B-B14F-4D97-AF65-F5344CB8AC3E}">
        <p14:creationId xmlns:p14="http://schemas.microsoft.com/office/powerpoint/2010/main" val="184748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on the document term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804987"/>
            <a:ext cx="8229599" cy="3938588"/>
          </a:xfrm>
        </p:spPr>
      </p:pic>
    </p:spTree>
    <p:extLst>
      <p:ext uri="{BB962C8B-B14F-4D97-AF65-F5344CB8AC3E}">
        <p14:creationId xmlns:p14="http://schemas.microsoft.com/office/powerpoint/2010/main" val="139049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00" y="657225"/>
            <a:ext cx="4855288" cy="55689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1" y="657225"/>
            <a:ext cx="5029200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5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9" y="1594751"/>
            <a:ext cx="5357812" cy="4714875"/>
          </a:xfrm>
        </p:spPr>
      </p:pic>
      <p:sp>
        <p:nvSpPr>
          <p:cNvPr id="5" name="TextBox 4"/>
          <p:cNvSpPr txBox="1"/>
          <p:nvPr/>
        </p:nvSpPr>
        <p:spPr>
          <a:xfrm>
            <a:off x="4305458" y="321951"/>
            <a:ext cx="355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of terms and documents in LSA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52" y="1594752"/>
            <a:ext cx="6107748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7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770"/>
          </a:xfrm>
        </p:spPr>
        <p:txBody>
          <a:bodyPr/>
          <a:lstStyle/>
          <a:p>
            <a:r>
              <a:rPr lang="en-US" smtClean="0"/>
              <a:t>MDS(Multi-dimensional scaling)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06" y="1441450"/>
            <a:ext cx="6578600" cy="5041900"/>
          </a:xfrm>
        </p:spPr>
      </p:pic>
    </p:spTree>
    <p:extLst>
      <p:ext uri="{BB962C8B-B14F-4D97-AF65-F5344CB8AC3E}">
        <p14:creationId xmlns:p14="http://schemas.microsoft.com/office/powerpoint/2010/main" val="4809672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390</TotalTime>
  <Words>202</Words>
  <Application>Microsoft Macintosh PowerPoint</Application>
  <PresentationFormat>Widescreen</PresentationFormat>
  <Paragraphs>25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Wingdings 3</vt:lpstr>
      <vt:lpstr>Arial</vt:lpstr>
      <vt:lpstr>Wisp</vt:lpstr>
      <vt:lpstr>HANDLING TEXT DATA</vt:lpstr>
      <vt:lpstr>Principal Component Analysis</vt:lpstr>
      <vt:lpstr>PowerPoint Presentation</vt:lpstr>
      <vt:lpstr>PCA in 3 dimensional space</vt:lpstr>
      <vt:lpstr>PowerPoint Presentation</vt:lpstr>
      <vt:lpstr>LSA on the document term matrix</vt:lpstr>
      <vt:lpstr>PowerPoint Presentation</vt:lpstr>
      <vt:lpstr>PowerPoint Presentation</vt:lpstr>
      <vt:lpstr>MDS(Multi-dimensional scaling)</vt:lpstr>
      <vt:lpstr>Weighted matrix</vt:lpstr>
      <vt:lpstr>LDA on the matrix to get data clusters</vt:lpstr>
      <vt:lpstr>LDA</vt:lpstr>
      <vt:lpstr>Text Mining on around 100 sets of hotel data to determine review was overall positive or negative</vt:lpstr>
      <vt:lpstr>Popularity of cars over the years</vt:lpstr>
      <vt:lpstr>Positive and negative reviews of countries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TEXT DATA</dc:title>
  <dc:creator>Anvika Anvika</dc:creator>
  <cp:lastModifiedBy>Anvika Anvika</cp:lastModifiedBy>
  <cp:revision>15</cp:revision>
  <dcterms:created xsi:type="dcterms:W3CDTF">2015-10-13T13:39:18Z</dcterms:created>
  <dcterms:modified xsi:type="dcterms:W3CDTF">2015-10-15T05:55:18Z</dcterms:modified>
</cp:coreProperties>
</file>