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7"/>
  </p:notesMasterIdLst>
  <p:sldIdLst>
    <p:sldId id="256" r:id="rId2"/>
    <p:sldId id="257" r:id="rId3"/>
    <p:sldId id="258" r:id="rId4"/>
    <p:sldId id="261" r:id="rId5"/>
    <p:sldId id="297" r:id="rId6"/>
    <p:sldId id="264" r:id="rId7"/>
    <p:sldId id="298" r:id="rId8"/>
    <p:sldId id="299" r:id="rId9"/>
    <p:sldId id="300" r:id="rId10"/>
    <p:sldId id="301" r:id="rId11"/>
    <p:sldId id="302"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Hind" panose="02000000000000000000" pitchFamily="2" charset="0"/>
      <p:regular r:id="rId28"/>
      <p:bold r:id="rId29"/>
    </p:embeddedFont>
    <p:embeddedFont>
      <p:font typeface="Manrope ExtraBold" panose="020B0604020202020204" charset="0"/>
      <p:bold r:id="rId30"/>
    </p:embeddedFont>
    <p:embeddedFont>
      <p:font typeface="Open Sans" panose="020B0606030504020204" pitchFamily="34" charset="0"/>
      <p:regular r:id="rId31"/>
      <p:bold r:id="rId32"/>
      <p:italic r:id="rId33"/>
      <p:boldItalic r:id="rId34"/>
    </p:embeddedFont>
    <p:embeddedFont>
      <p:font typeface="Raleway" pitchFamily="2" charset="0"/>
      <p:regular r:id="rId35"/>
      <p:bold r:id="rId36"/>
      <p:italic r:id="rId37"/>
      <p:boldItalic r:id="rId38"/>
    </p:embeddedFont>
    <p:embeddedFont>
      <p:font typeface="Roboto Medium"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9BA0CD-3A28-4C5A-A410-1E6298C0D073}">
  <a:tblStyle styleId="{189BA0CD-3A28-4C5A-A410-1E6298C0D0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F9B79A-2178-4B56-AA17-57DC2A1EC87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EC6EC-571A-4C31-8901-F27F1ECB092E}" type="doc">
      <dgm:prSet loTypeId="urn:microsoft.com/office/officeart/2005/8/layout/orgChart1" loCatId="hierarchy" qsTypeId="urn:microsoft.com/office/officeart/2005/8/quickstyle/simple2" qsCatId="simple" csTypeId="urn:microsoft.com/office/officeart/2005/8/colors/accent0_1" csCatId="mainScheme" phldr="1"/>
      <dgm:spPr/>
      <dgm:t>
        <a:bodyPr/>
        <a:lstStyle/>
        <a:p>
          <a:endParaRPr lang="en-IN"/>
        </a:p>
      </dgm:t>
    </dgm:pt>
    <dgm:pt modelId="{2AFDEB1F-DDC9-45FA-B352-6624CCAB190D}" type="asst">
      <dgm:prSet phldrT="[Text]"/>
      <dgm:spPr/>
      <dgm:t>
        <a:bodyPr/>
        <a:lstStyle/>
        <a:p>
          <a:r>
            <a:rPr lang="en-IN" dirty="0"/>
            <a:t>WEB TECHNOLOGY</a:t>
          </a:r>
        </a:p>
      </dgm:t>
    </dgm:pt>
    <dgm:pt modelId="{EBCC5D13-667E-408F-A996-FBB171D5AF39}" type="parTrans" cxnId="{5D7E7CD8-FF78-4740-A5E3-0586D89D6FFC}">
      <dgm:prSet/>
      <dgm:spPr/>
      <dgm:t>
        <a:bodyPr/>
        <a:lstStyle/>
        <a:p>
          <a:endParaRPr lang="en-IN"/>
        </a:p>
      </dgm:t>
    </dgm:pt>
    <dgm:pt modelId="{DAA8BE55-BB1E-441C-8551-1EC343E41E3D}" type="sibTrans" cxnId="{5D7E7CD8-FF78-4740-A5E3-0586D89D6FFC}">
      <dgm:prSet/>
      <dgm:spPr/>
      <dgm:t>
        <a:bodyPr/>
        <a:lstStyle/>
        <a:p>
          <a:endParaRPr lang="en-IN"/>
        </a:p>
      </dgm:t>
    </dgm:pt>
    <dgm:pt modelId="{E91CCF00-4F2D-4706-8DBF-E5538C0D381B}">
      <dgm:prSet phldrT="[Text]"/>
      <dgm:spPr/>
      <dgm:t>
        <a:bodyPr/>
        <a:lstStyle/>
        <a:p>
          <a:r>
            <a:rPr lang="en-IN" dirty="0"/>
            <a:t>HTML</a:t>
          </a:r>
        </a:p>
      </dgm:t>
    </dgm:pt>
    <dgm:pt modelId="{BD9F0889-C4AB-4B40-BB95-32C34E44920F}" type="parTrans" cxnId="{90B93A44-0172-4D49-80FE-E18C4D6ED61C}">
      <dgm:prSet/>
      <dgm:spPr/>
      <dgm:t>
        <a:bodyPr/>
        <a:lstStyle/>
        <a:p>
          <a:endParaRPr lang="en-IN"/>
        </a:p>
      </dgm:t>
    </dgm:pt>
    <dgm:pt modelId="{5EFBC08E-1DC4-44FB-B879-58BF9972DDF0}" type="sibTrans" cxnId="{90B93A44-0172-4D49-80FE-E18C4D6ED61C}">
      <dgm:prSet/>
      <dgm:spPr/>
      <dgm:t>
        <a:bodyPr/>
        <a:lstStyle/>
        <a:p>
          <a:endParaRPr lang="en-IN"/>
        </a:p>
      </dgm:t>
    </dgm:pt>
    <dgm:pt modelId="{81499469-79BA-47F9-99CD-5B4E49043A1D}">
      <dgm:prSet phldrT="[Text]"/>
      <dgm:spPr/>
      <dgm:t>
        <a:bodyPr/>
        <a:lstStyle/>
        <a:p>
          <a:r>
            <a:rPr lang="en-IN" dirty="0"/>
            <a:t>CSS</a:t>
          </a:r>
        </a:p>
      </dgm:t>
    </dgm:pt>
    <dgm:pt modelId="{12C14B61-F2B6-4145-8061-F3542425852B}" type="parTrans" cxnId="{4FB609BC-74F2-440C-A5E0-8B05DBE0507B}">
      <dgm:prSet/>
      <dgm:spPr/>
      <dgm:t>
        <a:bodyPr/>
        <a:lstStyle/>
        <a:p>
          <a:endParaRPr lang="en-IN"/>
        </a:p>
      </dgm:t>
    </dgm:pt>
    <dgm:pt modelId="{BED1844E-51DB-4F64-BFFE-51E8D93C6FF4}" type="sibTrans" cxnId="{4FB609BC-74F2-440C-A5E0-8B05DBE0507B}">
      <dgm:prSet/>
      <dgm:spPr/>
      <dgm:t>
        <a:bodyPr/>
        <a:lstStyle/>
        <a:p>
          <a:endParaRPr lang="en-IN"/>
        </a:p>
      </dgm:t>
    </dgm:pt>
    <dgm:pt modelId="{135359F1-0423-4426-A0DF-2D75744ED2C2}">
      <dgm:prSet phldrT="[Text]"/>
      <dgm:spPr/>
      <dgm:t>
        <a:bodyPr/>
        <a:lstStyle/>
        <a:p>
          <a:r>
            <a:rPr lang="en-IN" dirty="0"/>
            <a:t>ANGULAR JS</a:t>
          </a:r>
        </a:p>
      </dgm:t>
    </dgm:pt>
    <dgm:pt modelId="{97235CBF-A29D-4DD3-9196-9F43CBDA6E2F}" type="parTrans" cxnId="{D3D37B86-38C0-4210-BBA8-3E1A6BA70764}">
      <dgm:prSet/>
      <dgm:spPr/>
      <dgm:t>
        <a:bodyPr/>
        <a:lstStyle/>
        <a:p>
          <a:endParaRPr lang="en-IN"/>
        </a:p>
      </dgm:t>
    </dgm:pt>
    <dgm:pt modelId="{A56DD3B6-6D29-4FAC-96DE-854257D4F28B}" type="sibTrans" cxnId="{D3D37B86-38C0-4210-BBA8-3E1A6BA70764}">
      <dgm:prSet/>
      <dgm:spPr/>
      <dgm:t>
        <a:bodyPr/>
        <a:lstStyle/>
        <a:p>
          <a:endParaRPr lang="en-IN"/>
        </a:p>
      </dgm:t>
    </dgm:pt>
    <dgm:pt modelId="{4EBBC125-E290-4E80-AC70-ACE3739DD7A1}">
      <dgm:prSet phldrT="[Text]"/>
      <dgm:spPr/>
      <dgm:t>
        <a:bodyPr/>
        <a:lstStyle/>
        <a:p>
          <a:r>
            <a:rPr lang="en-IN" dirty="0"/>
            <a:t>DATABASE</a:t>
          </a:r>
        </a:p>
      </dgm:t>
    </dgm:pt>
    <dgm:pt modelId="{9A22C4D6-907D-4AB5-BA99-B888234859E6}" type="parTrans" cxnId="{D86A0AF8-B269-4715-B3EC-512833E7C0D3}">
      <dgm:prSet/>
      <dgm:spPr/>
      <dgm:t>
        <a:bodyPr/>
        <a:lstStyle/>
        <a:p>
          <a:endParaRPr lang="en-IN"/>
        </a:p>
      </dgm:t>
    </dgm:pt>
    <dgm:pt modelId="{923973A3-189E-4987-9D2C-7B66CDF154A2}" type="sibTrans" cxnId="{D86A0AF8-B269-4715-B3EC-512833E7C0D3}">
      <dgm:prSet/>
      <dgm:spPr/>
      <dgm:t>
        <a:bodyPr/>
        <a:lstStyle/>
        <a:p>
          <a:endParaRPr lang="en-IN"/>
        </a:p>
      </dgm:t>
    </dgm:pt>
    <dgm:pt modelId="{E66FAE7C-8906-4528-A164-C3FB318677B7}">
      <dgm:prSet phldrT="[Text]"/>
      <dgm:spPr/>
      <dgm:t>
        <a:bodyPr/>
        <a:lstStyle/>
        <a:p>
          <a:r>
            <a:rPr lang="en-IN" dirty="0"/>
            <a:t>JQUERY</a:t>
          </a:r>
        </a:p>
      </dgm:t>
    </dgm:pt>
    <dgm:pt modelId="{AD9B2840-A293-4893-B1DD-D250B09D9E94}" type="parTrans" cxnId="{44E1E869-19A5-46E7-9F94-CB82168C0218}">
      <dgm:prSet/>
      <dgm:spPr/>
      <dgm:t>
        <a:bodyPr/>
        <a:lstStyle/>
        <a:p>
          <a:endParaRPr lang="en-IN"/>
        </a:p>
      </dgm:t>
    </dgm:pt>
    <dgm:pt modelId="{F3E057C2-64F2-418A-8774-0676D92D985C}" type="sibTrans" cxnId="{44E1E869-19A5-46E7-9F94-CB82168C0218}">
      <dgm:prSet/>
      <dgm:spPr/>
      <dgm:t>
        <a:bodyPr/>
        <a:lstStyle/>
        <a:p>
          <a:endParaRPr lang="en-IN"/>
        </a:p>
      </dgm:t>
    </dgm:pt>
    <dgm:pt modelId="{C42E0A7A-6CC2-4161-B51E-08AF33745206}">
      <dgm:prSet/>
      <dgm:spPr/>
      <dgm:t>
        <a:bodyPr/>
        <a:lstStyle/>
        <a:p>
          <a:r>
            <a:rPr lang="en-IN" dirty="0"/>
            <a:t>ANGULAR JS FILTERS</a:t>
          </a:r>
        </a:p>
      </dgm:t>
    </dgm:pt>
    <dgm:pt modelId="{63C00A16-834A-4440-A116-E9AB19203578}" type="parTrans" cxnId="{3264348D-1919-4A38-99D7-1BF4F1B7AE4E}">
      <dgm:prSet/>
      <dgm:spPr/>
      <dgm:t>
        <a:bodyPr/>
        <a:lstStyle/>
        <a:p>
          <a:endParaRPr lang="en-IN"/>
        </a:p>
      </dgm:t>
    </dgm:pt>
    <dgm:pt modelId="{A68BBC4D-4012-4A7A-8B97-55D921CBA74D}" type="sibTrans" cxnId="{3264348D-1919-4A38-99D7-1BF4F1B7AE4E}">
      <dgm:prSet/>
      <dgm:spPr/>
      <dgm:t>
        <a:bodyPr/>
        <a:lstStyle/>
        <a:p>
          <a:endParaRPr lang="en-IN"/>
        </a:p>
      </dgm:t>
    </dgm:pt>
    <dgm:pt modelId="{79202B32-B760-4400-95C2-778A1E3B1684}">
      <dgm:prSet/>
      <dgm:spPr/>
      <dgm:t>
        <a:bodyPr/>
        <a:lstStyle/>
        <a:p>
          <a:r>
            <a:rPr lang="en-IN" dirty="0"/>
            <a:t>ANGULAR JS ROUTING</a:t>
          </a:r>
        </a:p>
      </dgm:t>
    </dgm:pt>
    <dgm:pt modelId="{E534CFDB-5F11-4DA2-BDCC-EFF27C14D564}" type="parTrans" cxnId="{484BD887-7E3D-43E9-A27E-91F23550D38A}">
      <dgm:prSet/>
      <dgm:spPr/>
      <dgm:t>
        <a:bodyPr/>
        <a:lstStyle/>
        <a:p>
          <a:endParaRPr lang="en-IN"/>
        </a:p>
      </dgm:t>
    </dgm:pt>
    <dgm:pt modelId="{EF3011D2-E117-4AAD-9A35-22929085DB06}" type="sibTrans" cxnId="{484BD887-7E3D-43E9-A27E-91F23550D38A}">
      <dgm:prSet/>
      <dgm:spPr/>
      <dgm:t>
        <a:bodyPr/>
        <a:lstStyle/>
        <a:p>
          <a:endParaRPr lang="en-IN"/>
        </a:p>
      </dgm:t>
    </dgm:pt>
    <dgm:pt modelId="{38350C79-08E0-4FCB-B843-0E7783C1772D}">
      <dgm:prSet/>
      <dgm:spPr/>
      <dgm:t>
        <a:bodyPr/>
        <a:lstStyle/>
        <a:p>
          <a:r>
            <a:rPr lang="en-IN" dirty="0"/>
            <a:t>MONGO DB</a:t>
          </a:r>
        </a:p>
      </dgm:t>
    </dgm:pt>
    <dgm:pt modelId="{7A10BB14-5E56-46E8-80EC-1A9461026F1D}" type="parTrans" cxnId="{19F966D1-7A36-4822-A12A-6FA04601888C}">
      <dgm:prSet/>
      <dgm:spPr/>
      <dgm:t>
        <a:bodyPr/>
        <a:lstStyle/>
        <a:p>
          <a:endParaRPr lang="en-IN"/>
        </a:p>
      </dgm:t>
    </dgm:pt>
    <dgm:pt modelId="{1F34E181-B235-421A-B092-19D3EE153BD2}" type="sibTrans" cxnId="{19F966D1-7A36-4822-A12A-6FA04601888C}">
      <dgm:prSet/>
      <dgm:spPr/>
      <dgm:t>
        <a:bodyPr/>
        <a:lstStyle/>
        <a:p>
          <a:endParaRPr lang="en-IN"/>
        </a:p>
      </dgm:t>
    </dgm:pt>
    <dgm:pt modelId="{BAC22CD2-1213-471D-AF3E-21F9C8833DA4}">
      <dgm:prSet/>
      <dgm:spPr/>
      <dgm:t>
        <a:bodyPr/>
        <a:lstStyle/>
        <a:p>
          <a:r>
            <a:rPr lang="en-IN" dirty="0"/>
            <a:t>NODE JS</a:t>
          </a:r>
        </a:p>
      </dgm:t>
    </dgm:pt>
    <dgm:pt modelId="{45BD1C54-750B-4EE4-9327-CD355102682F}" type="parTrans" cxnId="{32859A3D-B774-4F5B-9494-D71BD99C8876}">
      <dgm:prSet/>
      <dgm:spPr/>
      <dgm:t>
        <a:bodyPr/>
        <a:lstStyle/>
        <a:p>
          <a:endParaRPr lang="en-IN"/>
        </a:p>
      </dgm:t>
    </dgm:pt>
    <dgm:pt modelId="{75100848-872D-4B7F-A9D8-29C50FF78119}" type="sibTrans" cxnId="{32859A3D-B774-4F5B-9494-D71BD99C8876}">
      <dgm:prSet/>
      <dgm:spPr/>
      <dgm:t>
        <a:bodyPr/>
        <a:lstStyle/>
        <a:p>
          <a:endParaRPr lang="en-IN"/>
        </a:p>
      </dgm:t>
    </dgm:pt>
    <dgm:pt modelId="{8C3DAB96-B0E2-4429-B998-07E6303EEBA4}" type="pres">
      <dgm:prSet presAssocID="{787EC6EC-571A-4C31-8901-F27F1ECB092E}" presName="hierChild1" presStyleCnt="0">
        <dgm:presLayoutVars>
          <dgm:orgChart val="1"/>
          <dgm:chPref val="1"/>
          <dgm:dir/>
          <dgm:animOne val="branch"/>
          <dgm:animLvl val="lvl"/>
          <dgm:resizeHandles/>
        </dgm:presLayoutVars>
      </dgm:prSet>
      <dgm:spPr/>
    </dgm:pt>
    <dgm:pt modelId="{EAD2220B-BA83-4337-B2F5-2CB586DF1195}" type="pres">
      <dgm:prSet presAssocID="{2AFDEB1F-DDC9-45FA-B352-6624CCAB190D}" presName="hierRoot1" presStyleCnt="0">
        <dgm:presLayoutVars>
          <dgm:hierBranch val="init"/>
        </dgm:presLayoutVars>
      </dgm:prSet>
      <dgm:spPr/>
    </dgm:pt>
    <dgm:pt modelId="{04E47CCE-AB29-46A8-9D51-67015003BEFA}" type="pres">
      <dgm:prSet presAssocID="{2AFDEB1F-DDC9-45FA-B352-6624CCAB190D}" presName="rootComposite1" presStyleCnt="0"/>
      <dgm:spPr/>
    </dgm:pt>
    <dgm:pt modelId="{45FA547C-8466-4F07-904A-8FDBCD025AAB}" type="pres">
      <dgm:prSet presAssocID="{2AFDEB1F-DDC9-45FA-B352-6624CCAB190D}" presName="rootText1" presStyleLbl="node0" presStyleIdx="0" presStyleCnt="1">
        <dgm:presLayoutVars>
          <dgm:chPref val="3"/>
        </dgm:presLayoutVars>
      </dgm:prSet>
      <dgm:spPr/>
    </dgm:pt>
    <dgm:pt modelId="{93D948A9-B2EA-41B2-ACEC-F9223B477420}" type="pres">
      <dgm:prSet presAssocID="{2AFDEB1F-DDC9-45FA-B352-6624CCAB190D}" presName="rootConnector1" presStyleLbl="asst0" presStyleIdx="0" presStyleCnt="0"/>
      <dgm:spPr/>
    </dgm:pt>
    <dgm:pt modelId="{DB448FAF-A30E-43F7-84F5-A1E579BC39FC}" type="pres">
      <dgm:prSet presAssocID="{2AFDEB1F-DDC9-45FA-B352-6624CCAB190D}" presName="hierChild2" presStyleCnt="0"/>
      <dgm:spPr/>
    </dgm:pt>
    <dgm:pt modelId="{FED8B491-F6B7-40AC-B099-B2316E6E7229}" type="pres">
      <dgm:prSet presAssocID="{BD9F0889-C4AB-4B40-BB95-32C34E44920F}" presName="Name37" presStyleLbl="parChTrans1D2" presStyleIdx="0" presStyleCnt="5"/>
      <dgm:spPr/>
    </dgm:pt>
    <dgm:pt modelId="{8FFD314D-1B0D-4B8B-9F46-16146D8856D9}" type="pres">
      <dgm:prSet presAssocID="{E91CCF00-4F2D-4706-8DBF-E5538C0D381B}" presName="hierRoot2" presStyleCnt="0">
        <dgm:presLayoutVars>
          <dgm:hierBranch val="init"/>
        </dgm:presLayoutVars>
      </dgm:prSet>
      <dgm:spPr/>
    </dgm:pt>
    <dgm:pt modelId="{725B2689-8739-4DBC-B0DE-2B8BFC446927}" type="pres">
      <dgm:prSet presAssocID="{E91CCF00-4F2D-4706-8DBF-E5538C0D381B}" presName="rootComposite" presStyleCnt="0"/>
      <dgm:spPr/>
    </dgm:pt>
    <dgm:pt modelId="{082651D3-3495-4E66-B36F-4AA51D57B7F0}" type="pres">
      <dgm:prSet presAssocID="{E91CCF00-4F2D-4706-8DBF-E5538C0D381B}" presName="rootText" presStyleLbl="node2" presStyleIdx="0" presStyleCnt="5">
        <dgm:presLayoutVars>
          <dgm:chPref val="3"/>
        </dgm:presLayoutVars>
      </dgm:prSet>
      <dgm:spPr/>
    </dgm:pt>
    <dgm:pt modelId="{4524F5CE-42FE-44B2-B38C-F85E7F56DF60}" type="pres">
      <dgm:prSet presAssocID="{E91CCF00-4F2D-4706-8DBF-E5538C0D381B}" presName="rootConnector" presStyleLbl="node2" presStyleIdx="0" presStyleCnt="5"/>
      <dgm:spPr/>
    </dgm:pt>
    <dgm:pt modelId="{43F8D43B-5A4A-4D18-BC5C-280880F5BA96}" type="pres">
      <dgm:prSet presAssocID="{E91CCF00-4F2D-4706-8DBF-E5538C0D381B}" presName="hierChild4" presStyleCnt="0"/>
      <dgm:spPr/>
    </dgm:pt>
    <dgm:pt modelId="{AE24ADC1-14BB-4790-89AF-AE88C74C8014}" type="pres">
      <dgm:prSet presAssocID="{E91CCF00-4F2D-4706-8DBF-E5538C0D381B}" presName="hierChild5" presStyleCnt="0"/>
      <dgm:spPr/>
    </dgm:pt>
    <dgm:pt modelId="{8E08680B-4B61-4B4B-8EE0-9DF3AF1523D8}" type="pres">
      <dgm:prSet presAssocID="{12C14B61-F2B6-4145-8061-F3542425852B}" presName="Name37" presStyleLbl="parChTrans1D2" presStyleIdx="1" presStyleCnt="5"/>
      <dgm:spPr/>
    </dgm:pt>
    <dgm:pt modelId="{16C2B6AA-ABCD-4DD5-8848-585F2FB9C15A}" type="pres">
      <dgm:prSet presAssocID="{81499469-79BA-47F9-99CD-5B4E49043A1D}" presName="hierRoot2" presStyleCnt="0">
        <dgm:presLayoutVars>
          <dgm:hierBranch val="init"/>
        </dgm:presLayoutVars>
      </dgm:prSet>
      <dgm:spPr/>
    </dgm:pt>
    <dgm:pt modelId="{DC364835-90D3-48DD-B646-2C50603BB23B}" type="pres">
      <dgm:prSet presAssocID="{81499469-79BA-47F9-99CD-5B4E49043A1D}" presName="rootComposite" presStyleCnt="0"/>
      <dgm:spPr/>
    </dgm:pt>
    <dgm:pt modelId="{2FD458A0-44C1-48F4-BE6A-8117558C8395}" type="pres">
      <dgm:prSet presAssocID="{81499469-79BA-47F9-99CD-5B4E49043A1D}" presName="rootText" presStyleLbl="node2" presStyleIdx="1" presStyleCnt="5">
        <dgm:presLayoutVars>
          <dgm:chPref val="3"/>
        </dgm:presLayoutVars>
      </dgm:prSet>
      <dgm:spPr/>
    </dgm:pt>
    <dgm:pt modelId="{EA96357A-114B-4CBD-9925-E3EFE90017CA}" type="pres">
      <dgm:prSet presAssocID="{81499469-79BA-47F9-99CD-5B4E49043A1D}" presName="rootConnector" presStyleLbl="node2" presStyleIdx="1" presStyleCnt="5"/>
      <dgm:spPr/>
    </dgm:pt>
    <dgm:pt modelId="{48177DB5-D56B-4E6C-99A4-0B6D75E5B53F}" type="pres">
      <dgm:prSet presAssocID="{81499469-79BA-47F9-99CD-5B4E49043A1D}" presName="hierChild4" presStyleCnt="0"/>
      <dgm:spPr/>
    </dgm:pt>
    <dgm:pt modelId="{10A69BDD-0E64-44BD-A12D-BA5E02AC3C35}" type="pres">
      <dgm:prSet presAssocID="{81499469-79BA-47F9-99CD-5B4E49043A1D}" presName="hierChild5" presStyleCnt="0"/>
      <dgm:spPr/>
    </dgm:pt>
    <dgm:pt modelId="{5F7BFAA8-773C-46C7-B4BE-7727892C88E5}" type="pres">
      <dgm:prSet presAssocID="{97235CBF-A29D-4DD3-9196-9F43CBDA6E2F}" presName="Name37" presStyleLbl="parChTrans1D2" presStyleIdx="2" presStyleCnt="5"/>
      <dgm:spPr/>
    </dgm:pt>
    <dgm:pt modelId="{8EED1D35-6411-4864-B51F-0F3C5B40CD36}" type="pres">
      <dgm:prSet presAssocID="{135359F1-0423-4426-A0DF-2D75744ED2C2}" presName="hierRoot2" presStyleCnt="0">
        <dgm:presLayoutVars>
          <dgm:hierBranch/>
        </dgm:presLayoutVars>
      </dgm:prSet>
      <dgm:spPr/>
    </dgm:pt>
    <dgm:pt modelId="{89403759-9153-443F-811F-6775D4839A86}" type="pres">
      <dgm:prSet presAssocID="{135359F1-0423-4426-A0DF-2D75744ED2C2}" presName="rootComposite" presStyleCnt="0"/>
      <dgm:spPr/>
    </dgm:pt>
    <dgm:pt modelId="{C2CF20D8-521F-4B5E-AD8D-2DCEAAD4A955}" type="pres">
      <dgm:prSet presAssocID="{135359F1-0423-4426-A0DF-2D75744ED2C2}" presName="rootText" presStyleLbl="node2" presStyleIdx="2" presStyleCnt="5">
        <dgm:presLayoutVars>
          <dgm:chPref val="3"/>
        </dgm:presLayoutVars>
      </dgm:prSet>
      <dgm:spPr/>
    </dgm:pt>
    <dgm:pt modelId="{6538DBEE-F29A-40D8-8F72-4833DBB7F9C5}" type="pres">
      <dgm:prSet presAssocID="{135359F1-0423-4426-A0DF-2D75744ED2C2}" presName="rootConnector" presStyleLbl="node2" presStyleIdx="2" presStyleCnt="5"/>
      <dgm:spPr/>
    </dgm:pt>
    <dgm:pt modelId="{EE154BAB-A98D-4E3E-B476-922F3B3DB963}" type="pres">
      <dgm:prSet presAssocID="{135359F1-0423-4426-A0DF-2D75744ED2C2}" presName="hierChild4" presStyleCnt="0"/>
      <dgm:spPr/>
    </dgm:pt>
    <dgm:pt modelId="{74877C5A-1B06-4F74-BB0D-BF8312CA1C62}" type="pres">
      <dgm:prSet presAssocID="{63C00A16-834A-4440-A116-E9AB19203578}" presName="Name35" presStyleLbl="parChTrans1D3" presStyleIdx="0" presStyleCnt="4"/>
      <dgm:spPr/>
    </dgm:pt>
    <dgm:pt modelId="{B2102E2C-948A-4052-B59C-9DE2F679FAEB}" type="pres">
      <dgm:prSet presAssocID="{C42E0A7A-6CC2-4161-B51E-08AF33745206}" presName="hierRoot2" presStyleCnt="0">
        <dgm:presLayoutVars>
          <dgm:hierBranch val="init"/>
        </dgm:presLayoutVars>
      </dgm:prSet>
      <dgm:spPr/>
    </dgm:pt>
    <dgm:pt modelId="{E0E47588-7D22-443C-95BC-F31FB746C795}" type="pres">
      <dgm:prSet presAssocID="{C42E0A7A-6CC2-4161-B51E-08AF33745206}" presName="rootComposite" presStyleCnt="0"/>
      <dgm:spPr/>
    </dgm:pt>
    <dgm:pt modelId="{E43DCD00-352E-4A47-BD26-829EC4B34D26}" type="pres">
      <dgm:prSet presAssocID="{C42E0A7A-6CC2-4161-B51E-08AF33745206}" presName="rootText" presStyleLbl="node3" presStyleIdx="0" presStyleCnt="4">
        <dgm:presLayoutVars>
          <dgm:chPref val="3"/>
        </dgm:presLayoutVars>
      </dgm:prSet>
      <dgm:spPr/>
    </dgm:pt>
    <dgm:pt modelId="{B1461E29-868B-45F5-9A5D-47EBA33DBFEE}" type="pres">
      <dgm:prSet presAssocID="{C42E0A7A-6CC2-4161-B51E-08AF33745206}" presName="rootConnector" presStyleLbl="node3" presStyleIdx="0" presStyleCnt="4"/>
      <dgm:spPr/>
    </dgm:pt>
    <dgm:pt modelId="{1EBB60C9-EB7D-4639-B7E6-A73388545901}" type="pres">
      <dgm:prSet presAssocID="{C42E0A7A-6CC2-4161-B51E-08AF33745206}" presName="hierChild4" presStyleCnt="0"/>
      <dgm:spPr/>
    </dgm:pt>
    <dgm:pt modelId="{7CD675B2-E7CF-4696-9DF1-7B883408E9E6}" type="pres">
      <dgm:prSet presAssocID="{C42E0A7A-6CC2-4161-B51E-08AF33745206}" presName="hierChild5" presStyleCnt="0"/>
      <dgm:spPr/>
    </dgm:pt>
    <dgm:pt modelId="{1BAB79FC-C67F-4E0C-B9F8-E53C66484B80}" type="pres">
      <dgm:prSet presAssocID="{E534CFDB-5F11-4DA2-BDCC-EFF27C14D564}" presName="Name35" presStyleLbl="parChTrans1D3" presStyleIdx="1" presStyleCnt="4"/>
      <dgm:spPr/>
    </dgm:pt>
    <dgm:pt modelId="{16809356-39AF-450A-BCBC-016FA4E0D9E5}" type="pres">
      <dgm:prSet presAssocID="{79202B32-B760-4400-95C2-778A1E3B1684}" presName="hierRoot2" presStyleCnt="0">
        <dgm:presLayoutVars>
          <dgm:hierBranch val="init"/>
        </dgm:presLayoutVars>
      </dgm:prSet>
      <dgm:spPr/>
    </dgm:pt>
    <dgm:pt modelId="{594C3FC7-3CA0-481D-AA31-4677754ACE7A}" type="pres">
      <dgm:prSet presAssocID="{79202B32-B760-4400-95C2-778A1E3B1684}" presName="rootComposite" presStyleCnt="0"/>
      <dgm:spPr/>
    </dgm:pt>
    <dgm:pt modelId="{1ECF890C-1285-4E63-A0E3-E406650E4338}" type="pres">
      <dgm:prSet presAssocID="{79202B32-B760-4400-95C2-778A1E3B1684}" presName="rootText" presStyleLbl="node3" presStyleIdx="1" presStyleCnt="4">
        <dgm:presLayoutVars>
          <dgm:chPref val="3"/>
        </dgm:presLayoutVars>
      </dgm:prSet>
      <dgm:spPr/>
    </dgm:pt>
    <dgm:pt modelId="{D9FE3D8A-39D8-478D-9D77-EA51C56BF802}" type="pres">
      <dgm:prSet presAssocID="{79202B32-B760-4400-95C2-778A1E3B1684}" presName="rootConnector" presStyleLbl="node3" presStyleIdx="1" presStyleCnt="4"/>
      <dgm:spPr/>
    </dgm:pt>
    <dgm:pt modelId="{C60EAF62-A622-416F-AA16-21F061476115}" type="pres">
      <dgm:prSet presAssocID="{79202B32-B760-4400-95C2-778A1E3B1684}" presName="hierChild4" presStyleCnt="0"/>
      <dgm:spPr/>
    </dgm:pt>
    <dgm:pt modelId="{899DE65D-DC33-4E01-AE46-EA5FA666F59A}" type="pres">
      <dgm:prSet presAssocID="{79202B32-B760-4400-95C2-778A1E3B1684}" presName="hierChild5" presStyleCnt="0"/>
      <dgm:spPr/>
    </dgm:pt>
    <dgm:pt modelId="{4EB62FCA-CADA-469B-B546-F08FE537EE50}" type="pres">
      <dgm:prSet presAssocID="{135359F1-0423-4426-A0DF-2D75744ED2C2}" presName="hierChild5" presStyleCnt="0"/>
      <dgm:spPr/>
    </dgm:pt>
    <dgm:pt modelId="{6AA42996-A1F8-4497-94D6-7E77CC17CA37}" type="pres">
      <dgm:prSet presAssocID="{AD9B2840-A293-4893-B1DD-D250B09D9E94}" presName="Name37" presStyleLbl="parChTrans1D2" presStyleIdx="3" presStyleCnt="5"/>
      <dgm:spPr/>
    </dgm:pt>
    <dgm:pt modelId="{B30B5884-1B39-4E01-A8C4-3A15FF217A94}" type="pres">
      <dgm:prSet presAssocID="{E66FAE7C-8906-4528-A164-C3FB318677B7}" presName="hierRoot2" presStyleCnt="0">
        <dgm:presLayoutVars>
          <dgm:hierBranch val="init"/>
        </dgm:presLayoutVars>
      </dgm:prSet>
      <dgm:spPr/>
    </dgm:pt>
    <dgm:pt modelId="{C628FBEF-8040-4055-9EF9-682672F143A8}" type="pres">
      <dgm:prSet presAssocID="{E66FAE7C-8906-4528-A164-C3FB318677B7}" presName="rootComposite" presStyleCnt="0"/>
      <dgm:spPr/>
    </dgm:pt>
    <dgm:pt modelId="{8C7015CC-E523-453D-B3DB-12744A08348A}" type="pres">
      <dgm:prSet presAssocID="{E66FAE7C-8906-4528-A164-C3FB318677B7}" presName="rootText" presStyleLbl="node2" presStyleIdx="3" presStyleCnt="5">
        <dgm:presLayoutVars>
          <dgm:chPref val="3"/>
        </dgm:presLayoutVars>
      </dgm:prSet>
      <dgm:spPr/>
    </dgm:pt>
    <dgm:pt modelId="{904F3C2B-4B20-453B-AEC7-ECC2095374CB}" type="pres">
      <dgm:prSet presAssocID="{E66FAE7C-8906-4528-A164-C3FB318677B7}" presName="rootConnector" presStyleLbl="node2" presStyleIdx="3" presStyleCnt="5"/>
      <dgm:spPr/>
    </dgm:pt>
    <dgm:pt modelId="{A648CE3A-9C28-475B-B2C9-FDCD79D7462B}" type="pres">
      <dgm:prSet presAssocID="{E66FAE7C-8906-4528-A164-C3FB318677B7}" presName="hierChild4" presStyleCnt="0"/>
      <dgm:spPr/>
    </dgm:pt>
    <dgm:pt modelId="{A5E936A6-6FB6-4D03-A1CE-26E28FA9F28B}" type="pres">
      <dgm:prSet presAssocID="{E66FAE7C-8906-4528-A164-C3FB318677B7}" presName="hierChild5" presStyleCnt="0"/>
      <dgm:spPr/>
    </dgm:pt>
    <dgm:pt modelId="{E9487448-89FC-4BDD-BA33-2FBCE3E31733}" type="pres">
      <dgm:prSet presAssocID="{9A22C4D6-907D-4AB5-BA99-B888234859E6}" presName="Name37" presStyleLbl="parChTrans1D2" presStyleIdx="4" presStyleCnt="5"/>
      <dgm:spPr/>
    </dgm:pt>
    <dgm:pt modelId="{AFDC5690-CBDE-4FBD-8C5C-64DC1EAC3043}" type="pres">
      <dgm:prSet presAssocID="{4EBBC125-E290-4E80-AC70-ACE3739DD7A1}" presName="hierRoot2" presStyleCnt="0">
        <dgm:presLayoutVars>
          <dgm:hierBranch val="init"/>
        </dgm:presLayoutVars>
      </dgm:prSet>
      <dgm:spPr/>
    </dgm:pt>
    <dgm:pt modelId="{C674285C-9951-49F3-B859-4DD19CEC1892}" type="pres">
      <dgm:prSet presAssocID="{4EBBC125-E290-4E80-AC70-ACE3739DD7A1}" presName="rootComposite" presStyleCnt="0"/>
      <dgm:spPr/>
    </dgm:pt>
    <dgm:pt modelId="{073032D4-335A-4C86-8A93-EF7EFC790BF7}" type="pres">
      <dgm:prSet presAssocID="{4EBBC125-E290-4E80-AC70-ACE3739DD7A1}" presName="rootText" presStyleLbl="node2" presStyleIdx="4" presStyleCnt="5">
        <dgm:presLayoutVars>
          <dgm:chPref val="3"/>
        </dgm:presLayoutVars>
      </dgm:prSet>
      <dgm:spPr/>
    </dgm:pt>
    <dgm:pt modelId="{F25F18C7-97BA-4CFE-B41B-FE38AA2ACB1B}" type="pres">
      <dgm:prSet presAssocID="{4EBBC125-E290-4E80-AC70-ACE3739DD7A1}" presName="rootConnector" presStyleLbl="node2" presStyleIdx="4" presStyleCnt="5"/>
      <dgm:spPr/>
    </dgm:pt>
    <dgm:pt modelId="{67DA6BF5-4B96-4959-A7C2-5219D147CE7E}" type="pres">
      <dgm:prSet presAssocID="{4EBBC125-E290-4E80-AC70-ACE3739DD7A1}" presName="hierChild4" presStyleCnt="0"/>
      <dgm:spPr/>
    </dgm:pt>
    <dgm:pt modelId="{C6B18FAA-1E33-4450-AC09-A0EFB4F54A90}" type="pres">
      <dgm:prSet presAssocID="{7A10BB14-5E56-46E8-80EC-1A9461026F1D}" presName="Name37" presStyleLbl="parChTrans1D3" presStyleIdx="2" presStyleCnt="4"/>
      <dgm:spPr/>
    </dgm:pt>
    <dgm:pt modelId="{DD6E0936-2A1E-4B53-A992-9C5140A9AA28}" type="pres">
      <dgm:prSet presAssocID="{38350C79-08E0-4FCB-B843-0E7783C1772D}" presName="hierRoot2" presStyleCnt="0">
        <dgm:presLayoutVars>
          <dgm:hierBranch val="init"/>
        </dgm:presLayoutVars>
      </dgm:prSet>
      <dgm:spPr/>
    </dgm:pt>
    <dgm:pt modelId="{661D1580-E4E4-4726-AFE9-F9EFDEAAB45A}" type="pres">
      <dgm:prSet presAssocID="{38350C79-08E0-4FCB-B843-0E7783C1772D}" presName="rootComposite" presStyleCnt="0"/>
      <dgm:spPr/>
    </dgm:pt>
    <dgm:pt modelId="{B7415B06-FBDC-44F7-9519-D489690C897D}" type="pres">
      <dgm:prSet presAssocID="{38350C79-08E0-4FCB-B843-0E7783C1772D}" presName="rootText" presStyleLbl="node3" presStyleIdx="2" presStyleCnt="4">
        <dgm:presLayoutVars>
          <dgm:chPref val="3"/>
        </dgm:presLayoutVars>
      </dgm:prSet>
      <dgm:spPr/>
    </dgm:pt>
    <dgm:pt modelId="{2B65827B-CDD8-45BD-BF77-CDC386CCA6B4}" type="pres">
      <dgm:prSet presAssocID="{38350C79-08E0-4FCB-B843-0E7783C1772D}" presName="rootConnector" presStyleLbl="node3" presStyleIdx="2" presStyleCnt="4"/>
      <dgm:spPr/>
    </dgm:pt>
    <dgm:pt modelId="{7E1566C9-890F-4224-9D07-BF8CC06027D7}" type="pres">
      <dgm:prSet presAssocID="{38350C79-08E0-4FCB-B843-0E7783C1772D}" presName="hierChild4" presStyleCnt="0"/>
      <dgm:spPr/>
    </dgm:pt>
    <dgm:pt modelId="{58EEF964-B08B-493D-B659-3E7340E4F34B}" type="pres">
      <dgm:prSet presAssocID="{38350C79-08E0-4FCB-B843-0E7783C1772D}" presName="hierChild5" presStyleCnt="0"/>
      <dgm:spPr/>
    </dgm:pt>
    <dgm:pt modelId="{81B4C442-5493-413E-BD61-DFA8DF9077D1}" type="pres">
      <dgm:prSet presAssocID="{45BD1C54-750B-4EE4-9327-CD355102682F}" presName="Name37" presStyleLbl="parChTrans1D3" presStyleIdx="3" presStyleCnt="4"/>
      <dgm:spPr/>
    </dgm:pt>
    <dgm:pt modelId="{D47D9FB8-7A7E-46FE-AE2C-ECD55F566BF0}" type="pres">
      <dgm:prSet presAssocID="{BAC22CD2-1213-471D-AF3E-21F9C8833DA4}" presName="hierRoot2" presStyleCnt="0">
        <dgm:presLayoutVars>
          <dgm:hierBranch val="init"/>
        </dgm:presLayoutVars>
      </dgm:prSet>
      <dgm:spPr/>
    </dgm:pt>
    <dgm:pt modelId="{4AFEA344-F9A3-468B-924B-80AAF68858DB}" type="pres">
      <dgm:prSet presAssocID="{BAC22CD2-1213-471D-AF3E-21F9C8833DA4}" presName="rootComposite" presStyleCnt="0"/>
      <dgm:spPr/>
    </dgm:pt>
    <dgm:pt modelId="{6418AF77-999E-4955-869B-0165BC8E0DEA}" type="pres">
      <dgm:prSet presAssocID="{BAC22CD2-1213-471D-AF3E-21F9C8833DA4}" presName="rootText" presStyleLbl="node3" presStyleIdx="3" presStyleCnt="4">
        <dgm:presLayoutVars>
          <dgm:chPref val="3"/>
        </dgm:presLayoutVars>
      </dgm:prSet>
      <dgm:spPr/>
    </dgm:pt>
    <dgm:pt modelId="{A82E276D-2933-4A0F-A11A-FF325DAF71EC}" type="pres">
      <dgm:prSet presAssocID="{BAC22CD2-1213-471D-AF3E-21F9C8833DA4}" presName="rootConnector" presStyleLbl="node3" presStyleIdx="3" presStyleCnt="4"/>
      <dgm:spPr/>
    </dgm:pt>
    <dgm:pt modelId="{F63C887E-000E-4DFC-B7C3-42A2F6FF9EB4}" type="pres">
      <dgm:prSet presAssocID="{BAC22CD2-1213-471D-AF3E-21F9C8833DA4}" presName="hierChild4" presStyleCnt="0"/>
      <dgm:spPr/>
    </dgm:pt>
    <dgm:pt modelId="{8AEA32F9-E11B-44FB-86D7-C315B24C8F24}" type="pres">
      <dgm:prSet presAssocID="{BAC22CD2-1213-471D-AF3E-21F9C8833DA4}" presName="hierChild5" presStyleCnt="0"/>
      <dgm:spPr/>
    </dgm:pt>
    <dgm:pt modelId="{DEA81AC6-FCEB-4C09-9E23-E2C3AAB01D89}" type="pres">
      <dgm:prSet presAssocID="{4EBBC125-E290-4E80-AC70-ACE3739DD7A1}" presName="hierChild5" presStyleCnt="0"/>
      <dgm:spPr/>
    </dgm:pt>
    <dgm:pt modelId="{EB52EEE2-53EC-49C8-BD54-2347E14D71A3}" type="pres">
      <dgm:prSet presAssocID="{2AFDEB1F-DDC9-45FA-B352-6624CCAB190D}" presName="hierChild3" presStyleCnt="0"/>
      <dgm:spPr/>
    </dgm:pt>
  </dgm:ptLst>
  <dgm:cxnLst>
    <dgm:cxn modelId="{52020711-5B07-4EDE-BB72-1B58CAB30007}" type="presOf" srcId="{C42E0A7A-6CC2-4161-B51E-08AF33745206}" destId="{B1461E29-868B-45F5-9A5D-47EBA33DBFEE}" srcOrd="1" destOrd="0" presId="urn:microsoft.com/office/officeart/2005/8/layout/orgChart1"/>
    <dgm:cxn modelId="{BD72A612-EC0E-40CF-9F3C-A473E7241FC0}" type="presOf" srcId="{63C00A16-834A-4440-A116-E9AB19203578}" destId="{74877C5A-1B06-4F74-BB0D-BF8312CA1C62}" srcOrd="0" destOrd="0" presId="urn:microsoft.com/office/officeart/2005/8/layout/orgChart1"/>
    <dgm:cxn modelId="{EEA05C16-2019-47A7-A2E5-A6C1ACF0895A}" type="presOf" srcId="{38350C79-08E0-4FCB-B843-0E7783C1772D}" destId="{B7415B06-FBDC-44F7-9519-D489690C897D}" srcOrd="0" destOrd="0" presId="urn:microsoft.com/office/officeart/2005/8/layout/orgChart1"/>
    <dgm:cxn modelId="{93BB2D18-022B-45B7-BD71-EA47B400A6F8}" type="presOf" srcId="{2AFDEB1F-DDC9-45FA-B352-6624CCAB190D}" destId="{93D948A9-B2EA-41B2-ACEC-F9223B477420}" srcOrd="1" destOrd="0" presId="urn:microsoft.com/office/officeart/2005/8/layout/orgChart1"/>
    <dgm:cxn modelId="{09D38A19-8956-47FF-8407-E48D593FE870}" type="presOf" srcId="{135359F1-0423-4426-A0DF-2D75744ED2C2}" destId="{6538DBEE-F29A-40D8-8F72-4833DBB7F9C5}" srcOrd="1" destOrd="0" presId="urn:microsoft.com/office/officeart/2005/8/layout/orgChart1"/>
    <dgm:cxn modelId="{BACFB619-C980-4A28-826E-EDF1CBE8F139}" type="presOf" srcId="{12C14B61-F2B6-4145-8061-F3542425852B}" destId="{8E08680B-4B61-4B4B-8EE0-9DF3AF1523D8}" srcOrd="0" destOrd="0" presId="urn:microsoft.com/office/officeart/2005/8/layout/orgChart1"/>
    <dgm:cxn modelId="{A182E519-B7B6-4DA4-84A0-8092F6FDA207}" type="presOf" srcId="{81499469-79BA-47F9-99CD-5B4E49043A1D}" destId="{EA96357A-114B-4CBD-9925-E3EFE90017CA}" srcOrd="1" destOrd="0" presId="urn:microsoft.com/office/officeart/2005/8/layout/orgChart1"/>
    <dgm:cxn modelId="{388C3224-78C8-4EC9-B8F6-F14A18652F34}" type="presOf" srcId="{81499469-79BA-47F9-99CD-5B4E49043A1D}" destId="{2FD458A0-44C1-48F4-BE6A-8117558C8395}" srcOrd="0" destOrd="0" presId="urn:microsoft.com/office/officeart/2005/8/layout/orgChart1"/>
    <dgm:cxn modelId="{294C8529-9637-413A-9148-528F69EB4D80}" type="presOf" srcId="{E66FAE7C-8906-4528-A164-C3FB318677B7}" destId="{904F3C2B-4B20-453B-AEC7-ECC2095374CB}" srcOrd="1" destOrd="0" presId="urn:microsoft.com/office/officeart/2005/8/layout/orgChart1"/>
    <dgm:cxn modelId="{DED4052C-32E6-47B2-A3BB-5BCE2FA15B30}" type="presOf" srcId="{2AFDEB1F-DDC9-45FA-B352-6624CCAB190D}" destId="{45FA547C-8466-4F07-904A-8FDBCD025AAB}" srcOrd="0" destOrd="0" presId="urn:microsoft.com/office/officeart/2005/8/layout/orgChart1"/>
    <dgm:cxn modelId="{3B694F31-B6B1-4AA7-9007-EF94452314A8}" type="presOf" srcId="{C42E0A7A-6CC2-4161-B51E-08AF33745206}" destId="{E43DCD00-352E-4A47-BD26-829EC4B34D26}" srcOrd="0" destOrd="0" presId="urn:microsoft.com/office/officeart/2005/8/layout/orgChart1"/>
    <dgm:cxn modelId="{32859A3D-B774-4F5B-9494-D71BD99C8876}" srcId="{4EBBC125-E290-4E80-AC70-ACE3739DD7A1}" destId="{BAC22CD2-1213-471D-AF3E-21F9C8833DA4}" srcOrd="1" destOrd="0" parTransId="{45BD1C54-750B-4EE4-9327-CD355102682F}" sibTransId="{75100848-872D-4B7F-A9D8-29C50FF78119}"/>
    <dgm:cxn modelId="{51DB573E-5AC5-4114-910F-0D001B1ED916}" type="presOf" srcId="{BAC22CD2-1213-471D-AF3E-21F9C8833DA4}" destId="{A82E276D-2933-4A0F-A11A-FF325DAF71EC}" srcOrd="1" destOrd="0" presId="urn:microsoft.com/office/officeart/2005/8/layout/orgChart1"/>
    <dgm:cxn modelId="{B37E7D5D-D6C6-493B-B5E1-FD5115B9BAC8}" type="presOf" srcId="{E534CFDB-5F11-4DA2-BDCC-EFF27C14D564}" destId="{1BAB79FC-C67F-4E0C-B9F8-E53C66484B80}" srcOrd="0" destOrd="0" presId="urn:microsoft.com/office/officeart/2005/8/layout/orgChart1"/>
    <dgm:cxn modelId="{90B93A44-0172-4D49-80FE-E18C4D6ED61C}" srcId="{2AFDEB1F-DDC9-45FA-B352-6624CCAB190D}" destId="{E91CCF00-4F2D-4706-8DBF-E5538C0D381B}" srcOrd="0" destOrd="0" parTransId="{BD9F0889-C4AB-4B40-BB95-32C34E44920F}" sibTransId="{5EFBC08E-1DC4-44FB-B879-58BF9972DDF0}"/>
    <dgm:cxn modelId="{44E1E869-19A5-46E7-9F94-CB82168C0218}" srcId="{2AFDEB1F-DDC9-45FA-B352-6624CCAB190D}" destId="{E66FAE7C-8906-4528-A164-C3FB318677B7}" srcOrd="3" destOrd="0" parTransId="{AD9B2840-A293-4893-B1DD-D250B09D9E94}" sibTransId="{F3E057C2-64F2-418A-8774-0676D92D985C}"/>
    <dgm:cxn modelId="{96CCAF4A-2762-44D9-B9B5-5D829F141DB7}" type="presOf" srcId="{AD9B2840-A293-4893-B1DD-D250B09D9E94}" destId="{6AA42996-A1F8-4497-94D6-7E77CC17CA37}" srcOrd="0" destOrd="0" presId="urn:microsoft.com/office/officeart/2005/8/layout/orgChart1"/>
    <dgm:cxn modelId="{4605124B-1316-40CD-B02B-E563776CC31D}" type="presOf" srcId="{E91CCF00-4F2D-4706-8DBF-E5538C0D381B}" destId="{082651D3-3495-4E66-B36F-4AA51D57B7F0}" srcOrd="0" destOrd="0" presId="urn:microsoft.com/office/officeart/2005/8/layout/orgChart1"/>
    <dgm:cxn modelId="{ECDFE14E-8E4D-4246-80D9-7504E4B7C031}" type="presOf" srcId="{E66FAE7C-8906-4528-A164-C3FB318677B7}" destId="{8C7015CC-E523-453D-B3DB-12744A08348A}" srcOrd="0" destOrd="0" presId="urn:microsoft.com/office/officeart/2005/8/layout/orgChart1"/>
    <dgm:cxn modelId="{3BE31B4F-DCA4-4AA0-A02C-F0DC97BC6C31}" type="presOf" srcId="{4EBBC125-E290-4E80-AC70-ACE3739DD7A1}" destId="{F25F18C7-97BA-4CFE-B41B-FE38AA2ACB1B}" srcOrd="1" destOrd="0" presId="urn:microsoft.com/office/officeart/2005/8/layout/orgChart1"/>
    <dgm:cxn modelId="{BC324C52-A808-47F6-B213-7AA5050F840E}" type="presOf" srcId="{7A10BB14-5E56-46E8-80EC-1A9461026F1D}" destId="{C6B18FAA-1E33-4450-AC09-A0EFB4F54A90}" srcOrd="0" destOrd="0" presId="urn:microsoft.com/office/officeart/2005/8/layout/orgChart1"/>
    <dgm:cxn modelId="{14FE3278-01E4-43C3-8D9F-2B1F243CFA6E}" type="presOf" srcId="{79202B32-B760-4400-95C2-778A1E3B1684}" destId="{D9FE3D8A-39D8-478D-9D77-EA51C56BF802}" srcOrd="1" destOrd="0" presId="urn:microsoft.com/office/officeart/2005/8/layout/orgChart1"/>
    <dgm:cxn modelId="{D3D37B86-38C0-4210-BBA8-3E1A6BA70764}" srcId="{2AFDEB1F-DDC9-45FA-B352-6624CCAB190D}" destId="{135359F1-0423-4426-A0DF-2D75744ED2C2}" srcOrd="2" destOrd="0" parTransId="{97235CBF-A29D-4DD3-9196-9F43CBDA6E2F}" sibTransId="{A56DD3B6-6D29-4FAC-96DE-854257D4F28B}"/>
    <dgm:cxn modelId="{484BD887-7E3D-43E9-A27E-91F23550D38A}" srcId="{135359F1-0423-4426-A0DF-2D75744ED2C2}" destId="{79202B32-B760-4400-95C2-778A1E3B1684}" srcOrd="1" destOrd="0" parTransId="{E534CFDB-5F11-4DA2-BDCC-EFF27C14D564}" sibTransId="{EF3011D2-E117-4AAD-9A35-22929085DB06}"/>
    <dgm:cxn modelId="{3264348D-1919-4A38-99D7-1BF4F1B7AE4E}" srcId="{135359F1-0423-4426-A0DF-2D75744ED2C2}" destId="{C42E0A7A-6CC2-4161-B51E-08AF33745206}" srcOrd="0" destOrd="0" parTransId="{63C00A16-834A-4440-A116-E9AB19203578}" sibTransId="{A68BBC4D-4012-4A7A-8B97-55D921CBA74D}"/>
    <dgm:cxn modelId="{0BD05B95-8E08-4A5B-B045-C72CF9D5A113}" type="presOf" srcId="{BD9F0889-C4AB-4B40-BB95-32C34E44920F}" destId="{FED8B491-F6B7-40AC-B099-B2316E6E7229}" srcOrd="0" destOrd="0" presId="urn:microsoft.com/office/officeart/2005/8/layout/orgChart1"/>
    <dgm:cxn modelId="{2DD51BAD-7480-44C7-9848-13ABB754745F}" type="presOf" srcId="{787EC6EC-571A-4C31-8901-F27F1ECB092E}" destId="{8C3DAB96-B0E2-4429-B998-07E6303EEBA4}" srcOrd="0" destOrd="0" presId="urn:microsoft.com/office/officeart/2005/8/layout/orgChart1"/>
    <dgm:cxn modelId="{F8852AB4-3F4D-475A-95B8-64169A43973A}" type="presOf" srcId="{79202B32-B760-4400-95C2-778A1E3B1684}" destId="{1ECF890C-1285-4E63-A0E3-E406650E4338}" srcOrd="0" destOrd="0" presId="urn:microsoft.com/office/officeart/2005/8/layout/orgChart1"/>
    <dgm:cxn modelId="{4FB609BC-74F2-440C-A5E0-8B05DBE0507B}" srcId="{2AFDEB1F-DDC9-45FA-B352-6624CCAB190D}" destId="{81499469-79BA-47F9-99CD-5B4E49043A1D}" srcOrd="1" destOrd="0" parTransId="{12C14B61-F2B6-4145-8061-F3542425852B}" sibTransId="{BED1844E-51DB-4F64-BFFE-51E8D93C6FF4}"/>
    <dgm:cxn modelId="{84C571BF-828B-4E05-A082-80DE7F818AD0}" type="presOf" srcId="{BAC22CD2-1213-471D-AF3E-21F9C8833DA4}" destId="{6418AF77-999E-4955-869B-0165BC8E0DEA}" srcOrd="0" destOrd="0" presId="urn:microsoft.com/office/officeart/2005/8/layout/orgChart1"/>
    <dgm:cxn modelId="{A965AECD-34CE-4F6B-AA68-79FB179BFEAE}" type="presOf" srcId="{135359F1-0423-4426-A0DF-2D75744ED2C2}" destId="{C2CF20D8-521F-4B5E-AD8D-2DCEAAD4A955}" srcOrd="0" destOrd="0" presId="urn:microsoft.com/office/officeart/2005/8/layout/orgChart1"/>
    <dgm:cxn modelId="{19F966D1-7A36-4822-A12A-6FA04601888C}" srcId="{4EBBC125-E290-4E80-AC70-ACE3739DD7A1}" destId="{38350C79-08E0-4FCB-B843-0E7783C1772D}" srcOrd="0" destOrd="0" parTransId="{7A10BB14-5E56-46E8-80EC-1A9461026F1D}" sibTransId="{1F34E181-B235-421A-B092-19D3EE153BD2}"/>
    <dgm:cxn modelId="{5D7E7CD8-FF78-4740-A5E3-0586D89D6FFC}" srcId="{787EC6EC-571A-4C31-8901-F27F1ECB092E}" destId="{2AFDEB1F-DDC9-45FA-B352-6624CCAB190D}" srcOrd="0" destOrd="0" parTransId="{EBCC5D13-667E-408F-A996-FBB171D5AF39}" sibTransId="{DAA8BE55-BB1E-441C-8551-1EC343E41E3D}"/>
    <dgm:cxn modelId="{2C2F57DA-79A7-45FA-87D7-C929A2998AE7}" type="presOf" srcId="{9A22C4D6-907D-4AB5-BA99-B888234859E6}" destId="{E9487448-89FC-4BDD-BA33-2FBCE3E31733}" srcOrd="0" destOrd="0" presId="urn:microsoft.com/office/officeart/2005/8/layout/orgChart1"/>
    <dgm:cxn modelId="{2CFC92DB-0399-4F73-BF85-77DF1661C51B}" type="presOf" srcId="{38350C79-08E0-4FCB-B843-0E7783C1772D}" destId="{2B65827B-CDD8-45BD-BF77-CDC386CCA6B4}" srcOrd="1" destOrd="0" presId="urn:microsoft.com/office/officeart/2005/8/layout/orgChart1"/>
    <dgm:cxn modelId="{7E9EB2E7-C3B0-440F-A5DD-AB76B3539403}" type="presOf" srcId="{4EBBC125-E290-4E80-AC70-ACE3739DD7A1}" destId="{073032D4-335A-4C86-8A93-EF7EFC790BF7}" srcOrd="0" destOrd="0" presId="urn:microsoft.com/office/officeart/2005/8/layout/orgChart1"/>
    <dgm:cxn modelId="{2C180CE9-A209-4E9C-B97E-1C8324FD2F48}" type="presOf" srcId="{97235CBF-A29D-4DD3-9196-9F43CBDA6E2F}" destId="{5F7BFAA8-773C-46C7-B4BE-7727892C88E5}" srcOrd="0" destOrd="0" presId="urn:microsoft.com/office/officeart/2005/8/layout/orgChart1"/>
    <dgm:cxn modelId="{D86A0AF8-B269-4715-B3EC-512833E7C0D3}" srcId="{2AFDEB1F-DDC9-45FA-B352-6624CCAB190D}" destId="{4EBBC125-E290-4E80-AC70-ACE3739DD7A1}" srcOrd="4" destOrd="0" parTransId="{9A22C4D6-907D-4AB5-BA99-B888234859E6}" sibTransId="{923973A3-189E-4987-9D2C-7B66CDF154A2}"/>
    <dgm:cxn modelId="{20051EF9-DBCA-4479-A5FF-AFAFB9107161}" type="presOf" srcId="{45BD1C54-750B-4EE4-9327-CD355102682F}" destId="{81B4C442-5493-413E-BD61-DFA8DF9077D1}" srcOrd="0" destOrd="0" presId="urn:microsoft.com/office/officeart/2005/8/layout/orgChart1"/>
    <dgm:cxn modelId="{D0DEEBFB-563D-45AD-AF92-8CB9DA898E0E}" type="presOf" srcId="{E91CCF00-4F2D-4706-8DBF-E5538C0D381B}" destId="{4524F5CE-42FE-44B2-B38C-F85E7F56DF60}" srcOrd="1" destOrd="0" presId="urn:microsoft.com/office/officeart/2005/8/layout/orgChart1"/>
    <dgm:cxn modelId="{57BA0F0F-946A-494D-8A08-D466BB4005CC}" type="presParOf" srcId="{8C3DAB96-B0E2-4429-B998-07E6303EEBA4}" destId="{EAD2220B-BA83-4337-B2F5-2CB586DF1195}" srcOrd="0" destOrd="0" presId="urn:microsoft.com/office/officeart/2005/8/layout/orgChart1"/>
    <dgm:cxn modelId="{CEE5527E-0967-4F2B-9D01-052ED3229B0C}" type="presParOf" srcId="{EAD2220B-BA83-4337-B2F5-2CB586DF1195}" destId="{04E47CCE-AB29-46A8-9D51-67015003BEFA}" srcOrd="0" destOrd="0" presId="urn:microsoft.com/office/officeart/2005/8/layout/orgChart1"/>
    <dgm:cxn modelId="{8B980331-C40A-488D-B12E-28B11FD5A392}" type="presParOf" srcId="{04E47CCE-AB29-46A8-9D51-67015003BEFA}" destId="{45FA547C-8466-4F07-904A-8FDBCD025AAB}" srcOrd="0" destOrd="0" presId="urn:microsoft.com/office/officeart/2005/8/layout/orgChart1"/>
    <dgm:cxn modelId="{337185E6-B898-4786-BA9F-BE9157C3E441}" type="presParOf" srcId="{04E47CCE-AB29-46A8-9D51-67015003BEFA}" destId="{93D948A9-B2EA-41B2-ACEC-F9223B477420}" srcOrd="1" destOrd="0" presId="urn:microsoft.com/office/officeart/2005/8/layout/orgChart1"/>
    <dgm:cxn modelId="{AB3CA778-14DC-430D-B91A-C780C95FF1E0}" type="presParOf" srcId="{EAD2220B-BA83-4337-B2F5-2CB586DF1195}" destId="{DB448FAF-A30E-43F7-84F5-A1E579BC39FC}" srcOrd="1" destOrd="0" presId="urn:microsoft.com/office/officeart/2005/8/layout/orgChart1"/>
    <dgm:cxn modelId="{33C6F52F-8C3F-4E87-AD7C-EEC9B15533C9}" type="presParOf" srcId="{DB448FAF-A30E-43F7-84F5-A1E579BC39FC}" destId="{FED8B491-F6B7-40AC-B099-B2316E6E7229}" srcOrd="0" destOrd="0" presId="urn:microsoft.com/office/officeart/2005/8/layout/orgChart1"/>
    <dgm:cxn modelId="{0FFF7B5B-A899-4D6B-BA17-14CAC86DF184}" type="presParOf" srcId="{DB448FAF-A30E-43F7-84F5-A1E579BC39FC}" destId="{8FFD314D-1B0D-4B8B-9F46-16146D8856D9}" srcOrd="1" destOrd="0" presId="urn:microsoft.com/office/officeart/2005/8/layout/orgChart1"/>
    <dgm:cxn modelId="{DBCDCAFC-EE3F-49D8-9FB0-A3FC083B56FE}" type="presParOf" srcId="{8FFD314D-1B0D-4B8B-9F46-16146D8856D9}" destId="{725B2689-8739-4DBC-B0DE-2B8BFC446927}" srcOrd="0" destOrd="0" presId="urn:microsoft.com/office/officeart/2005/8/layout/orgChart1"/>
    <dgm:cxn modelId="{CCEA55AD-819E-450C-8B8E-D2EF63F9BDE2}" type="presParOf" srcId="{725B2689-8739-4DBC-B0DE-2B8BFC446927}" destId="{082651D3-3495-4E66-B36F-4AA51D57B7F0}" srcOrd="0" destOrd="0" presId="urn:microsoft.com/office/officeart/2005/8/layout/orgChart1"/>
    <dgm:cxn modelId="{24F9806E-8A1B-4598-85AD-644E3157E2A8}" type="presParOf" srcId="{725B2689-8739-4DBC-B0DE-2B8BFC446927}" destId="{4524F5CE-42FE-44B2-B38C-F85E7F56DF60}" srcOrd="1" destOrd="0" presId="urn:microsoft.com/office/officeart/2005/8/layout/orgChart1"/>
    <dgm:cxn modelId="{C7AA1309-BBA3-4750-A71A-B3C410143B82}" type="presParOf" srcId="{8FFD314D-1B0D-4B8B-9F46-16146D8856D9}" destId="{43F8D43B-5A4A-4D18-BC5C-280880F5BA96}" srcOrd="1" destOrd="0" presId="urn:microsoft.com/office/officeart/2005/8/layout/orgChart1"/>
    <dgm:cxn modelId="{39D8CD83-EED5-4BFE-BDFE-8442C7F3AE58}" type="presParOf" srcId="{8FFD314D-1B0D-4B8B-9F46-16146D8856D9}" destId="{AE24ADC1-14BB-4790-89AF-AE88C74C8014}" srcOrd="2" destOrd="0" presId="urn:microsoft.com/office/officeart/2005/8/layout/orgChart1"/>
    <dgm:cxn modelId="{74FAB9DA-3522-403B-B794-E13C77C07D42}" type="presParOf" srcId="{DB448FAF-A30E-43F7-84F5-A1E579BC39FC}" destId="{8E08680B-4B61-4B4B-8EE0-9DF3AF1523D8}" srcOrd="2" destOrd="0" presId="urn:microsoft.com/office/officeart/2005/8/layout/orgChart1"/>
    <dgm:cxn modelId="{A08238AA-13E1-426F-9381-FE934133487C}" type="presParOf" srcId="{DB448FAF-A30E-43F7-84F5-A1E579BC39FC}" destId="{16C2B6AA-ABCD-4DD5-8848-585F2FB9C15A}" srcOrd="3" destOrd="0" presId="urn:microsoft.com/office/officeart/2005/8/layout/orgChart1"/>
    <dgm:cxn modelId="{4427FDB7-753D-4E9A-A76E-72CA2087F782}" type="presParOf" srcId="{16C2B6AA-ABCD-4DD5-8848-585F2FB9C15A}" destId="{DC364835-90D3-48DD-B646-2C50603BB23B}" srcOrd="0" destOrd="0" presId="urn:microsoft.com/office/officeart/2005/8/layout/orgChart1"/>
    <dgm:cxn modelId="{146809CC-3CD5-492B-B8F9-40299523A680}" type="presParOf" srcId="{DC364835-90D3-48DD-B646-2C50603BB23B}" destId="{2FD458A0-44C1-48F4-BE6A-8117558C8395}" srcOrd="0" destOrd="0" presId="urn:microsoft.com/office/officeart/2005/8/layout/orgChart1"/>
    <dgm:cxn modelId="{494A1E6B-9C0A-4C98-BF88-0E7F9A58D937}" type="presParOf" srcId="{DC364835-90D3-48DD-B646-2C50603BB23B}" destId="{EA96357A-114B-4CBD-9925-E3EFE90017CA}" srcOrd="1" destOrd="0" presId="urn:microsoft.com/office/officeart/2005/8/layout/orgChart1"/>
    <dgm:cxn modelId="{1A054577-F9F5-464E-A0F4-174254DB4E17}" type="presParOf" srcId="{16C2B6AA-ABCD-4DD5-8848-585F2FB9C15A}" destId="{48177DB5-D56B-4E6C-99A4-0B6D75E5B53F}" srcOrd="1" destOrd="0" presId="urn:microsoft.com/office/officeart/2005/8/layout/orgChart1"/>
    <dgm:cxn modelId="{A5CF9128-1219-447D-8448-181901655B43}" type="presParOf" srcId="{16C2B6AA-ABCD-4DD5-8848-585F2FB9C15A}" destId="{10A69BDD-0E64-44BD-A12D-BA5E02AC3C35}" srcOrd="2" destOrd="0" presId="urn:microsoft.com/office/officeart/2005/8/layout/orgChart1"/>
    <dgm:cxn modelId="{55B40832-F4DB-4BD2-B220-2382B6D1CE5B}" type="presParOf" srcId="{DB448FAF-A30E-43F7-84F5-A1E579BC39FC}" destId="{5F7BFAA8-773C-46C7-B4BE-7727892C88E5}" srcOrd="4" destOrd="0" presId="urn:microsoft.com/office/officeart/2005/8/layout/orgChart1"/>
    <dgm:cxn modelId="{33795C9E-12E6-407F-BA28-8DA58123121A}" type="presParOf" srcId="{DB448FAF-A30E-43F7-84F5-A1E579BC39FC}" destId="{8EED1D35-6411-4864-B51F-0F3C5B40CD36}" srcOrd="5" destOrd="0" presId="urn:microsoft.com/office/officeart/2005/8/layout/orgChart1"/>
    <dgm:cxn modelId="{BB2462FB-3A9E-48B0-B21E-52CD0239A65E}" type="presParOf" srcId="{8EED1D35-6411-4864-B51F-0F3C5B40CD36}" destId="{89403759-9153-443F-811F-6775D4839A86}" srcOrd="0" destOrd="0" presId="urn:microsoft.com/office/officeart/2005/8/layout/orgChart1"/>
    <dgm:cxn modelId="{8A22F951-BF72-4FE3-B32E-D1EDF5700826}" type="presParOf" srcId="{89403759-9153-443F-811F-6775D4839A86}" destId="{C2CF20D8-521F-4B5E-AD8D-2DCEAAD4A955}" srcOrd="0" destOrd="0" presId="urn:microsoft.com/office/officeart/2005/8/layout/orgChart1"/>
    <dgm:cxn modelId="{7DE70D7F-5139-4FDF-9DD7-6DEA6F0F1492}" type="presParOf" srcId="{89403759-9153-443F-811F-6775D4839A86}" destId="{6538DBEE-F29A-40D8-8F72-4833DBB7F9C5}" srcOrd="1" destOrd="0" presId="urn:microsoft.com/office/officeart/2005/8/layout/orgChart1"/>
    <dgm:cxn modelId="{165E8AD7-9403-41BF-AAFF-6F1FA25E35C2}" type="presParOf" srcId="{8EED1D35-6411-4864-B51F-0F3C5B40CD36}" destId="{EE154BAB-A98D-4E3E-B476-922F3B3DB963}" srcOrd="1" destOrd="0" presId="urn:microsoft.com/office/officeart/2005/8/layout/orgChart1"/>
    <dgm:cxn modelId="{58563E28-3762-4387-9AAD-DB405426949A}" type="presParOf" srcId="{EE154BAB-A98D-4E3E-B476-922F3B3DB963}" destId="{74877C5A-1B06-4F74-BB0D-BF8312CA1C62}" srcOrd="0" destOrd="0" presId="urn:microsoft.com/office/officeart/2005/8/layout/orgChart1"/>
    <dgm:cxn modelId="{0BA451A6-0292-44ED-8423-A2B600B864EA}" type="presParOf" srcId="{EE154BAB-A98D-4E3E-B476-922F3B3DB963}" destId="{B2102E2C-948A-4052-B59C-9DE2F679FAEB}" srcOrd="1" destOrd="0" presId="urn:microsoft.com/office/officeart/2005/8/layout/orgChart1"/>
    <dgm:cxn modelId="{69AD80DD-2E7A-4A6F-8036-647EBEA3CE05}" type="presParOf" srcId="{B2102E2C-948A-4052-B59C-9DE2F679FAEB}" destId="{E0E47588-7D22-443C-95BC-F31FB746C795}" srcOrd="0" destOrd="0" presId="urn:microsoft.com/office/officeart/2005/8/layout/orgChart1"/>
    <dgm:cxn modelId="{C34C9D19-80B9-4F32-8978-5252A23A6D89}" type="presParOf" srcId="{E0E47588-7D22-443C-95BC-F31FB746C795}" destId="{E43DCD00-352E-4A47-BD26-829EC4B34D26}" srcOrd="0" destOrd="0" presId="urn:microsoft.com/office/officeart/2005/8/layout/orgChart1"/>
    <dgm:cxn modelId="{FBFFA2D5-8F67-499C-A0CE-6DDDD25756E7}" type="presParOf" srcId="{E0E47588-7D22-443C-95BC-F31FB746C795}" destId="{B1461E29-868B-45F5-9A5D-47EBA33DBFEE}" srcOrd="1" destOrd="0" presId="urn:microsoft.com/office/officeart/2005/8/layout/orgChart1"/>
    <dgm:cxn modelId="{C742839E-204C-4E1B-9096-FF298ECC143F}" type="presParOf" srcId="{B2102E2C-948A-4052-B59C-9DE2F679FAEB}" destId="{1EBB60C9-EB7D-4639-B7E6-A73388545901}" srcOrd="1" destOrd="0" presId="urn:microsoft.com/office/officeart/2005/8/layout/orgChart1"/>
    <dgm:cxn modelId="{F43CC645-A510-4064-BFA8-8AF0CD210C9F}" type="presParOf" srcId="{B2102E2C-948A-4052-B59C-9DE2F679FAEB}" destId="{7CD675B2-E7CF-4696-9DF1-7B883408E9E6}" srcOrd="2" destOrd="0" presId="urn:microsoft.com/office/officeart/2005/8/layout/orgChart1"/>
    <dgm:cxn modelId="{DDEFC602-4BFF-4143-BFE8-DED5E5F3E290}" type="presParOf" srcId="{EE154BAB-A98D-4E3E-B476-922F3B3DB963}" destId="{1BAB79FC-C67F-4E0C-B9F8-E53C66484B80}" srcOrd="2" destOrd="0" presId="urn:microsoft.com/office/officeart/2005/8/layout/orgChart1"/>
    <dgm:cxn modelId="{9D76FA98-784C-4B53-A4E4-41828A721EEB}" type="presParOf" srcId="{EE154BAB-A98D-4E3E-B476-922F3B3DB963}" destId="{16809356-39AF-450A-BCBC-016FA4E0D9E5}" srcOrd="3" destOrd="0" presId="urn:microsoft.com/office/officeart/2005/8/layout/orgChart1"/>
    <dgm:cxn modelId="{F9499B54-DC08-4F2C-9F2F-333C183C174A}" type="presParOf" srcId="{16809356-39AF-450A-BCBC-016FA4E0D9E5}" destId="{594C3FC7-3CA0-481D-AA31-4677754ACE7A}" srcOrd="0" destOrd="0" presId="urn:microsoft.com/office/officeart/2005/8/layout/orgChart1"/>
    <dgm:cxn modelId="{415A2F14-44D2-44DE-A5DA-1A657FB9C792}" type="presParOf" srcId="{594C3FC7-3CA0-481D-AA31-4677754ACE7A}" destId="{1ECF890C-1285-4E63-A0E3-E406650E4338}" srcOrd="0" destOrd="0" presId="urn:microsoft.com/office/officeart/2005/8/layout/orgChart1"/>
    <dgm:cxn modelId="{4C7F3DCE-B65E-4FF5-B092-8AD1B2236B33}" type="presParOf" srcId="{594C3FC7-3CA0-481D-AA31-4677754ACE7A}" destId="{D9FE3D8A-39D8-478D-9D77-EA51C56BF802}" srcOrd="1" destOrd="0" presId="urn:microsoft.com/office/officeart/2005/8/layout/orgChart1"/>
    <dgm:cxn modelId="{B8818CBD-A20C-45C7-BC81-11C338498A73}" type="presParOf" srcId="{16809356-39AF-450A-BCBC-016FA4E0D9E5}" destId="{C60EAF62-A622-416F-AA16-21F061476115}" srcOrd="1" destOrd="0" presId="urn:microsoft.com/office/officeart/2005/8/layout/orgChart1"/>
    <dgm:cxn modelId="{00DB38D5-528B-4270-8F9A-7919E984EE89}" type="presParOf" srcId="{16809356-39AF-450A-BCBC-016FA4E0D9E5}" destId="{899DE65D-DC33-4E01-AE46-EA5FA666F59A}" srcOrd="2" destOrd="0" presId="urn:microsoft.com/office/officeart/2005/8/layout/orgChart1"/>
    <dgm:cxn modelId="{0602632C-EE98-46ED-8BE0-7B72F96F1F0B}" type="presParOf" srcId="{8EED1D35-6411-4864-B51F-0F3C5B40CD36}" destId="{4EB62FCA-CADA-469B-B546-F08FE537EE50}" srcOrd="2" destOrd="0" presId="urn:microsoft.com/office/officeart/2005/8/layout/orgChart1"/>
    <dgm:cxn modelId="{88572E88-86CF-4712-AABE-F3372673FDF3}" type="presParOf" srcId="{DB448FAF-A30E-43F7-84F5-A1E579BC39FC}" destId="{6AA42996-A1F8-4497-94D6-7E77CC17CA37}" srcOrd="6" destOrd="0" presId="urn:microsoft.com/office/officeart/2005/8/layout/orgChart1"/>
    <dgm:cxn modelId="{6DF42602-D28F-48F3-AB5A-0F073B19DBBE}" type="presParOf" srcId="{DB448FAF-A30E-43F7-84F5-A1E579BC39FC}" destId="{B30B5884-1B39-4E01-A8C4-3A15FF217A94}" srcOrd="7" destOrd="0" presId="urn:microsoft.com/office/officeart/2005/8/layout/orgChart1"/>
    <dgm:cxn modelId="{519D707B-96BE-49BA-9B07-515D25AF62AA}" type="presParOf" srcId="{B30B5884-1B39-4E01-A8C4-3A15FF217A94}" destId="{C628FBEF-8040-4055-9EF9-682672F143A8}" srcOrd="0" destOrd="0" presId="urn:microsoft.com/office/officeart/2005/8/layout/orgChart1"/>
    <dgm:cxn modelId="{9D97EAA3-5B0A-46D2-97FA-D116AA9581D4}" type="presParOf" srcId="{C628FBEF-8040-4055-9EF9-682672F143A8}" destId="{8C7015CC-E523-453D-B3DB-12744A08348A}" srcOrd="0" destOrd="0" presId="urn:microsoft.com/office/officeart/2005/8/layout/orgChart1"/>
    <dgm:cxn modelId="{02C94960-0600-4FB0-8C1D-43C3B802794F}" type="presParOf" srcId="{C628FBEF-8040-4055-9EF9-682672F143A8}" destId="{904F3C2B-4B20-453B-AEC7-ECC2095374CB}" srcOrd="1" destOrd="0" presId="urn:microsoft.com/office/officeart/2005/8/layout/orgChart1"/>
    <dgm:cxn modelId="{E93BBAEC-B011-4736-9C85-72EF9583B314}" type="presParOf" srcId="{B30B5884-1B39-4E01-A8C4-3A15FF217A94}" destId="{A648CE3A-9C28-475B-B2C9-FDCD79D7462B}" srcOrd="1" destOrd="0" presId="urn:microsoft.com/office/officeart/2005/8/layout/orgChart1"/>
    <dgm:cxn modelId="{AD558B9D-54E6-4A7B-8564-214488DEE48B}" type="presParOf" srcId="{B30B5884-1B39-4E01-A8C4-3A15FF217A94}" destId="{A5E936A6-6FB6-4D03-A1CE-26E28FA9F28B}" srcOrd="2" destOrd="0" presId="urn:microsoft.com/office/officeart/2005/8/layout/orgChart1"/>
    <dgm:cxn modelId="{F2E9249C-1906-4F6C-9198-89BD07256918}" type="presParOf" srcId="{DB448FAF-A30E-43F7-84F5-A1E579BC39FC}" destId="{E9487448-89FC-4BDD-BA33-2FBCE3E31733}" srcOrd="8" destOrd="0" presId="urn:microsoft.com/office/officeart/2005/8/layout/orgChart1"/>
    <dgm:cxn modelId="{5A90EC5A-BAE0-4FFE-AC09-A3173CDBC0AB}" type="presParOf" srcId="{DB448FAF-A30E-43F7-84F5-A1E579BC39FC}" destId="{AFDC5690-CBDE-4FBD-8C5C-64DC1EAC3043}" srcOrd="9" destOrd="0" presId="urn:microsoft.com/office/officeart/2005/8/layout/orgChart1"/>
    <dgm:cxn modelId="{69DDB118-AC53-4FA5-BFD4-1557F0B11DDA}" type="presParOf" srcId="{AFDC5690-CBDE-4FBD-8C5C-64DC1EAC3043}" destId="{C674285C-9951-49F3-B859-4DD19CEC1892}" srcOrd="0" destOrd="0" presId="urn:microsoft.com/office/officeart/2005/8/layout/orgChart1"/>
    <dgm:cxn modelId="{6BC80023-1EE0-454D-89C0-66CEE43F0BCD}" type="presParOf" srcId="{C674285C-9951-49F3-B859-4DD19CEC1892}" destId="{073032D4-335A-4C86-8A93-EF7EFC790BF7}" srcOrd="0" destOrd="0" presId="urn:microsoft.com/office/officeart/2005/8/layout/orgChart1"/>
    <dgm:cxn modelId="{C0EFB490-8BF0-4BEF-B971-27BD563B9C8F}" type="presParOf" srcId="{C674285C-9951-49F3-B859-4DD19CEC1892}" destId="{F25F18C7-97BA-4CFE-B41B-FE38AA2ACB1B}" srcOrd="1" destOrd="0" presId="urn:microsoft.com/office/officeart/2005/8/layout/orgChart1"/>
    <dgm:cxn modelId="{DBE26918-E405-430A-8C4A-D271D1C891F4}" type="presParOf" srcId="{AFDC5690-CBDE-4FBD-8C5C-64DC1EAC3043}" destId="{67DA6BF5-4B96-4959-A7C2-5219D147CE7E}" srcOrd="1" destOrd="0" presId="urn:microsoft.com/office/officeart/2005/8/layout/orgChart1"/>
    <dgm:cxn modelId="{F0655299-FE70-46EE-BFF7-208FE22C0910}" type="presParOf" srcId="{67DA6BF5-4B96-4959-A7C2-5219D147CE7E}" destId="{C6B18FAA-1E33-4450-AC09-A0EFB4F54A90}" srcOrd="0" destOrd="0" presId="urn:microsoft.com/office/officeart/2005/8/layout/orgChart1"/>
    <dgm:cxn modelId="{50ED1D64-6904-431D-9C15-089A0AFED10C}" type="presParOf" srcId="{67DA6BF5-4B96-4959-A7C2-5219D147CE7E}" destId="{DD6E0936-2A1E-4B53-A992-9C5140A9AA28}" srcOrd="1" destOrd="0" presId="urn:microsoft.com/office/officeart/2005/8/layout/orgChart1"/>
    <dgm:cxn modelId="{346115A5-A7B6-43BC-9AA8-9D933C1F0456}" type="presParOf" srcId="{DD6E0936-2A1E-4B53-A992-9C5140A9AA28}" destId="{661D1580-E4E4-4726-AFE9-F9EFDEAAB45A}" srcOrd="0" destOrd="0" presId="urn:microsoft.com/office/officeart/2005/8/layout/orgChart1"/>
    <dgm:cxn modelId="{059A1B67-E4E3-4E7A-B8C9-699736CF1416}" type="presParOf" srcId="{661D1580-E4E4-4726-AFE9-F9EFDEAAB45A}" destId="{B7415B06-FBDC-44F7-9519-D489690C897D}" srcOrd="0" destOrd="0" presId="urn:microsoft.com/office/officeart/2005/8/layout/orgChart1"/>
    <dgm:cxn modelId="{8DB773F8-EB0B-41CE-AF91-8169E208745C}" type="presParOf" srcId="{661D1580-E4E4-4726-AFE9-F9EFDEAAB45A}" destId="{2B65827B-CDD8-45BD-BF77-CDC386CCA6B4}" srcOrd="1" destOrd="0" presId="urn:microsoft.com/office/officeart/2005/8/layout/orgChart1"/>
    <dgm:cxn modelId="{207E6CBE-D225-4A66-939A-25306BBC57FE}" type="presParOf" srcId="{DD6E0936-2A1E-4B53-A992-9C5140A9AA28}" destId="{7E1566C9-890F-4224-9D07-BF8CC06027D7}" srcOrd="1" destOrd="0" presId="urn:microsoft.com/office/officeart/2005/8/layout/orgChart1"/>
    <dgm:cxn modelId="{3CBE1C7F-CDCA-49A4-8BE9-21F3B90F4D39}" type="presParOf" srcId="{DD6E0936-2A1E-4B53-A992-9C5140A9AA28}" destId="{58EEF964-B08B-493D-B659-3E7340E4F34B}" srcOrd="2" destOrd="0" presId="urn:microsoft.com/office/officeart/2005/8/layout/orgChart1"/>
    <dgm:cxn modelId="{11D3E586-0B3C-4064-A0B3-12482F6DE1E1}" type="presParOf" srcId="{67DA6BF5-4B96-4959-A7C2-5219D147CE7E}" destId="{81B4C442-5493-413E-BD61-DFA8DF9077D1}" srcOrd="2" destOrd="0" presId="urn:microsoft.com/office/officeart/2005/8/layout/orgChart1"/>
    <dgm:cxn modelId="{80BE16C3-ECC3-4615-916F-B36CC6FF3F9E}" type="presParOf" srcId="{67DA6BF5-4B96-4959-A7C2-5219D147CE7E}" destId="{D47D9FB8-7A7E-46FE-AE2C-ECD55F566BF0}" srcOrd="3" destOrd="0" presId="urn:microsoft.com/office/officeart/2005/8/layout/orgChart1"/>
    <dgm:cxn modelId="{6B830BCA-94E7-4597-A609-87EB9BE28E33}" type="presParOf" srcId="{D47D9FB8-7A7E-46FE-AE2C-ECD55F566BF0}" destId="{4AFEA344-F9A3-468B-924B-80AAF68858DB}" srcOrd="0" destOrd="0" presId="urn:microsoft.com/office/officeart/2005/8/layout/orgChart1"/>
    <dgm:cxn modelId="{D09B8432-4708-4186-B9DC-248CFC6F1BE5}" type="presParOf" srcId="{4AFEA344-F9A3-468B-924B-80AAF68858DB}" destId="{6418AF77-999E-4955-869B-0165BC8E0DEA}" srcOrd="0" destOrd="0" presId="urn:microsoft.com/office/officeart/2005/8/layout/orgChart1"/>
    <dgm:cxn modelId="{EA9E4A9F-964D-46C1-A1C8-6305C403A782}" type="presParOf" srcId="{4AFEA344-F9A3-468B-924B-80AAF68858DB}" destId="{A82E276D-2933-4A0F-A11A-FF325DAF71EC}" srcOrd="1" destOrd="0" presId="urn:microsoft.com/office/officeart/2005/8/layout/orgChart1"/>
    <dgm:cxn modelId="{5C7BB3AD-619F-46C5-AE0F-23D6E32AFB30}" type="presParOf" srcId="{D47D9FB8-7A7E-46FE-AE2C-ECD55F566BF0}" destId="{F63C887E-000E-4DFC-B7C3-42A2F6FF9EB4}" srcOrd="1" destOrd="0" presId="urn:microsoft.com/office/officeart/2005/8/layout/orgChart1"/>
    <dgm:cxn modelId="{593AA111-81FF-491E-BB4B-5F087A989C8B}" type="presParOf" srcId="{D47D9FB8-7A7E-46FE-AE2C-ECD55F566BF0}" destId="{8AEA32F9-E11B-44FB-86D7-C315B24C8F24}" srcOrd="2" destOrd="0" presId="urn:microsoft.com/office/officeart/2005/8/layout/orgChart1"/>
    <dgm:cxn modelId="{489CE20C-78E6-4701-AADF-866AF5B3D4DE}" type="presParOf" srcId="{AFDC5690-CBDE-4FBD-8C5C-64DC1EAC3043}" destId="{DEA81AC6-FCEB-4C09-9E23-E2C3AAB01D89}" srcOrd="2" destOrd="0" presId="urn:microsoft.com/office/officeart/2005/8/layout/orgChart1"/>
    <dgm:cxn modelId="{24D7DC21-F9FE-481C-A3E9-973303C5871D}" type="presParOf" srcId="{EAD2220B-BA83-4337-B2F5-2CB586DF1195}" destId="{EB52EEE2-53EC-49C8-BD54-2347E14D71A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D54CD9-04A4-4452-9990-243DA0BB064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C56A526F-9E1C-4D0E-8A2B-0DCBAB0399B9}">
      <dgm:prSet phldrT="[Text]"/>
      <dgm:spPr/>
      <dgm:t>
        <a:bodyPr/>
        <a:lstStyle/>
        <a:p>
          <a:r>
            <a:rPr lang="en-IN" dirty="0"/>
            <a:t>SELLER OR FARMER</a:t>
          </a:r>
        </a:p>
      </dgm:t>
    </dgm:pt>
    <dgm:pt modelId="{5F2BE531-CA38-4FCC-BEEE-6E613BF5B49C}" type="parTrans" cxnId="{9102E853-5F1C-418B-8EEA-678AF86EB65A}">
      <dgm:prSet/>
      <dgm:spPr/>
      <dgm:t>
        <a:bodyPr/>
        <a:lstStyle/>
        <a:p>
          <a:endParaRPr lang="en-IN"/>
        </a:p>
      </dgm:t>
    </dgm:pt>
    <dgm:pt modelId="{88CCEA68-2DF3-4DAD-9BB5-F7034C950618}" type="sibTrans" cxnId="{9102E853-5F1C-418B-8EEA-678AF86EB65A}">
      <dgm:prSet/>
      <dgm:spPr/>
      <dgm:t>
        <a:bodyPr/>
        <a:lstStyle/>
        <a:p>
          <a:endParaRPr lang="en-IN"/>
        </a:p>
      </dgm:t>
    </dgm:pt>
    <dgm:pt modelId="{6270D34F-EE3E-4998-AA2C-F4F27FD2480F}">
      <dgm:prSet phldrT="[Text]"/>
      <dgm:spPr/>
      <dgm:t>
        <a:bodyPr/>
        <a:lstStyle/>
        <a:p>
          <a:r>
            <a:rPr lang="en-IN" dirty="0"/>
            <a:t>SELLER </a:t>
          </a:r>
        </a:p>
      </dgm:t>
    </dgm:pt>
    <dgm:pt modelId="{83C033D9-43E5-4DCB-85A6-12D9E29BA33B}" type="parTrans" cxnId="{574EFAB8-8C8D-4554-B357-41D06BCE99D7}">
      <dgm:prSet/>
      <dgm:spPr/>
      <dgm:t>
        <a:bodyPr/>
        <a:lstStyle/>
        <a:p>
          <a:endParaRPr lang="en-IN"/>
        </a:p>
      </dgm:t>
    </dgm:pt>
    <dgm:pt modelId="{D2D748C9-717D-47FC-977A-F77509953A4F}" type="sibTrans" cxnId="{574EFAB8-8C8D-4554-B357-41D06BCE99D7}">
      <dgm:prSet/>
      <dgm:spPr/>
      <dgm:t>
        <a:bodyPr/>
        <a:lstStyle/>
        <a:p>
          <a:endParaRPr lang="en-IN"/>
        </a:p>
      </dgm:t>
    </dgm:pt>
    <dgm:pt modelId="{C04911AE-BAB9-48D5-A6FE-A36254935C38}">
      <dgm:prSet phldrT="[Text]"/>
      <dgm:spPr/>
      <dgm:t>
        <a:bodyPr/>
        <a:lstStyle/>
        <a:p>
          <a:r>
            <a:rPr lang="en-IN" dirty="0"/>
            <a:t>FARMER</a:t>
          </a:r>
        </a:p>
      </dgm:t>
    </dgm:pt>
    <dgm:pt modelId="{42BA01AF-2DFB-4D47-8047-032C812F0480}" type="parTrans" cxnId="{A8BF9E14-C120-47E6-A9CB-0940932945F8}">
      <dgm:prSet/>
      <dgm:spPr/>
      <dgm:t>
        <a:bodyPr/>
        <a:lstStyle/>
        <a:p>
          <a:endParaRPr lang="en-IN"/>
        </a:p>
      </dgm:t>
    </dgm:pt>
    <dgm:pt modelId="{E023932B-60D6-4841-9146-98DCB147445B}" type="sibTrans" cxnId="{A8BF9E14-C120-47E6-A9CB-0940932945F8}">
      <dgm:prSet/>
      <dgm:spPr/>
      <dgm:t>
        <a:bodyPr/>
        <a:lstStyle/>
        <a:p>
          <a:endParaRPr lang="en-IN"/>
        </a:p>
      </dgm:t>
    </dgm:pt>
    <dgm:pt modelId="{A9D9BB34-5DFF-41BD-922A-AB264AAC3155}">
      <dgm:prSet/>
      <dgm:spPr/>
      <dgm:t>
        <a:bodyPr/>
        <a:lstStyle/>
        <a:p>
          <a:r>
            <a:rPr lang="en-IN" dirty="0"/>
            <a:t>ACCESS WEBSITE DATA</a:t>
          </a:r>
        </a:p>
      </dgm:t>
    </dgm:pt>
    <dgm:pt modelId="{956AE9A8-A933-4E0B-9FDC-5B142271887A}" type="parTrans" cxnId="{D64CB5CF-84DA-43AB-B85E-3F2486210737}">
      <dgm:prSet/>
      <dgm:spPr/>
      <dgm:t>
        <a:bodyPr/>
        <a:lstStyle/>
        <a:p>
          <a:endParaRPr lang="en-IN"/>
        </a:p>
      </dgm:t>
    </dgm:pt>
    <dgm:pt modelId="{2886BB12-6B71-4C81-9543-E0D132073265}" type="sibTrans" cxnId="{D64CB5CF-84DA-43AB-B85E-3F2486210737}">
      <dgm:prSet/>
      <dgm:spPr/>
      <dgm:t>
        <a:bodyPr/>
        <a:lstStyle/>
        <a:p>
          <a:endParaRPr lang="en-IN"/>
        </a:p>
      </dgm:t>
    </dgm:pt>
    <dgm:pt modelId="{681934D9-BA92-4806-B838-22DB428A35ED}">
      <dgm:prSet/>
      <dgm:spPr/>
      <dgm:t>
        <a:bodyPr/>
        <a:lstStyle/>
        <a:p>
          <a:r>
            <a:rPr lang="en-IN" dirty="0"/>
            <a:t>SELLS PRODUCT</a:t>
          </a:r>
        </a:p>
      </dgm:t>
    </dgm:pt>
    <dgm:pt modelId="{8EFB215C-F0CF-4BFE-9C6D-44D46734DCA2}" type="parTrans" cxnId="{6A13E3D6-7AC3-4D42-8149-35E63F3EBAB0}">
      <dgm:prSet/>
      <dgm:spPr/>
      <dgm:t>
        <a:bodyPr/>
        <a:lstStyle/>
        <a:p>
          <a:endParaRPr lang="en-IN"/>
        </a:p>
      </dgm:t>
    </dgm:pt>
    <dgm:pt modelId="{2BCD843D-2A70-4B0B-9A57-716F7AEB59DB}" type="sibTrans" cxnId="{6A13E3D6-7AC3-4D42-8149-35E63F3EBAB0}">
      <dgm:prSet/>
      <dgm:spPr/>
      <dgm:t>
        <a:bodyPr/>
        <a:lstStyle/>
        <a:p>
          <a:endParaRPr lang="en-IN"/>
        </a:p>
      </dgm:t>
    </dgm:pt>
    <dgm:pt modelId="{32F7EAC5-E682-4796-B21E-E17925B36D3B}">
      <dgm:prSet/>
      <dgm:spPr/>
      <dgm:t>
        <a:bodyPr/>
        <a:lstStyle/>
        <a:p>
          <a:r>
            <a:rPr lang="en-IN" dirty="0"/>
            <a:t>ASSISATANCE</a:t>
          </a:r>
        </a:p>
      </dgm:t>
    </dgm:pt>
    <dgm:pt modelId="{6AA5A0BE-147E-468F-BECA-B6AC6A290731}" type="parTrans" cxnId="{5F5EB0F7-E60F-40D7-B7E1-54D20F1B07B9}">
      <dgm:prSet/>
      <dgm:spPr/>
      <dgm:t>
        <a:bodyPr/>
        <a:lstStyle/>
        <a:p>
          <a:endParaRPr lang="en-IN"/>
        </a:p>
      </dgm:t>
    </dgm:pt>
    <dgm:pt modelId="{4A65FF74-1A48-4312-B6C7-202110274D63}" type="sibTrans" cxnId="{5F5EB0F7-E60F-40D7-B7E1-54D20F1B07B9}">
      <dgm:prSet/>
      <dgm:spPr/>
      <dgm:t>
        <a:bodyPr/>
        <a:lstStyle/>
        <a:p>
          <a:endParaRPr lang="en-IN"/>
        </a:p>
      </dgm:t>
    </dgm:pt>
    <dgm:pt modelId="{A6EED0B4-E156-404D-85C9-3DFCCF6514CC}">
      <dgm:prSet/>
      <dgm:spPr/>
      <dgm:t>
        <a:bodyPr/>
        <a:lstStyle/>
        <a:p>
          <a:r>
            <a:rPr lang="en-IN" dirty="0"/>
            <a:t>NOTIFIED TO THE EXPERT</a:t>
          </a:r>
        </a:p>
      </dgm:t>
    </dgm:pt>
    <dgm:pt modelId="{E1136460-0520-482E-B4CA-4F790CC4A9CE}" type="parTrans" cxnId="{05CF93B9-E98F-4AA6-92F4-3145DF3FAE7C}">
      <dgm:prSet/>
      <dgm:spPr/>
      <dgm:t>
        <a:bodyPr/>
        <a:lstStyle/>
        <a:p>
          <a:endParaRPr lang="en-IN"/>
        </a:p>
      </dgm:t>
    </dgm:pt>
    <dgm:pt modelId="{AC928ED6-0EC7-4B8F-96CF-BFB27E8A30F6}" type="sibTrans" cxnId="{05CF93B9-E98F-4AA6-92F4-3145DF3FAE7C}">
      <dgm:prSet/>
      <dgm:spPr/>
      <dgm:t>
        <a:bodyPr/>
        <a:lstStyle/>
        <a:p>
          <a:endParaRPr lang="en-IN"/>
        </a:p>
      </dgm:t>
    </dgm:pt>
    <dgm:pt modelId="{7382E367-366A-42F0-8C00-7D83940BA4FB}">
      <dgm:prSet/>
      <dgm:spPr/>
      <dgm:t>
        <a:bodyPr/>
        <a:lstStyle/>
        <a:p>
          <a:r>
            <a:rPr lang="en-IN" dirty="0"/>
            <a:t>QUOTES THE MONEY </a:t>
          </a:r>
        </a:p>
      </dgm:t>
    </dgm:pt>
    <dgm:pt modelId="{D9B3343F-C82C-4FBE-BCB1-FCF2A741D6A7}" type="parTrans" cxnId="{6890C8F0-83D7-4E03-AF75-C8E538CA91D1}">
      <dgm:prSet/>
      <dgm:spPr/>
      <dgm:t>
        <a:bodyPr/>
        <a:lstStyle/>
        <a:p>
          <a:endParaRPr lang="en-IN"/>
        </a:p>
      </dgm:t>
    </dgm:pt>
    <dgm:pt modelId="{8C4E31B0-4053-4548-AE66-2F2CEA1608A4}" type="sibTrans" cxnId="{6890C8F0-83D7-4E03-AF75-C8E538CA91D1}">
      <dgm:prSet/>
      <dgm:spPr/>
      <dgm:t>
        <a:bodyPr/>
        <a:lstStyle/>
        <a:p>
          <a:endParaRPr lang="en-IN"/>
        </a:p>
      </dgm:t>
    </dgm:pt>
    <dgm:pt modelId="{75218280-FB3A-4BA5-9FF0-83EE1AADDEB8}" type="asst">
      <dgm:prSet/>
      <dgm:spPr/>
      <dgm:t>
        <a:bodyPr/>
        <a:lstStyle/>
        <a:p>
          <a:r>
            <a:rPr lang="en-IN" dirty="0"/>
            <a:t>NOTIFIES THE SELLER</a:t>
          </a:r>
        </a:p>
      </dgm:t>
    </dgm:pt>
    <dgm:pt modelId="{BACE844F-88B5-4C75-A630-FB5CC4D1F99D}" type="parTrans" cxnId="{9C6783AE-3046-4D1C-A5CD-6CC57AC0CBDF}">
      <dgm:prSet/>
      <dgm:spPr/>
      <dgm:t>
        <a:bodyPr/>
        <a:lstStyle/>
        <a:p>
          <a:endParaRPr lang="en-IN"/>
        </a:p>
      </dgm:t>
    </dgm:pt>
    <dgm:pt modelId="{445E3A87-1CD2-4CB0-8B29-C9A005253DD2}" type="sibTrans" cxnId="{9C6783AE-3046-4D1C-A5CD-6CC57AC0CBDF}">
      <dgm:prSet/>
      <dgm:spPr/>
      <dgm:t>
        <a:bodyPr/>
        <a:lstStyle/>
        <a:p>
          <a:endParaRPr lang="en-IN"/>
        </a:p>
      </dgm:t>
    </dgm:pt>
    <dgm:pt modelId="{C2F4D67B-89CC-42CF-B997-CDCFB8A754F9}" type="pres">
      <dgm:prSet presAssocID="{D7D54CD9-04A4-4452-9990-243DA0BB064E}" presName="hierChild1" presStyleCnt="0">
        <dgm:presLayoutVars>
          <dgm:orgChart val="1"/>
          <dgm:chPref val="1"/>
          <dgm:dir/>
          <dgm:animOne val="branch"/>
          <dgm:animLvl val="lvl"/>
          <dgm:resizeHandles/>
        </dgm:presLayoutVars>
      </dgm:prSet>
      <dgm:spPr/>
    </dgm:pt>
    <dgm:pt modelId="{59F7B1FE-129B-470E-810D-B1888B075F19}" type="pres">
      <dgm:prSet presAssocID="{C56A526F-9E1C-4D0E-8A2B-0DCBAB0399B9}" presName="hierRoot1" presStyleCnt="0">
        <dgm:presLayoutVars>
          <dgm:hierBranch val="init"/>
        </dgm:presLayoutVars>
      </dgm:prSet>
      <dgm:spPr/>
    </dgm:pt>
    <dgm:pt modelId="{9B022B86-2846-41F8-A9CD-0283231F72E8}" type="pres">
      <dgm:prSet presAssocID="{C56A526F-9E1C-4D0E-8A2B-0DCBAB0399B9}" presName="rootComposite1" presStyleCnt="0"/>
      <dgm:spPr/>
    </dgm:pt>
    <dgm:pt modelId="{0E6DC31D-7353-4201-B248-E52D128A54F8}" type="pres">
      <dgm:prSet presAssocID="{C56A526F-9E1C-4D0E-8A2B-0DCBAB0399B9}" presName="rootText1" presStyleLbl="node0" presStyleIdx="0" presStyleCnt="1">
        <dgm:presLayoutVars>
          <dgm:chPref val="3"/>
        </dgm:presLayoutVars>
      </dgm:prSet>
      <dgm:spPr/>
    </dgm:pt>
    <dgm:pt modelId="{3F5AEB4B-292C-4CB1-AFF2-CB49B2ADBB72}" type="pres">
      <dgm:prSet presAssocID="{C56A526F-9E1C-4D0E-8A2B-0DCBAB0399B9}" presName="rootConnector1" presStyleLbl="node1" presStyleIdx="0" presStyleCnt="0"/>
      <dgm:spPr/>
    </dgm:pt>
    <dgm:pt modelId="{10C16CD2-61A1-4A68-AA8F-FD963079E618}" type="pres">
      <dgm:prSet presAssocID="{C56A526F-9E1C-4D0E-8A2B-0DCBAB0399B9}" presName="hierChild2" presStyleCnt="0"/>
      <dgm:spPr/>
    </dgm:pt>
    <dgm:pt modelId="{9CDA2BE4-D817-46BF-BDB9-209FB39C9A9F}" type="pres">
      <dgm:prSet presAssocID="{42BA01AF-2DFB-4D47-8047-032C812F0480}" presName="Name37" presStyleLbl="parChTrans1D2" presStyleIdx="0" presStyleCnt="2"/>
      <dgm:spPr/>
    </dgm:pt>
    <dgm:pt modelId="{BA79E8C6-7BFF-400C-8E7A-52B2D66CDA1F}" type="pres">
      <dgm:prSet presAssocID="{C04911AE-BAB9-48D5-A6FE-A36254935C38}" presName="hierRoot2" presStyleCnt="0">
        <dgm:presLayoutVars>
          <dgm:hierBranch val="init"/>
        </dgm:presLayoutVars>
      </dgm:prSet>
      <dgm:spPr/>
    </dgm:pt>
    <dgm:pt modelId="{BE420092-0244-48BD-92C7-1AA00DBF53BB}" type="pres">
      <dgm:prSet presAssocID="{C04911AE-BAB9-48D5-A6FE-A36254935C38}" presName="rootComposite" presStyleCnt="0"/>
      <dgm:spPr/>
    </dgm:pt>
    <dgm:pt modelId="{9B8B8C8D-A0E7-4238-B8F9-5D26CC868039}" type="pres">
      <dgm:prSet presAssocID="{C04911AE-BAB9-48D5-A6FE-A36254935C38}" presName="rootText" presStyleLbl="node2" presStyleIdx="0" presStyleCnt="2">
        <dgm:presLayoutVars>
          <dgm:chPref val="3"/>
        </dgm:presLayoutVars>
      </dgm:prSet>
      <dgm:spPr/>
    </dgm:pt>
    <dgm:pt modelId="{6F84C4B2-1A3F-4F65-BFB3-68B09C0B036A}" type="pres">
      <dgm:prSet presAssocID="{C04911AE-BAB9-48D5-A6FE-A36254935C38}" presName="rootConnector" presStyleLbl="node2" presStyleIdx="0" presStyleCnt="2"/>
      <dgm:spPr/>
    </dgm:pt>
    <dgm:pt modelId="{0F06F633-A669-4EBC-ABB1-7AA18CDC7B2C}" type="pres">
      <dgm:prSet presAssocID="{C04911AE-BAB9-48D5-A6FE-A36254935C38}" presName="hierChild4" presStyleCnt="0"/>
      <dgm:spPr/>
    </dgm:pt>
    <dgm:pt modelId="{396D83B7-C23B-460C-92E8-A15C5E7039BF}" type="pres">
      <dgm:prSet presAssocID="{956AE9A8-A933-4E0B-9FDC-5B142271887A}" presName="Name37" presStyleLbl="parChTrans1D3" presStyleIdx="0" presStyleCnt="4"/>
      <dgm:spPr/>
    </dgm:pt>
    <dgm:pt modelId="{369AD3C0-715D-4CE3-89E7-3840CB649E83}" type="pres">
      <dgm:prSet presAssocID="{A9D9BB34-5DFF-41BD-922A-AB264AAC3155}" presName="hierRoot2" presStyleCnt="0">
        <dgm:presLayoutVars>
          <dgm:hierBranch val="init"/>
        </dgm:presLayoutVars>
      </dgm:prSet>
      <dgm:spPr/>
    </dgm:pt>
    <dgm:pt modelId="{5FFC1F81-9119-41FE-9E87-91BC403F68B4}" type="pres">
      <dgm:prSet presAssocID="{A9D9BB34-5DFF-41BD-922A-AB264AAC3155}" presName="rootComposite" presStyleCnt="0"/>
      <dgm:spPr/>
    </dgm:pt>
    <dgm:pt modelId="{34177053-8D6E-486B-90E6-17D0FB7E84CB}" type="pres">
      <dgm:prSet presAssocID="{A9D9BB34-5DFF-41BD-922A-AB264AAC3155}" presName="rootText" presStyleLbl="node3" presStyleIdx="0" presStyleCnt="4">
        <dgm:presLayoutVars>
          <dgm:chPref val="3"/>
        </dgm:presLayoutVars>
      </dgm:prSet>
      <dgm:spPr/>
    </dgm:pt>
    <dgm:pt modelId="{5519FA64-CF61-4E51-8F92-13AD52E29289}" type="pres">
      <dgm:prSet presAssocID="{A9D9BB34-5DFF-41BD-922A-AB264AAC3155}" presName="rootConnector" presStyleLbl="node3" presStyleIdx="0" presStyleCnt="4"/>
      <dgm:spPr/>
    </dgm:pt>
    <dgm:pt modelId="{EF39B828-500D-4AFF-9BF7-2A45F3901378}" type="pres">
      <dgm:prSet presAssocID="{A9D9BB34-5DFF-41BD-922A-AB264AAC3155}" presName="hierChild4" presStyleCnt="0"/>
      <dgm:spPr/>
    </dgm:pt>
    <dgm:pt modelId="{B1351403-A5C4-4821-965B-B12CECB4F790}" type="pres">
      <dgm:prSet presAssocID="{A9D9BB34-5DFF-41BD-922A-AB264AAC3155}" presName="hierChild5" presStyleCnt="0"/>
      <dgm:spPr/>
    </dgm:pt>
    <dgm:pt modelId="{AF6F38AB-2AD8-44AF-B860-AB5E18D1500F}" type="pres">
      <dgm:prSet presAssocID="{8EFB215C-F0CF-4BFE-9C6D-44D46734DCA2}" presName="Name37" presStyleLbl="parChTrans1D3" presStyleIdx="1" presStyleCnt="4"/>
      <dgm:spPr/>
    </dgm:pt>
    <dgm:pt modelId="{ED059059-6E69-40A9-A0B2-FEFF040E4CFE}" type="pres">
      <dgm:prSet presAssocID="{681934D9-BA92-4806-B838-22DB428A35ED}" presName="hierRoot2" presStyleCnt="0">
        <dgm:presLayoutVars>
          <dgm:hierBranch val="init"/>
        </dgm:presLayoutVars>
      </dgm:prSet>
      <dgm:spPr/>
    </dgm:pt>
    <dgm:pt modelId="{B96BCB0B-7F83-4C89-A12F-ADC2A05D7303}" type="pres">
      <dgm:prSet presAssocID="{681934D9-BA92-4806-B838-22DB428A35ED}" presName="rootComposite" presStyleCnt="0"/>
      <dgm:spPr/>
    </dgm:pt>
    <dgm:pt modelId="{B41EE7F8-128E-4A23-97F1-70D0DE2F8732}" type="pres">
      <dgm:prSet presAssocID="{681934D9-BA92-4806-B838-22DB428A35ED}" presName="rootText" presStyleLbl="node3" presStyleIdx="1" presStyleCnt="4">
        <dgm:presLayoutVars>
          <dgm:chPref val="3"/>
        </dgm:presLayoutVars>
      </dgm:prSet>
      <dgm:spPr/>
    </dgm:pt>
    <dgm:pt modelId="{B0BA7CE3-EC6C-476C-87D2-280FB8C382E2}" type="pres">
      <dgm:prSet presAssocID="{681934D9-BA92-4806-B838-22DB428A35ED}" presName="rootConnector" presStyleLbl="node3" presStyleIdx="1" presStyleCnt="4"/>
      <dgm:spPr/>
    </dgm:pt>
    <dgm:pt modelId="{430461AD-66E2-4670-9551-D7D0B2128FD3}" type="pres">
      <dgm:prSet presAssocID="{681934D9-BA92-4806-B838-22DB428A35ED}" presName="hierChild4" presStyleCnt="0"/>
      <dgm:spPr/>
    </dgm:pt>
    <dgm:pt modelId="{B57431D4-902F-4780-B8C3-5B9D778A38AF}" type="pres">
      <dgm:prSet presAssocID="{681934D9-BA92-4806-B838-22DB428A35ED}" presName="hierChild5" presStyleCnt="0"/>
      <dgm:spPr/>
    </dgm:pt>
    <dgm:pt modelId="{BAD06C54-7A3C-43A3-B7A3-3DE570AA1602}" type="pres">
      <dgm:prSet presAssocID="{BACE844F-88B5-4C75-A630-FB5CC4D1F99D}" presName="Name111" presStyleLbl="parChTrans1D4" presStyleIdx="0" presStyleCnt="2"/>
      <dgm:spPr/>
    </dgm:pt>
    <dgm:pt modelId="{3F03B024-948F-4F1C-BA76-A6AE667DD330}" type="pres">
      <dgm:prSet presAssocID="{75218280-FB3A-4BA5-9FF0-83EE1AADDEB8}" presName="hierRoot3" presStyleCnt="0">
        <dgm:presLayoutVars>
          <dgm:hierBranch val="init"/>
        </dgm:presLayoutVars>
      </dgm:prSet>
      <dgm:spPr/>
    </dgm:pt>
    <dgm:pt modelId="{284EC5A4-1A43-4930-99A2-75AC54193A6C}" type="pres">
      <dgm:prSet presAssocID="{75218280-FB3A-4BA5-9FF0-83EE1AADDEB8}" presName="rootComposite3" presStyleCnt="0"/>
      <dgm:spPr/>
    </dgm:pt>
    <dgm:pt modelId="{DE66D6A8-F5F5-4AE3-8CCB-EEDA73C7D86A}" type="pres">
      <dgm:prSet presAssocID="{75218280-FB3A-4BA5-9FF0-83EE1AADDEB8}" presName="rootText3" presStyleLbl="asst3" presStyleIdx="0" presStyleCnt="1">
        <dgm:presLayoutVars>
          <dgm:chPref val="3"/>
        </dgm:presLayoutVars>
      </dgm:prSet>
      <dgm:spPr/>
    </dgm:pt>
    <dgm:pt modelId="{ADF40716-476A-4C6A-BAFF-14DF25393D08}" type="pres">
      <dgm:prSet presAssocID="{75218280-FB3A-4BA5-9FF0-83EE1AADDEB8}" presName="rootConnector3" presStyleLbl="asst3" presStyleIdx="0" presStyleCnt="1"/>
      <dgm:spPr/>
    </dgm:pt>
    <dgm:pt modelId="{418E7695-4A6D-4C63-8137-3B69EF708E9E}" type="pres">
      <dgm:prSet presAssocID="{75218280-FB3A-4BA5-9FF0-83EE1AADDEB8}" presName="hierChild6" presStyleCnt="0"/>
      <dgm:spPr/>
    </dgm:pt>
    <dgm:pt modelId="{78EBF82A-D85E-4425-9DEC-F2ABE0BE4F6F}" type="pres">
      <dgm:prSet presAssocID="{75218280-FB3A-4BA5-9FF0-83EE1AADDEB8}" presName="hierChild7" presStyleCnt="0"/>
      <dgm:spPr/>
    </dgm:pt>
    <dgm:pt modelId="{61E66E0C-5A5F-4DD0-9F2E-214542E6195A}" type="pres">
      <dgm:prSet presAssocID="{6AA5A0BE-147E-468F-BECA-B6AC6A290731}" presName="Name37" presStyleLbl="parChTrans1D3" presStyleIdx="2" presStyleCnt="4"/>
      <dgm:spPr/>
    </dgm:pt>
    <dgm:pt modelId="{0985F967-F8C4-44CA-BF0A-7887D5987552}" type="pres">
      <dgm:prSet presAssocID="{32F7EAC5-E682-4796-B21E-E17925B36D3B}" presName="hierRoot2" presStyleCnt="0">
        <dgm:presLayoutVars>
          <dgm:hierBranch val="init"/>
        </dgm:presLayoutVars>
      </dgm:prSet>
      <dgm:spPr/>
    </dgm:pt>
    <dgm:pt modelId="{4880E268-6009-470C-951D-CE5DABAE9F95}" type="pres">
      <dgm:prSet presAssocID="{32F7EAC5-E682-4796-B21E-E17925B36D3B}" presName="rootComposite" presStyleCnt="0"/>
      <dgm:spPr/>
    </dgm:pt>
    <dgm:pt modelId="{FF37E29F-8227-471A-83EB-E7AEB1088120}" type="pres">
      <dgm:prSet presAssocID="{32F7EAC5-E682-4796-B21E-E17925B36D3B}" presName="rootText" presStyleLbl="node3" presStyleIdx="2" presStyleCnt="4">
        <dgm:presLayoutVars>
          <dgm:chPref val="3"/>
        </dgm:presLayoutVars>
      </dgm:prSet>
      <dgm:spPr/>
    </dgm:pt>
    <dgm:pt modelId="{347A8C17-D751-4C51-B5D8-5A3BECD1F4C5}" type="pres">
      <dgm:prSet presAssocID="{32F7EAC5-E682-4796-B21E-E17925B36D3B}" presName="rootConnector" presStyleLbl="node3" presStyleIdx="2" presStyleCnt="4"/>
      <dgm:spPr/>
    </dgm:pt>
    <dgm:pt modelId="{2F08E6B3-743E-4911-9DD2-F489FA3A70E0}" type="pres">
      <dgm:prSet presAssocID="{32F7EAC5-E682-4796-B21E-E17925B36D3B}" presName="hierChild4" presStyleCnt="0"/>
      <dgm:spPr/>
    </dgm:pt>
    <dgm:pt modelId="{BC50E70E-03CA-4A55-A9DF-763174AC8CF9}" type="pres">
      <dgm:prSet presAssocID="{E1136460-0520-482E-B4CA-4F790CC4A9CE}" presName="Name37" presStyleLbl="parChTrans1D4" presStyleIdx="1" presStyleCnt="2"/>
      <dgm:spPr/>
    </dgm:pt>
    <dgm:pt modelId="{05BF620F-6E23-4F62-A1B5-266017DECAD2}" type="pres">
      <dgm:prSet presAssocID="{A6EED0B4-E156-404D-85C9-3DFCCF6514CC}" presName="hierRoot2" presStyleCnt="0">
        <dgm:presLayoutVars>
          <dgm:hierBranch val="init"/>
        </dgm:presLayoutVars>
      </dgm:prSet>
      <dgm:spPr/>
    </dgm:pt>
    <dgm:pt modelId="{D834A26D-0523-4F78-98B0-EE49516B4C2C}" type="pres">
      <dgm:prSet presAssocID="{A6EED0B4-E156-404D-85C9-3DFCCF6514CC}" presName="rootComposite" presStyleCnt="0"/>
      <dgm:spPr/>
    </dgm:pt>
    <dgm:pt modelId="{FC94BAD9-1F7B-45B6-A768-FDCD5DC38097}" type="pres">
      <dgm:prSet presAssocID="{A6EED0B4-E156-404D-85C9-3DFCCF6514CC}" presName="rootText" presStyleLbl="node4" presStyleIdx="0" presStyleCnt="1">
        <dgm:presLayoutVars>
          <dgm:chPref val="3"/>
        </dgm:presLayoutVars>
      </dgm:prSet>
      <dgm:spPr/>
    </dgm:pt>
    <dgm:pt modelId="{AAFD1678-9C0D-48D3-8A8A-043D0D4657E0}" type="pres">
      <dgm:prSet presAssocID="{A6EED0B4-E156-404D-85C9-3DFCCF6514CC}" presName="rootConnector" presStyleLbl="node4" presStyleIdx="0" presStyleCnt="1"/>
      <dgm:spPr/>
    </dgm:pt>
    <dgm:pt modelId="{9FC47A1E-D348-4A70-AEE9-65FA79CF5FC8}" type="pres">
      <dgm:prSet presAssocID="{A6EED0B4-E156-404D-85C9-3DFCCF6514CC}" presName="hierChild4" presStyleCnt="0"/>
      <dgm:spPr/>
    </dgm:pt>
    <dgm:pt modelId="{BAD500A7-51BF-41BF-8C20-40E8D03DAB56}" type="pres">
      <dgm:prSet presAssocID="{A6EED0B4-E156-404D-85C9-3DFCCF6514CC}" presName="hierChild5" presStyleCnt="0"/>
      <dgm:spPr/>
    </dgm:pt>
    <dgm:pt modelId="{B4D1BDAB-6F10-4121-9D50-3B6E8CA340D1}" type="pres">
      <dgm:prSet presAssocID="{32F7EAC5-E682-4796-B21E-E17925B36D3B}" presName="hierChild5" presStyleCnt="0"/>
      <dgm:spPr/>
    </dgm:pt>
    <dgm:pt modelId="{58F0356B-D82D-4460-8000-1E738F406E0E}" type="pres">
      <dgm:prSet presAssocID="{C04911AE-BAB9-48D5-A6FE-A36254935C38}" presName="hierChild5" presStyleCnt="0"/>
      <dgm:spPr/>
    </dgm:pt>
    <dgm:pt modelId="{4D63F176-6514-470E-ADC3-F3FC6E0A800D}" type="pres">
      <dgm:prSet presAssocID="{83C033D9-43E5-4DCB-85A6-12D9E29BA33B}" presName="Name37" presStyleLbl="parChTrans1D2" presStyleIdx="1" presStyleCnt="2"/>
      <dgm:spPr/>
    </dgm:pt>
    <dgm:pt modelId="{40DF6FFA-7899-4B14-BDA8-EAE1A1B3633A}" type="pres">
      <dgm:prSet presAssocID="{6270D34F-EE3E-4998-AA2C-F4F27FD2480F}" presName="hierRoot2" presStyleCnt="0">
        <dgm:presLayoutVars>
          <dgm:hierBranch/>
        </dgm:presLayoutVars>
      </dgm:prSet>
      <dgm:spPr/>
    </dgm:pt>
    <dgm:pt modelId="{8912B6B3-972D-4D3B-9D09-758158AAE10B}" type="pres">
      <dgm:prSet presAssocID="{6270D34F-EE3E-4998-AA2C-F4F27FD2480F}" presName="rootComposite" presStyleCnt="0"/>
      <dgm:spPr/>
    </dgm:pt>
    <dgm:pt modelId="{441D47A0-55E0-4D1C-A477-251603319E85}" type="pres">
      <dgm:prSet presAssocID="{6270D34F-EE3E-4998-AA2C-F4F27FD2480F}" presName="rootText" presStyleLbl="node2" presStyleIdx="1" presStyleCnt="2">
        <dgm:presLayoutVars>
          <dgm:chPref val="3"/>
        </dgm:presLayoutVars>
      </dgm:prSet>
      <dgm:spPr/>
    </dgm:pt>
    <dgm:pt modelId="{38D3A11E-46C4-40F6-982D-3810FCE43978}" type="pres">
      <dgm:prSet presAssocID="{6270D34F-EE3E-4998-AA2C-F4F27FD2480F}" presName="rootConnector" presStyleLbl="node2" presStyleIdx="1" presStyleCnt="2"/>
      <dgm:spPr/>
    </dgm:pt>
    <dgm:pt modelId="{63CC2C73-1A87-47FC-844C-03799D4F8F64}" type="pres">
      <dgm:prSet presAssocID="{6270D34F-EE3E-4998-AA2C-F4F27FD2480F}" presName="hierChild4" presStyleCnt="0"/>
      <dgm:spPr/>
    </dgm:pt>
    <dgm:pt modelId="{B481E172-142D-4B44-B4F7-CEE8CF02CCBB}" type="pres">
      <dgm:prSet presAssocID="{D9B3343F-C82C-4FBE-BCB1-FCF2A741D6A7}" presName="Name35" presStyleLbl="parChTrans1D3" presStyleIdx="3" presStyleCnt="4"/>
      <dgm:spPr/>
    </dgm:pt>
    <dgm:pt modelId="{95E8F3D9-387B-4DD0-BB04-EEDC0F1AF4DE}" type="pres">
      <dgm:prSet presAssocID="{7382E367-366A-42F0-8C00-7D83940BA4FB}" presName="hierRoot2" presStyleCnt="0">
        <dgm:presLayoutVars>
          <dgm:hierBranch val="init"/>
        </dgm:presLayoutVars>
      </dgm:prSet>
      <dgm:spPr/>
    </dgm:pt>
    <dgm:pt modelId="{05832AAD-ABCB-4B26-94CB-85546DBC3121}" type="pres">
      <dgm:prSet presAssocID="{7382E367-366A-42F0-8C00-7D83940BA4FB}" presName="rootComposite" presStyleCnt="0"/>
      <dgm:spPr/>
    </dgm:pt>
    <dgm:pt modelId="{9BD9AD06-5B0C-4A8A-B4E6-24D2C97DEF04}" type="pres">
      <dgm:prSet presAssocID="{7382E367-366A-42F0-8C00-7D83940BA4FB}" presName="rootText" presStyleLbl="node3" presStyleIdx="3" presStyleCnt="4">
        <dgm:presLayoutVars>
          <dgm:chPref val="3"/>
        </dgm:presLayoutVars>
      </dgm:prSet>
      <dgm:spPr/>
    </dgm:pt>
    <dgm:pt modelId="{03BE20E3-AD39-40DD-A376-C3A5BE9501CB}" type="pres">
      <dgm:prSet presAssocID="{7382E367-366A-42F0-8C00-7D83940BA4FB}" presName="rootConnector" presStyleLbl="node3" presStyleIdx="3" presStyleCnt="4"/>
      <dgm:spPr/>
    </dgm:pt>
    <dgm:pt modelId="{606BB830-8718-4C45-8CF9-166274422019}" type="pres">
      <dgm:prSet presAssocID="{7382E367-366A-42F0-8C00-7D83940BA4FB}" presName="hierChild4" presStyleCnt="0"/>
      <dgm:spPr/>
    </dgm:pt>
    <dgm:pt modelId="{9989F4C0-3B19-4C29-AC91-5E7D9AE3CA51}" type="pres">
      <dgm:prSet presAssocID="{7382E367-366A-42F0-8C00-7D83940BA4FB}" presName="hierChild5" presStyleCnt="0"/>
      <dgm:spPr/>
    </dgm:pt>
    <dgm:pt modelId="{B2022D7A-55A4-413B-BEF0-6DE9E524D1F4}" type="pres">
      <dgm:prSet presAssocID="{6270D34F-EE3E-4998-AA2C-F4F27FD2480F}" presName="hierChild5" presStyleCnt="0"/>
      <dgm:spPr/>
    </dgm:pt>
    <dgm:pt modelId="{CFFE9D1D-6E46-4FE6-ACA9-8A400B934438}" type="pres">
      <dgm:prSet presAssocID="{C56A526F-9E1C-4D0E-8A2B-0DCBAB0399B9}" presName="hierChild3" presStyleCnt="0"/>
      <dgm:spPr/>
    </dgm:pt>
  </dgm:ptLst>
  <dgm:cxnLst>
    <dgm:cxn modelId="{4F944D04-9C4F-40B6-BF08-AAD50332829D}" type="presOf" srcId="{D7D54CD9-04A4-4452-9990-243DA0BB064E}" destId="{C2F4D67B-89CC-42CF-B997-CDCFB8A754F9}" srcOrd="0" destOrd="0" presId="urn:microsoft.com/office/officeart/2005/8/layout/orgChart1"/>
    <dgm:cxn modelId="{7928A30E-50A3-418D-8CE8-5BFA7AE75130}" type="presOf" srcId="{E1136460-0520-482E-B4CA-4F790CC4A9CE}" destId="{BC50E70E-03CA-4A55-A9DF-763174AC8CF9}" srcOrd="0" destOrd="0" presId="urn:microsoft.com/office/officeart/2005/8/layout/orgChart1"/>
    <dgm:cxn modelId="{A8BF9E14-C120-47E6-A9CB-0940932945F8}" srcId="{C56A526F-9E1C-4D0E-8A2B-0DCBAB0399B9}" destId="{C04911AE-BAB9-48D5-A6FE-A36254935C38}" srcOrd="0" destOrd="0" parTransId="{42BA01AF-2DFB-4D47-8047-032C812F0480}" sibTransId="{E023932B-60D6-4841-9146-98DCB147445B}"/>
    <dgm:cxn modelId="{B2581A1B-783B-47DA-B387-B1E0160E9BD0}" type="presOf" srcId="{956AE9A8-A933-4E0B-9FDC-5B142271887A}" destId="{396D83B7-C23B-460C-92E8-A15C5E7039BF}" srcOrd="0" destOrd="0" presId="urn:microsoft.com/office/officeart/2005/8/layout/orgChart1"/>
    <dgm:cxn modelId="{A911AD1C-C410-4197-BC71-58D6084E0CB1}" type="presOf" srcId="{6AA5A0BE-147E-468F-BECA-B6AC6A290731}" destId="{61E66E0C-5A5F-4DD0-9F2E-214542E6195A}" srcOrd="0" destOrd="0" presId="urn:microsoft.com/office/officeart/2005/8/layout/orgChart1"/>
    <dgm:cxn modelId="{E1C9BF21-5AA4-460D-930C-CA982A4B4A66}" type="presOf" srcId="{681934D9-BA92-4806-B838-22DB428A35ED}" destId="{B0BA7CE3-EC6C-476C-87D2-280FB8C382E2}" srcOrd="1" destOrd="0" presId="urn:microsoft.com/office/officeart/2005/8/layout/orgChart1"/>
    <dgm:cxn modelId="{EC444B2C-D472-42AE-9151-BF982D88DBBD}" type="presOf" srcId="{BACE844F-88B5-4C75-A630-FB5CC4D1F99D}" destId="{BAD06C54-7A3C-43A3-B7A3-3DE570AA1602}" srcOrd="0" destOrd="0" presId="urn:microsoft.com/office/officeart/2005/8/layout/orgChart1"/>
    <dgm:cxn modelId="{7CA4122E-F27A-48B3-A730-0D93E3703241}" type="presOf" srcId="{75218280-FB3A-4BA5-9FF0-83EE1AADDEB8}" destId="{ADF40716-476A-4C6A-BAFF-14DF25393D08}" srcOrd="1" destOrd="0" presId="urn:microsoft.com/office/officeart/2005/8/layout/orgChart1"/>
    <dgm:cxn modelId="{C48DFE2E-FE65-4295-94C9-03E7AC74F3B8}" type="presOf" srcId="{C56A526F-9E1C-4D0E-8A2B-0DCBAB0399B9}" destId="{3F5AEB4B-292C-4CB1-AFF2-CB49B2ADBB72}" srcOrd="1" destOrd="0" presId="urn:microsoft.com/office/officeart/2005/8/layout/orgChart1"/>
    <dgm:cxn modelId="{1A140860-5204-455D-BD12-08E11EBDE4F9}" type="presOf" srcId="{7382E367-366A-42F0-8C00-7D83940BA4FB}" destId="{9BD9AD06-5B0C-4A8A-B4E6-24D2C97DEF04}" srcOrd="0" destOrd="0" presId="urn:microsoft.com/office/officeart/2005/8/layout/orgChart1"/>
    <dgm:cxn modelId="{75019C45-A001-4CC3-A070-2C47A4BDCED0}" type="presOf" srcId="{83C033D9-43E5-4DCB-85A6-12D9E29BA33B}" destId="{4D63F176-6514-470E-ADC3-F3FC6E0A800D}" srcOrd="0" destOrd="0" presId="urn:microsoft.com/office/officeart/2005/8/layout/orgChart1"/>
    <dgm:cxn modelId="{CB4BD06B-29AF-4FA6-AD68-BC17C2132A8F}" type="presOf" srcId="{75218280-FB3A-4BA5-9FF0-83EE1AADDEB8}" destId="{DE66D6A8-F5F5-4AE3-8CCB-EEDA73C7D86A}" srcOrd="0" destOrd="0" presId="urn:microsoft.com/office/officeart/2005/8/layout/orgChart1"/>
    <dgm:cxn modelId="{81A8B253-0A4A-4AAC-8D01-90581AF4E0A3}" type="presOf" srcId="{A9D9BB34-5DFF-41BD-922A-AB264AAC3155}" destId="{34177053-8D6E-486B-90E6-17D0FB7E84CB}" srcOrd="0" destOrd="0" presId="urn:microsoft.com/office/officeart/2005/8/layout/orgChart1"/>
    <dgm:cxn modelId="{9102E853-5F1C-418B-8EEA-678AF86EB65A}" srcId="{D7D54CD9-04A4-4452-9990-243DA0BB064E}" destId="{C56A526F-9E1C-4D0E-8A2B-0DCBAB0399B9}" srcOrd="0" destOrd="0" parTransId="{5F2BE531-CA38-4FCC-BEEE-6E613BF5B49C}" sibTransId="{88CCEA68-2DF3-4DAD-9BB5-F7034C950618}"/>
    <dgm:cxn modelId="{584F5A54-CB87-488A-8B57-E9E460A40474}" type="presOf" srcId="{32F7EAC5-E682-4796-B21E-E17925B36D3B}" destId="{347A8C17-D751-4C51-B5D8-5A3BECD1F4C5}" srcOrd="1" destOrd="0" presId="urn:microsoft.com/office/officeart/2005/8/layout/orgChart1"/>
    <dgm:cxn modelId="{A35BFB75-A61D-4123-B3B7-2DAC389C3B40}" type="presOf" srcId="{7382E367-366A-42F0-8C00-7D83940BA4FB}" destId="{03BE20E3-AD39-40DD-A376-C3A5BE9501CB}" srcOrd="1" destOrd="0" presId="urn:microsoft.com/office/officeart/2005/8/layout/orgChart1"/>
    <dgm:cxn modelId="{B0DD3C7D-CA1E-4380-BD77-85123DD6EB30}" type="presOf" srcId="{6270D34F-EE3E-4998-AA2C-F4F27FD2480F}" destId="{441D47A0-55E0-4D1C-A477-251603319E85}" srcOrd="0" destOrd="0" presId="urn:microsoft.com/office/officeart/2005/8/layout/orgChart1"/>
    <dgm:cxn modelId="{2CA9897E-BE21-4D86-A233-1DAD592BDF7F}" type="presOf" srcId="{A6EED0B4-E156-404D-85C9-3DFCCF6514CC}" destId="{FC94BAD9-1F7B-45B6-A768-FDCD5DC38097}" srcOrd="0" destOrd="0" presId="urn:microsoft.com/office/officeart/2005/8/layout/orgChart1"/>
    <dgm:cxn modelId="{D4EA3C86-9404-4AB9-A5DA-29E59A1B9085}" type="presOf" srcId="{C56A526F-9E1C-4D0E-8A2B-0DCBAB0399B9}" destId="{0E6DC31D-7353-4201-B248-E52D128A54F8}" srcOrd="0" destOrd="0" presId="urn:microsoft.com/office/officeart/2005/8/layout/orgChart1"/>
    <dgm:cxn modelId="{9625AC98-C9E6-46B3-924C-9949ADE76CF8}" type="presOf" srcId="{42BA01AF-2DFB-4D47-8047-032C812F0480}" destId="{9CDA2BE4-D817-46BF-BDB9-209FB39C9A9F}" srcOrd="0" destOrd="0" presId="urn:microsoft.com/office/officeart/2005/8/layout/orgChart1"/>
    <dgm:cxn modelId="{4B0C6D9A-E138-4E20-922A-C1A39D881BA2}" type="presOf" srcId="{A9D9BB34-5DFF-41BD-922A-AB264AAC3155}" destId="{5519FA64-CF61-4E51-8F92-13AD52E29289}" srcOrd="1" destOrd="0" presId="urn:microsoft.com/office/officeart/2005/8/layout/orgChart1"/>
    <dgm:cxn modelId="{07EB449E-51B1-41FF-932C-5C9C190426AC}" type="presOf" srcId="{6270D34F-EE3E-4998-AA2C-F4F27FD2480F}" destId="{38D3A11E-46C4-40F6-982D-3810FCE43978}" srcOrd="1" destOrd="0" presId="urn:microsoft.com/office/officeart/2005/8/layout/orgChart1"/>
    <dgm:cxn modelId="{9C6783AE-3046-4D1C-A5CD-6CC57AC0CBDF}" srcId="{681934D9-BA92-4806-B838-22DB428A35ED}" destId="{75218280-FB3A-4BA5-9FF0-83EE1AADDEB8}" srcOrd="0" destOrd="0" parTransId="{BACE844F-88B5-4C75-A630-FB5CC4D1F99D}" sibTransId="{445E3A87-1CD2-4CB0-8B29-C9A005253DD2}"/>
    <dgm:cxn modelId="{D4A782B0-9AF7-430D-8C65-B1833A459C77}" type="presOf" srcId="{C04911AE-BAB9-48D5-A6FE-A36254935C38}" destId="{9B8B8C8D-A0E7-4238-B8F9-5D26CC868039}" srcOrd="0" destOrd="0" presId="urn:microsoft.com/office/officeart/2005/8/layout/orgChart1"/>
    <dgm:cxn modelId="{5BA087B6-6E9C-4290-835D-E13B3DF2C041}" type="presOf" srcId="{8EFB215C-F0CF-4BFE-9C6D-44D46734DCA2}" destId="{AF6F38AB-2AD8-44AF-B860-AB5E18D1500F}" srcOrd="0" destOrd="0" presId="urn:microsoft.com/office/officeart/2005/8/layout/orgChart1"/>
    <dgm:cxn modelId="{574EFAB8-8C8D-4554-B357-41D06BCE99D7}" srcId="{C56A526F-9E1C-4D0E-8A2B-0DCBAB0399B9}" destId="{6270D34F-EE3E-4998-AA2C-F4F27FD2480F}" srcOrd="1" destOrd="0" parTransId="{83C033D9-43E5-4DCB-85A6-12D9E29BA33B}" sibTransId="{D2D748C9-717D-47FC-977A-F77509953A4F}"/>
    <dgm:cxn modelId="{05CF93B9-E98F-4AA6-92F4-3145DF3FAE7C}" srcId="{32F7EAC5-E682-4796-B21E-E17925B36D3B}" destId="{A6EED0B4-E156-404D-85C9-3DFCCF6514CC}" srcOrd="0" destOrd="0" parTransId="{E1136460-0520-482E-B4CA-4F790CC4A9CE}" sibTransId="{AC928ED6-0EC7-4B8F-96CF-BFB27E8A30F6}"/>
    <dgm:cxn modelId="{E05F92C3-6F33-4A04-9402-4646C4AB3390}" type="presOf" srcId="{681934D9-BA92-4806-B838-22DB428A35ED}" destId="{B41EE7F8-128E-4A23-97F1-70D0DE2F8732}" srcOrd="0" destOrd="0" presId="urn:microsoft.com/office/officeart/2005/8/layout/orgChart1"/>
    <dgm:cxn modelId="{D64CB5CF-84DA-43AB-B85E-3F2486210737}" srcId="{C04911AE-BAB9-48D5-A6FE-A36254935C38}" destId="{A9D9BB34-5DFF-41BD-922A-AB264AAC3155}" srcOrd="0" destOrd="0" parTransId="{956AE9A8-A933-4E0B-9FDC-5B142271887A}" sibTransId="{2886BB12-6B71-4C81-9543-E0D132073265}"/>
    <dgm:cxn modelId="{6A13E3D6-7AC3-4D42-8149-35E63F3EBAB0}" srcId="{C04911AE-BAB9-48D5-A6FE-A36254935C38}" destId="{681934D9-BA92-4806-B838-22DB428A35ED}" srcOrd="1" destOrd="0" parTransId="{8EFB215C-F0CF-4BFE-9C6D-44D46734DCA2}" sibTransId="{2BCD843D-2A70-4B0B-9A57-716F7AEB59DB}"/>
    <dgm:cxn modelId="{94A054D9-14E3-4CCB-BAEB-FAD3A616D1BC}" type="presOf" srcId="{32F7EAC5-E682-4796-B21E-E17925B36D3B}" destId="{FF37E29F-8227-471A-83EB-E7AEB1088120}" srcOrd="0" destOrd="0" presId="urn:microsoft.com/office/officeart/2005/8/layout/orgChart1"/>
    <dgm:cxn modelId="{440AC0D9-03A1-4CE5-ABBC-9B35A3107BA3}" type="presOf" srcId="{D9B3343F-C82C-4FBE-BCB1-FCF2A741D6A7}" destId="{B481E172-142D-4B44-B4F7-CEE8CF02CCBB}" srcOrd="0" destOrd="0" presId="urn:microsoft.com/office/officeart/2005/8/layout/orgChart1"/>
    <dgm:cxn modelId="{6890C8F0-83D7-4E03-AF75-C8E538CA91D1}" srcId="{6270D34F-EE3E-4998-AA2C-F4F27FD2480F}" destId="{7382E367-366A-42F0-8C00-7D83940BA4FB}" srcOrd="0" destOrd="0" parTransId="{D9B3343F-C82C-4FBE-BCB1-FCF2A741D6A7}" sibTransId="{8C4E31B0-4053-4548-AE66-2F2CEA1608A4}"/>
    <dgm:cxn modelId="{EA17E8F0-0101-4D24-AA61-F5F430F18B64}" type="presOf" srcId="{C04911AE-BAB9-48D5-A6FE-A36254935C38}" destId="{6F84C4B2-1A3F-4F65-BFB3-68B09C0B036A}" srcOrd="1" destOrd="0" presId="urn:microsoft.com/office/officeart/2005/8/layout/orgChart1"/>
    <dgm:cxn modelId="{B8A715F6-7787-42E7-B688-4DA999E370AC}" type="presOf" srcId="{A6EED0B4-E156-404D-85C9-3DFCCF6514CC}" destId="{AAFD1678-9C0D-48D3-8A8A-043D0D4657E0}" srcOrd="1" destOrd="0" presId="urn:microsoft.com/office/officeart/2005/8/layout/orgChart1"/>
    <dgm:cxn modelId="{5F5EB0F7-E60F-40D7-B7E1-54D20F1B07B9}" srcId="{C04911AE-BAB9-48D5-A6FE-A36254935C38}" destId="{32F7EAC5-E682-4796-B21E-E17925B36D3B}" srcOrd="2" destOrd="0" parTransId="{6AA5A0BE-147E-468F-BECA-B6AC6A290731}" sibTransId="{4A65FF74-1A48-4312-B6C7-202110274D63}"/>
    <dgm:cxn modelId="{5922A6BA-4B70-4BBE-AE53-6F0FCEF5A993}" type="presParOf" srcId="{C2F4D67B-89CC-42CF-B997-CDCFB8A754F9}" destId="{59F7B1FE-129B-470E-810D-B1888B075F19}" srcOrd="0" destOrd="0" presId="urn:microsoft.com/office/officeart/2005/8/layout/orgChart1"/>
    <dgm:cxn modelId="{F1488A40-59DF-4C2C-8E0A-CB13DFEFF437}" type="presParOf" srcId="{59F7B1FE-129B-470E-810D-B1888B075F19}" destId="{9B022B86-2846-41F8-A9CD-0283231F72E8}" srcOrd="0" destOrd="0" presId="urn:microsoft.com/office/officeart/2005/8/layout/orgChart1"/>
    <dgm:cxn modelId="{308207FA-78C1-4484-A7A4-EC59B450B736}" type="presParOf" srcId="{9B022B86-2846-41F8-A9CD-0283231F72E8}" destId="{0E6DC31D-7353-4201-B248-E52D128A54F8}" srcOrd="0" destOrd="0" presId="urn:microsoft.com/office/officeart/2005/8/layout/orgChart1"/>
    <dgm:cxn modelId="{603B7D3B-1146-42A2-BBF3-5EBCF30D7B84}" type="presParOf" srcId="{9B022B86-2846-41F8-A9CD-0283231F72E8}" destId="{3F5AEB4B-292C-4CB1-AFF2-CB49B2ADBB72}" srcOrd="1" destOrd="0" presId="urn:microsoft.com/office/officeart/2005/8/layout/orgChart1"/>
    <dgm:cxn modelId="{C8F8F7AB-4023-4E95-9A17-8C29E8BACAE3}" type="presParOf" srcId="{59F7B1FE-129B-470E-810D-B1888B075F19}" destId="{10C16CD2-61A1-4A68-AA8F-FD963079E618}" srcOrd="1" destOrd="0" presId="urn:microsoft.com/office/officeart/2005/8/layout/orgChart1"/>
    <dgm:cxn modelId="{F93DA8BD-5ED5-4E64-9C5D-782D60C46B3C}" type="presParOf" srcId="{10C16CD2-61A1-4A68-AA8F-FD963079E618}" destId="{9CDA2BE4-D817-46BF-BDB9-209FB39C9A9F}" srcOrd="0" destOrd="0" presId="urn:microsoft.com/office/officeart/2005/8/layout/orgChart1"/>
    <dgm:cxn modelId="{F1A8DCD7-598C-490F-951E-933A10B68B8E}" type="presParOf" srcId="{10C16CD2-61A1-4A68-AA8F-FD963079E618}" destId="{BA79E8C6-7BFF-400C-8E7A-52B2D66CDA1F}" srcOrd="1" destOrd="0" presId="urn:microsoft.com/office/officeart/2005/8/layout/orgChart1"/>
    <dgm:cxn modelId="{F274BF95-46C5-43EF-952F-DE9C376EA165}" type="presParOf" srcId="{BA79E8C6-7BFF-400C-8E7A-52B2D66CDA1F}" destId="{BE420092-0244-48BD-92C7-1AA00DBF53BB}" srcOrd="0" destOrd="0" presId="urn:microsoft.com/office/officeart/2005/8/layout/orgChart1"/>
    <dgm:cxn modelId="{E550C471-E9A9-406C-8F5F-8711890BD8A1}" type="presParOf" srcId="{BE420092-0244-48BD-92C7-1AA00DBF53BB}" destId="{9B8B8C8D-A0E7-4238-B8F9-5D26CC868039}" srcOrd="0" destOrd="0" presId="urn:microsoft.com/office/officeart/2005/8/layout/orgChart1"/>
    <dgm:cxn modelId="{3DDAC1C2-387B-41AA-B1BB-30BFC22F477A}" type="presParOf" srcId="{BE420092-0244-48BD-92C7-1AA00DBF53BB}" destId="{6F84C4B2-1A3F-4F65-BFB3-68B09C0B036A}" srcOrd="1" destOrd="0" presId="urn:microsoft.com/office/officeart/2005/8/layout/orgChart1"/>
    <dgm:cxn modelId="{A0BF4892-9DDD-41C8-8339-BEED7AE6664B}" type="presParOf" srcId="{BA79E8C6-7BFF-400C-8E7A-52B2D66CDA1F}" destId="{0F06F633-A669-4EBC-ABB1-7AA18CDC7B2C}" srcOrd="1" destOrd="0" presId="urn:microsoft.com/office/officeart/2005/8/layout/orgChart1"/>
    <dgm:cxn modelId="{29BA9113-EDF6-4E61-89A3-7DA81DBF2BC7}" type="presParOf" srcId="{0F06F633-A669-4EBC-ABB1-7AA18CDC7B2C}" destId="{396D83B7-C23B-460C-92E8-A15C5E7039BF}" srcOrd="0" destOrd="0" presId="urn:microsoft.com/office/officeart/2005/8/layout/orgChart1"/>
    <dgm:cxn modelId="{1C268632-B842-47E1-8556-D30952411152}" type="presParOf" srcId="{0F06F633-A669-4EBC-ABB1-7AA18CDC7B2C}" destId="{369AD3C0-715D-4CE3-89E7-3840CB649E83}" srcOrd="1" destOrd="0" presId="urn:microsoft.com/office/officeart/2005/8/layout/orgChart1"/>
    <dgm:cxn modelId="{DA9F9FD9-B9A7-4CAB-9A77-AA5633EA6D18}" type="presParOf" srcId="{369AD3C0-715D-4CE3-89E7-3840CB649E83}" destId="{5FFC1F81-9119-41FE-9E87-91BC403F68B4}" srcOrd="0" destOrd="0" presId="urn:microsoft.com/office/officeart/2005/8/layout/orgChart1"/>
    <dgm:cxn modelId="{BFEA9EC5-797A-4349-8A1F-B0819FD92401}" type="presParOf" srcId="{5FFC1F81-9119-41FE-9E87-91BC403F68B4}" destId="{34177053-8D6E-486B-90E6-17D0FB7E84CB}" srcOrd="0" destOrd="0" presId="urn:microsoft.com/office/officeart/2005/8/layout/orgChart1"/>
    <dgm:cxn modelId="{65B29704-9227-418A-8427-3589E1772379}" type="presParOf" srcId="{5FFC1F81-9119-41FE-9E87-91BC403F68B4}" destId="{5519FA64-CF61-4E51-8F92-13AD52E29289}" srcOrd="1" destOrd="0" presId="urn:microsoft.com/office/officeart/2005/8/layout/orgChart1"/>
    <dgm:cxn modelId="{8053C63B-1FDD-4A26-942B-1D56FCA33661}" type="presParOf" srcId="{369AD3C0-715D-4CE3-89E7-3840CB649E83}" destId="{EF39B828-500D-4AFF-9BF7-2A45F3901378}" srcOrd="1" destOrd="0" presId="urn:microsoft.com/office/officeart/2005/8/layout/orgChart1"/>
    <dgm:cxn modelId="{82B9B076-1DD0-4200-9D9E-D718C0EB2C45}" type="presParOf" srcId="{369AD3C0-715D-4CE3-89E7-3840CB649E83}" destId="{B1351403-A5C4-4821-965B-B12CECB4F790}" srcOrd="2" destOrd="0" presId="urn:microsoft.com/office/officeart/2005/8/layout/orgChart1"/>
    <dgm:cxn modelId="{48C0C40C-01E9-420E-95FC-25694DF8DD66}" type="presParOf" srcId="{0F06F633-A669-4EBC-ABB1-7AA18CDC7B2C}" destId="{AF6F38AB-2AD8-44AF-B860-AB5E18D1500F}" srcOrd="2" destOrd="0" presId="urn:microsoft.com/office/officeart/2005/8/layout/orgChart1"/>
    <dgm:cxn modelId="{B547BAD2-7581-4E03-B250-FAC74713BD5F}" type="presParOf" srcId="{0F06F633-A669-4EBC-ABB1-7AA18CDC7B2C}" destId="{ED059059-6E69-40A9-A0B2-FEFF040E4CFE}" srcOrd="3" destOrd="0" presId="urn:microsoft.com/office/officeart/2005/8/layout/orgChart1"/>
    <dgm:cxn modelId="{D4EA28B5-3761-4662-BAF0-DB92DFD19BFA}" type="presParOf" srcId="{ED059059-6E69-40A9-A0B2-FEFF040E4CFE}" destId="{B96BCB0B-7F83-4C89-A12F-ADC2A05D7303}" srcOrd="0" destOrd="0" presId="urn:microsoft.com/office/officeart/2005/8/layout/orgChart1"/>
    <dgm:cxn modelId="{3DF107EF-3B69-4DF2-A56D-E6A21E1DD901}" type="presParOf" srcId="{B96BCB0B-7F83-4C89-A12F-ADC2A05D7303}" destId="{B41EE7F8-128E-4A23-97F1-70D0DE2F8732}" srcOrd="0" destOrd="0" presId="urn:microsoft.com/office/officeart/2005/8/layout/orgChart1"/>
    <dgm:cxn modelId="{D966EF5C-96D4-4A6A-92E2-96A2BA04C9C8}" type="presParOf" srcId="{B96BCB0B-7F83-4C89-A12F-ADC2A05D7303}" destId="{B0BA7CE3-EC6C-476C-87D2-280FB8C382E2}" srcOrd="1" destOrd="0" presId="urn:microsoft.com/office/officeart/2005/8/layout/orgChart1"/>
    <dgm:cxn modelId="{E1ECB88F-7BE8-4888-B255-83945CE91EE2}" type="presParOf" srcId="{ED059059-6E69-40A9-A0B2-FEFF040E4CFE}" destId="{430461AD-66E2-4670-9551-D7D0B2128FD3}" srcOrd="1" destOrd="0" presId="urn:microsoft.com/office/officeart/2005/8/layout/orgChart1"/>
    <dgm:cxn modelId="{315F1A4E-F11A-4893-AE70-EB158ACE8078}" type="presParOf" srcId="{ED059059-6E69-40A9-A0B2-FEFF040E4CFE}" destId="{B57431D4-902F-4780-B8C3-5B9D778A38AF}" srcOrd="2" destOrd="0" presId="urn:microsoft.com/office/officeart/2005/8/layout/orgChart1"/>
    <dgm:cxn modelId="{02589A84-6771-4BB3-B45E-966DA2F46087}" type="presParOf" srcId="{B57431D4-902F-4780-B8C3-5B9D778A38AF}" destId="{BAD06C54-7A3C-43A3-B7A3-3DE570AA1602}" srcOrd="0" destOrd="0" presId="urn:microsoft.com/office/officeart/2005/8/layout/orgChart1"/>
    <dgm:cxn modelId="{594D3D30-892E-4D71-936F-1B1DEF7C3C34}" type="presParOf" srcId="{B57431D4-902F-4780-B8C3-5B9D778A38AF}" destId="{3F03B024-948F-4F1C-BA76-A6AE667DD330}" srcOrd="1" destOrd="0" presId="urn:microsoft.com/office/officeart/2005/8/layout/orgChart1"/>
    <dgm:cxn modelId="{B6068B17-0456-4EB1-B9BB-04AB25FD15C4}" type="presParOf" srcId="{3F03B024-948F-4F1C-BA76-A6AE667DD330}" destId="{284EC5A4-1A43-4930-99A2-75AC54193A6C}" srcOrd="0" destOrd="0" presId="urn:microsoft.com/office/officeart/2005/8/layout/orgChart1"/>
    <dgm:cxn modelId="{A3B5D76F-E46D-415B-A5E4-57F0682699D2}" type="presParOf" srcId="{284EC5A4-1A43-4930-99A2-75AC54193A6C}" destId="{DE66D6A8-F5F5-4AE3-8CCB-EEDA73C7D86A}" srcOrd="0" destOrd="0" presId="urn:microsoft.com/office/officeart/2005/8/layout/orgChart1"/>
    <dgm:cxn modelId="{EE92DB59-9579-4404-8F46-450F2B3E08F0}" type="presParOf" srcId="{284EC5A4-1A43-4930-99A2-75AC54193A6C}" destId="{ADF40716-476A-4C6A-BAFF-14DF25393D08}" srcOrd="1" destOrd="0" presId="urn:microsoft.com/office/officeart/2005/8/layout/orgChart1"/>
    <dgm:cxn modelId="{05F18E90-75B8-4580-8FCD-90EE8530C287}" type="presParOf" srcId="{3F03B024-948F-4F1C-BA76-A6AE667DD330}" destId="{418E7695-4A6D-4C63-8137-3B69EF708E9E}" srcOrd="1" destOrd="0" presId="urn:microsoft.com/office/officeart/2005/8/layout/orgChart1"/>
    <dgm:cxn modelId="{4215428D-D3D2-4DC2-AA49-0DFD5D27EA84}" type="presParOf" srcId="{3F03B024-948F-4F1C-BA76-A6AE667DD330}" destId="{78EBF82A-D85E-4425-9DEC-F2ABE0BE4F6F}" srcOrd="2" destOrd="0" presId="urn:microsoft.com/office/officeart/2005/8/layout/orgChart1"/>
    <dgm:cxn modelId="{F4F16F6F-CCBA-4DD3-97ED-5198C3E419E9}" type="presParOf" srcId="{0F06F633-A669-4EBC-ABB1-7AA18CDC7B2C}" destId="{61E66E0C-5A5F-4DD0-9F2E-214542E6195A}" srcOrd="4" destOrd="0" presId="urn:microsoft.com/office/officeart/2005/8/layout/orgChart1"/>
    <dgm:cxn modelId="{EAD79613-8273-48BF-A5A1-E9E03A6B0F6B}" type="presParOf" srcId="{0F06F633-A669-4EBC-ABB1-7AA18CDC7B2C}" destId="{0985F967-F8C4-44CA-BF0A-7887D5987552}" srcOrd="5" destOrd="0" presId="urn:microsoft.com/office/officeart/2005/8/layout/orgChart1"/>
    <dgm:cxn modelId="{721C9B35-13D9-4A3B-AC54-77CE191C65D4}" type="presParOf" srcId="{0985F967-F8C4-44CA-BF0A-7887D5987552}" destId="{4880E268-6009-470C-951D-CE5DABAE9F95}" srcOrd="0" destOrd="0" presId="urn:microsoft.com/office/officeart/2005/8/layout/orgChart1"/>
    <dgm:cxn modelId="{20753EA0-EAB0-4CBA-AC0D-C26BEE48BC94}" type="presParOf" srcId="{4880E268-6009-470C-951D-CE5DABAE9F95}" destId="{FF37E29F-8227-471A-83EB-E7AEB1088120}" srcOrd="0" destOrd="0" presId="urn:microsoft.com/office/officeart/2005/8/layout/orgChart1"/>
    <dgm:cxn modelId="{7B9CA8E2-6791-47BF-884A-F02C82035B28}" type="presParOf" srcId="{4880E268-6009-470C-951D-CE5DABAE9F95}" destId="{347A8C17-D751-4C51-B5D8-5A3BECD1F4C5}" srcOrd="1" destOrd="0" presId="urn:microsoft.com/office/officeart/2005/8/layout/orgChart1"/>
    <dgm:cxn modelId="{D9EF714C-4659-4B6B-9FDF-8C0F0B30BCDC}" type="presParOf" srcId="{0985F967-F8C4-44CA-BF0A-7887D5987552}" destId="{2F08E6B3-743E-4911-9DD2-F489FA3A70E0}" srcOrd="1" destOrd="0" presId="urn:microsoft.com/office/officeart/2005/8/layout/orgChart1"/>
    <dgm:cxn modelId="{A4C91774-5256-434B-8494-5EFC2B716151}" type="presParOf" srcId="{2F08E6B3-743E-4911-9DD2-F489FA3A70E0}" destId="{BC50E70E-03CA-4A55-A9DF-763174AC8CF9}" srcOrd="0" destOrd="0" presId="urn:microsoft.com/office/officeart/2005/8/layout/orgChart1"/>
    <dgm:cxn modelId="{ABB34EBA-2605-4844-B7B9-BB6B4B23E4D0}" type="presParOf" srcId="{2F08E6B3-743E-4911-9DD2-F489FA3A70E0}" destId="{05BF620F-6E23-4F62-A1B5-266017DECAD2}" srcOrd="1" destOrd="0" presId="urn:microsoft.com/office/officeart/2005/8/layout/orgChart1"/>
    <dgm:cxn modelId="{BC2CD0B4-4348-4619-95A6-5956199ED639}" type="presParOf" srcId="{05BF620F-6E23-4F62-A1B5-266017DECAD2}" destId="{D834A26D-0523-4F78-98B0-EE49516B4C2C}" srcOrd="0" destOrd="0" presId="urn:microsoft.com/office/officeart/2005/8/layout/orgChart1"/>
    <dgm:cxn modelId="{428F0CCA-63DC-4C63-925F-5717C3C02885}" type="presParOf" srcId="{D834A26D-0523-4F78-98B0-EE49516B4C2C}" destId="{FC94BAD9-1F7B-45B6-A768-FDCD5DC38097}" srcOrd="0" destOrd="0" presId="urn:microsoft.com/office/officeart/2005/8/layout/orgChart1"/>
    <dgm:cxn modelId="{DE8CB120-6111-4609-A34F-45018636B4B4}" type="presParOf" srcId="{D834A26D-0523-4F78-98B0-EE49516B4C2C}" destId="{AAFD1678-9C0D-48D3-8A8A-043D0D4657E0}" srcOrd="1" destOrd="0" presId="urn:microsoft.com/office/officeart/2005/8/layout/orgChart1"/>
    <dgm:cxn modelId="{F68B56FD-DAF2-4135-B2EE-1BABE022C18D}" type="presParOf" srcId="{05BF620F-6E23-4F62-A1B5-266017DECAD2}" destId="{9FC47A1E-D348-4A70-AEE9-65FA79CF5FC8}" srcOrd="1" destOrd="0" presId="urn:microsoft.com/office/officeart/2005/8/layout/orgChart1"/>
    <dgm:cxn modelId="{16894EC3-363F-486D-98B4-15BFFA0AE8CF}" type="presParOf" srcId="{05BF620F-6E23-4F62-A1B5-266017DECAD2}" destId="{BAD500A7-51BF-41BF-8C20-40E8D03DAB56}" srcOrd="2" destOrd="0" presId="urn:microsoft.com/office/officeart/2005/8/layout/orgChart1"/>
    <dgm:cxn modelId="{3A14F5FA-61F6-4146-913F-3ADB9203505E}" type="presParOf" srcId="{0985F967-F8C4-44CA-BF0A-7887D5987552}" destId="{B4D1BDAB-6F10-4121-9D50-3B6E8CA340D1}" srcOrd="2" destOrd="0" presId="urn:microsoft.com/office/officeart/2005/8/layout/orgChart1"/>
    <dgm:cxn modelId="{D05F0136-B72D-49B2-A3B3-F1C57C2F3E53}" type="presParOf" srcId="{BA79E8C6-7BFF-400C-8E7A-52B2D66CDA1F}" destId="{58F0356B-D82D-4460-8000-1E738F406E0E}" srcOrd="2" destOrd="0" presId="urn:microsoft.com/office/officeart/2005/8/layout/orgChart1"/>
    <dgm:cxn modelId="{3A4233A6-F177-40DC-8629-5B0410048CD2}" type="presParOf" srcId="{10C16CD2-61A1-4A68-AA8F-FD963079E618}" destId="{4D63F176-6514-470E-ADC3-F3FC6E0A800D}" srcOrd="2" destOrd="0" presId="urn:microsoft.com/office/officeart/2005/8/layout/orgChart1"/>
    <dgm:cxn modelId="{BBFA245F-64CD-4907-9D6C-E9E7DD22CE02}" type="presParOf" srcId="{10C16CD2-61A1-4A68-AA8F-FD963079E618}" destId="{40DF6FFA-7899-4B14-BDA8-EAE1A1B3633A}" srcOrd="3" destOrd="0" presId="urn:microsoft.com/office/officeart/2005/8/layout/orgChart1"/>
    <dgm:cxn modelId="{9C25861F-A9DF-4930-AA3A-1C4184FA097E}" type="presParOf" srcId="{40DF6FFA-7899-4B14-BDA8-EAE1A1B3633A}" destId="{8912B6B3-972D-4D3B-9D09-758158AAE10B}" srcOrd="0" destOrd="0" presId="urn:microsoft.com/office/officeart/2005/8/layout/orgChart1"/>
    <dgm:cxn modelId="{8E99F6C0-944B-41DC-A9BD-1ED9DB7C79B0}" type="presParOf" srcId="{8912B6B3-972D-4D3B-9D09-758158AAE10B}" destId="{441D47A0-55E0-4D1C-A477-251603319E85}" srcOrd="0" destOrd="0" presId="urn:microsoft.com/office/officeart/2005/8/layout/orgChart1"/>
    <dgm:cxn modelId="{A39A76E8-65B7-4C8E-9AF0-D0B643DFF0E6}" type="presParOf" srcId="{8912B6B3-972D-4D3B-9D09-758158AAE10B}" destId="{38D3A11E-46C4-40F6-982D-3810FCE43978}" srcOrd="1" destOrd="0" presId="urn:microsoft.com/office/officeart/2005/8/layout/orgChart1"/>
    <dgm:cxn modelId="{0CCBEB3E-1359-4A35-A09B-C6C87D5FA2C2}" type="presParOf" srcId="{40DF6FFA-7899-4B14-BDA8-EAE1A1B3633A}" destId="{63CC2C73-1A87-47FC-844C-03799D4F8F64}" srcOrd="1" destOrd="0" presId="urn:microsoft.com/office/officeart/2005/8/layout/orgChart1"/>
    <dgm:cxn modelId="{2C3CBAB8-A438-4874-A988-770D62638808}" type="presParOf" srcId="{63CC2C73-1A87-47FC-844C-03799D4F8F64}" destId="{B481E172-142D-4B44-B4F7-CEE8CF02CCBB}" srcOrd="0" destOrd="0" presId="urn:microsoft.com/office/officeart/2005/8/layout/orgChart1"/>
    <dgm:cxn modelId="{5294CFAC-8B4D-4BB0-BDB0-59F27A1D5B3B}" type="presParOf" srcId="{63CC2C73-1A87-47FC-844C-03799D4F8F64}" destId="{95E8F3D9-387B-4DD0-BB04-EEDC0F1AF4DE}" srcOrd="1" destOrd="0" presId="urn:microsoft.com/office/officeart/2005/8/layout/orgChart1"/>
    <dgm:cxn modelId="{0D75BBAA-D619-4282-BD0B-B6D09E832A97}" type="presParOf" srcId="{95E8F3D9-387B-4DD0-BB04-EEDC0F1AF4DE}" destId="{05832AAD-ABCB-4B26-94CB-85546DBC3121}" srcOrd="0" destOrd="0" presId="urn:microsoft.com/office/officeart/2005/8/layout/orgChart1"/>
    <dgm:cxn modelId="{92E552ED-FDC2-4984-8063-294E2D0B843B}" type="presParOf" srcId="{05832AAD-ABCB-4B26-94CB-85546DBC3121}" destId="{9BD9AD06-5B0C-4A8A-B4E6-24D2C97DEF04}" srcOrd="0" destOrd="0" presId="urn:microsoft.com/office/officeart/2005/8/layout/orgChart1"/>
    <dgm:cxn modelId="{B8B3EC7A-A445-425C-AEAD-D5579976FBAF}" type="presParOf" srcId="{05832AAD-ABCB-4B26-94CB-85546DBC3121}" destId="{03BE20E3-AD39-40DD-A376-C3A5BE9501CB}" srcOrd="1" destOrd="0" presId="urn:microsoft.com/office/officeart/2005/8/layout/orgChart1"/>
    <dgm:cxn modelId="{DC1D95FC-D7EF-47E6-A0EE-AE47A65EAA43}" type="presParOf" srcId="{95E8F3D9-387B-4DD0-BB04-EEDC0F1AF4DE}" destId="{606BB830-8718-4C45-8CF9-166274422019}" srcOrd="1" destOrd="0" presId="urn:microsoft.com/office/officeart/2005/8/layout/orgChart1"/>
    <dgm:cxn modelId="{56025C74-AB04-46B8-9E4D-8AE2436736A7}" type="presParOf" srcId="{95E8F3D9-387B-4DD0-BB04-EEDC0F1AF4DE}" destId="{9989F4C0-3B19-4C29-AC91-5E7D9AE3CA51}" srcOrd="2" destOrd="0" presId="urn:microsoft.com/office/officeart/2005/8/layout/orgChart1"/>
    <dgm:cxn modelId="{FE0D5AC6-FF98-4F6B-B48D-2D1BC7EC9A3F}" type="presParOf" srcId="{40DF6FFA-7899-4B14-BDA8-EAE1A1B3633A}" destId="{B2022D7A-55A4-413B-BEF0-6DE9E524D1F4}" srcOrd="2" destOrd="0" presId="urn:microsoft.com/office/officeart/2005/8/layout/orgChart1"/>
    <dgm:cxn modelId="{D71C636C-3D1D-44BB-9208-56BB339D52F0}" type="presParOf" srcId="{59F7B1FE-129B-470E-810D-B1888B075F19}" destId="{CFFE9D1D-6E46-4FE6-ACA9-8A400B93443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4C442-5493-413E-BD61-DFA8DF9077D1}">
      <dsp:nvSpPr>
        <dsp:cNvPr id="0" name=""/>
        <dsp:cNvSpPr/>
      </dsp:nvSpPr>
      <dsp:spPr>
        <a:xfrm>
          <a:off x="6043672" y="1903550"/>
          <a:ext cx="183499" cy="1431293"/>
        </a:xfrm>
        <a:custGeom>
          <a:avLst/>
          <a:gdLst/>
          <a:ahLst/>
          <a:cxnLst/>
          <a:rect l="0" t="0" r="0" b="0"/>
          <a:pathLst>
            <a:path>
              <a:moveTo>
                <a:pt x="0" y="0"/>
              </a:moveTo>
              <a:lnTo>
                <a:pt x="0" y="1431293"/>
              </a:lnTo>
              <a:lnTo>
                <a:pt x="183499" y="1431293"/>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B18FAA-1E33-4450-AC09-A0EFB4F54A90}">
      <dsp:nvSpPr>
        <dsp:cNvPr id="0" name=""/>
        <dsp:cNvSpPr/>
      </dsp:nvSpPr>
      <dsp:spPr>
        <a:xfrm>
          <a:off x="6043672" y="1903550"/>
          <a:ext cx="183499" cy="562730"/>
        </a:xfrm>
        <a:custGeom>
          <a:avLst/>
          <a:gdLst/>
          <a:ahLst/>
          <a:cxnLst/>
          <a:rect l="0" t="0" r="0" b="0"/>
          <a:pathLst>
            <a:path>
              <a:moveTo>
                <a:pt x="0" y="0"/>
              </a:moveTo>
              <a:lnTo>
                <a:pt x="0" y="562730"/>
              </a:lnTo>
              <a:lnTo>
                <a:pt x="183499" y="56273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487448-89FC-4BDD-BA33-2FBCE3E31733}">
      <dsp:nvSpPr>
        <dsp:cNvPr id="0" name=""/>
        <dsp:cNvSpPr/>
      </dsp:nvSpPr>
      <dsp:spPr>
        <a:xfrm>
          <a:off x="3572549" y="1034987"/>
          <a:ext cx="2960453" cy="256898"/>
        </a:xfrm>
        <a:custGeom>
          <a:avLst/>
          <a:gdLst/>
          <a:ahLst/>
          <a:cxnLst/>
          <a:rect l="0" t="0" r="0" b="0"/>
          <a:pathLst>
            <a:path>
              <a:moveTo>
                <a:pt x="0" y="0"/>
              </a:moveTo>
              <a:lnTo>
                <a:pt x="0" y="128449"/>
              </a:lnTo>
              <a:lnTo>
                <a:pt x="2960453" y="128449"/>
              </a:lnTo>
              <a:lnTo>
                <a:pt x="2960453" y="256898"/>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A42996-A1F8-4497-94D6-7E77CC17CA37}">
      <dsp:nvSpPr>
        <dsp:cNvPr id="0" name=""/>
        <dsp:cNvSpPr/>
      </dsp:nvSpPr>
      <dsp:spPr>
        <a:xfrm>
          <a:off x="3572549" y="1034987"/>
          <a:ext cx="1480226" cy="256898"/>
        </a:xfrm>
        <a:custGeom>
          <a:avLst/>
          <a:gdLst/>
          <a:ahLst/>
          <a:cxnLst/>
          <a:rect l="0" t="0" r="0" b="0"/>
          <a:pathLst>
            <a:path>
              <a:moveTo>
                <a:pt x="0" y="0"/>
              </a:moveTo>
              <a:lnTo>
                <a:pt x="0" y="128449"/>
              </a:lnTo>
              <a:lnTo>
                <a:pt x="1480226" y="128449"/>
              </a:lnTo>
              <a:lnTo>
                <a:pt x="1480226" y="256898"/>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AB79FC-C67F-4E0C-B9F8-E53C66484B80}">
      <dsp:nvSpPr>
        <dsp:cNvPr id="0" name=""/>
        <dsp:cNvSpPr/>
      </dsp:nvSpPr>
      <dsp:spPr>
        <a:xfrm>
          <a:off x="3572549" y="1903550"/>
          <a:ext cx="740113" cy="256898"/>
        </a:xfrm>
        <a:custGeom>
          <a:avLst/>
          <a:gdLst/>
          <a:ahLst/>
          <a:cxnLst/>
          <a:rect l="0" t="0" r="0" b="0"/>
          <a:pathLst>
            <a:path>
              <a:moveTo>
                <a:pt x="0" y="0"/>
              </a:moveTo>
              <a:lnTo>
                <a:pt x="0" y="128449"/>
              </a:lnTo>
              <a:lnTo>
                <a:pt x="740113" y="128449"/>
              </a:lnTo>
              <a:lnTo>
                <a:pt x="740113" y="25689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877C5A-1B06-4F74-BB0D-BF8312CA1C62}">
      <dsp:nvSpPr>
        <dsp:cNvPr id="0" name=""/>
        <dsp:cNvSpPr/>
      </dsp:nvSpPr>
      <dsp:spPr>
        <a:xfrm>
          <a:off x="2832436" y="1903550"/>
          <a:ext cx="740113" cy="256898"/>
        </a:xfrm>
        <a:custGeom>
          <a:avLst/>
          <a:gdLst/>
          <a:ahLst/>
          <a:cxnLst/>
          <a:rect l="0" t="0" r="0" b="0"/>
          <a:pathLst>
            <a:path>
              <a:moveTo>
                <a:pt x="740113" y="0"/>
              </a:moveTo>
              <a:lnTo>
                <a:pt x="740113" y="128449"/>
              </a:lnTo>
              <a:lnTo>
                <a:pt x="0" y="128449"/>
              </a:lnTo>
              <a:lnTo>
                <a:pt x="0" y="25689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7BFAA8-773C-46C7-B4BE-7727892C88E5}">
      <dsp:nvSpPr>
        <dsp:cNvPr id="0" name=""/>
        <dsp:cNvSpPr/>
      </dsp:nvSpPr>
      <dsp:spPr>
        <a:xfrm>
          <a:off x="3526829" y="1034987"/>
          <a:ext cx="91440" cy="256898"/>
        </a:xfrm>
        <a:custGeom>
          <a:avLst/>
          <a:gdLst/>
          <a:ahLst/>
          <a:cxnLst/>
          <a:rect l="0" t="0" r="0" b="0"/>
          <a:pathLst>
            <a:path>
              <a:moveTo>
                <a:pt x="45720" y="0"/>
              </a:moveTo>
              <a:lnTo>
                <a:pt x="45720" y="256898"/>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8680B-4B61-4B4B-8EE0-9DF3AF1523D8}">
      <dsp:nvSpPr>
        <dsp:cNvPr id="0" name=""/>
        <dsp:cNvSpPr/>
      </dsp:nvSpPr>
      <dsp:spPr>
        <a:xfrm>
          <a:off x="2092323" y="1034987"/>
          <a:ext cx="1480226" cy="256898"/>
        </a:xfrm>
        <a:custGeom>
          <a:avLst/>
          <a:gdLst/>
          <a:ahLst/>
          <a:cxnLst/>
          <a:rect l="0" t="0" r="0" b="0"/>
          <a:pathLst>
            <a:path>
              <a:moveTo>
                <a:pt x="1480226" y="0"/>
              </a:moveTo>
              <a:lnTo>
                <a:pt x="1480226" y="128449"/>
              </a:lnTo>
              <a:lnTo>
                <a:pt x="0" y="128449"/>
              </a:lnTo>
              <a:lnTo>
                <a:pt x="0" y="256898"/>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D8B491-F6B7-40AC-B099-B2316E6E7229}">
      <dsp:nvSpPr>
        <dsp:cNvPr id="0" name=""/>
        <dsp:cNvSpPr/>
      </dsp:nvSpPr>
      <dsp:spPr>
        <a:xfrm>
          <a:off x="612096" y="1034987"/>
          <a:ext cx="2960453" cy="256898"/>
        </a:xfrm>
        <a:custGeom>
          <a:avLst/>
          <a:gdLst/>
          <a:ahLst/>
          <a:cxnLst/>
          <a:rect l="0" t="0" r="0" b="0"/>
          <a:pathLst>
            <a:path>
              <a:moveTo>
                <a:pt x="2960453" y="0"/>
              </a:moveTo>
              <a:lnTo>
                <a:pt x="2960453" y="128449"/>
              </a:lnTo>
              <a:lnTo>
                <a:pt x="0" y="128449"/>
              </a:lnTo>
              <a:lnTo>
                <a:pt x="0" y="256898"/>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A547C-8466-4F07-904A-8FDBCD025AAB}">
      <dsp:nvSpPr>
        <dsp:cNvPr id="0" name=""/>
        <dsp:cNvSpPr/>
      </dsp:nvSpPr>
      <dsp:spPr>
        <a:xfrm>
          <a:off x="2960885" y="423323"/>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WEB TECHNOLOGY</a:t>
          </a:r>
        </a:p>
      </dsp:txBody>
      <dsp:txXfrm>
        <a:off x="2960885" y="423323"/>
        <a:ext cx="1223328" cy="611664"/>
      </dsp:txXfrm>
    </dsp:sp>
    <dsp:sp modelId="{082651D3-3495-4E66-B36F-4AA51D57B7F0}">
      <dsp:nvSpPr>
        <dsp:cNvPr id="0" name=""/>
        <dsp:cNvSpPr/>
      </dsp:nvSpPr>
      <dsp:spPr>
        <a:xfrm>
          <a:off x="432" y="1291886"/>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HTML</a:t>
          </a:r>
        </a:p>
      </dsp:txBody>
      <dsp:txXfrm>
        <a:off x="432" y="1291886"/>
        <a:ext cx="1223328" cy="611664"/>
      </dsp:txXfrm>
    </dsp:sp>
    <dsp:sp modelId="{2FD458A0-44C1-48F4-BE6A-8117558C8395}">
      <dsp:nvSpPr>
        <dsp:cNvPr id="0" name=""/>
        <dsp:cNvSpPr/>
      </dsp:nvSpPr>
      <dsp:spPr>
        <a:xfrm>
          <a:off x="1480658" y="1291886"/>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CSS</a:t>
          </a:r>
        </a:p>
      </dsp:txBody>
      <dsp:txXfrm>
        <a:off x="1480658" y="1291886"/>
        <a:ext cx="1223328" cy="611664"/>
      </dsp:txXfrm>
    </dsp:sp>
    <dsp:sp modelId="{C2CF20D8-521F-4B5E-AD8D-2DCEAAD4A955}">
      <dsp:nvSpPr>
        <dsp:cNvPr id="0" name=""/>
        <dsp:cNvSpPr/>
      </dsp:nvSpPr>
      <dsp:spPr>
        <a:xfrm>
          <a:off x="2960885" y="1291886"/>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ANGULAR JS</a:t>
          </a:r>
        </a:p>
      </dsp:txBody>
      <dsp:txXfrm>
        <a:off x="2960885" y="1291886"/>
        <a:ext cx="1223328" cy="611664"/>
      </dsp:txXfrm>
    </dsp:sp>
    <dsp:sp modelId="{E43DCD00-352E-4A47-BD26-829EC4B34D26}">
      <dsp:nvSpPr>
        <dsp:cNvPr id="0" name=""/>
        <dsp:cNvSpPr/>
      </dsp:nvSpPr>
      <dsp:spPr>
        <a:xfrm>
          <a:off x="2220772" y="2160449"/>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ANGULAR JS FILTERS</a:t>
          </a:r>
        </a:p>
      </dsp:txBody>
      <dsp:txXfrm>
        <a:off x="2220772" y="2160449"/>
        <a:ext cx="1223328" cy="611664"/>
      </dsp:txXfrm>
    </dsp:sp>
    <dsp:sp modelId="{1ECF890C-1285-4E63-A0E3-E406650E4338}">
      <dsp:nvSpPr>
        <dsp:cNvPr id="0" name=""/>
        <dsp:cNvSpPr/>
      </dsp:nvSpPr>
      <dsp:spPr>
        <a:xfrm>
          <a:off x="3700999" y="2160449"/>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ANGULAR JS ROUTING</a:t>
          </a:r>
        </a:p>
      </dsp:txBody>
      <dsp:txXfrm>
        <a:off x="3700999" y="2160449"/>
        <a:ext cx="1223328" cy="611664"/>
      </dsp:txXfrm>
    </dsp:sp>
    <dsp:sp modelId="{8C7015CC-E523-453D-B3DB-12744A08348A}">
      <dsp:nvSpPr>
        <dsp:cNvPr id="0" name=""/>
        <dsp:cNvSpPr/>
      </dsp:nvSpPr>
      <dsp:spPr>
        <a:xfrm>
          <a:off x="4441112" y="1291886"/>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JQUERY</a:t>
          </a:r>
        </a:p>
      </dsp:txBody>
      <dsp:txXfrm>
        <a:off x="4441112" y="1291886"/>
        <a:ext cx="1223328" cy="611664"/>
      </dsp:txXfrm>
    </dsp:sp>
    <dsp:sp modelId="{073032D4-335A-4C86-8A93-EF7EFC790BF7}">
      <dsp:nvSpPr>
        <dsp:cNvPr id="0" name=""/>
        <dsp:cNvSpPr/>
      </dsp:nvSpPr>
      <dsp:spPr>
        <a:xfrm>
          <a:off x="5921339" y="1291886"/>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DATABASE</a:t>
          </a:r>
        </a:p>
      </dsp:txBody>
      <dsp:txXfrm>
        <a:off x="5921339" y="1291886"/>
        <a:ext cx="1223328" cy="611664"/>
      </dsp:txXfrm>
    </dsp:sp>
    <dsp:sp modelId="{B7415B06-FBDC-44F7-9519-D489690C897D}">
      <dsp:nvSpPr>
        <dsp:cNvPr id="0" name=""/>
        <dsp:cNvSpPr/>
      </dsp:nvSpPr>
      <dsp:spPr>
        <a:xfrm>
          <a:off x="6227171" y="2160449"/>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MONGO DB</a:t>
          </a:r>
        </a:p>
      </dsp:txBody>
      <dsp:txXfrm>
        <a:off x="6227171" y="2160449"/>
        <a:ext cx="1223328" cy="611664"/>
      </dsp:txXfrm>
    </dsp:sp>
    <dsp:sp modelId="{6418AF77-999E-4955-869B-0165BC8E0DEA}">
      <dsp:nvSpPr>
        <dsp:cNvPr id="0" name=""/>
        <dsp:cNvSpPr/>
      </dsp:nvSpPr>
      <dsp:spPr>
        <a:xfrm>
          <a:off x="6227171" y="3029012"/>
          <a:ext cx="1223328" cy="611664"/>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NODE JS</a:t>
          </a:r>
        </a:p>
      </dsp:txBody>
      <dsp:txXfrm>
        <a:off x="6227171" y="3029012"/>
        <a:ext cx="1223328" cy="611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E172-142D-4B44-B4F7-CEE8CF02CCBB}">
      <dsp:nvSpPr>
        <dsp:cNvPr id="0" name=""/>
        <dsp:cNvSpPr/>
      </dsp:nvSpPr>
      <dsp:spPr>
        <a:xfrm>
          <a:off x="7237055" y="1869987"/>
          <a:ext cx="91440" cy="324024"/>
        </a:xfrm>
        <a:custGeom>
          <a:avLst/>
          <a:gdLst/>
          <a:ahLst/>
          <a:cxnLst/>
          <a:rect l="0" t="0" r="0" b="0"/>
          <a:pathLst>
            <a:path>
              <a:moveTo>
                <a:pt x="45720" y="0"/>
              </a:moveTo>
              <a:lnTo>
                <a:pt x="45720" y="324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63F176-6514-470E-ADC3-F3FC6E0A800D}">
      <dsp:nvSpPr>
        <dsp:cNvPr id="0" name=""/>
        <dsp:cNvSpPr/>
      </dsp:nvSpPr>
      <dsp:spPr>
        <a:xfrm>
          <a:off x="5415778" y="774477"/>
          <a:ext cx="1866996" cy="324024"/>
        </a:xfrm>
        <a:custGeom>
          <a:avLst/>
          <a:gdLst/>
          <a:ahLst/>
          <a:cxnLst/>
          <a:rect l="0" t="0" r="0" b="0"/>
          <a:pathLst>
            <a:path>
              <a:moveTo>
                <a:pt x="0" y="0"/>
              </a:moveTo>
              <a:lnTo>
                <a:pt x="0" y="162012"/>
              </a:lnTo>
              <a:lnTo>
                <a:pt x="1866996" y="162012"/>
              </a:lnTo>
              <a:lnTo>
                <a:pt x="1866996" y="324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E70E-03CA-4A55-A9DF-763174AC8CF9}">
      <dsp:nvSpPr>
        <dsp:cNvPr id="0" name=""/>
        <dsp:cNvSpPr/>
      </dsp:nvSpPr>
      <dsp:spPr>
        <a:xfrm>
          <a:off x="4798589" y="2965498"/>
          <a:ext cx="231445" cy="709767"/>
        </a:xfrm>
        <a:custGeom>
          <a:avLst/>
          <a:gdLst/>
          <a:ahLst/>
          <a:cxnLst/>
          <a:rect l="0" t="0" r="0" b="0"/>
          <a:pathLst>
            <a:path>
              <a:moveTo>
                <a:pt x="0" y="0"/>
              </a:moveTo>
              <a:lnTo>
                <a:pt x="0" y="709767"/>
              </a:lnTo>
              <a:lnTo>
                <a:pt x="231445" y="7097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E66E0C-5A5F-4DD0-9F2E-214542E6195A}">
      <dsp:nvSpPr>
        <dsp:cNvPr id="0" name=""/>
        <dsp:cNvSpPr/>
      </dsp:nvSpPr>
      <dsp:spPr>
        <a:xfrm>
          <a:off x="3548782" y="1869987"/>
          <a:ext cx="1866996" cy="324024"/>
        </a:xfrm>
        <a:custGeom>
          <a:avLst/>
          <a:gdLst/>
          <a:ahLst/>
          <a:cxnLst/>
          <a:rect l="0" t="0" r="0" b="0"/>
          <a:pathLst>
            <a:path>
              <a:moveTo>
                <a:pt x="0" y="0"/>
              </a:moveTo>
              <a:lnTo>
                <a:pt x="0" y="162012"/>
              </a:lnTo>
              <a:lnTo>
                <a:pt x="1866996" y="162012"/>
              </a:lnTo>
              <a:lnTo>
                <a:pt x="1866996" y="324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D06C54-7A3C-43A3-B7A3-3DE570AA1602}">
      <dsp:nvSpPr>
        <dsp:cNvPr id="0" name=""/>
        <dsp:cNvSpPr/>
      </dsp:nvSpPr>
      <dsp:spPr>
        <a:xfrm>
          <a:off x="3386769" y="2965498"/>
          <a:ext cx="162012" cy="709767"/>
        </a:xfrm>
        <a:custGeom>
          <a:avLst/>
          <a:gdLst/>
          <a:ahLst/>
          <a:cxnLst/>
          <a:rect l="0" t="0" r="0" b="0"/>
          <a:pathLst>
            <a:path>
              <a:moveTo>
                <a:pt x="162012" y="0"/>
              </a:moveTo>
              <a:lnTo>
                <a:pt x="162012" y="709767"/>
              </a:lnTo>
              <a:lnTo>
                <a:pt x="0" y="7097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6F38AB-2AD8-44AF-B860-AB5E18D1500F}">
      <dsp:nvSpPr>
        <dsp:cNvPr id="0" name=""/>
        <dsp:cNvSpPr/>
      </dsp:nvSpPr>
      <dsp:spPr>
        <a:xfrm>
          <a:off x="3503062" y="1869987"/>
          <a:ext cx="91440" cy="324024"/>
        </a:xfrm>
        <a:custGeom>
          <a:avLst/>
          <a:gdLst/>
          <a:ahLst/>
          <a:cxnLst/>
          <a:rect l="0" t="0" r="0" b="0"/>
          <a:pathLst>
            <a:path>
              <a:moveTo>
                <a:pt x="45720" y="0"/>
              </a:moveTo>
              <a:lnTo>
                <a:pt x="45720" y="324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6D83B7-C23B-460C-92E8-A15C5E7039BF}">
      <dsp:nvSpPr>
        <dsp:cNvPr id="0" name=""/>
        <dsp:cNvSpPr/>
      </dsp:nvSpPr>
      <dsp:spPr>
        <a:xfrm>
          <a:off x="1681785" y="1869987"/>
          <a:ext cx="1866996" cy="324024"/>
        </a:xfrm>
        <a:custGeom>
          <a:avLst/>
          <a:gdLst/>
          <a:ahLst/>
          <a:cxnLst/>
          <a:rect l="0" t="0" r="0" b="0"/>
          <a:pathLst>
            <a:path>
              <a:moveTo>
                <a:pt x="1866996" y="0"/>
              </a:moveTo>
              <a:lnTo>
                <a:pt x="1866996" y="162012"/>
              </a:lnTo>
              <a:lnTo>
                <a:pt x="0" y="162012"/>
              </a:lnTo>
              <a:lnTo>
                <a:pt x="0" y="324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DA2BE4-D817-46BF-BDB9-209FB39C9A9F}">
      <dsp:nvSpPr>
        <dsp:cNvPr id="0" name=""/>
        <dsp:cNvSpPr/>
      </dsp:nvSpPr>
      <dsp:spPr>
        <a:xfrm>
          <a:off x="3548782" y="774477"/>
          <a:ext cx="1866996" cy="324024"/>
        </a:xfrm>
        <a:custGeom>
          <a:avLst/>
          <a:gdLst/>
          <a:ahLst/>
          <a:cxnLst/>
          <a:rect l="0" t="0" r="0" b="0"/>
          <a:pathLst>
            <a:path>
              <a:moveTo>
                <a:pt x="1866996" y="0"/>
              </a:moveTo>
              <a:lnTo>
                <a:pt x="1866996" y="162012"/>
              </a:lnTo>
              <a:lnTo>
                <a:pt x="0" y="162012"/>
              </a:lnTo>
              <a:lnTo>
                <a:pt x="0" y="324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DC31D-7353-4201-B248-E52D128A54F8}">
      <dsp:nvSpPr>
        <dsp:cNvPr id="0" name=""/>
        <dsp:cNvSpPr/>
      </dsp:nvSpPr>
      <dsp:spPr>
        <a:xfrm>
          <a:off x="4644292" y="2991"/>
          <a:ext cx="1542972" cy="7714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SELLER OR FARMER</a:t>
          </a:r>
        </a:p>
      </dsp:txBody>
      <dsp:txXfrm>
        <a:off x="4644292" y="2991"/>
        <a:ext cx="1542972" cy="771486"/>
      </dsp:txXfrm>
    </dsp:sp>
    <dsp:sp modelId="{9B8B8C8D-A0E7-4238-B8F9-5D26CC868039}">
      <dsp:nvSpPr>
        <dsp:cNvPr id="0" name=""/>
        <dsp:cNvSpPr/>
      </dsp:nvSpPr>
      <dsp:spPr>
        <a:xfrm>
          <a:off x="2777295" y="1098501"/>
          <a:ext cx="1542972" cy="7714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FARMER</a:t>
          </a:r>
        </a:p>
      </dsp:txBody>
      <dsp:txXfrm>
        <a:off x="2777295" y="1098501"/>
        <a:ext cx="1542972" cy="771486"/>
      </dsp:txXfrm>
    </dsp:sp>
    <dsp:sp modelId="{34177053-8D6E-486B-90E6-17D0FB7E84CB}">
      <dsp:nvSpPr>
        <dsp:cNvPr id="0" name=""/>
        <dsp:cNvSpPr/>
      </dsp:nvSpPr>
      <dsp:spPr>
        <a:xfrm>
          <a:off x="910299" y="2194012"/>
          <a:ext cx="1542972" cy="7714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ACCESS WEBSITE DATA</a:t>
          </a:r>
        </a:p>
      </dsp:txBody>
      <dsp:txXfrm>
        <a:off x="910299" y="2194012"/>
        <a:ext cx="1542972" cy="771486"/>
      </dsp:txXfrm>
    </dsp:sp>
    <dsp:sp modelId="{B41EE7F8-128E-4A23-97F1-70D0DE2F8732}">
      <dsp:nvSpPr>
        <dsp:cNvPr id="0" name=""/>
        <dsp:cNvSpPr/>
      </dsp:nvSpPr>
      <dsp:spPr>
        <a:xfrm>
          <a:off x="2777295" y="2194012"/>
          <a:ext cx="1542972" cy="7714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SELLS PRODUCT</a:t>
          </a:r>
        </a:p>
      </dsp:txBody>
      <dsp:txXfrm>
        <a:off x="2777295" y="2194012"/>
        <a:ext cx="1542972" cy="771486"/>
      </dsp:txXfrm>
    </dsp:sp>
    <dsp:sp modelId="{DE66D6A8-F5F5-4AE3-8CCB-EEDA73C7D86A}">
      <dsp:nvSpPr>
        <dsp:cNvPr id="0" name=""/>
        <dsp:cNvSpPr/>
      </dsp:nvSpPr>
      <dsp:spPr>
        <a:xfrm>
          <a:off x="1843797" y="3289522"/>
          <a:ext cx="1542972" cy="7714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NOTIFIES THE SELLER</a:t>
          </a:r>
        </a:p>
      </dsp:txBody>
      <dsp:txXfrm>
        <a:off x="1843797" y="3289522"/>
        <a:ext cx="1542972" cy="771486"/>
      </dsp:txXfrm>
    </dsp:sp>
    <dsp:sp modelId="{FF37E29F-8227-471A-83EB-E7AEB1088120}">
      <dsp:nvSpPr>
        <dsp:cNvPr id="0" name=""/>
        <dsp:cNvSpPr/>
      </dsp:nvSpPr>
      <dsp:spPr>
        <a:xfrm>
          <a:off x="4644292" y="2194012"/>
          <a:ext cx="1542972" cy="7714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ASSISATANCE</a:t>
          </a:r>
        </a:p>
      </dsp:txBody>
      <dsp:txXfrm>
        <a:off x="4644292" y="2194012"/>
        <a:ext cx="1542972" cy="771486"/>
      </dsp:txXfrm>
    </dsp:sp>
    <dsp:sp modelId="{FC94BAD9-1F7B-45B6-A768-FDCD5DC38097}">
      <dsp:nvSpPr>
        <dsp:cNvPr id="0" name=""/>
        <dsp:cNvSpPr/>
      </dsp:nvSpPr>
      <dsp:spPr>
        <a:xfrm>
          <a:off x="5030035" y="3289522"/>
          <a:ext cx="1542972" cy="7714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NOTIFIED TO THE EXPERT</a:t>
          </a:r>
        </a:p>
      </dsp:txBody>
      <dsp:txXfrm>
        <a:off x="5030035" y="3289522"/>
        <a:ext cx="1542972" cy="771486"/>
      </dsp:txXfrm>
    </dsp:sp>
    <dsp:sp modelId="{441D47A0-55E0-4D1C-A477-251603319E85}">
      <dsp:nvSpPr>
        <dsp:cNvPr id="0" name=""/>
        <dsp:cNvSpPr/>
      </dsp:nvSpPr>
      <dsp:spPr>
        <a:xfrm>
          <a:off x="6511289" y="1098501"/>
          <a:ext cx="1542972" cy="7714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SELLER </a:t>
          </a:r>
        </a:p>
      </dsp:txBody>
      <dsp:txXfrm>
        <a:off x="6511289" y="1098501"/>
        <a:ext cx="1542972" cy="771486"/>
      </dsp:txXfrm>
    </dsp:sp>
    <dsp:sp modelId="{9BD9AD06-5B0C-4A8A-B4E6-24D2C97DEF04}">
      <dsp:nvSpPr>
        <dsp:cNvPr id="0" name=""/>
        <dsp:cNvSpPr/>
      </dsp:nvSpPr>
      <dsp:spPr>
        <a:xfrm>
          <a:off x="6511289" y="2194012"/>
          <a:ext cx="1542972" cy="7714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QUOTES THE MONEY </a:t>
          </a:r>
        </a:p>
      </dsp:txBody>
      <dsp:txXfrm>
        <a:off x="6511289" y="2194012"/>
        <a:ext cx="1542972" cy="7714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dc017a1c3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dc017a1c3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203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dc017a1c3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dc017a1c3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18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dc017a1c3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dc017a1c3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dc017a1c3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dc017a1c3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dc017a1c3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dc017a1c3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dc017a1c3f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dc017a1c3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dc017a1c3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dc017a1c3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dc017a1c3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dc017a1c3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dc017a1c3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dc017a1c3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dc017a1c3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dc017a1c3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dc017a1c3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dc017a1c3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dc017a1c3f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dc017a1c3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dc017a1c3f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dc017a1c3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21fa792ad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21fa792ad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gb1fa4ddd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4" name="Google Shape;1754;gb1fa4ddd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dc017a1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dc017a1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00bd9a64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00bd9a64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94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dc017a1c3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dc017a1c3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dc017a1c3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dc017a1c3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183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dc017a1c3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dc017a1c3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60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dc017a1c3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dc017a1c3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52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719993" y="3274376"/>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720000" y="950875"/>
            <a:ext cx="4855800" cy="23232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9600">
                <a:solidFill>
                  <a:srgbClr val="191919"/>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0" y="4160175"/>
            <a:ext cx="9195660" cy="112004"/>
          </a:xfrm>
          <a:custGeom>
            <a:avLst/>
            <a:gdLst/>
            <a:ahLst/>
            <a:cxnLst/>
            <a:rect l="l" t="t" r="r" b="b"/>
            <a:pathLst>
              <a:path w="37968" h="947" extrusionOk="0">
                <a:moveTo>
                  <a:pt x="1" y="1"/>
                </a:moveTo>
                <a:lnTo>
                  <a:pt x="1" y="947"/>
                </a:lnTo>
                <a:lnTo>
                  <a:pt x="37968" y="947"/>
                </a:lnTo>
                <a:lnTo>
                  <a:pt x="37968" y="1"/>
                </a:lnTo>
                <a:close/>
              </a:path>
            </a:pathLst>
          </a:custGeom>
          <a:solidFill>
            <a:srgbClr val="80B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4272298"/>
            <a:ext cx="9195660" cy="871195"/>
          </a:xfrm>
          <a:custGeom>
            <a:avLst/>
            <a:gdLst/>
            <a:ahLst/>
            <a:cxnLst/>
            <a:rect l="l" t="t" r="r" b="b"/>
            <a:pathLst>
              <a:path w="37968" h="7366" extrusionOk="0">
                <a:moveTo>
                  <a:pt x="1" y="0"/>
                </a:moveTo>
                <a:lnTo>
                  <a:pt x="1" y="7365"/>
                </a:lnTo>
                <a:lnTo>
                  <a:pt x="37968" y="7365"/>
                </a:lnTo>
                <a:lnTo>
                  <a:pt x="37968" y="0"/>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602105" y="1439340"/>
            <a:ext cx="29667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63" name="Google Shape;63;p13"/>
          <p:cNvSpPr txBox="1">
            <a:spLocks noGrp="1"/>
          </p:cNvSpPr>
          <p:nvPr>
            <p:ph type="title" idx="2" hasCustomPrompt="1"/>
          </p:nvPr>
        </p:nvSpPr>
        <p:spPr>
          <a:xfrm rot="2940">
            <a:off x="4737026" y="2408563"/>
            <a:ext cx="701700" cy="472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4" name="Google Shape;64;p13"/>
          <p:cNvSpPr txBox="1">
            <a:spLocks noGrp="1"/>
          </p:cNvSpPr>
          <p:nvPr>
            <p:ph type="title" idx="3" hasCustomPrompt="1"/>
          </p:nvPr>
        </p:nvSpPr>
        <p:spPr>
          <a:xfrm>
            <a:off x="4736751" y="3350157"/>
            <a:ext cx="701700" cy="471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title" idx="4" hasCustomPrompt="1"/>
          </p:nvPr>
        </p:nvSpPr>
        <p:spPr>
          <a:xfrm>
            <a:off x="720150" y="2408621"/>
            <a:ext cx="701700" cy="472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title" idx="5"/>
          </p:nvPr>
        </p:nvSpPr>
        <p:spPr>
          <a:xfrm>
            <a:off x="1602105" y="2380875"/>
            <a:ext cx="29667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67" name="Google Shape;67;p13"/>
          <p:cNvSpPr txBox="1">
            <a:spLocks noGrp="1"/>
          </p:cNvSpPr>
          <p:nvPr>
            <p:ph type="title" idx="6"/>
          </p:nvPr>
        </p:nvSpPr>
        <p:spPr>
          <a:xfrm>
            <a:off x="1602105" y="3322300"/>
            <a:ext cx="29667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68" name="Google Shape;68;p13"/>
          <p:cNvSpPr txBox="1">
            <a:spLocks noGrp="1"/>
          </p:cNvSpPr>
          <p:nvPr>
            <p:ph type="title" idx="7"/>
          </p:nvPr>
        </p:nvSpPr>
        <p:spPr>
          <a:xfrm>
            <a:off x="5643800" y="3322299"/>
            <a:ext cx="29667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 name="Google Shape;69;p13"/>
          <p:cNvSpPr txBox="1">
            <a:spLocks noGrp="1"/>
          </p:cNvSpPr>
          <p:nvPr>
            <p:ph type="title" idx="8"/>
          </p:nvPr>
        </p:nvSpPr>
        <p:spPr>
          <a:xfrm>
            <a:off x="5643800" y="2380880"/>
            <a:ext cx="29667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 name="Google Shape;70;p13"/>
          <p:cNvSpPr txBox="1">
            <a:spLocks noGrp="1"/>
          </p:cNvSpPr>
          <p:nvPr>
            <p:ph type="title" idx="9"/>
          </p:nvPr>
        </p:nvSpPr>
        <p:spPr>
          <a:xfrm>
            <a:off x="5643800" y="1439340"/>
            <a:ext cx="29667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3"/>
          <p:cNvSpPr txBox="1">
            <a:spLocks noGrp="1"/>
          </p:cNvSpPr>
          <p:nvPr>
            <p:ph type="title" idx="13" hasCustomPrompt="1"/>
          </p:nvPr>
        </p:nvSpPr>
        <p:spPr>
          <a:xfrm rot="2938">
            <a:off x="4736956" y="1467090"/>
            <a:ext cx="702000" cy="472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2" name="Google Shape;72;p13"/>
          <p:cNvSpPr txBox="1">
            <a:spLocks noGrp="1"/>
          </p:cNvSpPr>
          <p:nvPr>
            <p:ph type="title" idx="14" hasCustomPrompt="1"/>
          </p:nvPr>
        </p:nvSpPr>
        <p:spPr>
          <a:xfrm rot="1470">
            <a:off x="720325" y="1466940"/>
            <a:ext cx="701700" cy="472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3" name="Google Shape;73;p13"/>
          <p:cNvSpPr txBox="1">
            <a:spLocks noGrp="1"/>
          </p:cNvSpPr>
          <p:nvPr>
            <p:ph type="title" idx="15" hasCustomPrompt="1"/>
          </p:nvPr>
        </p:nvSpPr>
        <p:spPr>
          <a:xfrm rot="1469">
            <a:off x="720375" y="3350188"/>
            <a:ext cx="702000" cy="471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4" name="Google Shape;74;p13"/>
          <p:cNvSpPr txBox="1">
            <a:spLocks noGrp="1"/>
          </p:cNvSpPr>
          <p:nvPr>
            <p:ph type="title" idx="16"/>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5" name="Google Shape;75;p13"/>
          <p:cNvSpPr/>
          <p:nvPr/>
        </p:nvSpPr>
        <p:spPr>
          <a:xfrm>
            <a:off x="8792950" y="755050"/>
            <a:ext cx="597000" cy="59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3300" y="1272650"/>
            <a:ext cx="353400" cy="35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917413" y="-849350"/>
            <a:ext cx="2288700" cy="22887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0" y="4160175"/>
            <a:ext cx="9195660" cy="112004"/>
          </a:xfrm>
          <a:custGeom>
            <a:avLst/>
            <a:gdLst/>
            <a:ahLst/>
            <a:cxnLst/>
            <a:rect l="l" t="t" r="r" b="b"/>
            <a:pathLst>
              <a:path w="37968" h="947" extrusionOk="0">
                <a:moveTo>
                  <a:pt x="1" y="1"/>
                </a:moveTo>
                <a:lnTo>
                  <a:pt x="1" y="947"/>
                </a:lnTo>
                <a:lnTo>
                  <a:pt x="37968" y="947"/>
                </a:lnTo>
                <a:lnTo>
                  <a:pt x="37968" y="1"/>
                </a:lnTo>
                <a:close/>
              </a:path>
            </a:pathLst>
          </a:custGeom>
          <a:solidFill>
            <a:srgbClr val="80B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0" y="4272298"/>
            <a:ext cx="9195660" cy="871195"/>
          </a:xfrm>
          <a:custGeom>
            <a:avLst/>
            <a:gdLst/>
            <a:ahLst/>
            <a:cxnLst/>
            <a:rect l="l" t="t" r="r" b="b"/>
            <a:pathLst>
              <a:path w="37968" h="7366" extrusionOk="0">
                <a:moveTo>
                  <a:pt x="1" y="0"/>
                </a:moveTo>
                <a:lnTo>
                  <a:pt x="1" y="7365"/>
                </a:lnTo>
                <a:lnTo>
                  <a:pt x="37968" y="7365"/>
                </a:lnTo>
                <a:lnTo>
                  <a:pt x="37968" y="0"/>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983488" y="265800"/>
            <a:ext cx="353400" cy="35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3" name="Google Shape;83;p14"/>
          <p:cNvSpPr/>
          <p:nvPr/>
        </p:nvSpPr>
        <p:spPr>
          <a:xfrm>
            <a:off x="7089748" y="-1369475"/>
            <a:ext cx="3010200" cy="30102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8815050" y="1256700"/>
            <a:ext cx="671400" cy="6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378301" y="4069550"/>
            <a:ext cx="945900" cy="9459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4784850" y="-101100"/>
            <a:ext cx="945900" cy="94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9" name="Google Shape;89;p15"/>
          <p:cNvSpPr/>
          <p:nvPr/>
        </p:nvSpPr>
        <p:spPr>
          <a:xfrm>
            <a:off x="185999" y="2724650"/>
            <a:ext cx="945900" cy="9459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6521700" y="232900"/>
            <a:ext cx="2532600" cy="25326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178575" y="-131400"/>
            <a:ext cx="671400" cy="6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7708500" y="3629700"/>
            <a:ext cx="1345800" cy="134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5" name="Google Shape;95;p16"/>
          <p:cNvSpPr/>
          <p:nvPr/>
        </p:nvSpPr>
        <p:spPr>
          <a:xfrm>
            <a:off x="7068050" y="-1186900"/>
            <a:ext cx="2532600" cy="25326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8122875" y="821700"/>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0" y="4160175"/>
            <a:ext cx="9195660" cy="112004"/>
          </a:xfrm>
          <a:custGeom>
            <a:avLst/>
            <a:gdLst/>
            <a:ahLst/>
            <a:cxnLst/>
            <a:rect l="l" t="t" r="r" b="b"/>
            <a:pathLst>
              <a:path w="37968" h="947" extrusionOk="0">
                <a:moveTo>
                  <a:pt x="1" y="1"/>
                </a:moveTo>
                <a:lnTo>
                  <a:pt x="1" y="947"/>
                </a:lnTo>
                <a:lnTo>
                  <a:pt x="37968" y="947"/>
                </a:lnTo>
                <a:lnTo>
                  <a:pt x="37968" y="1"/>
                </a:lnTo>
                <a:close/>
              </a:path>
            </a:pathLst>
          </a:custGeom>
          <a:solidFill>
            <a:srgbClr val="80B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0" y="4272298"/>
            <a:ext cx="9195660" cy="871195"/>
          </a:xfrm>
          <a:custGeom>
            <a:avLst/>
            <a:gdLst/>
            <a:ahLst/>
            <a:cxnLst/>
            <a:rect l="l" t="t" r="r" b="b"/>
            <a:pathLst>
              <a:path w="37968" h="7366" extrusionOk="0">
                <a:moveTo>
                  <a:pt x="1" y="0"/>
                </a:moveTo>
                <a:lnTo>
                  <a:pt x="1" y="7365"/>
                </a:lnTo>
                <a:lnTo>
                  <a:pt x="37968" y="7365"/>
                </a:lnTo>
                <a:lnTo>
                  <a:pt x="37968" y="0"/>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01" name="Google Shape;101;p17"/>
          <p:cNvSpPr/>
          <p:nvPr/>
        </p:nvSpPr>
        <p:spPr>
          <a:xfrm>
            <a:off x="453031" y="4331063"/>
            <a:ext cx="440400" cy="44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04" name="Google Shape;104;p18"/>
          <p:cNvSpPr/>
          <p:nvPr/>
        </p:nvSpPr>
        <p:spPr>
          <a:xfrm>
            <a:off x="6428200" y="-790050"/>
            <a:ext cx="3224400" cy="32244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221856" y="4522563"/>
            <a:ext cx="871200" cy="87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5905525" y="-237375"/>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09" name="Google Shape;109;p19"/>
          <p:cNvSpPr/>
          <p:nvPr/>
        </p:nvSpPr>
        <p:spPr>
          <a:xfrm>
            <a:off x="499806" y="4383288"/>
            <a:ext cx="440400" cy="44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8324825" y="330400"/>
            <a:ext cx="1345800" cy="134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499750" y="233100"/>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081700" y="233088"/>
            <a:ext cx="2490300" cy="24903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699500" y="540000"/>
            <a:ext cx="7708500" cy="5670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5" name="Google Shape;115;p20"/>
          <p:cNvSpPr txBox="1">
            <a:spLocks noGrp="1"/>
          </p:cNvSpPr>
          <p:nvPr>
            <p:ph type="subTitle" idx="1"/>
          </p:nvPr>
        </p:nvSpPr>
        <p:spPr>
          <a:xfrm rot="-298">
            <a:off x="4829725" y="1508675"/>
            <a:ext cx="3455100" cy="2480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AutoNum type="arabicPeriod"/>
              <a:defRPr sz="1200"/>
            </a:lvl1pPr>
            <a:lvl2pPr lvl="1" algn="ctr" rtl="0">
              <a:lnSpc>
                <a:spcPct val="100000"/>
              </a:lnSpc>
              <a:spcBef>
                <a:spcPts val="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
        <p:nvSpPr>
          <p:cNvPr id="116" name="Google Shape;116;p20"/>
          <p:cNvSpPr>
            <a:spLocks noGrp="1"/>
          </p:cNvSpPr>
          <p:nvPr>
            <p:ph type="pic" idx="2"/>
          </p:nvPr>
        </p:nvSpPr>
        <p:spPr>
          <a:xfrm>
            <a:off x="527866" y="2189015"/>
            <a:ext cx="3712800" cy="2060400"/>
          </a:xfrm>
          <a:prstGeom prst="rect">
            <a:avLst/>
          </a:prstGeom>
          <a:noFill/>
          <a:ln w="19050" cap="flat" cmpd="sng">
            <a:solidFill>
              <a:schemeClr val="dk1"/>
            </a:solidFill>
            <a:prstDash val="solid"/>
            <a:round/>
            <a:headEnd type="none" w="sm" len="sm"/>
            <a:tailEnd type="none" w="sm" len="sm"/>
          </a:ln>
        </p:spPr>
      </p:sp>
      <p:sp>
        <p:nvSpPr>
          <p:cNvPr id="117" name="Google Shape;117;p20"/>
          <p:cNvSpPr/>
          <p:nvPr/>
        </p:nvSpPr>
        <p:spPr>
          <a:xfrm>
            <a:off x="-68400" y="1430100"/>
            <a:ext cx="1345800" cy="134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2151400" y="321750"/>
            <a:ext cx="2532600" cy="25326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0" y="4272298"/>
            <a:ext cx="9195660" cy="871195"/>
          </a:xfrm>
          <a:custGeom>
            <a:avLst/>
            <a:gdLst/>
            <a:ahLst/>
            <a:cxnLst/>
            <a:rect l="l" t="t" r="r" b="b"/>
            <a:pathLst>
              <a:path w="37968" h="7366" extrusionOk="0">
                <a:moveTo>
                  <a:pt x="1" y="0"/>
                </a:moveTo>
                <a:lnTo>
                  <a:pt x="1" y="7365"/>
                </a:lnTo>
                <a:lnTo>
                  <a:pt x="37968" y="7365"/>
                </a:lnTo>
                <a:lnTo>
                  <a:pt x="37968" y="0"/>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6510550" y="-1212700"/>
            <a:ext cx="2532600" cy="25326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8364100" y="589600"/>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0" y="4160175"/>
            <a:ext cx="9195660" cy="112004"/>
          </a:xfrm>
          <a:custGeom>
            <a:avLst/>
            <a:gdLst/>
            <a:ahLst/>
            <a:cxnLst/>
            <a:rect l="l" t="t" r="r" b="b"/>
            <a:pathLst>
              <a:path w="37968" h="947" extrusionOk="0">
                <a:moveTo>
                  <a:pt x="1" y="1"/>
                </a:moveTo>
                <a:lnTo>
                  <a:pt x="1" y="947"/>
                </a:lnTo>
                <a:lnTo>
                  <a:pt x="37968" y="947"/>
                </a:lnTo>
                <a:lnTo>
                  <a:pt x="37968" y="1"/>
                </a:lnTo>
                <a:close/>
              </a:path>
            </a:pathLst>
          </a:custGeom>
          <a:solidFill>
            <a:srgbClr val="80B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5891800" y="540000"/>
            <a:ext cx="2532300" cy="8571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5" name="Google Shape;125;p21"/>
          <p:cNvSpPr txBox="1">
            <a:spLocks noGrp="1"/>
          </p:cNvSpPr>
          <p:nvPr>
            <p:ph type="subTitle" idx="1"/>
          </p:nvPr>
        </p:nvSpPr>
        <p:spPr>
          <a:xfrm rot="-407">
            <a:off x="5891800" y="1397180"/>
            <a:ext cx="2532300" cy="1064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AutoNum type="arabicPeriod"/>
              <a:defRPr sz="1200"/>
            </a:lvl1pPr>
            <a:lvl2pPr lvl="1" algn="ctr" rtl="0">
              <a:lnSpc>
                <a:spcPct val="100000"/>
              </a:lnSpc>
              <a:spcBef>
                <a:spcPts val="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
        <p:nvSpPr>
          <p:cNvPr id="126" name="Google Shape;126;p21"/>
          <p:cNvSpPr>
            <a:spLocks noGrp="1"/>
          </p:cNvSpPr>
          <p:nvPr>
            <p:ph type="pic" idx="2"/>
          </p:nvPr>
        </p:nvSpPr>
        <p:spPr>
          <a:xfrm>
            <a:off x="3717950" y="2571750"/>
            <a:ext cx="4706100" cy="2031900"/>
          </a:xfrm>
          <a:prstGeom prst="rect">
            <a:avLst/>
          </a:prstGeom>
          <a:noFill/>
          <a:ln>
            <a:noFill/>
          </a:ln>
        </p:spPr>
      </p:sp>
      <p:sp>
        <p:nvSpPr>
          <p:cNvPr id="127" name="Google Shape;127;p21"/>
          <p:cNvSpPr>
            <a:spLocks noGrp="1"/>
          </p:cNvSpPr>
          <p:nvPr>
            <p:ph type="pic" idx="3"/>
          </p:nvPr>
        </p:nvSpPr>
        <p:spPr>
          <a:xfrm>
            <a:off x="3717950" y="540000"/>
            <a:ext cx="2041800" cy="1914300"/>
          </a:xfrm>
          <a:prstGeom prst="rect">
            <a:avLst/>
          </a:prstGeom>
          <a:noFill/>
          <a:ln>
            <a:noFill/>
          </a:ln>
        </p:spPr>
      </p:sp>
      <p:sp>
        <p:nvSpPr>
          <p:cNvPr id="128" name="Google Shape;128;p21"/>
          <p:cNvSpPr>
            <a:spLocks noGrp="1"/>
          </p:cNvSpPr>
          <p:nvPr>
            <p:ph type="pic" idx="4"/>
          </p:nvPr>
        </p:nvSpPr>
        <p:spPr>
          <a:xfrm>
            <a:off x="720000" y="540000"/>
            <a:ext cx="2865900" cy="40635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_AND_BODY_1">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720000" y="982625"/>
            <a:ext cx="2619300" cy="11520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31" name="Google Shape;131;p22"/>
          <p:cNvSpPr txBox="1">
            <a:spLocks noGrp="1"/>
          </p:cNvSpPr>
          <p:nvPr>
            <p:ph type="body" idx="1"/>
          </p:nvPr>
        </p:nvSpPr>
        <p:spPr>
          <a:xfrm>
            <a:off x="720000" y="2134625"/>
            <a:ext cx="2619300" cy="188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3"/>
              </a:buClr>
              <a:buSzPts val="1400"/>
              <a:buChar char="●"/>
              <a:defRPr sz="13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132" name="Google Shape;132;p22"/>
          <p:cNvSpPr/>
          <p:nvPr/>
        </p:nvSpPr>
        <p:spPr>
          <a:xfrm>
            <a:off x="-414925" y="2794975"/>
            <a:ext cx="2871300" cy="28713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3953100" y="127938"/>
            <a:ext cx="2490300" cy="24903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787594" y="4694538"/>
            <a:ext cx="871200" cy="87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8423988" y="2134625"/>
            <a:ext cx="1345800" cy="134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1" name="Google Shape;21;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3"/>
              </a:buClr>
              <a:buSzPts val="1400"/>
              <a:buChar char="●"/>
              <a:defRPr sz="105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22" name="Google Shape;22;p4"/>
          <p:cNvSpPr/>
          <p:nvPr/>
        </p:nvSpPr>
        <p:spPr>
          <a:xfrm>
            <a:off x="-787000" y="1416613"/>
            <a:ext cx="2490300" cy="24903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927225" y="1049125"/>
            <a:ext cx="3426900" cy="34269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7936625" y="540000"/>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62" name="Google Shape;162;p25"/>
          <p:cNvSpPr txBox="1">
            <a:spLocks noGrp="1"/>
          </p:cNvSpPr>
          <p:nvPr>
            <p:ph type="title" idx="2"/>
          </p:nvPr>
        </p:nvSpPr>
        <p:spPr>
          <a:xfrm>
            <a:off x="720000" y="1340025"/>
            <a:ext cx="3524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3" name="Google Shape;163;p25"/>
          <p:cNvSpPr txBox="1">
            <a:spLocks noGrp="1"/>
          </p:cNvSpPr>
          <p:nvPr>
            <p:ph type="subTitle" idx="1"/>
          </p:nvPr>
        </p:nvSpPr>
        <p:spPr>
          <a:xfrm>
            <a:off x="720000" y="1821777"/>
            <a:ext cx="35241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5"/>
          <p:cNvSpPr txBox="1">
            <a:spLocks noGrp="1"/>
          </p:cNvSpPr>
          <p:nvPr>
            <p:ph type="title" idx="3"/>
          </p:nvPr>
        </p:nvSpPr>
        <p:spPr>
          <a:xfrm>
            <a:off x="720000" y="2484329"/>
            <a:ext cx="35220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5" name="Google Shape;165;p25"/>
          <p:cNvSpPr txBox="1">
            <a:spLocks noGrp="1"/>
          </p:cNvSpPr>
          <p:nvPr>
            <p:ph type="subTitle" idx="4"/>
          </p:nvPr>
        </p:nvSpPr>
        <p:spPr>
          <a:xfrm>
            <a:off x="720000" y="2963481"/>
            <a:ext cx="3522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25"/>
          <p:cNvSpPr txBox="1">
            <a:spLocks noGrp="1"/>
          </p:cNvSpPr>
          <p:nvPr>
            <p:ph type="title" idx="5"/>
          </p:nvPr>
        </p:nvSpPr>
        <p:spPr>
          <a:xfrm>
            <a:off x="4899905" y="1340025"/>
            <a:ext cx="3524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7" name="Google Shape;167;p25"/>
          <p:cNvSpPr txBox="1">
            <a:spLocks noGrp="1"/>
          </p:cNvSpPr>
          <p:nvPr>
            <p:ph type="subTitle" idx="6"/>
          </p:nvPr>
        </p:nvSpPr>
        <p:spPr>
          <a:xfrm>
            <a:off x="4899905" y="1821777"/>
            <a:ext cx="35241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25"/>
          <p:cNvSpPr txBox="1">
            <a:spLocks noGrp="1"/>
          </p:cNvSpPr>
          <p:nvPr>
            <p:ph type="title" idx="7"/>
          </p:nvPr>
        </p:nvSpPr>
        <p:spPr>
          <a:xfrm>
            <a:off x="4899905" y="2484329"/>
            <a:ext cx="3524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25"/>
          <p:cNvSpPr txBox="1">
            <a:spLocks noGrp="1"/>
          </p:cNvSpPr>
          <p:nvPr>
            <p:ph type="subTitle" idx="8"/>
          </p:nvPr>
        </p:nvSpPr>
        <p:spPr>
          <a:xfrm>
            <a:off x="4899905" y="2963481"/>
            <a:ext cx="35241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25"/>
          <p:cNvSpPr txBox="1">
            <a:spLocks noGrp="1"/>
          </p:cNvSpPr>
          <p:nvPr>
            <p:ph type="title" idx="9"/>
          </p:nvPr>
        </p:nvSpPr>
        <p:spPr>
          <a:xfrm>
            <a:off x="720005" y="3626034"/>
            <a:ext cx="35220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1" name="Google Shape;171;p25"/>
          <p:cNvSpPr txBox="1">
            <a:spLocks noGrp="1"/>
          </p:cNvSpPr>
          <p:nvPr>
            <p:ph type="subTitle" idx="13"/>
          </p:nvPr>
        </p:nvSpPr>
        <p:spPr>
          <a:xfrm>
            <a:off x="720024" y="4100923"/>
            <a:ext cx="3522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25"/>
          <p:cNvSpPr txBox="1">
            <a:spLocks noGrp="1"/>
          </p:cNvSpPr>
          <p:nvPr>
            <p:ph type="title" idx="14"/>
          </p:nvPr>
        </p:nvSpPr>
        <p:spPr>
          <a:xfrm>
            <a:off x="4899899" y="3626034"/>
            <a:ext cx="3524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3" name="Google Shape;173;p25"/>
          <p:cNvSpPr txBox="1">
            <a:spLocks noGrp="1"/>
          </p:cNvSpPr>
          <p:nvPr>
            <p:ph type="subTitle" idx="15"/>
          </p:nvPr>
        </p:nvSpPr>
        <p:spPr>
          <a:xfrm>
            <a:off x="4899899" y="4100923"/>
            <a:ext cx="35241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 name="Google Shape;174;p25"/>
          <p:cNvSpPr/>
          <p:nvPr/>
        </p:nvSpPr>
        <p:spPr>
          <a:xfrm>
            <a:off x="6904750" y="190475"/>
            <a:ext cx="1020000" cy="10200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7165211" y="3429900"/>
            <a:ext cx="2347800" cy="23472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76"/>
        <p:cNvGrpSpPr/>
        <p:nvPr/>
      </p:nvGrpSpPr>
      <p:grpSpPr>
        <a:xfrm>
          <a:off x="0" y="0"/>
          <a:ext cx="0" cy="0"/>
          <a:chOff x="0" y="0"/>
          <a:chExt cx="0" cy="0"/>
        </a:xfrm>
      </p:grpSpPr>
      <p:sp>
        <p:nvSpPr>
          <p:cNvPr id="177" name="Google Shape;177;p26"/>
          <p:cNvSpPr txBox="1">
            <a:spLocks noGrp="1"/>
          </p:cNvSpPr>
          <p:nvPr>
            <p:ph type="title" hasCustomPrompt="1"/>
          </p:nvPr>
        </p:nvSpPr>
        <p:spPr>
          <a:xfrm rot="-308">
            <a:off x="1008345" y="2309855"/>
            <a:ext cx="33483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8" name="Google Shape;178;p26"/>
          <p:cNvSpPr txBox="1">
            <a:spLocks noGrp="1"/>
          </p:cNvSpPr>
          <p:nvPr>
            <p:ph type="subTitle" idx="1"/>
          </p:nvPr>
        </p:nvSpPr>
        <p:spPr>
          <a:xfrm>
            <a:off x="1008345" y="3301200"/>
            <a:ext cx="33483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9" name="Google Shape;179;p26"/>
          <p:cNvSpPr txBox="1">
            <a:spLocks noGrp="1"/>
          </p:cNvSpPr>
          <p:nvPr>
            <p:ph type="title" idx="2" hasCustomPrompt="1"/>
          </p:nvPr>
        </p:nvSpPr>
        <p:spPr>
          <a:xfrm>
            <a:off x="4744157" y="540000"/>
            <a:ext cx="33483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0" name="Google Shape;180;p26"/>
          <p:cNvSpPr txBox="1">
            <a:spLocks noGrp="1"/>
          </p:cNvSpPr>
          <p:nvPr>
            <p:ph type="subTitle" idx="3"/>
          </p:nvPr>
        </p:nvSpPr>
        <p:spPr>
          <a:xfrm>
            <a:off x="4744157" y="1531200"/>
            <a:ext cx="33483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 name="Google Shape;181;p26"/>
          <p:cNvSpPr txBox="1">
            <a:spLocks noGrp="1"/>
          </p:cNvSpPr>
          <p:nvPr>
            <p:ph type="title" idx="4" hasCustomPrompt="1"/>
          </p:nvPr>
        </p:nvSpPr>
        <p:spPr>
          <a:xfrm>
            <a:off x="1008345" y="540003"/>
            <a:ext cx="33468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2" name="Google Shape;182;p26"/>
          <p:cNvSpPr txBox="1">
            <a:spLocks noGrp="1"/>
          </p:cNvSpPr>
          <p:nvPr>
            <p:ph type="subTitle" idx="5"/>
          </p:nvPr>
        </p:nvSpPr>
        <p:spPr>
          <a:xfrm>
            <a:off x="1008345" y="1531188"/>
            <a:ext cx="33468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3" name="Google Shape;183;p26"/>
          <p:cNvSpPr/>
          <p:nvPr/>
        </p:nvSpPr>
        <p:spPr>
          <a:xfrm>
            <a:off x="4308173" y="533400"/>
            <a:ext cx="3010200" cy="30102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0" y="4160175"/>
            <a:ext cx="9195660" cy="112004"/>
          </a:xfrm>
          <a:custGeom>
            <a:avLst/>
            <a:gdLst/>
            <a:ahLst/>
            <a:cxnLst/>
            <a:rect l="l" t="t" r="r" b="b"/>
            <a:pathLst>
              <a:path w="37968" h="947" extrusionOk="0">
                <a:moveTo>
                  <a:pt x="1" y="1"/>
                </a:moveTo>
                <a:lnTo>
                  <a:pt x="1" y="947"/>
                </a:lnTo>
                <a:lnTo>
                  <a:pt x="37968" y="947"/>
                </a:lnTo>
                <a:lnTo>
                  <a:pt x="37968" y="1"/>
                </a:lnTo>
                <a:close/>
              </a:path>
            </a:pathLst>
          </a:custGeom>
          <a:solidFill>
            <a:srgbClr val="80B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0" y="4272298"/>
            <a:ext cx="9195660" cy="871195"/>
          </a:xfrm>
          <a:custGeom>
            <a:avLst/>
            <a:gdLst/>
            <a:ahLst/>
            <a:cxnLst/>
            <a:rect l="l" t="t" r="r" b="b"/>
            <a:pathLst>
              <a:path w="37968" h="7366" extrusionOk="0">
                <a:moveTo>
                  <a:pt x="1" y="0"/>
                </a:moveTo>
                <a:lnTo>
                  <a:pt x="1" y="7365"/>
                </a:lnTo>
                <a:lnTo>
                  <a:pt x="37968" y="7365"/>
                </a:lnTo>
                <a:lnTo>
                  <a:pt x="37968" y="0"/>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8012700" y="2274750"/>
            <a:ext cx="594000" cy="5940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7478100" y="-323850"/>
            <a:ext cx="945900" cy="945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88"/>
        <p:cNvGrpSpPr/>
        <p:nvPr/>
      </p:nvGrpSpPr>
      <p:grpSpPr>
        <a:xfrm>
          <a:off x="0" y="0"/>
          <a:ext cx="0" cy="0"/>
          <a:chOff x="0" y="0"/>
          <a:chExt cx="0" cy="0"/>
        </a:xfrm>
      </p:grpSpPr>
      <p:sp>
        <p:nvSpPr>
          <p:cNvPr id="189" name="Google Shape;189;p27"/>
          <p:cNvSpPr txBox="1">
            <a:spLocks noGrp="1"/>
          </p:cNvSpPr>
          <p:nvPr>
            <p:ph type="ctrTitle"/>
          </p:nvPr>
        </p:nvSpPr>
        <p:spPr>
          <a:xfrm>
            <a:off x="720000" y="540000"/>
            <a:ext cx="3785400" cy="1035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0" name="Google Shape;190;p27"/>
          <p:cNvSpPr txBox="1">
            <a:spLocks noGrp="1"/>
          </p:cNvSpPr>
          <p:nvPr>
            <p:ph type="subTitle" idx="1"/>
          </p:nvPr>
        </p:nvSpPr>
        <p:spPr>
          <a:xfrm>
            <a:off x="720000" y="1512083"/>
            <a:ext cx="3785400" cy="12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91" name="Google Shape;191;p27"/>
          <p:cNvSpPr txBox="1">
            <a:spLocks noGrp="1"/>
          </p:cNvSpPr>
          <p:nvPr>
            <p:ph type="subTitle" idx="2"/>
          </p:nvPr>
        </p:nvSpPr>
        <p:spPr>
          <a:xfrm rot="-962">
            <a:off x="719995" y="4272617"/>
            <a:ext cx="3216600" cy="373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sz="1000">
                <a:latin typeface="Open Sans"/>
                <a:ea typeface="Open Sans"/>
                <a:cs typeface="Open Sans"/>
                <a:sym typeface="Open Sans"/>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192" name="Google Shape;192;p27"/>
          <p:cNvSpPr txBox="1"/>
          <p:nvPr/>
        </p:nvSpPr>
        <p:spPr>
          <a:xfrm>
            <a:off x="720000" y="3229238"/>
            <a:ext cx="3585300" cy="7002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100" b="1">
                <a:solidFill>
                  <a:schemeClr val="dk1"/>
                </a:solidFill>
                <a:latin typeface="Hind"/>
                <a:ea typeface="Hind"/>
                <a:cs typeface="Hind"/>
                <a:sym typeface="Hind"/>
              </a:rPr>
              <a:t>CREDITS:</a:t>
            </a:r>
            <a:r>
              <a:rPr lang="en" sz="1100">
                <a:solidFill>
                  <a:schemeClr val="dk1"/>
                </a:solidFill>
                <a:latin typeface="Hind"/>
                <a:ea typeface="Hind"/>
                <a:cs typeface="Hind"/>
                <a:sym typeface="Hind"/>
              </a:rPr>
              <a:t> This presentation template was created by </a:t>
            </a:r>
            <a:r>
              <a:rPr lang="en" sz="1100" b="1">
                <a:solidFill>
                  <a:schemeClr val="dk1"/>
                </a:solidFill>
                <a:uFill>
                  <a:noFill/>
                </a:uFill>
                <a:latin typeface="Hind"/>
                <a:ea typeface="Hind"/>
                <a:cs typeface="Hind"/>
                <a:sym typeface="Hind"/>
                <a:hlinkClick r:id="rId2">
                  <a:extLst>
                    <a:ext uri="{A12FA001-AC4F-418D-AE19-62706E023703}">
                      <ahyp:hlinkClr xmlns:ahyp="http://schemas.microsoft.com/office/drawing/2018/hyperlinkcolor" val="tx"/>
                    </a:ext>
                  </a:extLst>
                </a:hlinkClick>
              </a:rPr>
              <a:t>Slidesgo</a:t>
            </a:r>
            <a:r>
              <a:rPr lang="en" sz="1100" b="1">
                <a:solidFill>
                  <a:schemeClr val="dk1"/>
                </a:solidFill>
                <a:latin typeface="Hind"/>
                <a:ea typeface="Hind"/>
                <a:cs typeface="Hind"/>
                <a:sym typeface="Hind"/>
              </a:rPr>
              <a:t>,</a:t>
            </a:r>
            <a:r>
              <a:rPr lang="en" sz="1100">
                <a:solidFill>
                  <a:schemeClr val="dk1"/>
                </a:solidFill>
                <a:latin typeface="Hind"/>
                <a:ea typeface="Hind"/>
                <a:cs typeface="Hind"/>
                <a:sym typeface="Hind"/>
              </a:rPr>
              <a:t> including icons by </a:t>
            </a:r>
            <a:r>
              <a:rPr lang="en" sz="1100" b="1">
                <a:solidFill>
                  <a:schemeClr val="dk1"/>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Flaticon</a:t>
            </a:r>
            <a:r>
              <a:rPr lang="en" sz="1100" b="1">
                <a:solidFill>
                  <a:schemeClr val="dk1"/>
                </a:solidFill>
                <a:latin typeface="Hind"/>
                <a:ea typeface="Hind"/>
                <a:cs typeface="Hind"/>
                <a:sym typeface="Hind"/>
              </a:rPr>
              <a:t>,</a:t>
            </a:r>
            <a:r>
              <a:rPr lang="en" sz="1100">
                <a:solidFill>
                  <a:schemeClr val="dk1"/>
                </a:solidFill>
                <a:latin typeface="Hind"/>
                <a:ea typeface="Hind"/>
                <a:cs typeface="Hind"/>
                <a:sym typeface="Hind"/>
              </a:rPr>
              <a:t> and infographics &amp; images by </a:t>
            </a:r>
            <a:r>
              <a:rPr lang="en" sz="1100" b="1">
                <a:solidFill>
                  <a:schemeClr val="dk1"/>
                </a:solidFill>
                <a:uFill>
                  <a:noFill/>
                </a:uFill>
                <a:latin typeface="Hind"/>
                <a:ea typeface="Hind"/>
                <a:cs typeface="Hind"/>
                <a:sym typeface="Hind"/>
                <a:hlinkClick r:id="rId4">
                  <a:extLst>
                    <a:ext uri="{A12FA001-AC4F-418D-AE19-62706E023703}">
                      <ahyp:hlinkClr xmlns:ahyp="http://schemas.microsoft.com/office/drawing/2018/hyperlinkcolor" val="tx"/>
                    </a:ext>
                  </a:extLst>
                </a:hlinkClick>
              </a:rPr>
              <a:t>Freepik</a:t>
            </a:r>
            <a:endParaRPr sz="1100" b="1">
              <a:solidFill>
                <a:schemeClr val="dk1"/>
              </a:solidFill>
              <a:latin typeface="Hind"/>
              <a:ea typeface="Hind"/>
              <a:cs typeface="Hind"/>
              <a:sym typeface="Hind"/>
            </a:endParaRPr>
          </a:p>
        </p:txBody>
      </p:sp>
      <p:sp>
        <p:nvSpPr>
          <p:cNvPr id="193" name="Google Shape;193;p27"/>
          <p:cNvSpPr/>
          <p:nvPr/>
        </p:nvSpPr>
        <p:spPr>
          <a:xfrm>
            <a:off x="502725" y="221900"/>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6003775" y="-241862"/>
            <a:ext cx="2490300" cy="24903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0" y="4160175"/>
            <a:ext cx="9195660" cy="112004"/>
          </a:xfrm>
          <a:custGeom>
            <a:avLst/>
            <a:gdLst/>
            <a:ahLst/>
            <a:cxnLst/>
            <a:rect l="l" t="t" r="r" b="b"/>
            <a:pathLst>
              <a:path w="37968" h="947" extrusionOk="0">
                <a:moveTo>
                  <a:pt x="1" y="1"/>
                </a:moveTo>
                <a:lnTo>
                  <a:pt x="1" y="947"/>
                </a:lnTo>
                <a:lnTo>
                  <a:pt x="37968" y="947"/>
                </a:lnTo>
                <a:lnTo>
                  <a:pt x="37968" y="1"/>
                </a:lnTo>
                <a:close/>
              </a:path>
            </a:pathLst>
          </a:custGeom>
          <a:solidFill>
            <a:srgbClr val="80B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983606" y="3285088"/>
            <a:ext cx="440400" cy="44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0" y="4272298"/>
            <a:ext cx="9195660" cy="871195"/>
          </a:xfrm>
          <a:custGeom>
            <a:avLst/>
            <a:gdLst/>
            <a:ahLst/>
            <a:cxnLst/>
            <a:rect l="l" t="t" r="r" b="b"/>
            <a:pathLst>
              <a:path w="37968" h="7366" extrusionOk="0">
                <a:moveTo>
                  <a:pt x="1" y="0"/>
                </a:moveTo>
                <a:lnTo>
                  <a:pt x="1" y="7365"/>
                </a:lnTo>
                <a:lnTo>
                  <a:pt x="37968" y="7365"/>
                </a:lnTo>
                <a:lnTo>
                  <a:pt x="37968" y="0"/>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720000" y="2431900"/>
            <a:ext cx="2773200" cy="130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5"/>
          <p:cNvSpPr txBox="1">
            <a:spLocks noGrp="1"/>
          </p:cNvSpPr>
          <p:nvPr>
            <p:ph type="subTitle" idx="2"/>
          </p:nvPr>
        </p:nvSpPr>
        <p:spPr>
          <a:xfrm>
            <a:off x="4022525" y="2431900"/>
            <a:ext cx="2773200" cy="130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 name="Google Shape;28;p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9" name="Google Shape;29;p5"/>
          <p:cNvSpPr txBox="1">
            <a:spLocks noGrp="1"/>
          </p:cNvSpPr>
          <p:nvPr>
            <p:ph type="title" idx="3"/>
          </p:nvPr>
        </p:nvSpPr>
        <p:spPr>
          <a:xfrm>
            <a:off x="720150" y="1946800"/>
            <a:ext cx="27780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0" name="Google Shape;30;p5"/>
          <p:cNvSpPr txBox="1">
            <a:spLocks noGrp="1"/>
          </p:cNvSpPr>
          <p:nvPr>
            <p:ph type="title" idx="4"/>
          </p:nvPr>
        </p:nvSpPr>
        <p:spPr>
          <a:xfrm>
            <a:off x="4015450" y="1946800"/>
            <a:ext cx="27828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5"/>
          <p:cNvSpPr/>
          <p:nvPr/>
        </p:nvSpPr>
        <p:spPr>
          <a:xfrm>
            <a:off x="0" y="4160175"/>
            <a:ext cx="9195660" cy="112004"/>
          </a:xfrm>
          <a:custGeom>
            <a:avLst/>
            <a:gdLst/>
            <a:ahLst/>
            <a:cxnLst/>
            <a:rect l="l" t="t" r="r" b="b"/>
            <a:pathLst>
              <a:path w="37968" h="947" extrusionOk="0">
                <a:moveTo>
                  <a:pt x="1" y="1"/>
                </a:moveTo>
                <a:lnTo>
                  <a:pt x="1" y="947"/>
                </a:lnTo>
                <a:lnTo>
                  <a:pt x="37968" y="947"/>
                </a:lnTo>
                <a:lnTo>
                  <a:pt x="37968" y="1"/>
                </a:lnTo>
                <a:close/>
              </a:path>
            </a:pathLst>
          </a:custGeom>
          <a:solidFill>
            <a:srgbClr val="80B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0" y="4272298"/>
            <a:ext cx="9195660" cy="871195"/>
          </a:xfrm>
          <a:custGeom>
            <a:avLst/>
            <a:gdLst/>
            <a:ahLst/>
            <a:cxnLst/>
            <a:rect l="l" t="t" r="r" b="b"/>
            <a:pathLst>
              <a:path w="37968" h="7366" extrusionOk="0">
                <a:moveTo>
                  <a:pt x="1" y="0"/>
                </a:moveTo>
                <a:lnTo>
                  <a:pt x="1" y="7365"/>
                </a:lnTo>
                <a:lnTo>
                  <a:pt x="37968" y="7365"/>
                </a:lnTo>
                <a:lnTo>
                  <a:pt x="37968" y="0"/>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190088" y="-302550"/>
            <a:ext cx="2571600" cy="25716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6" name="Google Shape;36;p6"/>
          <p:cNvSpPr/>
          <p:nvPr/>
        </p:nvSpPr>
        <p:spPr>
          <a:xfrm>
            <a:off x="-549950" y="3501075"/>
            <a:ext cx="1956300" cy="19563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7373763" y="-233725"/>
            <a:ext cx="2571600" cy="257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1131850" y="1294750"/>
            <a:ext cx="41628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9"/>
          <p:cNvSpPr txBox="1">
            <a:spLocks noGrp="1"/>
          </p:cNvSpPr>
          <p:nvPr>
            <p:ph type="subTitle" idx="1"/>
          </p:nvPr>
        </p:nvSpPr>
        <p:spPr>
          <a:xfrm>
            <a:off x="1442600" y="2589925"/>
            <a:ext cx="3541200" cy="12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20000" y="4140975"/>
            <a:ext cx="7704000" cy="603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rot="244">
            <a:off x="3877950" y="1205250"/>
            <a:ext cx="4227300" cy="1938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9600"/>
              <a:buNone/>
              <a:defRPr sz="13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4" name="Google Shape;54;p11"/>
          <p:cNvSpPr txBox="1">
            <a:spLocks noGrp="1"/>
          </p:cNvSpPr>
          <p:nvPr>
            <p:ph type="subTitle" idx="1"/>
          </p:nvPr>
        </p:nvSpPr>
        <p:spPr>
          <a:xfrm>
            <a:off x="3877900" y="3143388"/>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 name="Google Shape;55;p11"/>
          <p:cNvSpPr/>
          <p:nvPr/>
        </p:nvSpPr>
        <p:spPr>
          <a:xfrm>
            <a:off x="867698" y="133200"/>
            <a:ext cx="3010200" cy="30102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0" y="4160175"/>
            <a:ext cx="9195660" cy="112004"/>
          </a:xfrm>
          <a:custGeom>
            <a:avLst/>
            <a:gdLst/>
            <a:ahLst/>
            <a:cxnLst/>
            <a:rect l="l" t="t" r="r" b="b"/>
            <a:pathLst>
              <a:path w="37968" h="947" extrusionOk="0">
                <a:moveTo>
                  <a:pt x="1" y="1"/>
                </a:moveTo>
                <a:lnTo>
                  <a:pt x="1" y="947"/>
                </a:lnTo>
                <a:lnTo>
                  <a:pt x="37968" y="947"/>
                </a:lnTo>
                <a:lnTo>
                  <a:pt x="37968" y="1"/>
                </a:lnTo>
                <a:close/>
              </a:path>
            </a:pathLst>
          </a:custGeom>
          <a:solidFill>
            <a:srgbClr val="80B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a:off x="0" y="4272298"/>
            <a:ext cx="9195660" cy="871195"/>
          </a:xfrm>
          <a:custGeom>
            <a:avLst/>
            <a:gdLst/>
            <a:ahLst/>
            <a:cxnLst/>
            <a:rect l="l" t="t" r="r" b="b"/>
            <a:pathLst>
              <a:path w="37968" h="7366" extrusionOk="0">
                <a:moveTo>
                  <a:pt x="1" y="0"/>
                </a:moveTo>
                <a:lnTo>
                  <a:pt x="1" y="7365"/>
                </a:lnTo>
                <a:lnTo>
                  <a:pt x="37968" y="7365"/>
                </a:lnTo>
                <a:lnTo>
                  <a:pt x="37968" y="0"/>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286849" y="2765550"/>
            <a:ext cx="945900" cy="9459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a:off x="7982151" y="1205088"/>
            <a:ext cx="1938300" cy="19383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Manrope ExtraBold"/>
              <a:buNone/>
              <a:defRPr sz="31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100"/>
              <a:buFont typeface="Manrope ExtraBold"/>
              <a:buNone/>
              <a:defRPr sz="31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100"/>
              <a:buFont typeface="Manrope ExtraBold"/>
              <a:buNone/>
              <a:defRPr sz="31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100"/>
              <a:buFont typeface="Manrope ExtraBold"/>
              <a:buNone/>
              <a:defRPr sz="31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100"/>
              <a:buFont typeface="Manrope ExtraBold"/>
              <a:buNone/>
              <a:defRPr sz="31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100"/>
              <a:buFont typeface="Manrope ExtraBold"/>
              <a:buNone/>
              <a:defRPr sz="31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100"/>
              <a:buFont typeface="Manrope ExtraBold"/>
              <a:buNone/>
              <a:defRPr sz="31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100"/>
              <a:buFont typeface="Manrope ExtraBold"/>
              <a:buNone/>
              <a:defRPr sz="31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100"/>
              <a:buFont typeface="Manrope ExtraBold"/>
              <a:buNone/>
              <a:defRPr sz="3100">
                <a:solidFill>
                  <a:schemeClr val="dk1"/>
                </a:solidFill>
                <a:latin typeface="Manrope ExtraBold"/>
                <a:ea typeface="Manrope ExtraBold"/>
                <a:cs typeface="Manrope ExtraBold"/>
                <a:sym typeface="Manrope ExtraBold"/>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71" r:id="rId20"/>
    <p:sldLayoutId id="2147483672" r:id="rId21"/>
    <p:sldLayoutId id="2147483673" r:id="rId22"/>
    <p:sldLayoutId id="2147483674"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hyperlink" Target="https://docs.google.com/spreadsheets/d/1S73cprfqSGcsGfrK0lIwNxIP8ysJojcC8-ZPBPQp33A/copy#gid=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8.xml"/><Relationship Id="rId5" Type="http://schemas.openxmlformats.org/officeDocument/2006/relationships/image" Target="../media/image7.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hyperlink" Target="https://docs.google.com/spreadsheets/d/1S73cprfqSGcsGfrK0lIwNxIP8ysJojcC8-ZPBPQp33A/copy#gid=2029559588"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hyperlink" Target="https://docs.google.com/spreadsheets/d/1S73cprfqSGcsGfrK0lIwNxIP8ysJojcC8-ZPBPQp33A/copy#gid=506169332"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freepik.com/free-vector/hand-drawn-business-party-illustration_31799418.htm/?utm_source=slidesgo_template&amp;utm_medium=referral-link&amp;utm_campaign=sg_resources&amp;utm_content=freepik"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hyperlink" Target="https://www.freepik.com/free-vector/hand-drawn-trade-show-illustration_31799095.htm/?utm_source=slidesgo_template&amp;utm_medium=referral-link&amp;utm_campaign=sg_resources&amp;utm_content=freepik"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freepik.com/free-vector/hand-drawn-employee-benefits-illustration_31799107.htm/?utm_source=slidesgo_template&amp;utm_medium=referral-link&amp;utm_campaign=sg_resources&amp;utm_content=freepik" TargetMode="External"/><Relationship Id="rId3" Type="http://schemas.openxmlformats.org/officeDocument/2006/relationships/hyperlink" Target="https://www.freepik.com/free-photo/industrial-designers-working-3d-model_25176821.htm/?utm_source=slidesgo_template&amp;utm_medium=referral-link&amp;utm_campaign=sg_resources&amp;utm_content=freepik" TargetMode="External"/><Relationship Id="rId7" Type="http://schemas.openxmlformats.org/officeDocument/2006/relationships/hyperlink" Target="https://www.freepik.com/free-vector/hand-drawn-business-party-illustration_31799418.htm/?utm_source=slidesgo_template&amp;utm_medium=referral-link&amp;utm_campaign=sg_resources&amp;utm_content=freepik"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freepik.com/free-photo/young-business-people-office-working-with-tablet_21076024.htm/?utm_source=slidesgo_template&amp;utm_medium=referral-link&amp;utm_campaign=sg_resources&amp;utm_content=freepik" TargetMode="External"/><Relationship Id="rId11" Type="http://schemas.openxmlformats.org/officeDocument/2006/relationships/hyperlink" Target="https://www.flaticon.com/packs/strategy-66/?utm_source=slidesgo_template&amp;utm_medium=referral-link&amp;utm_campaign=sg_resources&amp;utm_content=flaticon" TargetMode="External"/><Relationship Id="rId5" Type="http://schemas.openxmlformats.org/officeDocument/2006/relationships/hyperlink" Target="https://www.freepik.com/free-photo/medium-shot-business-people-working-with-ipad_37127678.htm/?utm_source=slidesgo_template&amp;utm_medium=referral-link&amp;utm_campaign=sg_resources&amp;utm_content=freepik" TargetMode="External"/><Relationship Id="rId10" Type="http://schemas.openxmlformats.org/officeDocument/2006/relationships/hyperlink" Target="https://www.freepik.com/free-vector/hand-drawn-trade-show-illustration_31799095.htm/?utm_source=slidesgo_template&amp;utm_medium=referral-link&amp;utm_campaign=sg_resources&amp;utm_content=freepik" TargetMode="External"/><Relationship Id="rId4" Type="http://schemas.openxmlformats.org/officeDocument/2006/relationships/hyperlink" Target="https://www.freepik.com/free-photo/front-view-business-man-holding-tablet_37127756.htm/?utm_source=slidesgo_template&amp;utm_medium=referral-link&amp;utm_campaign=sg_resources&amp;utm_content=freepik" TargetMode="External"/><Relationship Id="rId9" Type="http://schemas.openxmlformats.org/officeDocument/2006/relationships/hyperlink" Target="https://www.freepik.com/free-vector/hand-drawn-employee-benefits-illustration_31799109.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p:nvPr/>
        </p:nvSpPr>
        <p:spPr>
          <a:xfrm>
            <a:off x="512150" y="950875"/>
            <a:ext cx="594000" cy="59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5925813" y="291750"/>
            <a:ext cx="2571600" cy="25716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txBox="1">
            <a:spLocks noGrp="1"/>
          </p:cNvSpPr>
          <p:nvPr>
            <p:ph type="subTitle" idx="1"/>
          </p:nvPr>
        </p:nvSpPr>
        <p:spPr>
          <a:xfrm rot="-546">
            <a:off x="7211688" y="4493423"/>
            <a:ext cx="4766145" cy="9550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sz="900" dirty="0"/>
          </a:p>
          <a:p>
            <a:pPr marL="0" lvl="0" indent="0" algn="l" rtl="0">
              <a:spcBef>
                <a:spcPts val="0"/>
              </a:spcBef>
              <a:spcAft>
                <a:spcPts val="0"/>
              </a:spcAft>
              <a:buNone/>
            </a:pPr>
            <a:r>
              <a:rPr lang="en-IN" sz="900" dirty="0"/>
              <a:t>WEB TECHNOLOGY 20CS2056</a:t>
            </a:r>
          </a:p>
          <a:p>
            <a:pPr marL="0" lvl="0" indent="0" algn="l" rtl="0">
              <a:spcBef>
                <a:spcPts val="0"/>
              </a:spcBef>
              <a:spcAft>
                <a:spcPts val="0"/>
              </a:spcAft>
              <a:buNone/>
            </a:pPr>
            <a:r>
              <a:rPr lang="en-IN" sz="900" dirty="0"/>
              <a:t>MINI PROJECT</a:t>
            </a:r>
          </a:p>
          <a:p>
            <a:pPr marL="0" lvl="0" indent="0" algn="l" rtl="0">
              <a:spcBef>
                <a:spcPts val="0"/>
              </a:spcBef>
              <a:spcAft>
                <a:spcPts val="0"/>
              </a:spcAft>
              <a:buNone/>
            </a:pPr>
            <a:r>
              <a:rPr lang="en-IN" sz="900" dirty="0"/>
              <a:t>PROJECT BASED LEARNING 2022-2023</a:t>
            </a:r>
            <a:endParaRPr sz="900" dirty="0"/>
          </a:p>
        </p:txBody>
      </p:sp>
      <p:sp>
        <p:nvSpPr>
          <p:cNvPr id="212" name="Google Shape;212;p32"/>
          <p:cNvSpPr txBox="1">
            <a:spLocks noGrp="1"/>
          </p:cNvSpPr>
          <p:nvPr>
            <p:ph type="ctrTitle"/>
          </p:nvPr>
        </p:nvSpPr>
        <p:spPr>
          <a:xfrm>
            <a:off x="380266" y="1588275"/>
            <a:ext cx="6406297" cy="1729200"/>
          </a:xfrm>
          <a:prstGeom prst="rect">
            <a:avLst/>
          </a:prstGeom>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n" sz="5400" dirty="0">
                <a:solidFill>
                  <a:schemeClr val="accent3"/>
                </a:solidFill>
              </a:rPr>
              <a:t>FARM</a:t>
            </a:r>
            <a:r>
              <a:rPr lang="en" sz="5400" dirty="0">
                <a:solidFill>
                  <a:schemeClr val="lt2"/>
                </a:solidFill>
              </a:rPr>
              <a:t>BUDDY</a:t>
            </a:r>
            <a:endParaRPr sz="5400" dirty="0">
              <a:solidFill>
                <a:schemeClr val="lt2"/>
              </a:solidFill>
            </a:endParaRPr>
          </a:p>
          <a:p>
            <a:pPr marL="0" lvl="0" indent="0" rtl="0">
              <a:lnSpc>
                <a:spcPct val="90000"/>
              </a:lnSpc>
              <a:spcBef>
                <a:spcPts val="0"/>
              </a:spcBef>
              <a:spcAft>
                <a:spcPts val="0"/>
              </a:spcAft>
              <a:buClr>
                <a:schemeClr val="dk1"/>
              </a:buClr>
              <a:buSzPts val="1100"/>
              <a:buFont typeface="Arial"/>
              <a:buNone/>
            </a:pPr>
            <a:r>
              <a:rPr lang="en" sz="2000" dirty="0">
                <a:solidFill>
                  <a:schemeClr val="dk1"/>
                </a:solidFill>
              </a:rPr>
              <a:t>A web-based Application for</a:t>
            </a:r>
            <a:br>
              <a:rPr lang="en" sz="2000" dirty="0">
                <a:solidFill>
                  <a:schemeClr val="dk1"/>
                </a:solidFill>
              </a:rPr>
            </a:br>
            <a:r>
              <a:rPr lang="en" sz="2400" dirty="0">
                <a:solidFill>
                  <a:schemeClr val="dk1"/>
                </a:solidFill>
              </a:rPr>
              <a:t>Agriculture Assistance</a:t>
            </a:r>
            <a:endParaRPr sz="2000" dirty="0">
              <a:solidFill>
                <a:schemeClr val="dk1"/>
              </a:solidFill>
            </a:endParaRPr>
          </a:p>
        </p:txBody>
      </p:sp>
      <p:sp>
        <p:nvSpPr>
          <p:cNvPr id="252" name="Google Shape;252;p32"/>
          <p:cNvSpPr/>
          <p:nvPr/>
        </p:nvSpPr>
        <p:spPr>
          <a:xfrm>
            <a:off x="4703850" y="345775"/>
            <a:ext cx="1069800" cy="10698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5839375" y="2906750"/>
            <a:ext cx="594000" cy="594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98BF471-06C6-B374-DBE7-15A7B7C56E3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1550" l="10000" r="90000">
                        <a14:foregroundMark x1="69450" y1="48450" x2="69450" y2="48450"/>
                        <a14:foregroundMark x1="63200" y1="91550" x2="63200" y2="91550"/>
                        <a14:foregroundMark x1="67300" y1="84450" x2="67300" y2="84450"/>
                        <a14:foregroundMark x1="68350" y1="84950" x2="68350" y2="84950"/>
                        <a14:foregroundMark x1="67800" y1="84250" x2="67700" y2="86000"/>
                        <a14:foregroundMark x1="69250" y1="84250" x2="68050" y2="88300"/>
                        <a14:foregroundMark x1="67400" y1="82650" x2="67500" y2="86100"/>
                        <a14:foregroundMark x1="67900" y1="46500" x2="67900" y2="46500"/>
                        <a14:foregroundMark x1="67900" y1="46500" x2="67900" y2="46500"/>
                        <a14:foregroundMark x1="67900" y1="46500" x2="67900" y2="46500"/>
                        <a14:foregroundMark x1="71050" y1="46700" x2="63250" y2="45250"/>
                        <a14:backgroundMark x1="44050" y1="78350" x2="44050" y2="78350"/>
                        <a14:backgroundMark x1="35700" y1="71100" x2="35700" y2="71100"/>
                        <a14:backgroundMark x1="54300" y1="75850" x2="54300" y2="75850"/>
                        <a14:backgroundMark x1="13900" y1="70000" x2="13900" y2="70000"/>
                        <a14:backgroundMark x1="13900" y1="70000" x2="13900" y2="70000"/>
                        <a14:backgroundMark x1="14150" y1="59150" x2="33200" y2="55250"/>
                        <a14:backgroundMark x1="33200" y1="55250" x2="53300" y2="67400"/>
                        <a14:backgroundMark x1="53300" y1="67400" x2="51450" y2="86700"/>
                        <a14:backgroundMark x1="51450" y1="86700" x2="13850" y2="82050"/>
                        <a14:backgroundMark x1="13850" y1="82050" x2="9550" y2="67800"/>
                        <a14:backgroundMark x1="9550" y1="67800" x2="12100" y2="61800"/>
                        <a14:backgroundMark x1="58900" y1="76100" x2="58900" y2="76100"/>
                        <a14:backgroundMark x1="57500" y1="64600" x2="57500" y2="64600"/>
                        <a14:backgroundMark x1="58450" y1="63750" x2="58450" y2="63750"/>
                        <a14:backgroundMark x1="55400" y1="63050" x2="66150" y2="84200"/>
                        <a14:backgroundMark x1="70149" y1="84956" x2="76200" y2="86100"/>
                        <a14:backgroundMark x1="66383" y1="84282" x2="61350" y2="83350"/>
                        <a14:backgroundMark x1="76200" y1="86100" x2="69990" y2="84950"/>
                        <a14:backgroundMark x1="61350" y1="83350" x2="63900" y2="77500"/>
                        <a14:backgroundMark x1="63900" y1="77500" x2="63900" y2="77500"/>
                        <a14:backgroundMark x1="64050" y1="72350" x2="64050" y2="72350"/>
                        <a14:backgroundMark x1="64050" y1="72350" x2="64050" y2="72350"/>
                        <a14:backgroundMark x1="77350" y1="84050" x2="75400" y2="75850"/>
                        <a14:backgroundMark x1="70650" y1="86400" x2="72200" y2="75950"/>
                        <a14:backgroundMark x1="74900" y1="72700" x2="74900" y2="72700"/>
                        <a14:backgroundMark x1="74900" y1="72700" x2="74900" y2="72700"/>
                        <a14:backgroundMark x1="80500" y1="68850" x2="86250" y2="78000"/>
                        <a14:backgroundMark x1="86250" y1="78000" x2="87650" y2="83350"/>
                        <a14:backgroundMark x1="87650" y1="83350" x2="87650" y2="83350"/>
                        <a14:backgroundMark x1="87650" y1="83350" x2="87650" y2="83350"/>
                        <a14:backgroundMark x1="87250" y1="86800" x2="84050" y2="76250"/>
                        <a14:backgroundMark x1="71450" y1="71000" x2="76350" y2="74550"/>
                        <a14:backgroundMark x1="79850" y1="82850" x2="79850" y2="82850"/>
                        <a14:backgroundMark x1="79850" y1="82850" x2="79850" y2="82850"/>
                        <a14:backgroundMark x1="80100" y1="81200" x2="80100" y2="81200"/>
                        <a14:backgroundMark x1="80100" y1="81200" x2="80100" y2="81200"/>
                        <a14:backgroundMark x1="78150" y1="76650" x2="78150" y2="76650"/>
                        <a14:backgroundMark x1="78150" y1="76650" x2="78150" y2="76650"/>
                        <a14:backgroundMark x1="75500" y1="73100" x2="75500" y2="73100"/>
                        <a14:backgroundMark x1="75500" y1="73100" x2="75500" y2="73100"/>
                        <a14:backgroundMark x1="79750" y1="81000" x2="79750" y2="81000"/>
                        <a14:backgroundMark x1="79750" y1="81000" x2="79750" y2="81000"/>
                        <a14:backgroundMark x1="82600" y1="84650" x2="82600" y2="84650"/>
                        <a14:backgroundMark x1="82600" y1="84650" x2="82600" y2="84650"/>
                        <a14:backgroundMark x1="79550" y1="80400" x2="79550" y2="80400"/>
                        <a14:backgroundMark x1="79550" y1="80400" x2="79550" y2="80400"/>
                        <a14:backgroundMark x1="64000" y1="72700" x2="64000" y2="72700"/>
                        <a14:backgroundMark x1="64000" y1="72700" x2="64000" y2="72700"/>
                        <a14:backgroundMark x1="62950" y1="64800" x2="62950" y2="64800"/>
                        <a14:backgroundMark x1="62950" y1="64800" x2="62950" y2="64800"/>
                        <a14:backgroundMark x1="63650" y1="62300" x2="63650" y2="62300"/>
                        <a14:backgroundMark x1="63650" y1="62300" x2="63650" y2="62300"/>
                        <a14:backgroundMark x1="63950" y1="73200" x2="63950" y2="73200"/>
                        <a14:backgroundMark x1="63950" y1="73200" x2="63950" y2="73200"/>
                        <a14:backgroundMark x1="64700" y1="74950" x2="64700" y2="74950"/>
                        <a14:backgroundMark x1="64700" y1="74950" x2="64700" y2="74950"/>
                        <a14:backgroundMark x1="64800" y1="69550" x2="64800" y2="69550"/>
                        <a14:backgroundMark x1="64800" y1="69550" x2="64800" y2="69550"/>
                        <a14:backgroundMark x1="71850" y1="74250" x2="71850" y2="74250"/>
                        <a14:backgroundMark x1="71850" y1="74250" x2="71850" y2="74250"/>
                        <a14:backgroundMark x1="65300" y1="69650" x2="65300" y2="69650"/>
                        <a14:backgroundMark x1="65300" y1="69650" x2="65300" y2="69650"/>
                      </a14:backgroundRemoval>
                    </a14:imgEffect>
                  </a14:imgLayer>
                </a14:imgProps>
              </a:ext>
            </a:extLst>
          </a:blip>
          <a:srcRect l="35025" t="13586" r="-163" b="6530"/>
          <a:stretch/>
        </p:blipFill>
        <p:spPr>
          <a:xfrm>
            <a:off x="6065067" y="866387"/>
            <a:ext cx="2523241" cy="3362713"/>
          </a:xfrm>
          <a:prstGeom prst="rect">
            <a:avLst/>
          </a:prstGeom>
        </p:spPr>
      </p:pic>
      <p:sp>
        <p:nvSpPr>
          <p:cNvPr id="4" name="Google Shape;211;p32">
            <a:extLst>
              <a:ext uri="{FF2B5EF4-FFF2-40B4-BE49-F238E27FC236}">
                <a16:creationId xmlns:a16="http://schemas.microsoft.com/office/drawing/2014/main" id="{470B87E2-8EDD-5638-F860-D44B4AB4E445}"/>
              </a:ext>
            </a:extLst>
          </p:cNvPr>
          <p:cNvSpPr txBox="1">
            <a:spLocks/>
          </p:cNvSpPr>
          <p:nvPr/>
        </p:nvSpPr>
        <p:spPr>
          <a:xfrm rot="-546">
            <a:off x="-62371" y="4229477"/>
            <a:ext cx="4766145" cy="9550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800"/>
              <a:buFont typeface="Hind"/>
              <a:buNone/>
              <a:defRPr sz="1800" b="0" i="0" u="none" strike="noStrike" cap="none">
                <a:solidFill>
                  <a:schemeClr val="dk1"/>
                </a:solidFill>
                <a:latin typeface="Hind"/>
                <a:ea typeface="Hind"/>
                <a:cs typeface="Hind"/>
                <a:sym typeface="Hind"/>
              </a:defRPr>
            </a:lvl9pPr>
          </a:lstStyle>
          <a:p>
            <a:pPr marL="0" indent="0"/>
            <a:r>
              <a:rPr lang="en-US" sz="1050" b="1" dirty="0"/>
              <a:t>URK21AI1020  ANVIN SHAIJU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15" name="Title 14">
            <a:extLst>
              <a:ext uri="{FF2B5EF4-FFF2-40B4-BE49-F238E27FC236}">
                <a16:creationId xmlns:a16="http://schemas.microsoft.com/office/drawing/2014/main" id="{BEF41B6A-24E7-412A-B130-B51422A4E751}"/>
              </a:ext>
            </a:extLst>
          </p:cNvPr>
          <p:cNvSpPr>
            <a:spLocks noGrp="1"/>
          </p:cNvSpPr>
          <p:nvPr>
            <p:ph type="title"/>
          </p:nvPr>
        </p:nvSpPr>
        <p:spPr>
          <a:xfrm>
            <a:off x="78445" y="326148"/>
            <a:ext cx="7704000" cy="564300"/>
          </a:xfrm>
        </p:spPr>
        <p:txBody>
          <a:bodyPr/>
          <a:lstStyle/>
          <a:p>
            <a:r>
              <a:rPr lang="en-IN" dirty="0"/>
              <a:t>SEQUENCE DIAGRAM</a:t>
            </a:r>
          </a:p>
        </p:txBody>
      </p:sp>
      <p:graphicFrame>
        <p:nvGraphicFramePr>
          <p:cNvPr id="4" name="Diagram 3">
            <a:extLst>
              <a:ext uri="{FF2B5EF4-FFF2-40B4-BE49-F238E27FC236}">
                <a16:creationId xmlns:a16="http://schemas.microsoft.com/office/drawing/2014/main" id="{DE4E69A9-C972-839F-5D9F-7E4C2A79DEDF}"/>
              </a:ext>
            </a:extLst>
          </p:cNvPr>
          <p:cNvGraphicFramePr/>
          <p:nvPr>
            <p:extLst>
              <p:ext uri="{D42A27DB-BD31-4B8C-83A1-F6EECF244321}">
                <p14:modId xmlns:p14="http://schemas.microsoft.com/office/powerpoint/2010/main" val="1069164062"/>
              </p:ext>
            </p:extLst>
          </p:nvPr>
        </p:nvGraphicFramePr>
        <p:xfrm>
          <a:off x="179438" y="421763"/>
          <a:ext cx="896456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Connector: Elbow 5">
            <a:extLst>
              <a:ext uri="{FF2B5EF4-FFF2-40B4-BE49-F238E27FC236}">
                <a16:creationId xmlns:a16="http://schemas.microsoft.com/office/drawing/2014/main" id="{263AB63A-E128-7D23-4EC2-121F8ED1C42E}"/>
              </a:ext>
            </a:extLst>
          </p:cNvPr>
          <p:cNvCxnSpPr>
            <a:cxnSpLocks/>
          </p:cNvCxnSpPr>
          <p:nvPr/>
        </p:nvCxnSpPr>
        <p:spPr>
          <a:xfrm flipV="1">
            <a:off x="3687097" y="1902542"/>
            <a:ext cx="2920180" cy="2308123"/>
          </a:xfrm>
          <a:prstGeom prst="bentConnector3">
            <a:avLst>
              <a:gd name="adj1" fmla="val 33838"/>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46881CF4-7D4D-59E6-5CE7-D898B644C3CA}"/>
              </a:ext>
            </a:extLst>
          </p:cNvPr>
          <p:cNvCxnSpPr>
            <a:cxnSpLocks/>
          </p:cNvCxnSpPr>
          <p:nvPr/>
        </p:nvCxnSpPr>
        <p:spPr>
          <a:xfrm rot="16200000" flipV="1">
            <a:off x="4146293" y="2446233"/>
            <a:ext cx="1360232" cy="1098757"/>
          </a:xfrm>
          <a:prstGeom prst="bentConnector3">
            <a:avLst>
              <a:gd name="adj1" fmla="val 8090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9456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15" name="Title 14">
            <a:extLst>
              <a:ext uri="{FF2B5EF4-FFF2-40B4-BE49-F238E27FC236}">
                <a16:creationId xmlns:a16="http://schemas.microsoft.com/office/drawing/2014/main" id="{BEF41B6A-24E7-412A-B130-B51422A4E751}"/>
              </a:ext>
            </a:extLst>
          </p:cNvPr>
          <p:cNvSpPr>
            <a:spLocks noGrp="1"/>
          </p:cNvSpPr>
          <p:nvPr>
            <p:ph type="title"/>
          </p:nvPr>
        </p:nvSpPr>
        <p:spPr>
          <a:xfrm>
            <a:off x="720000" y="539999"/>
            <a:ext cx="7704000" cy="2846139"/>
          </a:xfrm>
        </p:spPr>
        <p:txBody>
          <a:bodyPr/>
          <a:lstStyle/>
          <a:p>
            <a:r>
              <a:rPr lang="en-IN" dirty="0"/>
              <a:t>List of modules and module </a:t>
            </a:r>
            <a:r>
              <a:rPr lang="en-IN" dirty="0" err="1"/>
              <a:t>explantion</a:t>
            </a:r>
            <a:r>
              <a:rPr lang="en-IN" dirty="0"/>
              <a:t> using VS code and website presentation</a:t>
            </a:r>
          </a:p>
        </p:txBody>
      </p:sp>
    </p:spTree>
    <p:extLst>
      <p:ext uri="{BB962C8B-B14F-4D97-AF65-F5344CB8AC3E}">
        <p14:creationId xmlns:p14="http://schemas.microsoft.com/office/powerpoint/2010/main" val="2428781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p:nvPr/>
        </p:nvSpPr>
        <p:spPr>
          <a:xfrm>
            <a:off x="292488" y="1978938"/>
            <a:ext cx="1845600" cy="184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4914150" y="3016050"/>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txBox="1">
            <a:spLocks noGrp="1"/>
          </p:cNvSpPr>
          <p:nvPr>
            <p:ph type="title"/>
          </p:nvPr>
        </p:nvSpPr>
        <p:spPr>
          <a:xfrm rot="-308">
            <a:off x="1008345" y="2309855"/>
            <a:ext cx="3348300" cy="99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200 units</a:t>
            </a:r>
            <a:endParaRPr/>
          </a:p>
        </p:txBody>
      </p:sp>
      <p:sp>
        <p:nvSpPr>
          <p:cNvPr id="496" name="Google Shape;496;p41"/>
          <p:cNvSpPr txBox="1">
            <a:spLocks noGrp="1"/>
          </p:cNvSpPr>
          <p:nvPr>
            <p:ph type="subTitle" idx="1"/>
          </p:nvPr>
        </p:nvSpPr>
        <p:spPr>
          <a:xfrm>
            <a:off x="1008345" y="3301200"/>
            <a:ext cx="3348300" cy="445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Break-even point </a:t>
            </a:r>
            <a:endParaRPr/>
          </a:p>
        </p:txBody>
      </p:sp>
      <p:sp>
        <p:nvSpPr>
          <p:cNvPr id="497" name="Google Shape;497;p41"/>
          <p:cNvSpPr txBox="1">
            <a:spLocks noGrp="1"/>
          </p:cNvSpPr>
          <p:nvPr>
            <p:ph type="title" idx="2"/>
          </p:nvPr>
        </p:nvSpPr>
        <p:spPr>
          <a:xfrm>
            <a:off x="4744157" y="540000"/>
            <a:ext cx="3348300" cy="99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25%</a:t>
            </a:r>
            <a:endParaRPr/>
          </a:p>
        </p:txBody>
      </p:sp>
      <p:sp>
        <p:nvSpPr>
          <p:cNvPr id="498" name="Google Shape;498;p41"/>
          <p:cNvSpPr txBox="1">
            <a:spLocks noGrp="1"/>
          </p:cNvSpPr>
          <p:nvPr>
            <p:ph type="subTitle" idx="3"/>
          </p:nvPr>
        </p:nvSpPr>
        <p:spPr>
          <a:xfrm>
            <a:off x="4744157" y="1531200"/>
            <a:ext cx="3348300" cy="445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Market share in the industry</a:t>
            </a:r>
            <a:endParaRPr/>
          </a:p>
        </p:txBody>
      </p:sp>
      <p:sp>
        <p:nvSpPr>
          <p:cNvPr id="500" name="Google Shape;500;p41"/>
          <p:cNvSpPr txBox="1">
            <a:spLocks noGrp="1"/>
          </p:cNvSpPr>
          <p:nvPr>
            <p:ph type="subTitle" idx="5"/>
          </p:nvPr>
        </p:nvSpPr>
        <p:spPr>
          <a:xfrm>
            <a:off x="1008345" y="1531188"/>
            <a:ext cx="3346800" cy="445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Net profit of the project</a:t>
            </a:r>
            <a:endParaRPr/>
          </a:p>
        </p:txBody>
      </p:sp>
      <p:grpSp>
        <p:nvGrpSpPr>
          <p:cNvPr id="501" name="Google Shape;501;p41"/>
          <p:cNvGrpSpPr/>
          <p:nvPr/>
        </p:nvGrpSpPr>
        <p:grpSpPr>
          <a:xfrm>
            <a:off x="5048947" y="2136028"/>
            <a:ext cx="3348310" cy="2775535"/>
            <a:chOff x="1717600" y="4320100"/>
            <a:chExt cx="844275" cy="699850"/>
          </a:xfrm>
        </p:grpSpPr>
        <p:sp>
          <p:nvSpPr>
            <p:cNvPr id="502" name="Google Shape;502;p41"/>
            <p:cNvSpPr/>
            <p:nvPr/>
          </p:nvSpPr>
          <p:spPr>
            <a:xfrm>
              <a:off x="1717600" y="4975100"/>
              <a:ext cx="844275" cy="44850"/>
            </a:xfrm>
            <a:custGeom>
              <a:avLst/>
              <a:gdLst/>
              <a:ahLst/>
              <a:cxnLst/>
              <a:rect l="l" t="t" r="r" b="b"/>
              <a:pathLst>
                <a:path w="33771" h="1794" extrusionOk="0">
                  <a:moveTo>
                    <a:pt x="16885" y="0"/>
                  </a:moveTo>
                  <a:cubicBezTo>
                    <a:pt x="12407" y="0"/>
                    <a:pt x="8112" y="95"/>
                    <a:pt x="4946" y="263"/>
                  </a:cubicBezTo>
                  <a:cubicBezTo>
                    <a:pt x="1779" y="432"/>
                    <a:pt x="0" y="660"/>
                    <a:pt x="0" y="897"/>
                  </a:cubicBezTo>
                  <a:cubicBezTo>
                    <a:pt x="0" y="1135"/>
                    <a:pt x="1779" y="1363"/>
                    <a:pt x="4946" y="1532"/>
                  </a:cubicBezTo>
                  <a:cubicBezTo>
                    <a:pt x="8112" y="1699"/>
                    <a:pt x="12407" y="1793"/>
                    <a:pt x="16885" y="1793"/>
                  </a:cubicBezTo>
                  <a:cubicBezTo>
                    <a:pt x="21364" y="1793"/>
                    <a:pt x="25659" y="1699"/>
                    <a:pt x="28825" y="1532"/>
                  </a:cubicBezTo>
                  <a:cubicBezTo>
                    <a:pt x="31992" y="1363"/>
                    <a:pt x="33771" y="1135"/>
                    <a:pt x="33771" y="897"/>
                  </a:cubicBezTo>
                  <a:cubicBezTo>
                    <a:pt x="33771" y="660"/>
                    <a:pt x="31992" y="432"/>
                    <a:pt x="28825" y="263"/>
                  </a:cubicBezTo>
                  <a:cubicBezTo>
                    <a:pt x="25659" y="95"/>
                    <a:pt x="21364" y="0"/>
                    <a:pt x="16885" y="0"/>
                  </a:cubicBezTo>
                  <a:close/>
                </a:path>
              </a:pathLst>
            </a:custGeom>
            <a:solidFill>
              <a:srgbClr val="94C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1966900" y="4975975"/>
              <a:ext cx="19950" cy="19925"/>
            </a:xfrm>
            <a:custGeom>
              <a:avLst/>
              <a:gdLst/>
              <a:ahLst/>
              <a:cxnLst/>
              <a:rect l="l" t="t" r="r" b="b"/>
              <a:pathLst>
                <a:path w="798" h="797" extrusionOk="0">
                  <a:moveTo>
                    <a:pt x="399" y="0"/>
                  </a:moveTo>
                  <a:cubicBezTo>
                    <a:pt x="179" y="0"/>
                    <a:pt x="0" y="178"/>
                    <a:pt x="0" y="398"/>
                  </a:cubicBezTo>
                  <a:cubicBezTo>
                    <a:pt x="0" y="618"/>
                    <a:pt x="179" y="796"/>
                    <a:pt x="399" y="796"/>
                  </a:cubicBezTo>
                  <a:cubicBezTo>
                    <a:pt x="619" y="796"/>
                    <a:pt x="798" y="618"/>
                    <a:pt x="798" y="398"/>
                  </a:cubicBezTo>
                  <a:cubicBezTo>
                    <a:pt x="798" y="178"/>
                    <a:pt x="619" y="0"/>
                    <a:pt x="399" y="0"/>
                  </a:cubicBezTo>
                  <a:close/>
                </a:path>
              </a:pathLst>
            </a:custGeom>
            <a:solidFill>
              <a:srgbClr val="304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1964250" y="4927325"/>
              <a:ext cx="228975" cy="52575"/>
            </a:xfrm>
            <a:custGeom>
              <a:avLst/>
              <a:gdLst/>
              <a:ahLst/>
              <a:cxnLst/>
              <a:rect l="l" t="t" r="r" b="b"/>
              <a:pathLst>
                <a:path w="9159" h="2103" extrusionOk="0">
                  <a:moveTo>
                    <a:pt x="4579" y="1"/>
                  </a:moveTo>
                  <a:lnTo>
                    <a:pt x="827" y="900"/>
                  </a:lnTo>
                  <a:cubicBezTo>
                    <a:pt x="603" y="953"/>
                    <a:pt x="417" y="1110"/>
                    <a:pt x="327" y="1322"/>
                  </a:cubicBezTo>
                  <a:lnTo>
                    <a:pt x="0" y="2093"/>
                  </a:lnTo>
                  <a:lnTo>
                    <a:pt x="994" y="2103"/>
                  </a:lnTo>
                  <a:cubicBezTo>
                    <a:pt x="1076" y="1822"/>
                    <a:pt x="1315" y="1619"/>
                    <a:pt x="1605" y="1583"/>
                  </a:cubicBezTo>
                  <a:lnTo>
                    <a:pt x="4579" y="1227"/>
                  </a:lnTo>
                  <a:lnTo>
                    <a:pt x="7554" y="1583"/>
                  </a:lnTo>
                  <a:cubicBezTo>
                    <a:pt x="7843" y="1619"/>
                    <a:pt x="8085" y="1822"/>
                    <a:pt x="8165" y="2103"/>
                  </a:cubicBezTo>
                  <a:lnTo>
                    <a:pt x="9158" y="2093"/>
                  </a:lnTo>
                  <a:lnTo>
                    <a:pt x="8831" y="1322"/>
                  </a:lnTo>
                  <a:cubicBezTo>
                    <a:pt x="8740" y="1110"/>
                    <a:pt x="8555" y="953"/>
                    <a:pt x="8332" y="900"/>
                  </a:cubicBezTo>
                  <a:lnTo>
                    <a:pt x="4579" y="1"/>
                  </a:lnTo>
                  <a:close/>
                </a:path>
              </a:pathLst>
            </a:custGeom>
            <a:solidFill>
              <a:srgbClr val="5E9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2170525" y="4975975"/>
              <a:ext cx="19950" cy="19925"/>
            </a:xfrm>
            <a:custGeom>
              <a:avLst/>
              <a:gdLst/>
              <a:ahLst/>
              <a:cxnLst/>
              <a:rect l="l" t="t" r="r" b="b"/>
              <a:pathLst>
                <a:path w="798" h="797" extrusionOk="0">
                  <a:moveTo>
                    <a:pt x="399" y="0"/>
                  </a:moveTo>
                  <a:cubicBezTo>
                    <a:pt x="180" y="0"/>
                    <a:pt x="1" y="178"/>
                    <a:pt x="1" y="398"/>
                  </a:cubicBezTo>
                  <a:cubicBezTo>
                    <a:pt x="1" y="618"/>
                    <a:pt x="180" y="796"/>
                    <a:pt x="399" y="796"/>
                  </a:cubicBezTo>
                  <a:cubicBezTo>
                    <a:pt x="619" y="796"/>
                    <a:pt x="798" y="618"/>
                    <a:pt x="798" y="398"/>
                  </a:cubicBezTo>
                  <a:cubicBezTo>
                    <a:pt x="798" y="178"/>
                    <a:pt x="619" y="0"/>
                    <a:pt x="399" y="0"/>
                  </a:cubicBezTo>
                  <a:close/>
                </a:path>
              </a:pathLst>
            </a:custGeom>
            <a:solidFill>
              <a:srgbClr val="304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1991350" y="4636825"/>
              <a:ext cx="68775" cy="161900"/>
            </a:xfrm>
            <a:custGeom>
              <a:avLst/>
              <a:gdLst/>
              <a:ahLst/>
              <a:cxnLst/>
              <a:rect l="l" t="t" r="r" b="b"/>
              <a:pathLst>
                <a:path w="2751" h="6476" extrusionOk="0">
                  <a:moveTo>
                    <a:pt x="230" y="1"/>
                  </a:moveTo>
                  <a:cubicBezTo>
                    <a:pt x="220" y="56"/>
                    <a:pt x="0" y="1362"/>
                    <a:pt x="145" y="2797"/>
                  </a:cubicBezTo>
                  <a:cubicBezTo>
                    <a:pt x="347" y="4800"/>
                    <a:pt x="1170" y="6073"/>
                    <a:pt x="2523" y="6475"/>
                  </a:cubicBezTo>
                  <a:lnTo>
                    <a:pt x="2750" y="5712"/>
                  </a:lnTo>
                  <a:cubicBezTo>
                    <a:pt x="223" y="4959"/>
                    <a:pt x="1008" y="185"/>
                    <a:pt x="1015" y="135"/>
                  </a:cubicBezTo>
                  <a:lnTo>
                    <a:pt x="230" y="1"/>
                  </a:lnTo>
                  <a:close/>
                </a:path>
              </a:pathLst>
            </a:custGeom>
            <a:solidFill>
              <a:srgbClr val="46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2061900" y="4822500"/>
              <a:ext cx="30650" cy="109350"/>
            </a:xfrm>
            <a:custGeom>
              <a:avLst/>
              <a:gdLst/>
              <a:ahLst/>
              <a:cxnLst/>
              <a:rect l="l" t="t" r="r" b="b"/>
              <a:pathLst>
                <a:path w="1226" h="4374" extrusionOk="0">
                  <a:moveTo>
                    <a:pt x="1" y="0"/>
                  </a:moveTo>
                  <a:lnTo>
                    <a:pt x="1" y="4374"/>
                  </a:lnTo>
                  <a:lnTo>
                    <a:pt x="1226" y="4374"/>
                  </a:lnTo>
                  <a:lnTo>
                    <a:pt x="1226" y="0"/>
                  </a:lnTo>
                  <a:close/>
                </a:path>
              </a:pathLst>
            </a:custGeom>
            <a:solidFill>
              <a:srgbClr val="46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2045950" y="4799100"/>
              <a:ext cx="62375" cy="29925"/>
            </a:xfrm>
            <a:custGeom>
              <a:avLst/>
              <a:gdLst/>
              <a:ahLst/>
              <a:cxnLst/>
              <a:rect l="l" t="t" r="r" b="b"/>
              <a:pathLst>
                <a:path w="2495" h="1197" extrusionOk="0">
                  <a:moveTo>
                    <a:pt x="0" y="0"/>
                  </a:moveTo>
                  <a:lnTo>
                    <a:pt x="0" y="747"/>
                  </a:lnTo>
                  <a:cubicBezTo>
                    <a:pt x="0" y="996"/>
                    <a:pt x="201" y="1197"/>
                    <a:pt x="451" y="1197"/>
                  </a:cubicBezTo>
                  <a:lnTo>
                    <a:pt x="2046" y="1197"/>
                  </a:lnTo>
                  <a:cubicBezTo>
                    <a:pt x="2294" y="1197"/>
                    <a:pt x="2495" y="996"/>
                    <a:pt x="2495" y="747"/>
                  </a:cubicBezTo>
                  <a:lnTo>
                    <a:pt x="2495" y="0"/>
                  </a:lnTo>
                  <a:close/>
                </a:path>
              </a:pathLst>
            </a:custGeom>
            <a:solidFill>
              <a:srgbClr val="5E9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1966875" y="4763600"/>
              <a:ext cx="208625" cy="27425"/>
            </a:xfrm>
            <a:custGeom>
              <a:avLst/>
              <a:gdLst/>
              <a:ahLst/>
              <a:cxnLst/>
              <a:rect l="l" t="t" r="r" b="b"/>
              <a:pathLst>
                <a:path w="8345" h="1097" extrusionOk="0">
                  <a:moveTo>
                    <a:pt x="1036" y="1"/>
                  </a:moveTo>
                  <a:cubicBezTo>
                    <a:pt x="464" y="1"/>
                    <a:pt x="0" y="463"/>
                    <a:pt x="0" y="1036"/>
                  </a:cubicBezTo>
                  <a:lnTo>
                    <a:pt x="0" y="1096"/>
                  </a:lnTo>
                  <a:lnTo>
                    <a:pt x="8345" y="1096"/>
                  </a:lnTo>
                  <a:lnTo>
                    <a:pt x="8345" y="1036"/>
                  </a:lnTo>
                  <a:cubicBezTo>
                    <a:pt x="8345" y="465"/>
                    <a:pt x="7882" y="1"/>
                    <a:pt x="7309" y="1"/>
                  </a:cubicBezTo>
                  <a:close/>
                </a:path>
              </a:pathLst>
            </a:custGeom>
            <a:solidFill>
              <a:srgbClr val="EB6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1964375" y="4785400"/>
              <a:ext cx="215475" cy="22475"/>
            </a:xfrm>
            <a:custGeom>
              <a:avLst/>
              <a:gdLst/>
              <a:ahLst/>
              <a:cxnLst/>
              <a:rect l="l" t="t" r="r" b="b"/>
              <a:pathLst>
                <a:path w="8619" h="899" extrusionOk="0">
                  <a:moveTo>
                    <a:pt x="173" y="0"/>
                  </a:moveTo>
                  <a:cubicBezTo>
                    <a:pt x="77" y="0"/>
                    <a:pt x="0" y="78"/>
                    <a:pt x="0" y="173"/>
                  </a:cubicBezTo>
                  <a:lnTo>
                    <a:pt x="0" y="726"/>
                  </a:lnTo>
                  <a:cubicBezTo>
                    <a:pt x="0" y="821"/>
                    <a:pt x="77" y="898"/>
                    <a:pt x="173" y="898"/>
                  </a:cubicBezTo>
                  <a:lnTo>
                    <a:pt x="8446" y="898"/>
                  </a:lnTo>
                  <a:cubicBezTo>
                    <a:pt x="8542" y="898"/>
                    <a:pt x="8618" y="821"/>
                    <a:pt x="8618" y="726"/>
                  </a:cubicBezTo>
                  <a:lnTo>
                    <a:pt x="8618" y="173"/>
                  </a:lnTo>
                  <a:cubicBezTo>
                    <a:pt x="8618" y="76"/>
                    <a:pt x="8540" y="0"/>
                    <a:pt x="8446" y="0"/>
                  </a:cubicBezTo>
                  <a:close/>
                </a:path>
              </a:pathLst>
            </a:custGeom>
            <a:solidFill>
              <a:srgbClr val="83B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1935100" y="4561600"/>
              <a:ext cx="189300" cy="155675"/>
            </a:xfrm>
            <a:custGeom>
              <a:avLst/>
              <a:gdLst/>
              <a:ahLst/>
              <a:cxnLst/>
              <a:rect l="l" t="t" r="r" b="b"/>
              <a:pathLst>
                <a:path w="7572" h="6227" extrusionOk="0">
                  <a:moveTo>
                    <a:pt x="1087" y="0"/>
                  </a:moveTo>
                  <a:cubicBezTo>
                    <a:pt x="488" y="0"/>
                    <a:pt x="0" y="487"/>
                    <a:pt x="0" y="1088"/>
                  </a:cubicBezTo>
                  <a:lnTo>
                    <a:pt x="0" y="5139"/>
                  </a:lnTo>
                  <a:cubicBezTo>
                    <a:pt x="0" y="5740"/>
                    <a:pt x="488" y="6225"/>
                    <a:pt x="1087" y="6227"/>
                  </a:cubicBezTo>
                  <a:lnTo>
                    <a:pt x="6485" y="6227"/>
                  </a:lnTo>
                  <a:cubicBezTo>
                    <a:pt x="7084" y="6227"/>
                    <a:pt x="7571" y="5740"/>
                    <a:pt x="7571" y="5139"/>
                  </a:cubicBezTo>
                  <a:lnTo>
                    <a:pt x="7571" y="1088"/>
                  </a:lnTo>
                  <a:cubicBezTo>
                    <a:pt x="7571" y="488"/>
                    <a:pt x="7085" y="0"/>
                    <a:pt x="6485" y="0"/>
                  </a:cubicBezTo>
                  <a:close/>
                </a:path>
              </a:pathLst>
            </a:custGeom>
            <a:solidFill>
              <a:srgbClr val="83B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1960400" y="4575575"/>
              <a:ext cx="159400" cy="127700"/>
            </a:xfrm>
            <a:custGeom>
              <a:avLst/>
              <a:gdLst/>
              <a:ahLst/>
              <a:cxnLst/>
              <a:rect l="l" t="t" r="r" b="b"/>
              <a:pathLst>
                <a:path w="6376" h="5108" extrusionOk="0">
                  <a:moveTo>
                    <a:pt x="842" y="1"/>
                  </a:moveTo>
                  <a:cubicBezTo>
                    <a:pt x="376" y="1"/>
                    <a:pt x="1" y="376"/>
                    <a:pt x="1" y="842"/>
                  </a:cubicBezTo>
                  <a:lnTo>
                    <a:pt x="1" y="4266"/>
                  </a:lnTo>
                  <a:cubicBezTo>
                    <a:pt x="1" y="4732"/>
                    <a:pt x="378" y="5107"/>
                    <a:pt x="842" y="5107"/>
                  </a:cubicBezTo>
                  <a:lnTo>
                    <a:pt x="5534" y="5107"/>
                  </a:lnTo>
                  <a:cubicBezTo>
                    <a:pt x="6000" y="5107"/>
                    <a:pt x="6375" y="4732"/>
                    <a:pt x="6375" y="4266"/>
                  </a:cubicBezTo>
                  <a:lnTo>
                    <a:pt x="6375" y="842"/>
                  </a:lnTo>
                  <a:cubicBezTo>
                    <a:pt x="6375" y="376"/>
                    <a:pt x="6000" y="1"/>
                    <a:pt x="5534" y="1"/>
                  </a:cubicBezTo>
                  <a:close/>
                </a:path>
              </a:pathLst>
            </a:custGeom>
            <a:solidFill>
              <a:srgbClr val="D4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2194950" y="4929550"/>
              <a:ext cx="104850" cy="55300"/>
            </a:xfrm>
            <a:custGeom>
              <a:avLst/>
              <a:gdLst/>
              <a:ahLst/>
              <a:cxnLst/>
              <a:rect l="l" t="t" r="r" b="b"/>
              <a:pathLst>
                <a:path w="4194" h="2212" extrusionOk="0">
                  <a:moveTo>
                    <a:pt x="198" y="0"/>
                  </a:moveTo>
                  <a:cubicBezTo>
                    <a:pt x="198" y="0"/>
                    <a:pt x="137" y="361"/>
                    <a:pt x="90" y="768"/>
                  </a:cubicBezTo>
                  <a:cubicBezTo>
                    <a:pt x="38" y="1228"/>
                    <a:pt x="1" y="1748"/>
                    <a:pt x="93" y="1862"/>
                  </a:cubicBezTo>
                  <a:cubicBezTo>
                    <a:pt x="140" y="1922"/>
                    <a:pt x="2089" y="2211"/>
                    <a:pt x="3240" y="2211"/>
                  </a:cubicBezTo>
                  <a:cubicBezTo>
                    <a:pt x="3666" y="2211"/>
                    <a:pt x="3982" y="2172"/>
                    <a:pt x="4054" y="2066"/>
                  </a:cubicBezTo>
                  <a:cubicBezTo>
                    <a:pt x="4193" y="1861"/>
                    <a:pt x="3948" y="1552"/>
                    <a:pt x="3580" y="1239"/>
                  </a:cubicBezTo>
                  <a:cubicBezTo>
                    <a:pt x="2924" y="686"/>
                    <a:pt x="1873" y="124"/>
                    <a:pt x="1873" y="124"/>
                  </a:cubicBezTo>
                  <a:lnTo>
                    <a:pt x="198" y="0"/>
                  </a:lnTo>
                  <a:close/>
                </a:path>
              </a:pathLst>
            </a:custGeom>
            <a:solidFill>
              <a:srgbClr val="51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2197200" y="4929475"/>
              <a:ext cx="87275" cy="33350"/>
            </a:xfrm>
            <a:custGeom>
              <a:avLst/>
              <a:gdLst/>
              <a:ahLst/>
              <a:cxnLst/>
              <a:rect l="l" t="t" r="r" b="b"/>
              <a:pathLst>
                <a:path w="3491" h="1334" extrusionOk="0">
                  <a:moveTo>
                    <a:pt x="108" y="1"/>
                  </a:moveTo>
                  <a:cubicBezTo>
                    <a:pt x="108" y="1"/>
                    <a:pt x="47" y="363"/>
                    <a:pt x="0" y="769"/>
                  </a:cubicBezTo>
                  <a:cubicBezTo>
                    <a:pt x="0" y="770"/>
                    <a:pt x="2" y="770"/>
                    <a:pt x="3" y="772"/>
                  </a:cubicBezTo>
                  <a:cubicBezTo>
                    <a:pt x="282" y="954"/>
                    <a:pt x="615" y="1026"/>
                    <a:pt x="941" y="1095"/>
                  </a:cubicBezTo>
                  <a:cubicBezTo>
                    <a:pt x="1512" y="1215"/>
                    <a:pt x="2105" y="1333"/>
                    <a:pt x="2684" y="1333"/>
                  </a:cubicBezTo>
                  <a:cubicBezTo>
                    <a:pt x="2957" y="1333"/>
                    <a:pt x="3227" y="1307"/>
                    <a:pt x="3490" y="1242"/>
                  </a:cubicBezTo>
                  <a:cubicBezTo>
                    <a:pt x="2834" y="690"/>
                    <a:pt x="1783" y="127"/>
                    <a:pt x="1783" y="126"/>
                  </a:cubicBezTo>
                  <a:lnTo>
                    <a:pt x="108" y="1"/>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2171300" y="4712600"/>
              <a:ext cx="129300" cy="224275"/>
            </a:xfrm>
            <a:custGeom>
              <a:avLst/>
              <a:gdLst/>
              <a:ahLst/>
              <a:cxnLst/>
              <a:rect l="l" t="t" r="r" b="b"/>
              <a:pathLst>
                <a:path w="5172" h="8971" extrusionOk="0">
                  <a:moveTo>
                    <a:pt x="2752" y="1"/>
                  </a:moveTo>
                  <a:lnTo>
                    <a:pt x="1068" y="2"/>
                  </a:lnTo>
                  <a:lnTo>
                    <a:pt x="0" y="651"/>
                  </a:lnTo>
                  <a:lnTo>
                    <a:pt x="2014" y="2225"/>
                  </a:lnTo>
                  <a:lnTo>
                    <a:pt x="1321" y="8817"/>
                  </a:lnTo>
                  <a:lnTo>
                    <a:pt x="2961" y="8970"/>
                  </a:lnTo>
                  <a:cubicBezTo>
                    <a:pt x="2961" y="8970"/>
                    <a:pt x="5172" y="1414"/>
                    <a:pt x="4936" y="896"/>
                  </a:cubicBezTo>
                  <a:cubicBezTo>
                    <a:pt x="4645" y="252"/>
                    <a:pt x="2752" y="1"/>
                    <a:pt x="2752"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2149400" y="4938900"/>
              <a:ext cx="70925" cy="69625"/>
            </a:xfrm>
            <a:custGeom>
              <a:avLst/>
              <a:gdLst/>
              <a:ahLst/>
              <a:cxnLst/>
              <a:rect l="l" t="t" r="r" b="b"/>
              <a:pathLst>
                <a:path w="2837" h="2785" extrusionOk="0">
                  <a:moveTo>
                    <a:pt x="738" y="0"/>
                  </a:moveTo>
                  <a:cubicBezTo>
                    <a:pt x="738" y="0"/>
                    <a:pt x="547" y="437"/>
                    <a:pt x="365" y="905"/>
                  </a:cubicBezTo>
                  <a:cubicBezTo>
                    <a:pt x="177" y="1390"/>
                    <a:pt x="0" y="1908"/>
                    <a:pt x="55" y="2011"/>
                  </a:cubicBezTo>
                  <a:cubicBezTo>
                    <a:pt x="157" y="2209"/>
                    <a:pt x="1052" y="2784"/>
                    <a:pt x="1713" y="2784"/>
                  </a:cubicBezTo>
                  <a:cubicBezTo>
                    <a:pt x="1738" y="2784"/>
                    <a:pt x="1763" y="2784"/>
                    <a:pt x="1788" y="2782"/>
                  </a:cubicBezTo>
                  <a:cubicBezTo>
                    <a:pt x="2454" y="2736"/>
                    <a:pt x="2837" y="2288"/>
                    <a:pt x="2819" y="2079"/>
                  </a:cubicBezTo>
                  <a:cubicBezTo>
                    <a:pt x="2810" y="2001"/>
                    <a:pt x="2704" y="1698"/>
                    <a:pt x="2572" y="1357"/>
                  </a:cubicBezTo>
                  <a:cubicBezTo>
                    <a:pt x="2366" y="814"/>
                    <a:pt x="2105" y="174"/>
                    <a:pt x="2105" y="174"/>
                  </a:cubicBezTo>
                  <a:lnTo>
                    <a:pt x="738" y="0"/>
                  </a:lnTo>
                  <a:close/>
                </a:path>
              </a:pathLst>
            </a:custGeom>
            <a:solidFill>
              <a:srgbClr val="51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2158550" y="4938900"/>
              <a:ext cx="55200" cy="51325"/>
            </a:xfrm>
            <a:custGeom>
              <a:avLst/>
              <a:gdLst/>
              <a:ahLst/>
              <a:cxnLst/>
              <a:rect l="l" t="t" r="r" b="b"/>
              <a:pathLst>
                <a:path w="2208" h="2053" extrusionOk="0">
                  <a:moveTo>
                    <a:pt x="373" y="0"/>
                  </a:moveTo>
                  <a:cubicBezTo>
                    <a:pt x="373" y="0"/>
                    <a:pt x="182" y="437"/>
                    <a:pt x="0" y="905"/>
                  </a:cubicBezTo>
                  <a:cubicBezTo>
                    <a:pt x="56" y="1084"/>
                    <a:pt x="132" y="1254"/>
                    <a:pt x="234" y="1412"/>
                  </a:cubicBezTo>
                  <a:cubicBezTo>
                    <a:pt x="425" y="1708"/>
                    <a:pt x="719" y="1948"/>
                    <a:pt x="1062" y="2027"/>
                  </a:cubicBezTo>
                  <a:cubicBezTo>
                    <a:pt x="1138" y="2044"/>
                    <a:pt x="1215" y="2053"/>
                    <a:pt x="1293" y="2053"/>
                  </a:cubicBezTo>
                  <a:cubicBezTo>
                    <a:pt x="1571" y="2053"/>
                    <a:pt x="1849" y="1942"/>
                    <a:pt x="2023" y="1729"/>
                  </a:cubicBezTo>
                  <a:cubicBezTo>
                    <a:pt x="2112" y="1621"/>
                    <a:pt x="2169" y="1494"/>
                    <a:pt x="2208" y="1357"/>
                  </a:cubicBezTo>
                  <a:cubicBezTo>
                    <a:pt x="2002" y="814"/>
                    <a:pt x="1741" y="174"/>
                    <a:pt x="1740" y="174"/>
                  </a:cubicBezTo>
                  <a:lnTo>
                    <a:pt x="373" y="0"/>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2120575" y="4719275"/>
              <a:ext cx="134050" cy="229550"/>
            </a:xfrm>
            <a:custGeom>
              <a:avLst/>
              <a:gdLst/>
              <a:ahLst/>
              <a:cxnLst/>
              <a:rect l="l" t="t" r="r" b="b"/>
              <a:pathLst>
                <a:path w="5362" h="9182" extrusionOk="0">
                  <a:moveTo>
                    <a:pt x="1887" y="1"/>
                  </a:moveTo>
                  <a:cubicBezTo>
                    <a:pt x="0" y="564"/>
                    <a:pt x="1111" y="2971"/>
                    <a:pt x="1111" y="2971"/>
                  </a:cubicBezTo>
                  <a:cubicBezTo>
                    <a:pt x="1111" y="2971"/>
                    <a:pt x="1111" y="2971"/>
                    <a:pt x="1111" y="2971"/>
                  </a:cubicBezTo>
                  <a:lnTo>
                    <a:pt x="2385" y="3020"/>
                  </a:lnTo>
                  <a:cubicBezTo>
                    <a:pt x="1949" y="3793"/>
                    <a:pt x="2021" y="6246"/>
                    <a:pt x="1827" y="9013"/>
                  </a:cubicBezTo>
                  <a:lnTo>
                    <a:pt x="3233" y="9182"/>
                  </a:lnTo>
                  <a:cubicBezTo>
                    <a:pt x="3233" y="9182"/>
                    <a:pt x="5362" y="1826"/>
                    <a:pt x="5247" y="1347"/>
                  </a:cubicBezTo>
                  <a:cubicBezTo>
                    <a:pt x="5134" y="867"/>
                    <a:pt x="1887" y="1"/>
                    <a:pt x="1887"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2191225" y="4725525"/>
              <a:ext cx="63950" cy="220875"/>
            </a:xfrm>
            <a:custGeom>
              <a:avLst/>
              <a:gdLst/>
              <a:ahLst/>
              <a:cxnLst/>
              <a:rect l="l" t="t" r="r" b="b"/>
              <a:pathLst>
                <a:path w="2558" h="8835" extrusionOk="0">
                  <a:moveTo>
                    <a:pt x="55" y="1"/>
                  </a:moveTo>
                  <a:cubicBezTo>
                    <a:pt x="34" y="1"/>
                    <a:pt x="15" y="14"/>
                    <a:pt x="8" y="36"/>
                  </a:cubicBezTo>
                  <a:cubicBezTo>
                    <a:pt x="0" y="62"/>
                    <a:pt x="15" y="89"/>
                    <a:pt x="41" y="98"/>
                  </a:cubicBezTo>
                  <a:cubicBezTo>
                    <a:pt x="774" y="317"/>
                    <a:pt x="1456" y="578"/>
                    <a:pt x="2121" y="897"/>
                  </a:cubicBezTo>
                  <a:cubicBezTo>
                    <a:pt x="2336" y="999"/>
                    <a:pt x="2450" y="1243"/>
                    <a:pt x="2393" y="1474"/>
                  </a:cubicBezTo>
                  <a:cubicBezTo>
                    <a:pt x="1789" y="3905"/>
                    <a:pt x="1131" y="6361"/>
                    <a:pt x="434" y="8770"/>
                  </a:cubicBezTo>
                  <a:cubicBezTo>
                    <a:pt x="426" y="8796"/>
                    <a:pt x="442" y="8825"/>
                    <a:pt x="468" y="8832"/>
                  </a:cubicBezTo>
                  <a:cubicBezTo>
                    <a:pt x="474" y="8834"/>
                    <a:pt x="478" y="8834"/>
                    <a:pt x="483" y="8834"/>
                  </a:cubicBezTo>
                  <a:cubicBezTo>
                    <a:pt x="505" y="8834"/>
                    <a:pt x="525" y="8819"/>
                    <a:pt x="530" y="8798"/>
                  </a:cubicBezTo>
                  <a:cubicBezTo>
                    <a:pt x="1227" y="6386"/>
                    <a:pt x="1887" y="3931"/>
                    <a:pt x="2490" y="1497"/>
                  </a:cubicBezTo>
                  <a:cubicBezTo>
                    <a:pt x="2558" y="1222"/>
                    <a:pt x="2421" y="930"/>
                    <a:pt x="2166" y="807"/>
                  </a:cubicBezTo>
                  <a:cubicBezTo>
                    <a:pt x="1494" y="487"/>
                    <a:pt x="809" y="224"/>
                    <a:pt x="70" y="3"/>
                  </a:cubicBezTo>
                  <a:cubicBezTo>
                    <a:pt x="65" y="1"/>
                    <a:pt x="60" y="1"/>
                    <a:pt x="55" y="1"/>
                  </a:cubicBezTo>
                  <a:close/>
                </a:path>
              </a:pathLst>
            </a:custGeom>
            <a:solidFill>
              <a:srgbClr val="E06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2003050" y="4687275"/>
              <a:ext cx="260750" cy="108800"/>
            </a:xfrm>
            <a:custGeom>
              <a:avLst/>
              <a:gdLst/>
              <a:ahLst/>
              <a:cxnLst/>
              <a:rect l="l" t="t" r="r" b="b"/>
              <a:pathLst>
                <a:path w="10430" h="4352" extrusionOk="0">
                  <a:moveTo>
                    <a:pt x="6290" y="1"/>
                  </a:moveTo>
                  <a:lnTo>
                    <a:pt x="260" y="352"/>
                  </a:lnTo>
                  <a:cubicBezTo>
                    <a:pt x="260" y="352"/>
                    <a:pt x="0" y="1342"/>
                    <a:pt x="172" y="2011"/>
                  </a:cubicBezTo>
                  <a:cubicBezTo>
                    <a:pt x="342" y="2682"/>
                    <a:pt x="989" y="3524"/>
                    <a:pt x="2453" y="3803"/>
                  </a:cubicBezTo>
                  <a:cubicBezTo>
                    <a:pt x="3915" y="4083"/>
                    <a:pt x="6081" y="4351"/>
                    <a:pt x="6081" y="4351"/>
                  </a:cubicBezTo>
                  <a:cubicBezTo>
                    <a:pt x="6081" y="4351"/>
                    <a:pt x="5284" y="2902"/>
                    <a:pt x="6172" y="2096"/>
                  </a:cubicBezTo>
                  <a:cubicBezTo>
                    <a:pt x="7060" y="1289"/>
                    <a:pt x="10430" y="1195"/>
                    <a:pt x="10430" y="1195"/>
                  </a:cubicBezTo>
                  <a:lnTo>
                    <a:pt x="6290" y="1"/>
                  </a:lnTo>
                  <a:close/>
                </a:path>
              </a:pathLst>
            </a:custGeom>
            <a:solidFill>
              <a:srgbClr val="F7E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2031350" y="4371225"/>
              <a:ext cx="146100" cy="119875"/>
            </a:xfrm>
            <a:custGeom>
              <a:avLst/>
              <a:gdLst/>
              <a:ahLst/>
              <a:cxnLst/>
              <a:rect l="l" t="t" r="r" b="b"/>
              <a:pathLst>
                <a:path w="5844" h="4795" extrusionOk="0">
                  <a:moveTo>
                    <a:pt x="4949" y="1"/>
                  </a:moveTo>
                  <a:cubicBezTo>
                    <a:pt x="3155" y="1"/>
                    <a:pt x="1363" y="713"/>
                    <a:pt x="22" y="1986"/>
                  </a:cubicBezTo>
                  <a:cubicBezTo>
                    <a:pt x="145" y="2834"/>
                    <a:pt x="1" y="3500"/>
                    <a:pt x="123" y="4349"/>
                  </a:cubicBezTo>
                  <a:cubicBezTo>
                    <a:pt x="295" y="4269"/>
                    <a:pt x="475" y="4238"/>
                    <a:pt x="658" y="4238"/>
                  </a:cubicBezTo>
                  <a:cubicBezTo>
                    <a:pt x="1158" y="4238"/>
                    <a:pt x="1675" y="4471"/>
                    <a:pt x="2080" y="4569"/>
                  </a:cubicBezTo>
                  <a:cubicBezTo>
                    <a:pt x="2633" y="4703"/>
                    <a:pt x="3192" y="4743"/>
                    <a:pt x="3760" y="4788"/>
                  </a:cubicBezTo>
                  <a:cubicBezTo>
                    <a:pt x="3819" y="4792"/>
                    <a:pt x="3882" y="4795"/>
                    <a:pt x="3948" y="4795"/>
                  </a:cubicBezTo>
                  <a:cubicBezTo>
                    <a:pt x="4378" y="4795"/>
                    <a:pt x="4943" y="4685"/>
                    <a:pt x="5306" y="4273"/>
                  </a:cubicBezTo>
                  <a:cubicBezTo>
                    <a:pt x="5345" y="4401"/>
                    <a:pt x="5367" y="4664"/>
                    <a:pt x="5365" y="4743"/>
                  </a:cubicBezTo>
                  <a:cubicBezTo>
                    <a:pt x="5724" y="4523"/>
                    <a:pt x="5843" y="4047"/>
                    <a:pt x="5802" y="3628"/>
                  </a:cubicBezTo>
                  <a:cubicBezTo>
                    <a:pt x="5763" y="3207"/>
                    <a:pt x="5603" y="2807"/>
                    <a:pt x="5533" y="2391"/>
                  </a:cubicBezTo>
                  <a:cubicBezTo>
                    <a:pt x="5430" y="1773"/>
                    <a:pt x="5533" y="1133"/>
                    <a:pt x="5474" y="516"/>
                  </a:cubicBezTo>
                  <a:cubicBezTo>
                    <a:pt x="5459" y="347"/>
                    <a:pt x="5429" y="179"/>
                    <a:pt x="5382" y="15"/>
                  </a:cubicBezTo>
                  <a:cubicBezTo>
                    <a:pt x="5238" y="5"/>
                    <a:pt x="5093" y="1"/>
                    <a:pt x="4949" y="1"/>
                  </a:cubicBezTo>
                  <a:close/>
                </a:path>
              </a:pathLst>
            </a:custGeom>
            <a:solidFill>
              <a:srgbClr val="572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1999875" y="4493875"/>
              <a:ext cx="165850" cy="241075"/>
            </a:xfrm>
            <a:custGeom>
              <a:avLst/>
              <a:gdLst/>
              <a:ahLst/>
              <a:cxnLst/>
              <a:rect l="l" t="t" r="r" b="b"/>
              <a:pathLst>
                <a:path w="6634" h="9643" extrusionOk="0">
                  <a:moveTo>
                    <a:pt x="2775" y="0"/>
                  </a:moveTo>
                  <a:cubicBezTo>
                    <a:pt x="2775" y="0"/>
                    <a:pt x="1131" y="983"/>
                    <a:pt x="657" y="1841"/>
                  </a:cubicBezTo>
                  <a:cubicBezTo>
                    <a:pt x="184" y="2699"/>
                    <a:pt x="890" y="5300"/>
                    <a:pt x="852" y="5666"/>
                  </a:cubicBezTo>
                  <a:cubicBezTo>
                    <a:pt x="814" y="6033"/>
                    <a:pt x="0" y="8960"/>
                    <a:pt x="0" y="8960"/>
                  </a:cubicBezTo>
                  <a:cubicBezTo>
                    <a:pt x="0" y="8960"/>
                    <a:pt x="839" y="9642"/>
                    <a:pt x="1309" y="9642"/>
                  </a:cubicBezTo>
                  <a:cubicBezTo>
                    <a:pt x="1780" y="9642"/>
                    <a:pt x="4042" y="8660"/>
                    <a:pt x="4553" y="8640"/>
                  </a:cubicBezTo>
                  <a:cubicBezTo>
                    <a:pt x="5064" y="8619"/>
                    <a:pt x="6633" y="8153"/>
                    <a:pt x="6633" y="8153"/>
                  </a:cubicBezTo>
                  <a:cubicBezTo>
                    <a:pt x="6633" y="8153"/>
                    <a:pt x="5746" y="6236"/>
                    <a:pt x="5726" y="5973"/>
                  </a:cubicBezTo>
                  <a:cubicBezTo>
                    <a:pt x="5705" y="5710"/>
                    <a:pt x="6067" y="4827"/>
                    <a:pt x="6145" y="4396"/>
                  </a:cubicBezTo>
                  <a:cubicBezTo>
                    <a:pt x="6224" y="3964"/>
                    <a:pt x="5711" y="1752"/>
                    <a:pt x="5495" y="1335"/>
                  </a:cubicBezTo>
                  <a:cubicBezTo>
                    <a:pt x="5316" y="993"/>
                    <a:pt x="2775" y="0"/>
                    <a:pt x="2775" y="0"/>
                  </a:cubicBezTo>
                  <a:close/>
                </a:path>
              </a:pathLst>
            </a:custGeom>
            <a:solidFill>
              <a:srgbClr val="D96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2118400" y="4515775"/>
              <a:ext cx="157675" cy="168175"/>
            </a:xfrm>
            <a:custGeom>
              <a:avLst/>
              <a:gdLst/>
              <a:ahLst/>
              <a:cxnLst/>
              <a:rect l="l" t="t" r="r" b="b"/>
              <a:pathLst>
                <a:path w="6307" h="6727" extrusionOk="0">
                  <a:moveTo>
                    <a:pt x="160" y="0"/>
                  </a:moveTo>
                  <a:lnTo>
                    <a:pt x="1" y="973"/>
                  </a:lnTo>
                  <a:lnTo>
                    <a:pt x="878" y="6557"/>
                  </a:lnTo>
                  <a:lnTo>
                    <a:pt x="5834" y="6726"/>
                  </a:lnTo>
                  <a:lnTo>
                    <a:pt x="6307" y="4671"/>
                  </a:lnTo>
                  <a:cubicBezTo>
                    <a:pt x="6307" y="4671"/>
                    <a:pt x="3031" y="4569"/>
                    <a:pt x="2850" y="4403"/>
                  </a:cubicBezTo>
                  <a:cubicBezTo>
                    <a:pt x="2668" y="4239"/>
                    <a:pt x="1677" y="891"/>
                    <a:pt x="1474" y="607"/>
                  </a:cubicBezTo>
                  <a:cubicBezTo>
                    <a:pt x="1272" y="323"/>
                    <a:pt x="160" y="0"/>
                    <a:pt x="160" y="0"/>
                  </a:cubicBezTo>
                  <a:close/>
                </a:path>
              </a:pathLst>
            </a:custGeom>
            <a:solidFill>
              <a:srgbClr val="D96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2140225" y="4540175"/>
              <a:ext cx="23350" cy="150700"/>
            </a:xfrm>
            <a:custGeom>
              <a:avLst/>
              <a:gdLst/>
              <a:ahLst/>
              <a:cxnLst/>
              <a:rect l="l" t="t" r="r" b="b"/>
              <a:pathLst>
                <a:path w="934" h="6028" extrusionOk="0">
                  <a:moveTo>
                    <a:pt x="57" y="0"/>
                  </a:moveTo>
                  <a:cubicBezTo>
                    <a:pt x="52" y="0"/>
                    <a:pt x="47" y="1"/>
                    <a:pt x="42" y="2"/>
                  </a:cubicBezTo>
                  <a:cubicBezTo>
                    <a:pt x="16" y="10"/>
                    <a:pt x="0" y="37"/>
                    <a:pt x="8" y="63"/>
                  </a:cubicBezTo>
                  <a:cubicBezTo>
                    <a:pt x="187" y="681"/>
                    <a:pt x="343" y="1345"/>
                    <a:pt x="486" y="2097"/>
                  </a:cubicBezTo>
                  <a:cubicBezTo>
                    <a:pt x="522" y="2285"/>
                    <a:pt x="513" y="2484"/>
                    <a:pt x="458" y="2672"/>
                  </a:cubicBezTo>
                  <a:cubicBezTo>
                    <a:pt x="365" y="2990"/>
                    <a:pt x="271" y="3312"/>
                    <a:pt x="170" y="3645"/>
                  </a:cubicBezTo>
                  <a:cubicBezTo>
                    <a:pt x="113" y="3836"/>
                    <a:pt x="110" y="4040"/>
                    <a:pt x="159" y="4235"/>
                  </a:cubicBezTo>
                  <a:cubicBezTo>
                    <a:pt x="316" y="4845"/>
                    <a:pt x="542" y="5439"/>
                    <a:pt x="832" y="5999"/>
                  </a:cubicBezTo>
                  <a:cubicBezTo>
                    <a:pt x="842" y="6018"/>
                    <a:pt x="859" y="6028"/>
                    <a:pt x="877" y="6028"/>
                  </a:cubicBezTo>
                  <a:cubicBezTo>
                    <a:pt x="885" y="6028"/>
                    <a:pt x="893" y="6026"/>
                    <a:pt x="900" y="6023"/>
                  </a:cubicBezTo>
                  <a:cubicBezTo>
                    <a:pt x="923" y="6009"/>
                    <a:pt x="933" y="5981"/>
                    <a:pt x="921" y="5955"/>
                  </a:cubicBezTo>
                  <a:cubicBezTo>
                    <a:pt x="633" y="5399"/>
                    <a:pt x="411" y="4813"/>
                    <a:pt x="255" y="4210"/>
                  </a:cubicBezTo>
                  <a:cubicBezTo>
                    <a:pt x="209" y="4032"/>
                    <a:pt x="213" y="3847"/>
                    <a:pt x="264" y="3673"/>
                  </a:cubicBezTo>
                  <a:cubicBezTo>
                    <a:pt x="364" y="3340"/>
                    <a:pt x="460" y="3018"/>
                    <a:pt x="552" y="2700"/>
                  </a:cubicBezTo>
                  <a:cubicBezTo>
                    <a:pt x="611" y="2497"/>
                    <a:pt x="623" y="2282"/>
                    <a:pt x="584" y="2079"/>
                  </a:cubicBezTo>
                  <a:cubicBezTo>
                    <a:pt x="440" y="1324"/>
                    <a:pt x="282" y="655"/>
                    <a:pt x="103" y="36"/>
                  </a:cubicBezTo>
                  <a:cubicBezTo>
                    <a:pt x="97" y="15"/>
                    <a:pt x="78" y="0"/>
                    <a:pt x="57" y="0"/>
                  </a:cubicBezTo>
                  <a:close/>
                </a:path>
              </a:pathLst>
            </a:custGeom>
            <a:solidFill>
              <a:srgbClr val="913D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2048175" y="4472800"/>
              <a:ext cx="66675" cy="102675"/>
            </a:xfrm>
            <a:custGeom>
              <a:avLst/>
              <a:gdLst/>
              <a:ahLst/>
              <a:cxnLst/>
              <a:rect l="l" t="t" r="r" b="b"/>
              <a:pathLst>
                <a:path w="2667" h="4107" extrusionOk="0">
                  <a:moveTo>
                    <a:pt x="775" y="0"/>
                  </a:moveTo>
                  <a:cubicBezTo>
                    <a:pt x="775" y="0"/>
                    <a:pt x="771" y="15"/>
                    <a:pt x="764" y="38"/>
                  </a:cubicBezTo>
                  <a:cubicBezTo>
                    <a:pt x="750" y="91"/>
                    <a:pt x="724" y="189"/>
                    <a:pt x="691" y="310"/>
                  </a:cubicBezTo>
                  <a:cubicBezTo>
                    <a:pt x="603" y="616"/>
                    <a:pt x="472" y="1053"/>
                    <a:pt x="392" y="1163"/>
                  </a:cubicBezTo>
                  <a:cubicBezTo>
                    <a:pt x="232" y="1383"/>
                    <a:pt x="1" y="1572"/>
                    <a:pt x="1" y="1572"/>
                  </a:cubicBezTo>
                  <a:lnTo>
                    <a:pt x="2553" y="4106"/>
                  </a:lnTo>
                  <a:lnTo>
                    <a:pt x="2667" y="1746"/>
                  </a:lnTo>
                  <a:lnTo>
                    <a:pt x="2256" y="1503"/>
                  </a:lnTo>
                  <a:lnTo>
                    <a:pt x="2267" y="1392"/>
                  </a:lnTo>
                  <a:lnTo>
                    <a:pt x="2335" y="614"/>
                  </a:lnTo>
                  <a:lnTo>
                    <a:pt x="1060" y="113"/>
                  </a:lnTo>
                  <a:lnTo>
                    <a:pt x="775" y="0"/>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2065450" y="4473725"/>
              <a:ext cx="41125" cy="33900"/>
            </a:xfrm>
            <a:custGeom>
              <a:avLst/>
              <a:gdLst/>
              <a:ahLst/>
              <a:cxnLst/>
              <a:rect l="l" t="t" r="r" b="b"/>
              <a:pathLst>
                <a:path w="1645" h="1356" extrusionOk="0">
                  <a:moveTo>
                    <a:pt x="74" y="1"/>
                  </a:moveTo>
                  <a:cubicBezTo>
                    <a:pt x="60" y="54"/>
                    <a:pt x="34" y="152"/>
                    <a:pt x="1" y="273"/>
                  </a:cubicBezTo>
                  <a:cubicBezTo>
                    <a:pt x="175" y="562"/>
                    <a:pt x="414" y="812"/>
                    <a:pt x="694" y="1000"/>
                  </a:cubicBezTo>
                  <a:cubicBezTo>
                    <a:pt x="958" y="1179"/>
                    <a:pt x="1262" y="1300"/>
                    <a:pt x="1576" y="1355"/>
                  </a:cubicBezTo>
                  <a:lnTo>
                    <a:pt x="1644" y="577"/>
                  </a:lnTo>
                  <a:lnTo>
                    <a:pt x="369" y="76"/>
                  </a:lnTo>
                  <a:cubicBezTo>
                    <a:pt x="271" y="52"/>
                    <a:pt x="174" y="27"/>
                    <a:pt x="74" y="1"/>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2045150" y="4492775"/>
              <a:ext cx="66875" cy="82725"/>
            </a:xfrm>
            <a:custGeom>
              <a:avLst/>
              <a:gdLst/>
              <a:ahLst/>
              <a:cxnLst/>
              <a:rect l="l" t="t" r="r" b="b"/>
              <a:pathLst>
                <a:path w="2675" h="3309" extrusionOk="0">
                  <a:moveTo>
                    <a:pt x="663" y="0"/>
                  </a:moveTo>
                  <a:lnTo>
                    <a:pt x="663" y="0"/>
                  </a:lnTo>
                  <a:cubicBezTo>
                    <a:pt x="500" y="84"/>
                    <a:pt x="333" y="190"/>
                    <a:pt x="201" y="313"/>
                  </a:cubicBezTo>
                  <a:cubicBezTo>
                    <a:pt x="66" y="438"/>
                    <a:pt x="1" y="621"/>
                    <a:pt x="23" y="803"/>
                  </a:cubicBezTo>
                  <a:cubicBezTo>
                    <a:pt x="54" y="1060"/>
                    <a:pt x="66" y="1226"/>
                    <a:pt x="120" y="1533"/>
                  </a:cubicBezTo>
                  <a:cubicBezTo>
                    <a:pt x="518" y="1684"/>
                    <a:pt x="1016" y="1859"/>
                    <a:pt x="1408" y="2053"/>
                  </a:cubicBezTo>
                  <a:cubicBezTo>
                    <a:pt x="1342" y="2256"/>
                    <a:pt x="1264" y="2530"/>
                    <a:pt x="1185" y="2809"/>
                  </a:cubicBezTo>
                  <a:cubicBezTo>
                    <a:pt x="1733" y="3054"/>
                    <a:pt x="2196" y="3199"/>
                    <a:pt x="2674" y="3309"/>
                  </a:cubicBezTo>
                  <a:cubicBezTo>
                    <a:pt x="2315" y="2103"/>
                    <a:pt x="1581" y="1018"/>
                    <a:pt x="579" y="277"/>
                  </a:cubicBezTo>
                  <a:cubicBezTo>
                    <a:pt x="597" y="181"/>
                    <a:pt x="635" y="97"/>
                    <a:pt x="663" y="0"/>
                  </a:cubicBezTo>
                  <a:close/>
                </a:path>
              </a:pathLst>
            </a:custGeom>
            <a:solidFill>
              <a:srgbClr val="EB8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2104575" y="4495525"/>
              <a:ext cx="33875" cy="79975"/>
            </a:xfrm>
            <a:custGeom>
              <a:avLst/>
              <a:gdLst/>
              <a:ahLst/>
              <a:cxnLst/>
              <a:rect l="l" t="t" r="r" b="b"/>
              <a:pathLst>
                <a:path w="1355" h="3199" extrusionOk="0">
                  <a:moveTo>
                    <a:pt x="53" y="1"/>
                  </a:moveTo>
                  <a:cubicBezTo>
                    <a:pt x="28" y="187"/>
                    <a:pt x="16" y="401"/>
                    <a:pt x="0" y="595"/>
                  </a:cubicBezTo>
                  <a:cubicBezTo>
                    <a:pt x="75" y="760"/>
                    <a:pt x="148" y="949"/>
                    <a:pt x="163" y="1157"/>
                  </a:cubicBezTo>
                  <a:cubicBezTo>
                    <a:pt x="216" y="1835"/>
                    <a:pt x="246" y="2521"/>
                    <a:pt x="297" y="3199"/>
                  </a:cubicBezTo>
                  <a:cubicBezTo>
                    <a:pt x="597" y="2947"/>
                    <a:pt x="880" y="2640"/>
                    <a:pt x="1093" y="2315"/>
                  </a:cubicBezTo>
                  <a:cubicBezTo>
                    <a:pt x="893" y="2105"/>
                    <a:pt x="680" y="1942"/>
                    <a:pt x="445" y="1817"/>
                  </a:cubicBezTo>
                  <a:cubicBezTo>
                    <a:pt x="676" y="1634"/>
                    <a:pt x="1118" y="1279"/>
                    <a:pt x="1355" y="1105"/>
                  </a:cubicBezTo>
                  <a:cubicBezTo>
                    <a:pt x="1151" y="776"/>
                    <a:pt x="635" y="343"/>
                    <a:pt x="448" y="200"/>
                  </a:cubicBezTo>
                  <a:cubicBezTo>
                    <a:pt x="306" y="90"/>
                    <a:pt x="148" y="15"/>
                    <a:pt x="53" y="1"/>
                  </a:cubicBezTo>
                  <a:close/>
                </a:path>
              </a:pathLst>
            </a:custGeom>
            <a:solidFill>
              <a:srgbClr val="EB8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2129625" y="4601425"/>
              <a:ext cx="94850" cy="64400"/>
            </a:xfrm>
            <a:custGeom>
              <a:avLst/>
              <a:gdLst/>
              <a:ahLst/>
              <a:cxnLst/>
              <a:rect l="l" t="t" r="r" b="b"/>
              <a:pathLst>
                <a:path w="3794" h="2576" extrusionOk="0">
                  <a:moveTo>
                    <a:pt x="2407" y="0"/>
                  </a:moveTo>
                  <a:cubicBezTo>
                    <a:pt x="2281" y="0"/>
                    <a:pt x="2158" y="30"/>
                    <a:pt x="2046" y="88"/>
                  </a:cubicBezTo>
                  <a:cubicBezTo>
                    <a:pt x="1522" y="365"/>
                    <a:pt x="557" y="871"/>
                    <a:pt x="14" y="1155"/>
                  </a:cubicBezTo>
                  <a:cubicBezTo>
                    <a:pt x="1" y="1417"/>
                    <a:pt x="116" y="2294"/>
                    <a:pt x="203" y="2576"/>
                  </a:cubicBezTo>
                  <a:lnTo>
                    <a:pt x="841" y="2066"/>
                  </a:lnTo>
                  <a:cubicBezTo>
                    <a:pt x="906" y="2085"/>
                    <a:pt x="974" y="2094"/>
                    <a:pt x="1044" y="2094"/>
                  </a:cubicBezTo>
                  <a:cubicBezTo>
                    <a:pt x="1300" y="2094"/>
                    <a:pt x="1575" y="1969"/>
                    <a:pt x="1740" y="1752"/>
                  </a:cubicBezTo>
                  <a:cubicBezTo>
                    <a:pt x="1770" y="1747"/>
                    <a:pt x="1801" y="1744"/>
                    <a:pt x="1831" y="1744"/>
                  </a:cubicBezTo>
                  <a:cubicBezTo>
                    <a:pt x="1960" y="1744"/>
                    <a:pt x="2085" y="1791"/>
                    <a:pt x="2192" y="1865"/>
                  </a:cubicBezTo>
                  <a:cubicBezTo>
                    <a:pt x="2260" y="1911"/>
                    <a:pt x="2323" y="1968"/>
                    <a:pt x="2396" y="2005"/>
                  </a:cubicBezTo>
                  <a:cubicBezTo>
                    <a:pt x="2437" y="2025"/>
                    <a:pt x="2484" y="2038"/>
                    <a:pt x="2530" y="2038"/>
                  </a:cubicBezTo>
                  <a:cubicBezTo>
                    <a:pt x="2567" y="2038"/>
                    <a:pt x="2602" y="2030"/>
                    <a:pt x="2633" y="2011"/>
                  </a:cubicBezTo>
                  <a:cubicBezTo>
                    <a:pt x="2703" y="1968"/>
                    <a:pt x="2729" y="1855"/>
                    <a:pt x="2666" y="1802"/>
                  </a:cubicBezTo>
                  <a:lnTo>
                    <a:pt x="2666" y="1802"/>
                  </a:lnTo>
                  <a:cubicBezTo>
                    <a:pt x="2728" y="1850"/>
                    <a:pt x="2812" y="1885"/>
                    <a:pt x="2892" y="1885"/>
                  </a:cubicBezTo>
                  <a:cubicBezTo>
                    <a:pt x="2924" y="1885"/>
                    <a:pt x="2956" y="1879"/>
                    <a:pt x="2986" y="1866"/>
                  </a:cubicBezTo>
                  <a:cubicBezTo>
                    <a:pt x="3079" y="1826"/>
                    <a:pt x="3139" y="1718"/>
                    <a:pt x="3125" y="1617"/>
                  </a:cubicBezTo>
                  <a:lnTo>
                    <a:pt x="3125" y="1617"/>
                  </a:lnTo>
                  <a:cubicBezTo>
                    <a:pt x="3142" y="1665"/>
                    <a:pt x="3197" y="1691"/>
                    <a:pt x="3253" y="1691"/>
                  </a:cubicBezTo>
                  <a:cubicBezTo>
                    <a:pt x="3292" y="1691"/>
                    <a:pt x="3331" y="1679"/>
                    <a:pt x="3358" y="1652"/>
                  </a:cubicBezTo>
                  <a:cubicBezTo>
                    <a:pt x="3432" y="1580"/>
                    <a:pt x="3435" y="1464"/>
                    <a:pt x="3417" y="1361"/>
                  </a:cubicBezTo>
                  <a:cubicBezTo>
                    <a:pt x="3371" y="1096"/>
                    <a:pt x="3207" y="853"/>
                    <a:pt x="2978" y="711"/>
                  </a:cubicBezTo>
                  <a:lnTo>
                    <a:pt x="2978" y="711"/>
                  </a:lnTo>
                  <a:cubicBezTo>
                    <a:pt x="3175" y="811"/>
                    <a:pt x="3374" y="911"/>
                    <a:pt x="3571" y="1009"/>
                  </a:cubicBezTo>
                  <a:cubicBezTo>
                    <a:pt x="3600" y="1024"/>
                    <a:pt x="3633" y="1039"/>
                    <a:pt x="3666" y="1039"/>
                  </a:cubicBezTo>
                  <a:cubicBezTo>
                    <a:pt x="3667" y="1039"/>
                    <a:pt x="3668" y="1039"/>
                    <a:pt x="3670" y="1039"/>
                  </a:cubicBezTo>
                  <a:cubicBezTo>
                    <a:pt x="3740" y="1037"/>
                    <a:pt x="3790" y="962"/>
                    <a:pt x="3790" y="891"/>
                  </a:cubicBezTo>
                  <a:cubicBezTo>
                    <a:pt x="3794" y="822"/>
                    <a:pt x="3755" y="756"/>
                    <a:pt x="3716" y="699"/>
                  </a:cubicBezTo>
                  <a:cubicBezTo>
                    <a:pt x="3429" y="283"/>
                    <a:pt x="2937" y="23"/>
                    <a:pt x="2432" y="0"/>
                  </a:cubicBezTo>
                  <a:cubicBezTo>
                    <a:pt x="2423" y="0"/>
                    <a:pt x="2415" y="0"/>
                    <a:pt x="2407"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2174575" y="4628075"/>
              <a:ext cx="22875" cy="18550"/>
            </a:xfrm>
            <a:custGeom>
              <a:avLst/>
              <a:gdLst/>
              <a:ahLst/>
              <a:cxnLst/>
              <a:rect l="l" t="t" r="r" b="b"/>
              <a:pathLst>
                <a:path w="915" h="742" extrusionOk="0">
                  <a:moveTo>
                    <a:pt x="57" y="1"/>
                  </a:moveTo>
                  <a:cubicBezTo>
                    <a:pt x="36" y="1"/>
                    <a:pt x="16" y="15"/>
                    <a:pt x="10" y="35"/>
                  </a:cubicBezTo>
                  <a:cubicBezTo>
                    <a:pt x="1" y="62"/>
                    <a:pt x="16" y="90"/>
                    <a:pt x="42" y="99"/>
                  </a:cubicBezTo>
                  <a:cubicBezTo>
                    <a:pt x="362" y="203"/>
                    <a:pt x="642" y="427"/>
                    <a:pt x="814" y="716"/>
                  </a:cubicBezTo>
                  <a:cubicBezTo>
                    <a:pt x="823" y="732"/>
                    <a:pt x="840" y="741"/>
                    <a:pt x="857" y="741"/>
                  </a:cubicBezTo>
                  <a:cubicBezTo>
                    <a:pt x="866" y="741"/>
                    <a:pt x="876" y="739"/>
                    <a:pt x="883" y="734"/>
                  </a:cubicBezTo>
                  <a:cubicBezTo>
                    <a:pt x="907" y="719"/>
                    <a:pt x="915" y="688"/>
                    <a:pt x="900" y="665"/>
                  </a:cubicBezTo>
                  <a:cubicBezTo>
                    <a:pt x="716" y="356"/>
                    <a:pt x="415" y="114"/>
                    <a:pt x="73" y="4"/>
                  </a:cubicBezTo>
                  <a:cubicBezTo>
                    <a:pt x="68" y="2"/>
                    <a:pt x="62" y="1"/>
                    <a:pt x="57" y="1"/>
                  </a:cubicBezTo>
                  <a:close/>
                </a:path>
              </a:pathLst>
            </a:custGeom>
            <a:solidFill>
              <a:srgbClr val="E06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2183975" y="4617525"/>
              <a:ext cx="24650" cy="24325"/>
            </a:xfrm>
            <a:custGeom>
              <a:avLst/>
              <a:gdLst/>
              <a:ahLst/>
              <a:cxnLst/>
              <a:rect l="l" t="t" r="r" b="b"/>
              <a:pathLst>
                <a:path w="986" h="973" extrusionOk="0">
                  <a:moveTo>
                    <a:pt x="56" y="0"/>
                  </a:moveTo>
                  <a:cubicBezTo>
                    <a:pt x="35" y="0"/>
                    <a:pt x="15" y="15"/>
                    <a:pt x="8" y="37"/>
                  </a:cubicBezTo>
                  <a:cubicBezTo>
                    <a:pt x="0" y="63"/>
                    <a:pt x="16" y="90"/>
                    <a:pt x="42" y="99"/>
                  </a:cubicBezTo>
                  <a:cubicBezTo>
                    <a:pt x="438" y="212"/>
                    <a:pt x="768" y="543"/>
                    <a:pt x="881" y="937"/>
                  </a:cubicBezTo>
                  <a:cubicBezTo>
                    <a:pt x="887" y="958"/>
                    <a:pt x="908" y="973"/>
                    <a:pt x="929" y="973"/>
                  </a:cubicBezTo>
                  <a:cubicBezTo>
                    <a:pt x="934" y="973"/>
                    <a:pt x="938" y="972"/>
                    <a:pt x="943" y="972"/>
                  </a:cubicBezTo>
                  <a:cubicBezTo>
                    <a:pt x="970" y="963"/>
                    <a:pt x="986" y="936"/>
                    <a:pt x="978" y="910"/>
                  </a:cubicBezTo>
                  <a:cubicBezTo>
                    <a:pt x="853" y="483"/>
                    <a:pt x="497" y="126"/>
                    <a:pt x="70" y="2"/>
                  </a:cubicBezTo>
                  <a:cubicBezTo>
                    <a:pt x="65" y="1"/>
                    <a:pt x="61" y="0"/>
                    <a:pt x="56" y="0"/>
                  </a:cubicBezTo>
                  <a:close/>
                </a:path>
              </a:pathLst>
            </a:custGeom>
            <a:solidFill>
              <a:srgbClr val="E06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2023250" y="4630050"/>
              <a:ext cx="114650" cy="62825"/>
            </a:xfrm>
            <a:custGeom>
              <a:avLst/>
              <a:gdLst/>
              <a:ahLst/>
              <a:cxnLst/>
              <a:rect l="l" t="t" r="r" b="b"/>
              <a:pathLst>
                <a:path w="4586" h="2513" extrusionOk="0">
                  <a:moveTo>
                    <a:pt x="57" y="0"/>
                  </a:moveTo>
                  <a:cubicBezTo>
                    <a:pt x="52" y="0"/>
                    <a:pt x="47" y="1"/>
                    <a:pt x="42" y="3"/>
                  </a:cubicBezTo>
                  <a:cubicBezTo>
                    <a:pt x="16" y="10"/>
                    <a:pt x="1" y="37"/>
                    <a:pt x="9" y="64"/>
                  </a:cubicBezTo>
                  <a:cubicBezTo>
                    <a:pt x="218" y="763"/>
                    <a:pt x="463" y="1431"/>
                    <a:pt x="753" y="2107"/>
                  </a:cubicBezTo>
                  <a:cubicBezTo>
                    <a:pt x="859" y="2355"/>
                    <a:pt x="1104" y="2513"/>
                    <a:pt x="1371" y="2513"/>
                  </a:cubicBezTo>
                  <a:cubicBezTo>
                    <a:pt x="1388" y="2513"/>
                    <a:pt x="1406" y="2512"/>
                    <a:pt x="1424" y="2511"/>
                  </a:cubicBezTo>
                  <a:cubicBezTo>
                    <a:pt x="2250" y="2449"/>
                    <a:pt x="3201" y="2222"/>
                    <a:pt x="4039" y="2020"/>
                  </a:cubicBezTo>
                  <a:cubicBezTo>
                    <a:pt x="4214" y="1978"/>
                    <a:pt x="4382" y="1938"/>
                    <a:pt x="4543" y="1901"/>
                  </a:cubicBezTo>
                  <a:cubicBezTo>
                    <a:pt x="4569" y="1893"/>
                    <a:pt x="4586" y="1869"/>
                    <a:pt x="4581" y="1843"/>
                  </a:cubicBezTo>
                  <a:lnTo>
                    <a:pt x="4510" y="1446"/>
                  </a:lnTo>
                  <a:cubicBezTo>
                    <a:pt x="4505" y="1423"/>
                    <a:pt x="4485" y="1407"/>
                    <a:pt x="4461" y="1407"/>
                  </a:cubicBezTo>
                  <a:cubicBezTo>
                    <a:pt x="4458" y="1407"/>
                    <a:pt x="4455" y="1407"/>
                    <a:pt x="4452" y="1408"/>
                  </a:cubicBezTo>
                  <a:cubicBezTo>
                    <a:pt x="4426" y="1413"/>
                    <a:pt x="4407" y="1438"/>
                    <a:pt x="4412" y="1465"/>
                  </a:cubicBezTo>
                  <a:lnTo>
                    <a:pt x="4474" y="1813"/>
                  </a:lnTo>
                  <a:cubicBezTo>
                    <a:pt x="4328" y="1848"/>
                    <a:pt x="4175" y="1885"/>
                    <a:pt x="4017" y="1923"/>
                  </a:cubicBezTo>
                  <a:cubicBezTo>
                    <a:pt x="3181" y="2123"/>
                    <a:pt x="2235" y="2349"/>
                    <a:pt x="1415" y="2411"/>
                  </a:cubicBezTo>
                  <a:cubicBezTo>
                    <a:pt x="1400" y="2412"/>
                    <a:pt x="1385" y="2413"/>
                    <a:pt x="1370" y="2413"/>
                  </a:cubicBezTo>
                  <a:cubicBezTo>
                    <a:pt x="1142" y="2413"/>
                    <a:pt x="935" y="2278"/>
                    <a:pt x="843" y="2067"/>
                  </a:cubicBezTo>
                  <a:cubicBezTo>
                    <a:pt x="554" y="1394"/>
                    <a:pt x="312" y="730"/>
                    <a:pt x="104" y="35"/>
                  </a:cubicBezTo>
                  <a:cubicBezTo>
                    <a:pt x="97" y="14"/>
                    <a:pt x="78" y="0"/>
                    <a:pt x="57" y="0"/>
                  </a:cubicBezTo>
                  <a:close/>
                </a:path>
              </a:pathLst>
            </a:custGeom>
            <a:solidFill>
              <a:srgbClr val="913D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2061475" y="4569575"/>
              <a:ext cx="69275" cy="71250"/>
            </a:xfrm>
            <a:custGeom>
              <a:avLst/>
              <a:gdLst/>
              <a:ahLst/>
              <a:cxnLst/>
              <a:rect l="l" t="t" r="r" b="b"/>
              <a:pathLst>
                <a:path w="2771" h="2850" extrusionOk="0">
                  <a:moveTo>
                    <a:pt x="53" y="1"/>
                  </a:moveTo>
                  <a:cubicBezTo>
                    <a:pt x="51" y="1"/>
                    <a:pt x="49" y="1"/>
                    <a:pt x="47" y="1"/>
                  </a:cubicBezTo>
                  <a:cubicBezTo>
                    <a:pt x="19" y="5"/>
                    <a:pt x="1" y="30"/>
                    <a:pt x="5" y="58"/>
                  </a:cubicBezTo>
                  <a:cubicBezTo>
                    <a:pt x="159" y="1034"/>
                    <a:pt x="342" y="1751"/>
                    <a:pt x="647" y="2813"/>
                  </a:cubicBezTo>
                  <a:cubicBezTo>
                    <a:pt x="652" y="2834"/>
                    <a:pt x="671" y="2849"/>
                    <a:pt x="694" y="2849"/>
                  </a:cubicBezTo>
                  <a:cubicBezTo>
                    <a:pt x="696" y="2849"/>
                    <a:pt x="699" y="2849"/>
                    <a:pt x="702" y="2850"/>
                  </a:cubicBezTo>
                  <a:cubicBezTo>
                    <a:pt x="1344" y="2751"/>
                    <a:pt x="2332" y="2551"/>
                    <a:pt x="2727" y="2470"/>
                  </a:cubicBezTo>
                  <a:cubicBezTo>
                    <a:pt x="2753" y="2465"/>
                    <a:pt x="2771" y="2437"/>
                    <a:pt x="2766" y="2411"/>
                  </a:cubicBezTo>
                  <a:cubicBezTo>
                    <a:pt x="2761" y="2388"/>
                    <a:pt x="2739" y="2371"/>
                    <a:pt x="2716" y="2371"/>
                  </a:cubicBezTo>
                  <a:cubicBezTo>
                    <a:pt x="2713" y="2371"/>
                    <a:pt x="2709" y="2371"/>
                    <a:pt x="2706" y="2372"/>
                  </a:cubicBezTo>
                  <a:cubicBezTo>
                    <a:pt x="2321" y="2451"/>
                    <a:pt x="1369" y="2644"/>
                    <a:pt x="729" y="2745"/>
                  </a:cubicBezTo>
                  <a:cubicBezTo>
                    <a:pt x="433" y="1710"/>
                    <a:pt x="253" y="1002"/>
                    <a:pt x="103" y="43"/>
                  </a:cubicBezTo>
                  <a:cubicBezTo>
                    <a:pt x="100" y="18"/>
                    <a:pt x="78" y="1"/>
                    <a:pt x="53" y="1"/>
                  </a:cubicBezTo>
                  <a:close/>
                </a:path>
              </a:pathLst>
            </a:custGeom>
            <a:solidFill>
              <a:srgbClr val="913D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2068500" y="4641325"/>
              <a:ext cx="10200" cy="21175"/>
            </a:xfrm>
            <a:custGeom>
              <a:avLst/>
              <a:gdLst/>
              <a:ahLst/>
              <a:cxnLst/>
              <a:rect l="l" t="t" r="r" b="b"/>
              <a:pathLst>
                <a:path w="408" h="847" extrusionOk="0">
                  <a:moveTo>
                    <a:pt x="352" y="0"/>
                  </a:moveTo>
                  <a:cubicBezTo>
                    <a:pt x="338" y="0"/>
                    <a:pt x="324" y="6"/>
                    <a:pt x="314" y="18"/>
                  </a:cubicBezTo>
                  <a:cubicBezTo>
                    <a:pt x="127" y="233"/>
                    <a:pt x="17" y="508"/>
                    <a:pt x="3" y="794"/>
                  </a:cubicBezTo>
                  <a:cubicBezTo>
                    <a:pt x="1" y="821"/>
                    <a:pt x="22" y="845"/>
                    <a:pt x="50" y="846"/>
                  </a:cubicBezTo>
                  <a:lnTo>
                    <a:pt x="52" y="846"/>
                  </a:lnTo>
                  <a:cubicBezTo>
                    <a:pt x="79" y="846"/>
                    <a:pt x="101" y="825"/>
                    <a:pt x="103" y="797"/>
                  </a:cubicBezTo>
                  <a:cubicBezTo>
                    <a:pt x="115" y="534"/>
                    <a:pt x="218" y="280"/>
                    <a:pt x="389" y="83"/>
                  </a:cubicBezTo>
                  <a:cubicBezTo>
                    <a:pt x="408" y="63"/>
                    <a:pt x="405" y="31"/>
                    <a:pt x="384" y="12"/>
                  </a:cubicBezTo>
                  <a:cubicBezTo>
                    <a:pt x="374" y="4"/>
                    <a:pt x="363" y="0"/>
                    <a:pt x="352" y="0"/>
                  </a:cubicBezTo>
                  <a:close/>
                </a:path>
              </a:pathLst>
            </a:custGeom>
            <a:solidFill>
              <a:srgbClr val="913D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2053700" y="4638550"/>
              <a:ext cx="19300" cy="10825"/>
            </a:xfrm>
            <a:custGeom>
              <a:avLst/>
              <a:gdLst/>
              <a:ahLst/>
              <a:cxnLst/>
              <a:rect l="l" t="t" r="r" b="b"/>
              <a:pathLst>
                <a:path w="772" h="433" extrusionOk="0">
                  <a:moveTo>
                    <a:pt x="721" y="1"/>
                  </a:moveTo>
                  <a:cubicBezTo>
                    <a:pt x="719" y="1"/>
                    <a:pt x="716" y="1"/>
                    <a:pt x="714" y="1"/>
                  </a:cubicBezTo>
                  <a:cubicBezTo>
                    <a:pt x="454" y="33"/>
                    <a:pt x="202" y="158"/>
                    <a:pt x="20" y="347"/>
                  </a:cubicBezTo>
                  <a:cubicBezTo>
                    <a:pt x="1" y="368"/>
                    <a:pt x="2" y="399"/>
                    <a:pt x="22" y="418"/>
                  </a:cubicBezTo>
                  <a:cubicBezTo>
                    <a:pt x="30" y="428"/>
                    <a:pt x="44" y="432"/>
                    <a:pt x="55" y="432"/>
                  </a:cubicBezTo>
                  <a:cubicBezTo>
                    <a:pt x="69" y="432"/>
                    <a:pt x="82" y="427"/>
                    <a:pt x="92" y="416"/>
                  </a:cubicBezTo>
                  <a:cubicBezTo>
                    <a:pt x="258" y="243"/>
                    <a:pt x="490" y="129"/>
                    <a:pt x="726" y="100"/>
                  </a:cubicBezTo>
                  <a:cubicBezTo>
                    <a:pt x="754" y="97"/>
                    <a:pt x="772" y="73"/>
                    <a:pt x="769" y="44"/>
                  </a:cubicBezTo>
                  <a:cubicBezTo>
                    <a:pt x="767" y="20"/>
                    <a:pt x="746" y="1"/>
                    <a:pt x="721" y="1"/>
                  </a:cubicBezTo>
                  <a:close/>
                </a:path>
              </a:pathLst>
            </a:custGeom>
            <a:solidFill>
              <a:srgbClr val="913D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2024825" y="4327375"/>
              <a:ext cx="133425" cy="166850"/>
            </a:xfrm>
            <a:custGeom>
              <a:avLst/>
              <a:gdLst/>
              <a:ahLst/>
              <a:cxnLst/>
              <a:rect l="l" t="t" r="r" b="b"/>
              <a:pathLst>
                <a:path w="5337" h="6674" extrusionOk="0">
                  <a:moveTo>
                    <a:pt x="2781" y="1"/>
                  </a:moveTo>
                  <a:cubicBezTo>
                    <a:pt x="2427" y="1"/>
                    <a:pt x="2072" y="74"/>
                    <a:pt x="1750" y="220"/>
                  </a:cubicBezTo>
                  <a:cubicBezTo>
                    <a:pt x="998" y="559"/>
                    <a:pt x="432" y="1264"/>
                    <a:pt x="217" y="2059"/>
                  </a:cubicBezTo>
                  <a:cubicBezTo>
                    <a:pt x="0" y="2856"/>
                    <a:pt x="500" y="4459"/>
                    <a:pt x="500" y="4459"/>
                  </a:cubicBezTo>
                  <a:cubicBezTo>
                    <a:pt x="500" y="4459"/>
                    <a:pt x="828" y="5587"/>
                    <a:pt x="1561" y="6112"/>
                  </a:cubicBezTo>
                  <a:cubicBezTo>
                    <a:pt x="2049" y="6463"/>
                    <a:pt x="2644" y="6674"/>
                    <a:pt x="3244" y="6674"/>
                  </a:cubicBezTo>
                  <a:cubicBezTo>
                    <a:pt x="3295" y="6674"/>
                    <a:pt x="3347" y="6672"/>
                    <a:pt x="3399" y="6669"/>
                  </a:cubicBezTo>
                  <a:cubicBezTo>
                    <a:pt x="3725" y="6649"/>
                    <a:pt x="4053" y="6569"/>
                    <a:pt x="4319" y="6382"/>
                  </a:cubicBezTo>
                  <a:cubicBezTo>
                    <a:pt x="4604" y="6184"/>
                    <a:pt x="4803" y="5872"/>
                    <a:pt x="4899" y="5537"/>
                  </a:cubicBezTo>
                  <a:cubicBezTo>
                    <a:pt x="4994" y="5203"/>
                    <a:pt x="4991" y="4844"/>
                    <a:pt x="4926" y="4502"/>
                  </a:cubicBezTo>
                  <a:cubicBezTo>
                    <a:pt x="5195" y="3782"/>
                    <a:pt x="5337" y="3019"/>
                    <a:pt x="5226" y="2275"/>
                  </a:cubicBezTo>
                  <a:cubicBezTo>
                    <a:pt x="5116" y="1533"/>
                    <a:pt x="4733" y="814"/>
                    <a:pt x="4111" y="393"/>
                  </a:cubicBezTo>
                  <a:cubicBezTo>
                    <a:pt x="3721" y="130"/>
                    <a:pt x="3251" y="1"/>
                    <a:pt x="2781"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2009425" y="4320100"/>
              <a:ext cx="159225" cy="176500"/>
            </a:xfrm>
            <a:custGeom>
              <a:avLst/>
              <a:gdLst/>
              <a:ahLst/>
              <a:cxnLst/>
              <a:rect l="l" t="t" r="r" b="b"/>
              <a:pathLst>
                <a:path w="6369" h="7060" extrusionOk="0">
                  <a:moveTo>
                    <a:pt x="3726" y="1"/>
                  </a:moveTo>
                  <a:cubicBezTo>
                    <a:pt x="3408" y="1"/>
                    <a:pt x="3091" y="57"/>
                    <a:pt x="2794" y="173"/>
                  </a:cubicBezTo>
                  <a:cubicBezTo>
                    <a:pt x="2735" y="169"/>
                    <a:pt x="2676" y="167"/>
                    <a:pt x="2617" y="167"/>
                  </a:cubicBezTo>
                  <a:cubicBezTo>
                    <a:pt x="1975" y="167"/>
                    <a:pt x="1367" y="421"/>
                    <a:pt x="928" y="839"/>
                  </a:cubicBezTo>
                  <a:cubicBezTo>
                    <a:pt x="702" y="1052"/>
                    <a:pt x="522" y="1312"/>
                    <a:pt x="405" y="1598"/>
                  </a:cubicBezTo>
                  <a:cubicBezTo>
                    <a:pt x="205" y="2084"/>
                    <a:pt x="175" y="2621"/>
                    <a:pt x="150" y="3145"/>
                  </a:cubicBezTo>
                  <a:cubicBezTo>
                    <a:pt x="107" y="4015"/>
                    <a:pt x="64" y="4888"/>
                    <a:pt x="21" y="5758"/>
                  </a:cubicBezTo>
                  <a:cubicBezTo>
                    <a:pt x="10" y="5964"/>
                    <a:pt x="1" y="6179"/>
                    <a:pt x="69" y="6374"/>
                  </a:cubicBezTo>
                  <a:cubicBezTo>
                    <a:pt x="138" y="6571"/>
                    <a:pt x="303" y="6748"/>
                    <a:pt x="511" y="6765"/>
                  </a:cubicBezTo>
                  <a:cubicBezTo>
                    <a:pt x="480" y="6662"/>
                    <a:pt x="476" y="6576"/>
                    <a:pt x="471" y="6492"/>
                  </a:cubicBezTo>
                  <a:lnTo>
                    <a:pt x="471" y="6492"/>
                  </a:lnTo>
                  <a:cubicBezTo>
                    <a:pt x="633" y="6838"/>
                    <a:pt x="1014" y="7059"/>
                    <a:pt x="1393" y="7059"/>
                  </a:cubicBezTo>
                  <a:cubicBezTo>
                    <a:pt x="1488" y="7059"/>
                    <a:pt x="1582" y="7046"/>
                    <a:pt x="1673" y="7017"/>
                  </a:cubicBezTo>
                  <a:cubicBezTo>
                    <a:pt x="1423" y="6163"/>
                    <a:pt x="1378" y="5251"/>
                    <a:pt x="1546" y="4378"/>
                  </a:cubicBezTo>
                  <a:cubicBezTo>
                    <a:pt x="2525" y="3518"/>
                    <a:pt x="3167" y="2627"/>
                    <a:pt x="3275" y="1309"/>
                  </a:cubicBezTo>
                  <a:cubicBezTo>
                    <a:pt x="3809" y="2394"/>
                    <a:pt x="4929" y="2960"/>
                    <a:pt x="6328" y="3013"/>
                  </a:cubicBezTo>
                  <a:cubicBezTo>
                    <a:pt x="6365" y="2776"/>
                    <a:pt x="6368" y="2533"/>
                    <a:pt x="6336" y="2293"/>
                  </a:cubicBezTo>
                  <a:cubicBezTo>
                    <a:pt x="6248" y="1627"/>
                    <a:pt x="5906" y="992"/>
                    <a:pt x="5382" y="570"/>
                  </a:cubicBezTo>
                  <a:cubicBezTo>
                    <a:pt x="4918" y="198"/>
                    <a:pt x="4321" y="1"/>
                    <a:pt x="3726" y="1"/>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2032675" y="4320100"/>
              <a:ext cx="135150" cy="57400"/>
            </a:xfrm>
            <a:custGeom>
              <a:avLst/>
              <a:gdLst/>
              <a:ahLst/>
              <a:cxnLst/>
              <a:rect l="l" t="t" r="r" b="b"/>
              <a:pathLst>
                <a:path w="5406" h="2296" extrusionOk="0">
                  <a:moveTo>
                    <a:pt x="2798" y="1"/>
                  </a:moveTo>
                  <a:cubicBezTo>
                    <a:pt x="2479" y="1"/>
                    <a:pt x="2162" y="57"/>
                    <a:pt x="1865" y="173"/>
                  </a:cubicBezTo>
                  <a:cubicBezTo>
                    <a:pt x="1806" y="169"/>
                    <a:pt x="1747" y="167"/>
                    <a:pt x="1688" y="167"/>
                  </a:cubicBezTo>
                  <a:cubicBezTo>
                    <a:pt x="1046" y="167"/>
                    <a:pt x="439" y="421"/>
                    <a:pt x="0" y="839"/>
                  </a:cubicBezTo>
                  <a:cubicBezTo>
                    <a:pt x="400" y="640"/>
                    <a:pt x="850" y="533"/>
                    <a:pt x="1303" y="533"/>
                  </a:cubicBezTo>
                  <a:cubicBezTo>
                    <a:pt x="1562" y="533"/>
                    <a:pt x="1821" y="567"/>
                    <a:pt x="2073" y="640"/>
                  </a:cubicBezTo>
                  <a:cubicBezTo>
                    <a:pt x="2299" y="582"/>
                    <a:pt x="2532" y="554"/>
                    <a:pt x="2765" y="554"/>
                  </a:cubicBezTo>
                  <a:cubicBezTo>
                    <a:pt x="3380" y="554"/>
                    <a:pt x="3997" y="750"/>
                    <a:pt x="4491" y="1119"/>
                  </a:cubicBezTo>
                  <a:cubicBezTo>
                    <a:pt x="4892" y="1420"/>
                    <a:pt x="5209" y="1833"/>
                    <a:pt x="5406" y="2295"/>
                  </a:cubicBezTo>
                  <a:cubicBezTo>
                    <a:pt x="5319" y="1628"/>
                    <a:pt x="4978" y="993"/>
                    <a:pt x="4454" y="570"/>
                  </a:cubicBezTo>
                  <a:cubicBezTo>
                    <a:pt x="3989" y="198"/>
                    <a:pt x="3393" y="1"/>
                    <a:pt x="2798" y="1"/>
                  </a:cubicBezTo>
                  <a:close/>
                </a:path>
              </a:pathLst>
            </a:custGeom>
            <a:solidFill>
              <a:srgbClr val="994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2016250" y="4424350"/>
              <a:ext cx="35550" cy="35500"/>
            </a:xfrm>
            <a:custGeom>
              <a:avLst/>
              <a:gdLst/>
              <a:ahLst/>
              <a:cxnLst/>
              <a:rect l="l" t="t" r="r" b="b"/>
              <a:pathLst>
                <a:path w="1422" h="1420" extrusionOk="0">
                  <a:moveTo>
                    <a:pt x="758" y="1"/>
                  </a:moveTo>
                  <a:cubicBezTo>
                    <a:pt x="723" y="1"/>
                    <a:pt x="688" y="3"/>
                    <a:pt x="653" y="8"/>
                  </a:cubicBezTo>
                  <a:cubicBezTo>
                    <a:pt x="413" y="44"/>
                    <a:pt x="197" y="204"/>
                    <a:pt x="98" y="424"/>
                  </a:cubicBezTo>
                  <a:cubicBezTo>
                    <a:pt x="0" y="644"/>
                    <a:pt x="27" y="915"/>
                    <a:pt x="170" y="1109"/>
                  </a:cubicBezTo>
                  <a:cubicBezTo>
                    <a:pt x="305" y="1293"/>
                    <a:pt x="532" y="1398"/>
                    <a:pt x="759" y="1416"/>
                  </a:cubicBezTo>
                  <a:cubicBezTo>
                    <a:pt x="786" y="1419"/>
                    <a:pt x="812" y="1420"/>
                    <a:pt x="838" y="1420"/>
                  </a:cubicBezTo>
                  <a:cubicBezTo>
                    <a:pt x="1040" y="1420"/>
                    <a:pt x="1239" y="1360"/>
                    <a:pt x="1422" y="1275"/>
                  </a:cubicBezTo>
                  <a:lnTo>
                    <a:pt x="1310" y="237"/>
                  </a:lnTo>
                  <a:cubicBezTo>
                    <a:pt x="1168" y="88"/>
                    <a:pt x="963" y="1"/>
                    <a:pt x="758"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2155900" y="4384075"/>
              <a:ext cx="21550" cy="106850"/>
            </a:xfrm>
            <a:custGeom>
              <a:avLst/>
              <a:gdLst/>
              <a:ahLst/>
              <a:cxnLst/>
              <a:rect l="l" t="t" r="r" b="b"/>
              <a:pathLst>
                <a:path w="862" h="4274" extrusionOk="0">
                  <a:moveTo>
                    <a:pt x="492" y="0"/>
                  </a:moveTo>
                  <a:cubicBezTo>
                    <a:pt x="345" y="64"/>
                    <a:pt x="200" y="141"/>
                    <a:pt x="62" y="247"/>
                  </a:cubicBezTo>
                  <a:cubicBezTo>
                    <a:pt x="345" y="892"/>
                    <a:pt x="182" y="1632"/>
                    <a:pt x="241" y="2335"/>
                  </a:cubicBezTo>
                  <a:cubicBezTo>
                    <a:pt x="262" y="2583"/>
                    <a:pt x="311" y="2829"/>
                    <a:pt x="298" y="3077"/>
                  </a:cubicBezTo>
                  <a:cubicBezTo>
                    <a:pt x="285" y="3325"/>
                    <a:pt x="199" y="3585"/>
                    <a:pt x="0" y="3734"/>
                  </a:cubicBezTo>
                  <a:cubicBezTo>
                    <a:pt x="12" y="3735"/>
                    <a:pt x="24" y="3736"/>
                    <a:pt x="36" y="3736"/>
                  </a:cubicBezTo>
                  <a:cubicBezTo>
                    <a:pt x="111" y="3736"/>
                    <a:pt x="187" y="3713"/>
                    <a:pt x="248" y="3675"/>
                  </a:cubicBezTo>
                  <a:lnTo>
                    <a:pt x="248" y="3675"/>
                  </a:lnTo>
                  <a:cubicBezTo>
                    <a:pt x="217" y="3865"/>
                    <a:pt x="121" y="4123"/>
                    <a:pt x="0" y="4274"/>
                  </a:cubicBezTo>
                  <a:cubicBezTo>
                    <a:pt x="132" y="4233"/>
                    <a:pt x="263" y="4191"/>
                    <a:pt x="357" y="4061"/>
                  </a:cubicBezTo>
                  <a:cubicBezTo>
                    <a:pt x="363" y="4128"/>
                    <a:pt x="368" y="4185"/>
                    <a:pt x="366" y="4265"/>
                  </a:cubicBezTo>
                  <a:cubicBezTo>
                    <a:pt x="724" y="4044"/>
                    <a:pt x="861" y="3533"/>
                    <a:pt x="820" y="3112"/>
                  </a:cubicBezTo>
                  <a:cubicBezTo>
                    <a:pt x="781" y="2691"/>
                    <a:pt x="621" y="2291"/>
                    <a:pt x="551" y="1874"/>
                  </a:cubicBezTo>
                  <a:cubicBezTo>
                    <a:pt x="448" y="1257"/>
                    <a:pt x="551" y="616"/>
                    <a:pt x="492" y="0"/>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2076000" y="4398525"/>
              <a:ext cx="30650" cy="10350"/>
            </a:xfrm>
            <a:custGeom>
              <a:avLst/>
              <a:gdLst/>
              <a:ahLst/>
              <a:cxnLst/>
              <a:rect l="l" t="t" r="r" b="b"/>
              <a:pathLst>
                <a:path w="1226" h="414" extrusionOk="0">
                  <a:moveTo>
                    <a:pt x="734" y="0"/>
                  </a:moveTo>
                  <a:cubicBezTo>
                    <a:pt x="617" y="0"/>
                    <a:pt x="499" y="33"/>
                    <a:pt x="394" y="85"/>
                  </a:cubicBezTo>
                  <a:cubicBezTo>
                    <a:pt x="242" y="158"/>
                    <a:pt x="113" y="270"/>
                    <a:pt x="0" y="414"/>
                  </a:cubicBezTo>
                  <a:cubicBezTo>
                    <a:pt x="209" y="325"/>
                    <a:pt x="437" y="282"/>
                    <a:pt x="675" y="282"/>
                  </a:cubicBezTo>
                  <a:cubicBezTo>
                    <a:pt x="854" y="282"/>
                    <a:pt x="1039" y="307"/>
                    <a:pt x="1226" y="355"/>
                  </a:cubicBezTo>
                  <a:cubicBezTo>
                    <a:pt x="1191" y="191"/>
                    <a:pt x="1046" y="63"/>
                    <a:pt x="883" y="19"/>
                  </a:cubicBezTo>
                  <a:cubicBezTo>
                    <a:pt x="834" y="6"/>
                    <a:pt x="784" y="0"/>
                    <a:pt x="734" y="0"/>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2132650" y="4403500"/>
              <a:ext cx="23250" cy="7675"/>
            </a:xfrm>
            <a:custGeom>
              <a:avLst/>
              <a:gdLst/>
              <a:ahLst/>
              <a:cxnLst/>
              <a:rect l="l" t="t" r="r" b="b"/>
              <a:pathLst>
                <a:path w="930" h="307" extrusionOk="0">
                  <a:moveTo>
                    <a:pt x="554" y="1"/>
                  </a:moveTo>
                  <a:cubicBezTo>
                    <a:pt x="471" y="1"/>
                    <a:pt x="387" y="22"/>
                    <a:pt x="310" y="55"/>
                  </a:cubicBezTo>
                  <a:cubicBezTo>
                    <a:pt x="189" y="106"/>
                    <a:pt x="84" y="186"/>
                    <a:pt x="1" y="280"/>
                  </a:cubicBezTo>
                  <a:cubicBezTo>
                    <a:pt x="137" y="248"/>
                    <a:pt x="277" y="233"/>
                    <a:pt x="414" y="233"/>
                  </a:cubicBezTo>
                  <a:cubicBezTo>
                    <a:pt x="593" y="233"/>
                    <a:pt x="769" y="259"/>
                    <a:pt x="929" y="306"/>
                  </a:cubicBezTo>
                  <a:cubicBezTo>
                    <a:pt x="923" y="176"/>
                    <a:pt x="818" y="63"/>
                    <a:pt x="693" y="22"/>
                  </a:cubicBezTo>
                  <a:cubicBezTo>
                    <a:pt x="648" y="7"/>
                    <a:pt x="601" y="1"/>
                    <a:pt x="554" y="1"/>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2091225" y="4433700"/>
              <a:ext cx="7650" cy="7675"/>
            </a:xfrm>
            <a:custGeom>
              <a:avLst/>
              <a:gdLst/>
              <a:ahLst/>
              <a:cxnLst/>
              <a:rect l="l" t="t" r="r" b="b"/>
              <a:pathLst>
                <a:path w="306" h="307" extrusionOk="0">
                  <a:moveTo>
                    <a:pt x="153" y="0"/>
                  </a:moveTo>
                  <a:cubicBezTo>
                    <a:pt x="69" y="0"/>
                    <a:pt x="0" y="69"/>
                    <a:pt x="0" y="154"/>
                  </a:cubicBezTo>
                  <a:cubicBezTo>
                    <a:pt x="0" y="238"/>
                    <a:pt x="69" y="306"/>
                    <a:pt x="153" y="306"/>
                  </a:cubicBezTo>
                  <a:cubicBezTo>
                    <a:pt x="237" y="306"/>
                    <a:pt x="305" y="238"/>
                    <a:pt x="305" y="154"/>
                  </a:cubicBezTo>
                  <a:cubicBezTo>
                    <a:pt x="305" y="69"/>
                    <a:pt x="237" y="0"/>
                    <a:pt x="153"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2132000" y="4437500"/>
              <a:ext cx="7650" cy="7650"/>
            </a:xfrm>
            <a:custGeom>
              <a:avLst/>
              <a:gdLst/>
              <a:ahLst/>
              <a:cxnLst/>
              <a:rect l="l" t="t" r="r" b="b"/>
              <a:pathLst>
                <a:path w="306" h="306" extrusionOk="0">
                  <a:moveTo>
                    <a:pt x="153" y="1"/>
                  </a:moveTo>
                  <a:cubicBezTo>
                    <a:pt x="69" y="1"/>
                    <a:pt x="0" y="69"/>
                    <a:pt x="0" y="153"/>
                  </a:cubicBezTo>
                  <a:cubicBezTo>
                    <a:pt x="0" y="239"/>
                    <a:pt x="69" y="306"/>
                    <a:pt x="153" y="306"/>
                  </a:cubicBezTo>
                  <a:cubicBezTo>
                    <a:pt x="237" y="306"/>
                    <a:pt x="305" y="239"/>
                    <a:pt x="305" y="153"/>
                  </a:cubicBezTo>
                  <a:cubicBezTo>
                    <a:pt x="305" y="69"/>
                    <a:pt x="237" y="1"/>
                    <a:pt x="153" y="1"/>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2115800" y="4454925"/>
              <a:ext cx="12525" cy="6650"/>
            </a:xfrm>
            <a:custGeom>
              <a:avLst/>
              <a:gdLst/>
              <a:ahLst/>
              <a:cxnLst/>
              <a:rect l="l" t="t" r="r" b="b"/>
              <a:pathLst>
                <a:path w="501" h="266" extrusionOk="0">
                  <a:moveTo>
                    <a:pt x="488" y="0"/>
                  </a:moveTo>
                  <a:lnTo>
                    <a:pt x="488" y="0"/>
                  </a:lnTo>
                  <a:cubicBezTo>
                    <a:pt x="335" y="85"/>
                    <a:pt x="170" y="154"/>
                    <a:pt x="1" y="204"/>
                  </a:cubicBezTo>
                  <a:cubicBezTo>
                    <a:pt x="56" y="245"/>
                    <a:pt x="125" y="266"/>
                    <a:pt x="193" y="266"/>
                  </a:cubicBezTo>
                  <a:cubicBezTo>
                    <a:pt x="237" y="266"/>
                    <a:pt x="280" y="257"/>
                    <a:pt x="320" y="240"/>
                  </a:cubicBezTo>
                  <a:cubicBezTo>
                    <a:pt x="424" y="196"/>
                    <a:pt x="500" y="95"/>
                    <a:pt x="488"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2094625" y="4461600"/>
              <a:ext cx="25750" cy="13075"/>
            </a:xfrm>
            <a:custGeom>
              <a:avLst/>
              <a:gdLst/>
              <a:ahLst/>
              <a:cxnLst/>
              <a:rect l="l" t="t" r="r" b="b"/>
              <a:pathLst>
                <a:path w="1030" h="523" extrusionOk="0">
                  <a:moveTo>
                    <a:pt x="59" y="1"/>
                  </a:moveTo>
                  <a:cubicBezTo>
                    <a:pt x="50" y="1"/>
                    <a:pt x="42" y="3"/>
                    <a:pt x="34" y="7"/>
                  </a:cubicBezTo>
                  <a:cubicBezTo>
                    <a:pt x="10" y="22"/>
                    <a:pt x="1" y="53"/>
                    <a:pt x="16" y="76"/>
                  </a:cubicBezTo>
                  <a:cubicBezTo>
                    <a:pt x="176" y="352"/>
                    <a:pt x="489" y="523"/>
                    <a:pt x="805" y="523"/>
                  </a:cubicBezTo>
                  <a:cubicBezTo>
                    <a:pt x="866" y="523"/>
                    <a:pt x="926" y="516"/>
                    <a:pt x="985" y="504"/>
                  </a:cubicBezTo>
                  <a:cubicBezTo>
                    <a:pt x="1012" y="499"/>
                    <a:pt x="1029" y="471"/>
                    <a:pt x="1024" y="445"/>
                  </a:cubicBezTo>
                  <a:cubicBezTo>
                    <a:pt x="1020" y="422"/>
                    <a:pt x="998" y="406"/>
                    <a:pt x="975" y="406"/>
                  </a:cubicBezTo>
                  <a:cubicBezTo>
                    <a:pt x="971" y="406"/>
                    <a:pt x="968" y="406"/>
                    <a:pt x="964" y="407"/>
                  </a:cubicBezTo>
                  <a:cubicBezTo>
                    <a:pt x="912" y="418"/>
                    <a:pt x="859" y="424"/>
                    <a:pt x="806" y="424"/>
                  </a:cubicBezTo>
                  <a:cubicBezTo>
                    <a:pt x="525" y="424"/>
                    <a:pt x="245" y="271"/>
                    <a:pt x="102" y="25"/>
                  </a:cubicBezTo>
                  <a:cubicBezTo>
                    <a:pt x="93" y="10"/>
                    <a:pt x="76" y="1"/>
                    <a:pt x="59" y="1"/>
                  </a:cubicBezTo>
                  <a:close/>
                </a:path>
              </a:pathLst>
            </a:custGeom>
            <a:solidFill>
              <a:srgbClr val="E06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2159150" y="4660625"/>
              <a:ext cx="226700" cy="13075"/>
            </a:xfrm>
            <a:custGeom>
              <a:avLst/>
              <a:gdLst/>
              <a:ahLst/>
              <a:cxnLst/>
              <a:rect l="l" t="t" r="r" b="b"/>
              <a:pathLst>
                <a:path w="9068" h="523" extrusionOk="0">
                  <a:moveTo>
                    <a:pt x="71" y="1"/>
                  </a:moveTo>
                  <a:cubicBezTo>
                    <a:pt x="32" y="1"/>
                    <a:pt x="1" y="32"/>
                    <a:pt x="1" y="71"/>
                  </a:cubicBezTo>
                  <a:lnTo>
                    <a:pt x="1" y="280"/>
                  </a:lnTo>
                  <a:cubicBezTo>
                    <a:pt x="1" y="415"/>
                    <a:pt x="109" y="522"/>
                    <a:pt x="242" y="522"/>
                  </a:cubicBezTo>
                  <a:lnTo>
                    <a:pt x="8824" y="522"/>
                  </a:lnTo>
                  <a:cubicBezTo>
                    <a:pt x="8958" y="521"/>
                    <a:pt x="9067" y="413"/>
                    <a:pt x="9067" y="279"/>
                  </a:cubicBezTo>
                  <a:lnTo>
                    <a:pt x="9067" y="1"/>
                  </a:lnTo>
                  <a:close/>
                </a:path>
              </a:pathLst>
            </a:custGeom>
            <a:solidFill>
              <a:srgbClr val="283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2146750" y="4660625"/>
              <a:ext cx="75325" cy="13075"/>
            </a:xfrm>
            <a:custGeom>
              <a:avLst/>
              <a:gdLst/>
              <a:ahLst/>
              <a:cxnLst/>
              <a:rect l="l" t="t" r="r" b="b"/>
              <a:pathLst>
                <a:path w="3013" h="523" extrusionOk="0">
                  <a:moveTo>
                    <a:pt x="72" y="1"/>
                  </a:moveTo>
                  <a:cubicBezTo>
                    <a:pt x="33" y="1"/>
                    <a:pt x="0" y="32"/>
                    <a:pt x="0" y="71"/>
                  </a:cubicBezTo>
                  <a:lnTo>
                    <a:pt x="0" y="280"/>
                  </a:lnTo>
                  <a:cubicBezTo>
                    <a:pt x="0" y="415"/>
                    <a:pt x="110" y="522"/>
                    <a:pt x="243" y="522"/>
                  </a:cubicBezTo>
                  <a:lnTo>
                    <a:pt x="2771" y="522"/>
                  </a:lnTo>
                  <a:cubicBezTo>
                    <a:pt x="2905" y="521"/>
                    <a:pt x="3013" y="413"/>
                    <a:pt x="3013" y="279"/>
                  </a:cubicBezTo>
                  <a:lnTo>
                    <a:pt x="3013" y="1"/>
                  </a:lnTo>
                  <a:close/>
                </a:path>
              </a:pathLst>
            </a:custGeom>
            <a:solidFill>
              <a:srgbClr val="405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2222050" y="4550575"/>
              <a:ext cx="201825" cy="116900"/>
            </a:xfrm>
            <a:custGeom>
              <a:avLst/>
              <a:gdLst/>
              <a:ahLst/>
              <a:cxnLst/>
              <a:rect l="l" t="t" r="r" b="b"/>
              <a:pathLst>
                <a:path w="8073" h="4676" extrusionOk="0">
                  <a:moveTo>
                    <a:pt x="1332" y="1"/>
                  </a:moveTo>
                  <a:lnTo>
                    <a:pt x="1" y="4568"/>
                  </a:lnTo>
                  <a:lnTo>
                    <a:pt x="177" y="4676"/>
                  </a:lnTo>
                  <a:lnTo>
                    <a:pt x="6813" y="4676"/>
                  </a:lnTo>
                  <a:lnTo>
                    <a:pt x="8073" y="342"/>
                  </a:lnTo>
                  <a:lnTo>
                    <a:pt x="8064" y="1"/>
                  </a:lnTo>
                  <a:close/>
                </a:path>
              </a:pathLst>
            </a:custGeom>
            <a:solidFill>
              <a:srgbClr val="405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a:off x="2226375" y="4558675"/>
              <a:ext cx="197500" cy="108800"/>
            </a:xfrm>
            <a:custGeom>
              <a:avLst/>
              <a:gdLst/>
              <a:ahLst/>
              <a:cxnLst/>
              <a:rect l="l" t="t" r="r" b="b"/>
              <a:pathLst>
                <a:path w="7900" h="4352" extrusionOk="0">
                  <a:moveTo>
                    <a:pt x="1388" y="1"/>
                  </a:moveTo>
                  <a:lnTo>
                    <a:pt x="0" y="4352"/>
                  </a:lnTo>
                  <a:lnTo>
                    <a:pt x="6640" y="4352"/>
                  </a:lnTo>
                  <a:lnTo>
                    <a:pt x="7900" y="18"/>
                  </a:lnTo>
                  <a:lnTo>
                    <a:pt x="1388" y="1"/>
                  </a:lnTo>
                  <a:close/>
                </a:path>
              </a:pathLst>
            </a:custGeom>
            <a:solidFill>
              <a:srgbClr val="304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a:off x="2306450" y="4601325"/>
              <a:ext cx="47825" cy="24700"/>
            </a:xfrm>
            <a:custGeom>
              <a:avLst/>
              <a:gdLst/>
              <a:ahLst/>
              <a:cxnLst/>
              <a:rect l="l" t="t" r="r" b="b"/>
              <a:pathLst>
                <a:path w="1913" h="988" extrusionOk="0">
                  <a:moveTo>
                    <a:pt x="956" y="0"/>
                  </a:moveTo>
                  <a:cubicBezTo>
                    <a:pt x="428" y="0"/>
                    <a:pt x="0" y="221"/>
                    <a:pt x="0" y="494"/>
                  </a:cubicBezTo>
                  <a:cubicBezTo>
                    <a:pt x="0" y="767"/>
                    <a:pt x="428" y="988"/>
                    <a:pt x="956" y="988"/>
                  </a:cubicBezTo>
                  <a:cubicBezTo>
                    <a:pt x="1484" y="988"/>
                    <a:pt x="1912" y="767"/>
                    <a:pt x="1912" y="494"/>
                  </a:cubicBezTo>
                  <a:cubicBezTo>
                    <a:pt x="1912" y="221"/>
                    <a:pt x="1484" y="0"/>
                    <a:pt x="956" y="0"/>
                  </a:cubicBezTo>
                  <a:close/>
                </a:path>
              </a:pathLst>
            </a:custGeom>
            <a:solidFill>
              <a:srgbClr val="466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1817850" y="4691600"/>
              <a:ext cx="19950" cy="296400"/>
            </a:xfrm>
            <a:custGeom>
              <a:avLst/>
              <a:gdLst/>
              <a:ahLst/>
              <a:cxnLst/>
              <a:rect l="l" t="t" r="r" b="b"/>
              <a:pathLst>
                <a:path w="798" h="11856" extrusionOk="0">
                  <a:moveTo>
                    <a:pt x="0" y="0"/>
                  </a:moveTo>
                  <a:lnTo>
                    <a:pt x="0" y="11458"/>
                  </a:lnTo>
                  <a:cubicBezTo>
                    <a:pt x="0" y="11677"/>
                    <a:pt x="178" y="11856"/>
                    <a:pt x="399" y="11856"/>
                  </a:cubicBezTo>
                  <a:cubicBezTo>
                    <a:pt x="618" y="11856"/>
                    <a:pt x="797" y="11677"/>
                    <a:pt x="797" y="11458"/>
                  </a:cubicBezTo>
                  <a:lnTo>
                    <a:pt x="797" y="0"/>
                  </a:lnTo>
                  <a:close/>
                </a:path>
              </a:pathLst>
            </a:custGeom>
            <a:solidFill>
              <a:srgbClr val="3B5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1954150" y="4691650"/>
              <a:ext cx="19950" cy="317050"/>
            </a:xfrm>
            <a:custGeom>
              <a:avLst/>
              <a:gdLst/>
              <a:ahLst/>
              <a:cxnLst/>
              <a:rect l="l" t="t" r="r" b="b"/>
              <a:pathLst>
                <a:path w="798" h="12682" extrusionOk="0">
                  <a:moveTo>
                    <a:pt x="0" y="0"/>
                  </a:moveTo>
                  <a:lnTo>
                    <a:pt x="0" y="12282"/>
                  </a:lnTo>
                  <a:cubicBezTo>
                    <a:pt x="0" y="12500"/>
                    <a:pt x="179" y="12679"/>
                    <a:pt x="399" y="12681"/>
                  </a:cubicBezTo>
                  <a:cubicBezTo>
                    <a:pt x="619" y="12681"/>
                    <a:pt x="797" y="12504"/>
                    <a:pt x="797" y="12283"/>
                  </a:cubicBezTo>
                  <a:lnTo>
                    <a:pt x="797" y="0"/>
                  </a:lnTo>
                  <a:close/>
                </a:path>
              </a:pathLst>
            </a:custGeom>
            <a:solidFill>
              <a:srgbClr val="3B5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2324525" y="4691600"/>
              <a:ext cx="19975" cy="296400"/>
            </a:xfrm>
            <a:custGeom>
              <a:avLst/>
              <a:gdLst/>
              <a:ahLst/>
              <a:cxnLst/>
              <a:rect l="l" t="t" r="r" b="b"/>
              <a:pathLst>
                <a:path w="799" h="11856" extrusionOk="0">
                  <a:moveTo>
                    <a:pt x="1" y="0"/>
                  </a:moveTo>
                  <a:lnTo>
                    <a:pt x="1" y="11458"/>
                  </a:lnTo>
                  <a:cubicBezTo>
                    <a:pt x="1" y="11677"/>
                    <a:pt x="180" y="11856"/>
                    <a:pt x="400" y="11856"/>
                  </a:cubicBezTo>
                  <a:cubicBezTo>
                    <a:pt x="619" y="11856"/>
                    <a:pt x="798" y="11677"/>
                    <a:pt x="798" y="11458"/>
                  </a:cubicBezTo>
                  <a:lnTo>
                    <a:pt x="798" y="0"/>
                  </a:lnTo>
                  <a:close/>
                </a:path>
              </a:pathLst>
            </a:custGeom>
            <a:solidFill>
              <a:srgbClr val="3B5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2460875" y="4691650"/>
              <a:ext cx="19950" cy="317050"/>
            </a:xfrm>
            <a:custGeom>
              <a:avLst/>
              <a:gdLst/>
              <a:ahLst/>
              <a:cxnLst/>
              <a:rect l="l" t="t" r="r" b="b"/>
              <a:pathLst>
                <a:path w="798" h="12682" extrusionOk="0">
                  <a:moveTo>
                    <a:pt x="0" y="0"/>
                  </a:moveTo>
                  <a:lnTo>
                    <a:pt x="0" y="12282"/>
                  </a:lnTo>
                  <a:cubicBezTo>
                    <a:pt x="0" y="12500"/>
                    <a:pt x="178" y="12679"/>
                    <a:pt x="399" y="12681"/>
                  </a:cubicBezTo>
                  <a:cubicBezTo>
                    <a:pt x="619" y="12681"/>
                    <a:pt x="798" y="12504"/>
                    <a:pt x="798" y="12283"/>
                  </a:cubicBezTo>
                  <a:lnTo>
                    <a:pt x="798" y="0"/>
                  </a:lnTo>
                  <a:close/>
                </a:path>
              </a:pathLst>
            </a:custGeom>
            <a:solidFill>
              <a:srgbClr val="3B5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1811700" y="4673800"/>
              <a:ext cx="691975" cy="24900"/>
            </a:xfrm>
            <a:custGeom>
              <a:avLst/>
              <a:gdLst/>
              <a:ahLst/>
              <a:cxnLst/>
              <a:rect l="l" t="t" r="r" b="b"/>
              <a:pathLst>
                <a:path w="27679" h="996" extrusionOk="0">
                  <a:moveTo>
                    <a:pt x="1" y="0"/>
                  </a:moveTo>
                  <a:lnTo>
                    <a:pt x="1" y="995"/>
                  </a:lnTo>
                  <a:lnTo>
                    <a:pt x="27678" y="995"/>
                  </a:lnTo>
                  <a:lnTo>
                    <a:pt x="27678" y="0"/>
                  </a:lnTo>
                  <a:close/>
                </a:path>
              </a:pathLst>
            </a:custGeom>
            <a:solidFill>
              <a:srgbClr val="4474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1801400" y="4673800"/>
              <a:ext cx="180625" cy="24900"/>
            </a:xfrm>
            <a:custGeom>
              <a:avLst/>
              <a:gdLst/>
              <a:ahLst/>
              <a:cxnLst/>
              <a:rect l="l" t="t" r="r" b="b"/>
              <a:pathLst>
                <a:path w="7225" h="996" extrusionOk="0">
                  <a:moveTo>
                    <a:pt x="1" y="0"/>
                  </a:moveTo>
                  <a:lnTo>
                    <a:pt x="1" y="995"/>
                  </a:lnTo>
                  <a:lnTo>
                    <a:pt x="7224" y="995"/>
                  </a:lnTo>
                  <a:lnTo>
                    <a:pt x="7224" y="0"/>
                  </a:lnTo>
                  <a:close/>
                </a:path>
              </a:pathLst>
            </a:custGeom>
            <a:solidFill>
              <a:srgbClr val="395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itle 14">
            <a:extLst>
              <a:ext uri="{FF2B5EF4-FFF2-40B4-BE49-F238E27FC236}">
                <a16:creationId xmlns:a16="http://schemas.microsoft.com/office/drawing/2014/main" id="{479C5286-2008-0024-FA2D-35312091771C}"/>
              </a:ext>
            </a:extLst>
          </p:cNvPr>
          <p:cNvSpPr>
            <a:spLocks noGrp="1"/>
          </p:cNvSpPr>
          <p:nvPr>
            <p:ph type="title" idx="4"/>
          </p:nvPr>
        </p:nvSpPr>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12" name="TextBox 11">
            <a:extLst>
              <a:ext uri="{FF2B5EF4-FFF2-40B4-BE49-F238E27FC236}">
                <a16:creationId xmlns:a16="http://schemas.microsoft.com/office/drawing/2014/main" id="{8FA20396-E720-E2D5-59A5-764619362208}"/>
              </a:ext>
            </a:extLst>
          </p:cNvPr>
          <p:cNvSpPr txBox="1"/>
          <p:nvPr/>
        </p:nvSpPr>
        <p:spPr>
          <a:xfrm>
            <a:off x="85724" y="1870225"/>
            <a:ext cx="8851107" cy="646331"/>
          </a:xfrm>
          <a:prstGeom prst="rect">
            <a:avLst/>
          </a:prstGeom>
          <a:noFill/>
        </p:spPr>
        <p:txBody>
          <a:bodyPr wrap="square">
            <a:spAutoFit/>
          </a:bodyPr>
          <a:lstStyle/>
          <a:p>
            <a:pPr algn="just">
              <a:buFont typeface="+mj-lt"/>
              <a:buAutoNum type="arabicPeriod" startAt="2"/>
            </a:pPr>
            <a:r>
              <a:rPr lang="en-US" sz="1200" b="0" i="0" dirty="0">
                <a:solidFill>
                  <a:schemeClr val="tx1"/>
                </a:solidFill>
                <a:effectLst/>
                <a:latin typeface="Söhne"/>
              </a:rPr>
              <a:t> Crop Cultivation Information:</a:t>
            </a:r>
          </a:p>
          <a:p>
            <a:pPr algn="just">
              <a:buFont typeface="Arial" panose="020B0604020202020204" pitchFamily="34" charset="0"/>
              <a:buChar char="•"/>
            </a:pPr>
            <a:r>
              <a:rPr lang="en-US" sz="1200" b="0" i="0" dirty="0">
                <a:solidFill>
                  <a:schemeClr val="tx1"/>
                </a:solidFill>
                <a:effectLst/>
                <a:latin typeface="Söhne"/>
              </a:rPr>
              <a:t>Develop a database of crop cultivation information, including best practices, soil health, pest control, and other related topics.</a:t>
            </a:r>
          </a:p>
          <a:p>
            <a:pPr algn="just">
              <a:buFont typeface="Arial" panose="020B0604020202020204" pitchFamily="34" charset="0"/>
              <a:buChar char="•"/>
            </a:pPr>
            <a:r>
              <a:rPr lang="en-US" sz="1200" b="0" i="0" dirty="0">
                <a:solidFill>
                  <a:schemeClr val="tx1"/>
                </a:solidFill>
                <a:effectLst/>
                <a:latin typeface="Söhne"/>
              </a:rPr>
              <a:t>Create a user interface for searching and displaying information from the database.(Presently done with test case for demo and no DB)</a:t>
            </a:r>
          </a:p>
        </p:txBody>
      </p:sp>
      <p:sp>
        <p:nvSpPr>
          <p:cNvPr id="616" name="Google Shape;616;p42"/>
          <p:cNvSpPr/>
          <p:nvPr/>
        </p:nvSpPr>
        <p:spPr>
          <a:xfrm>
            <a:off x="8374656" y="2977388"/>
            <a:ext cx="440400" cy="44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8E65E4A4-2553-7FCC-F74A-E29BFC3D2BF5}"/>
              </a:ext>
            </a:extLst>
          </p:cNvPr>
          <p:cNvSpPr txBox="1"/>
          <p:nvPr/>
        </p:nvSpPr>
        <p:spPr>
          <a:xfrm>
            <a:off x="85724" y="465356"/>
            <a:ext cx="8958264" cy="738664"/>
          </a:xfrm>
          <a:prstGeom prst="rect">
            <a:avLst/>
          </a:prstGeom>
          <a:noFill/>
        </p:spPr>
        <p:txBody>
          <a:bodyPr wrap="square">
            <a:spAutoFit/>
          </a:bodyPr>
          <a:lstStyle/>
          <a:p>
            <a:r>
              <a:rPr lang="en-US" b="0" i="0" dirty="0">
                <a:solidFill>
                  <a:schemeClr val="tx1"/>
                </a:solidFill>
                <a:effectLst/>
                <a:latin typeface="Söhne"/>
              </a:rPr>
              <a:t>Creating the user interface, building the backend infrastructure, and putting the website live on a server are all phases in the process of implementing a website project for farmers. Here are some implementation specifics for the major website project features</a:t>
            </a:r>
            <a:endParaRPr lang="en-IN" dirty="0">
              <a:solidFill>
                <a:schemeClr val="tx1"/>
              </a:solidFill>
            </a:endParaRPr>
          </a:p>
        </p:txBody>
      </p:sp>
      <p:sp>
        <p:nvSpPr>
          <p:cNvPr id="8" name="Rectangle 7">
            <a:extLst>
              <a:ext uri="{FF2B5EF4-FFF2-40B4-BE49-F238E27FC236}">
                <a16:creationId xmlns:a16="http://schemas.microsoft.com/office/drawing/2014/main" id="{279E0CEE-981B-0F9E-2F5F-5EDC52466A3C}"/>
              </a:ext>
            </a:extLst>
          </p:cNvPr>
          <p:cNvSpPr/>
          <p:nvPr/>
        </p:nvSpPr>
        <p:spPr>
          <a:xfrm>
            <a:off x="85724" y="0"/>
            <a:ext cx="4354077" cy="461665"/>
          </a:xfrm>
          <a:prstGeom prst="rect">
            <a:avLst/>
          </a:prstGeom>
          <a:noFill/>
        </p:spPr>
        <p:txBody>
          <a:bodyPr wrap="none" lIns="91440" tIns="45720" rIns="91440" bIns="45720">
            <a:spAutoFit/>
          </a:bodyPr>
          <a:lstStyle/>
          <a:p>
            <a:pPr algn="ctr"/>
            <a:r>
              <a:rPr lang="en-IN" sz="2400" b="1" cap="none" spc="0" dirty="0">
                <a:ln w="0"/>
                <a:solidFill>
                  <a:schemeClr val="tx1"/>
                </a:solidFill>
                <a:effectLst>
                  <a:outerShdw blurRad="38100" dist="19050" dir="2700000" algn="tl" rotWithShape="0">
                    <a:schemeClr val="dk1">
                      <a:alpha val="40000"/>
                    </a:schemeClr>
                  </a:outerShdw>
                </a:effectLst>
              </a:rPr>
              <a:t>IMPLEMENTATION DETAILS</a:t>
            </a:r>
          </a:p>
        </p:txBody>
      </p:sp>
      <p:sp>
        <p:nvSpPr>
          <p:cNvPr id="10" name="TextBox 9">
            <a:extLst>
              <a:ext uri="{FF2B5EF4-FFF2-40B4-BE49-F238E27FC236}">
                <a16:creationId xmlns:a16="http://schemas.microsoft.com/office/drawing/2014/main" id="{E87086AC-CDF3-17F5-6368-743FE3D67576}"/>
              </a:ext>
            </a:extLst>
          </p:cNvPr>
          <p:cNvSpPr txBox="1"/>
          <p:nvPr/>
        </p:nvSpPr>
        <p:spPr>
          <a:xfrm>
            <a:off x="85724" y="1204020"/>
            <a:ext cx="8729332" cy="646331"/>
          </a:xfrm>
          <a:prstGeom prst="rect">
            <a:avLst/>
          </a:prstGeom>
          <a:noFill/>
        </p:spPr>
        <p:txBody>
          <a:bodyPr wrap="square">
            <a:spAutoFit/>
          </a:bodyPr>
          <a:lstStyle/>
          <a:p>
            <a:pPr algn="just">
              <a:buFont typeface="+mj-lt"/>
              <a:buAutoNum type="arabicPeriod"/>
            </a:pPr>
            <a:r>
              <a:rPr lang="en-US" sz="1200" b="0" i="0" dirty="0">
                <a:solidFill>
                  <a:schemeClr val="tx1"/>
                </a:solidFill>
                <a:effectLst/>
                <a:latin typeface="Söhne"/>
              </a:rPr>
              <a:t>User Registration and Profile Creation</a:t>
            </a:r>
          </a:p>
          <a:p>
            <a:pPr algn="just">
              <a:buFont typeface="Arial" panose="020B0604020202020204" pitchFamily="34" charset="0"/>
              <a:buChar char="•"/>
            </a:pPr>
            <a:r>
              <a:rPr lang="en-US" sz="1200" b="0" i="0" dirty="0">
                <a:solidFill>
                  <a:schemeClr val="tx1"/>
                </a:solidFill>
                <a:effectLst/>
                <a:latin typeface="Söhne"/>
              </a:rPr>
              <a:t>Develop a registration form that captures essential details such      as name, address, contact information, and farm size.</a:t>
            </a:r>
          </a:p>
          <a:p>
            <a:pPr algn="just">
              <a:buFont typeface="Arial" panose="020B0604020202020204" pitchFamily="34" charset="0"/>
              <a:buChar char="•"/>
            </a:pPr>
            <a:r>
              <a:rPr lang="en-US" sz="1200" b="0" i="0" dirty="0">
                <a:solidFill>
                  <a:schemeClr val="tx1"/>
                </a:solidFill>
                <a:effectLst/>
                <a:latin typeface="Söhne"/>
              </a:rPr>
              <a:t>Create a user profile page that displays the farmer's details, such as name, contact information, farm size, and crop details.</a:t>
            </a:r>
          </a:p>
        </p:txBody>
      </p:sp>
      <p:sp>
        <p:nvSpPr>
          <p:cNvPr id="14" name="TextBox 13">
            <a:extLst>
              <a:ext uri="{FF2B5EF4-FFF2-40B4-BE49-F238E27FC236}">
                <a16:creationId xmlns:a16="http://schemas.microsoft.com/office/drawing/2014/main" id="{CA4A1DE1-94B2-64A2-6778-081752B9A858}"/>
              </a:ext>
            </a:extLst>
          </p:cNvPr>
          <p:cNvSpPr txBox="1"/>
          <p:nvPr/>
        </p:nvSpPr>
        <p:spPr>
          <a:xfrm>
            <a:off x="100012" y="2437972"/>
            <a:ext cx="8958264" cy="830997"/>
          </a:xfrm>
          <a:prstGeom prst="rect">
            <a:avLst/>
          </a:prstGeom>
          <a:noFill/>
        </p:spPr>
        <p:txBody>
          <a:bodyPr wrap="square">
            <a:spAutoFit/>
          </a:bodyPr>
          <a:lstStyle/>
          <a:p>
            <a:pPr algn="just">
              <a:buFont typeface="+mj-lt"/>
              <a:buAutoNum type="arabicPeriod" startAt="3"/>
            </a:pPr>
            <a:r>
              <a:rPr lang="en-US" sz="1200" b="0" i="0" dirty="0">
                <a:solidFill>
                  <a:schemeClr val="tx1"/>
                </a:solidFill>
                <a:effectLst/>
                <a:latin typeface="Söhne"/>
              </a:rPr>
              <a:t>Government Scheme Access:</a:t>
            </a:r>
          </a:p>
          <a:p>
            <a:pPr algn="just">
              <a:buFont typeface="Arial" panose="020B0604020202020204" pitchFamily="34" charset="0"/>
              <a:buChar char="•"/>
            </a:pPr>
            <a:r>
              <a:rPr lang="en-US" sz="1200" b="0" i="0" dirty="0">
                <a:solidFill>
                  <a:schemeClr val="tx1"/>
                </a:solidFill>
                <a:effectLst/>
                <a:latin typeface="Söhne"/>
              </a:rPr>
              <a:t>Develop a database of government schemes for agriculture, including subsidies, insurance, and credit facilities.</a:t>
            </a:r>
          </a:p>
          <a:p>
            <a:pPr algn="just">
              <a:buFont typeface="Arial" panose="020B0604020202020204" pitchFamily="34" charset="0"/>
              <a:buChar char="•"/>
            </a:pPr>
            <a:r>
              <a:rPr lang="en-US" sz="1200" b="0" i="0" dirty="0">
                <a:solidFill>
                  <a:schemeClr val="tx1"/>
                </a:solidFill>
                <a:effectLst/>
                <a:latin typeface="Söhne"/>
              </a:rPr>
              <a:t>Create a user interface for searching and displaying information from the database, including eligibility criteria, application procedures, and deadlines.</a:t>
            </a:r>
          </a:p>
        </p:txBody>
      </p:sp>
      <p:sp>
        <p:nvSpPr>
          <p:cNvPr id="16" name="TextBox 15">
            <a:extLst>
              <a:ext uri="{FF2B5EF4-FFF2-40B4-BE49-F238E27FC236}">
                <a16:creationId xmlns:a16="http://schemas.microsoft.com/office/drawing/2014/main" id="{82FCF1D0-8D8E-5766-A25F-0F4770C24337}"/>
              </a:ext>
            </a:extLst>
          </p:cNvPr>
          <p:cNvSpPr txBox="1"/>
          <p:nvPr/>
        </p:nvSpPr>
        <p:spPr>
          <a:xfrm>
            <a:off x="100012" y="3197588"/>
            <a:ext cx="9043988" cy="276999"/>
          </a:xfrm>
          <a:prstGeom prst="rect">
            <a:avLst/>
          </a:prstGeom>
          <a:noFill/>
        </p:spPr>
        <p:txBody>
          <a:bodyPr wrap="square">
            <a:spAutoFit/>
          </a:bodyPr>
          <a:lstStyle/>
          <a:p>
            <a:pPr algn="just">
              <a:buFont typeface="+mj-lt"/>
              <a:buAutoNum type="arabicPeriod" startAt="4"/>
            </a:pPr>
            <a:r>
              <a:rPr lang="en-US" sz="1200" b="0" i="0" dirty="0">
                <a:solidFill>
                  <a:schemeClr val="tx1"/>
                </a:solidFill>
                <a:effectLst/>
                <a:latin typeface="Söhne"/>
              </a:rPr>
              <a:t>Marketplace for Buying and Selling Products</a:t>
            </a:r>
          </a:p>
        </p:txBody>
      </p:sp>
      <p:sp>
        <p:nvSpPr>
          <p:cNvPr id="18" name="TextBox 17">
            <a:extLst>
              <a:ext uri="{FF2B5EF4-FFF2-40B4-BE49-F238E27FC236}">
                <a16:creationId xmlns:a16="http://schemas.microsoft.com/office/drawing/2014/main" id="{E725CA60-C696-F5DE-14D6-745B35C193CC}"/>
              </a:ext>
            </a:extLst>
          </p:cNvPr>
          <p:cNvSpPr txBox="1"/>
          <p:nvPr/>
        </p:nvSpPr>
        <p:spPr>
          <a:xfrm>
            <a:off x="100012" y="3489169"/>
            <a:ext cx="9158288" cy="830997"/>
          </a:xfrm>
          <a:prstGeom prst="rect">
            <a:avLst/>
          </a:prstGeom>
          <a:noFill/>
        </p:spPr>
        <p:txBody>
          <a:bodyPr wrap="square">
            <a:spAutoFit/>
          </a:bodyPr>
          <a:lstStyle/>
          <a:p>
            <a:pPr algn="just">
              <a:buFont typeface="+mj-lt"/>
              <a:buAutoNum type="arabicPeriod" startAt="5"/>
            </a:pPr>
            <a:r>
              <a:rPr lang="en-US" sz="1200" b="0" i="0" dirty="0">
                <a:solidFill>
                  <a:schemeClr val="tx1"/>
                </a:solidFill>
                <a:effectLst/>
                <a:latin typeface="Söhne"/>
              </a:rPr>
              <a:t>Deployment:</a:t>
            </a:r>
          </a:p>
          <a:p>
            <a:pPr algn="just">
              <a:buFont typeface="Arial" panose="020B0604020202020204" pitchFamily="34" charset="0"/>
              <a:buChar char="•"/>
            </a:pPr>
            <a:r>
              <a:rPr lang="en-US" sz="1200" b="0" i="0" dirty="0">
                <a:solidFill>
                  <a:schemeClr val="tx1"/>
                </a:solidFill>
                <a:effectLst/>
                <a:latin typeface="Söhne"/>
              </a:rPr>
              <a:t>Choose a web hosting provider and deploy the website on a server.</a:t>
            </a:r>
          </a:p>
          <a:p>
            <a:pPr algn="just">
              <a:buFont typeface="Arial" panose="020B0604020202020204" pitchFamily="34" charset="0"/>
              <a:buChar char="•"/>
            </a:pPr>
            <a:r>
              <a:rPr lang="en-US" sz="1200" b="0" i="0" dirty="0">
                <a:solidFill>
                  <a:schemeClr val="tx1"/>
                </a:solidFill>
                <a:effectLst/>
                <a:latin typeface="Söhne"/>
              </a:rPr>
              <a:t>Set up a domain name and SSL certificate to ensure secure communication between the server and users.</a:t>
            </a:r>
          </a:p>
          <a:p>
            <a:pPr algn="just">
              <a:buFont typeface="Arial" panose="020B0604020202020204" pitchFamily="34" charset="0"/>
              <a:buChar char="•"/>
            </a:pPr>
            <a:r>
              <a:rPr lang="en-US" sz="1200" b="0" i="0" dirty="0">
                <a:solidFill>
                  <a:schemeClr val="tx1"/>
                </a:solidFill>
                <a:effectLst/>
                <a:latin typeface="Söhne"/>
              </a:rPr>
              <a:t>Test the website thoroughly to identify and resolve any bugs or issues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Sales</a:t>
            </a:r>
            <a:r>
              <a:rPr lang="en"/>
              <a:t> revenue</a:t>
            </a:r>
            <a:endParaRPr/>
          </a:p>
        </p:txBody>
      </p:sp>
      <p:sp>
        <p:nvSpPr>
          <p:cNvPr id="622" name="Google Shape;622;p43"/>
          <p:cNvSpPr txBox="1"/>
          <p:nvPr/>
        </p:nvSpPr>
        <p:spPr>
          <a:xfrm>
            <a:off x="981900" y="4435100"/>
            <a:ext cx="7180200" cy="21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191919"/>
                </a:solidFill>
                <a:latin typeface="Hind"/>
                <a:ea typeface="Hind"/>
                <a:cs typeface="Hind"/>
                <a:sym typeface="Hind"/>
              </a:rPr>
              <a:t>Follow the link in the graph to modify its data and then paste the new one here. </a:t>
            </a:r>
            <a:r>
              <a:rPr lang="en" sz="1000" b="1">
                <a:solidFill>
                  <a:srgbClr val="191919"/>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For more info, click here</a:t>
            </a:r>
            <a:endParaRPr sz="1000" b="1">
              <a:solidFill>
                <a:srgbClr val="191919"/>
              </a:solidFill>
              <a:latin typeface="Hind"/>
              <a:ea typeface="Hind"/>
              <a:cs typeface="Hind"/>
              <a:sym typeface="Hind"/>
            </a:endParaRPr>
          </a:p>
        </p:txBody>
      </p:sp>
      <p:sp>
        <p:nvSpPr>
          <p:cNvPr id="623" name="Google Shape;623;p43"/>
          <p:cNvSpPr/>
          <p:nvPr/>
        </p:nvSpPr>
        <p:spPr>
          <a:xfrm>
            <a:off x="5807000" y="1427713"/>
            <a:ext cx="594000" cy="59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txBox="1"/>
          <p:nvPr/>
        </p:nvSpPr>
        <p:spPr>
          <a:xfrm>
            <a:off x="6059700" y="1749450"/>
            <a:ext cx="23643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Manrope ExtraBold"/>
                <a:ea typeface="Manrope ExtraBold"/>
                <a:cs typeface="Manrope ExtraBold"/>
                <a:sym typeface="Manrope ExtraBold"/>
              </a:rPr>
              <a:t>Sales (in $ thousands)</a:t>
            </a:r>
            <a:endParaRPr sz="2000">
              <a:solidFill>
                <a:srgbClr val="36435E"/>
              </a:solidFill>
              <a:latin typeface="Manrope ExtraBold"/>
              <a:ea typeface="Manrope ExtraBold"/>
              <a:cs typeface="Manrope ExtraBold"/>
              <a:sym typeface="Manrope ExtraBold"/>
            </a:endParaRPr>
          </a:p>
        </p:txBody>
      </p:sp>
      <p:sp>
        <p:nvSpPr>
          <p:cNvPr id="625" name="Google Shape;625;p43"/>
          <p:cNvSpPr txBox="1"/>
          <p:nvPr/>
        </p:nvSpPr>
        <p:spPr>
          <a:xfrm>
            <a:off x="6059700" y="2385875"/>
            <a:ext cx="2364300" cy="16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Hind"/>
                <a:ea typeface="Hind"/>
                <a:cs typeface="Hind"/>
                <a:sym typeface="Hind"/>
              </a:rPr>
              <a:t>This column graph represents the sales revenue for a business project proposal in thousands of dollars for each quarter of the year. It shows an increase in sales revenue from Q1 to Q4, indicating a positive trend in the project's performance</a:t>
            </a:r>
            <a:endParaRPr sz="1200">
              <a:solidFill>
                <a:srgbClr val="36435E"/>
              </a:solidFill>
              <a:latin typeface="Hind"/>
              <a:ea typeface="Hind"/>
              <a:cs typeface="Hind"/>
              <a:sym typeface="Hind"/>
            </a:endParaRPr>
          </a:p>
        </p:txBody>
      </p:sp>
      <p:pic>
        <p:nvPicPr>
          <p:cNvPr id="626" name="Google Shape;626;p43" title="Chart">
            <a:hlinkClick r:id="rId4"/>
          </p:cNvPr>
          <p:cNvPicPr preferRelativeResize="0"/>
          <p:nvPr/>
        </p:nvPicPr>
        <p:blipFill>
          <a:blip r:embed="rId5">
            <a:alphaModFix/>
          </a:blip>
          <a:stretch>
            <a:fillRect/>
          </a:stretch>
        </p:blipFill>
        <p:spPr>
          <a:xfrm>
            <a:off x="567600" y="1256700"/>
            <a:ext cx="5030958" cy="302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Project</a:t>
            </a:r>
            <a:r>
              <a:rPr lang="en"/>
              <a:t> activities</a:t>
            </a:r>
            <a:endParaRPr/>
          </a:p>
        </p:txBody>
      </p:sp>
      <p:graphicFrame>
        <p:nvGraphicFramePr>
          <p:cNvPr id="632" name="Google Shape;632;p44"/>
          <p:cNvGraphicFramePr/>
          <p:nvPr/>
        </p:nvGraphicFramePr>
        <p:xfrm>
          <a:off x="720000" y="1330090"/>
          <a:ext cx="7704000" cy="3200190"/>
        </p:xfrm>
        <a:graphic>
          <a:graphicData uri="http://schemas.openxmlformats.org/drawingml/2006/table">
            <a:tbl>
              <a:tblPr>
                <a:noFill/>
                <a:tableStyleId>{189BA0CD-3A28-4C5A-A410-1E6298C0D073}</a:tableStyleId>
              </a:tblPr>
              <a:tblGrid>
                <a:gridCol w="1713100">
                  <a:extLst>
                    <a:ext uri="{9D8B030D-6E8A-4147-A177-3AD203B41FA5}">
                      <a16:colId xmlns:a16="http://schemas.microsoft.com/office/drawing/2014/main" val="20000"/>
                    </a:ext>
                  </a:extLst>
                </a:gridCol>
                <a:gridCol w="2609550">
                  <a:extLst>
                    <a:ext uri="{9D8B030D-6E8A-4147-A177-3AD203B41FA5}">
                      <a16:colId xmlns:a16="http://schemas.microsoft.com/office/drawing/2014/main" val="20001"/>
                    </a:ext>
                  </a:extLst>
                </a:gridCol>
                <a:gridCol w="3381350">
                  <a:extLst>
                    <a:ext uri="{9D8B030D-6E8A-4147-A177-3AD203B41FA5}">
                      <a16:colId xmlns:a16="http://schemas.microsoft.com/office/drawing/2014/main" val="20002"/>
                    </a:ext>
                  </a:extLst>
                </a:gridCol>
              </a:tblGrid>
              <a:tr h="437150">
                <a:tc>
                  <a:txBody>
                    <a:bodyPr/>
                    <a:lstStyle/>
                    <a:p>
                      <a:pPr marL="0" lvl="0" indent="0" algn="ctr" rtl="0">
                        <a:spcBef>
                          <a:spcPts val="0"/>
                        </a:spcBef>
                        <a:spcAft>
                          <a:spcPts val="0"/>
                        </a:spcAft>
                        <a:buNone/>
                      </a:pPr>
                      <a:r>
                        <a:rPr lang="en" sz="1800">
                          <a:solidFill>
                            <a:schemeClr val="dk1"/>
                          </a:solidFill>
                          <a:latin typeface="Manrope ExtraBold"/>
                          <a:ea typeface="Manrope ExtraBold"/>
                          <a:cs typeface="Manrope ExtraBold"/>
                          <a:sym typeface="Manrope ExtraBold"/>
                        </a:rPr>
                        <a:t>What?</a:t>
                      </a:r>
                      <a:endParaRPr sz="1800">
                        <a:solidFill>
                          <a:schemeClr val="dk1"/>
                        </a:solidFill>
                        <a:latin typeface="Manrope ExtraBold"/>
                        <a:ea typeface="Manrope ExtraBold"/>
                        <a:cs typeface="Manrope ExtraBold"/>
                        <a:sym typeface="Manrope Extra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Hind"/>
                          <a:ea typeface="Hind"/>
                          <a:cs typeface="Hind"/>
                          <a:sym typeface="Hind"/>
                        </a:rPr>
                        <a:t>What is being done?</a:t>
                      </a:r>
                      <a:endParaRPr>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Hind"/>
                          <a:ea typeface="Hind"/>
                          <a:cs typeface="Hind"/>
                          <a:sym typeface="Hind"/>
                        </a:rPr>
                        <a:t>You can write your answer here</a:t>
                      </a:r>
                      <a:endParaRPr sz="1200">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0"/>
                  </a:ext>
                </a:extLst>
              </a:tr>
              <a:tr h="437150">
                <a:tc>
                  <a:txBody>
                    <a:bodyPr/>
                    <a:lstStyle/>
                    <a:p>
                      <a:pPr marL="0" lvl="0" indent="0" algn="ctr" rtl="0">
                        <a:spcBef>
                          <a:spcPts val="0"/>
                        </a:spcBef>
                        <a:spcAft>
                          <a:spcPts val="0"/>
                        </a:spcAft>
                        <a:buNone/>
                      </a:pPr>
                      <a:r>
                        <a:rPr lang="en" sz="1800">
                          <a:solidFill>
                            <a:schemeClr val="dk1"/>
                          </a:solidFill>
                          <a:latin typeface="Manrope ExtraBold"/>
                          <a:ea typeface="Manrope ExtraBold"/>
                          <a:cs typeface="Manrope ExtraBold"/>
                          <a:sym typeface="Manrope ExtraBold"/>
                        </a:rPr>
                        <a:t>Why?</a:t>
                      </a:r>
                      <a:endParaRPr sz="1800">
                        <a:solidFill>
                          <a:schemeClr val="dk1"/>
                        </a:solidFill>
                        <a:latin typeface="Manrope ExtraBold"/>
                        <a:ea typeface="Manrope ExtraBold"/>
                        <a:cs typeface="Manrope ExtraBold"/>
                        <a:sym typeface="Manrope Extra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dk1"/>
                          </a:solidFill>
                          <a:latin typeface="Hind"/>
                          <a:ea typeface="Hind"/>
                          <a:cs typeface="Hind"/>
                          <a:sym typeface="Hind"/>
                        </a:rPr>
                        <a:t>Why is this task necessary?</a:t>
                      </a:r>
                      <a:endParaRPr>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hlink"/>
                        </a:buClr>
                        <a:buSzPts val="1100"/>
                        <a:buFont typeface="Arial"/>
                        <a:buNone/>
                      </a:pPr>
                      <a:r>
                        <a:rPr lang="en" sz="1200">
                          <a:solidFill>
                            <a:schemeClr val="dk1"/>
                          </a:solidFill>
                          <a:latin typeface="Hind"/>
                          <a:ea typeface="Hind"/>
                          <a:cs typeface="Hind"/>
                          <a:sym typeface="Hind"/>
                        </a:rPr>
                        <a:t>You can write your answer here</a:t>
                      </a:r>
                      <a:endParaRPr sz="1200">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1"/>
                  </a:ext>
                </a:extLst>
              </a:tr>
              <a:tr h="437150">
                <a:tc>
                  <a:txBody>
                    <a:bodyPr/>
                    <a:lstStyle/>
                    <a:p>
                      <a:pPr marL="0" lvl="0" indent="0" algn="ctr" rtl="0">
                        <a:spcBef>
                          <a:spcPts val="0"/>
                        </a:spcBef>
                        <a:spcAft>
                          <a:spcPts val="0"/>
                        </a:spcAft>
                        <a:buNone/>
                      </a:pPr>
                      <a:r>
                        <a:rPr lang="en" sz="1800">
                          <a:solidFill>
                            <a:schemeClr val="dk1"/>
                          </a:solidFill>
                          <a:latin typeface="Manrope ExtraBold"/>
                          <a:ea typeface="Manrope ExtraBold"/>
                          <a:cs typeface="Manrope ExtraBold"/>
                          <a:sym typeface="Manrope ExtraBold"/>
                        </a:rPr>
                        <a:t>Where?</a:t>
                      </a:r>
                      <a:endParaRPr sz="1800">
                        <a:solidFill>
                          <a:schemeClr val="dk1"/>
                        </a:solidFill>
                        <a:latin typeface="Manrope ExtraBold"/>
                        <a:ea typeface="Manrope ExtraBold"/>
                        <a:cs typeface="Manrope ExtraBold"/>
                        <a:sym typeface="Manrope Extra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Hind"/>
                          <a:ea typeface="Hind"/>
                          <a:cs typeface="Hind"/>
                          <a:sym typeface="Hind"/>
                        </a:rPr>
                        <a:t>Where is it being done?</a:t>
                      </a:r>
                      <a:endParaRPr>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chemeClr val="hlink"/>
                        </a:buClr>
                        <a:buSzPts val="1100"/>
                        <a:buFont typeface="Arial"/>
                        <a:buNone/>
                      </a:pPr>
                      <a:r>
                        <a:rPr lang="en" sz="1200">
                          <a:solidFill>
                            <a:schemeClr val="dk1"/>
                          </a:solidFill>
                          <a:latin typeface="Hind"/>
                          <a:ea typeface="Hind"/>
                          <a:cs typeface="Hind"/>
                          <a:sym typeface="Hind"/>
                        </a:rPr>
                        <a:t>You can write your answer here</a:t>
                      </a:r>
                      <a:endParaRPr sz="1200">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2"/>
                  </a:ext>
                </a:extLst>
              </a:tr>
              <a:tr h="437150">
                <a:tc>
                  <a:txBody>
                    <a:bodyPr/>
                    <a:lstStyle/>
                    <a:p>
                      <a:pPr marL="0" lvl="0" indent="0" algn="ctr" rtl="0">
                        <a:spcBef>
                          <a:spcPts val="0"/>
                        </a:spcBef>
                        <a:spcAft>
                          <a:spcPts val="0"/>
                        </a:spcAft>
                        <a:buNone/>
                      </a:pPr>
                      <a:r>
                        <a:rPr lang="en" sz="1800">
                          <a:solidFill>
                            <a:schemeClr val="dk1"/>
                          </a:solidFill>
                          <a:latin typeface="Manrope ExtraBold"/>
                          <a:ea typeface="Manrope ExtraBold"/>
                          <a:cs typeface="Manrope ExtraBold"/>
                          <a:sym typeface="Manrope ExtraBold"/>
                        </a:rPr>
                        <a:t>When?</a:t>
                      </a:r>
                      <a:endParaRPr sz="1800">
                        <a:solidFill>
                          <a:schemeClr val="dk1"/>
                        </a:solidFill>
                        <a:latin typeface="Manrope ExtraBold"/>
                        <a:ea typeface="Manrope ExtraBold"/>
                        <a:cs typeface="Manrope ExtraBold"/>
                        <a:sym typeface="Manrope Extra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45AAC0">
                        <a:alpha val="75000"/>
                      </a:srgbClr>
                    </a:solidFill>
                  </a:tcPr>
                </a:tc>
                <a:tc>
                  <a:txBody>
                    <a:bodyPr/>
                    <a:lstStyle/>
                    <a:p>
                      <a:pPr marL="0" lvl="0" indent="0" algn="ctr" rtl="0">
                        <a:spcBef>
                          <a:spcPts val="0"/>
                        </a:spcBef>
                        <a:spcAft>
                          <a:spcPts val="0"/>
                        </a:spcAft>
                        <a:buNone/>
                      </a:pPr>
                      <a:r>
                        <a:rPr lang="en">
                          <a:solidFill>
                            <a:schemeClr val="dk1"/>
                          </a:solidFill>
                          <a:latin typeface="Hind"/>
                          <a:ea typeface="Hind"/>
                          <a:cs typeface="Hind"/>
                          <a:sym typeface="Hind"/>
                        </a:rPr>
                        <a:t>When is the best time to do?</a:t>
                      </a:r>
                      <a:endParaRPr>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45AAC0">
                        <a:alpha val="75000"/>
                      </a:srgbClr>
                    </a:solidFill>
                  </a:tcPr>
                </a:tc>
                <a:tc>
                  <a:txBody>
                    <a:bodyPr/>
                    <a:lstStyle/>
                    <a:p>
                      <a:pPr marL="0" lvl="0" indent="0" algn="ctr" rtl="0">
                        <a:spcBef>
                          <a:spcPts val="0"/>
                        </a:spcBef>
                        <a:spcAft>
                          <a:spcPts val="0"/>
                        </a:spcAft>
                        <a:buClr>
                          <a:schemeClr val="hlink"/>
                        </a:buClr>
                        <a:buSzPts val="1100"/>
                        <a:buFont typeface="Arial"/>
                        <a:buNone/>
                      </a:pPr>
                      <a:r>
                        <a:rPr lang="en" sz="1200">
                          <a:solidFill>
                            <a:schemeClr val="dk1"/>
                          </a:solidFill>
                          <a:latin typeface="Hind"/>
                          <a:ea typeface="Hind"/>
                          <a:cs typeface="Hind"/>
                          <a:sym typeface="Hind"/>
                        </a:rPr>
                        <a:t>You can write your answer here</a:t>
                      </a:r>
                      <a:endParaRPr sz="1200">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3"/>
                  </a:ext>
                </a:extLst>
              </a:tr>
              <a:tr h="437150">
                <a:tc>
                  <a:txBody>
                    <a:bodyPr/>
                    <a:lstStyle/>
                    <a:p>
                      <a:pPr marL="0" lvl="0" indent="0" algn="ctr" rtl="0">
                        <a:spcBef>
                          <a:spcPts val="0"/>
                        </a:spcBef>
                        <a:spcAft>
                          <a:spcPts val="0"/>
                        </a:spcAft>
                        <a:buNone/>
                      </a:pPr>
                      <a:r>
                        <a:rPr lang="en" sz="1800">
                          <a:solidFill>
                            <a:schemeClr val="dk1"/>
                          </a:solidFill>
                          <a:latin typeface="Manrope ExtraBold"/>
                          <a:ea typeface="Manrope ExtraBold"/>
                          <a:cs typeface="Manrope ExtraBold"/>
                          <a:sym typeface="Manrope ExtraBold"/>
                        </a:rPr>
                        <a:t>Who?</a:t>
                      </a:r>
                      <a:endParaRPr sz="1800">
                        <a:solidFill>
                          <a:schemeClr val="dk1"/>
                        </a:solidFill>
                        <a:latin typeface="Manrope ExtraBold"/>
                        <a:ea typeface="Manrope ExtraBold"/>
                        <a:cs typeface="Manrope ExtraBold"/>
                        <a:sym typeface="Manrope Extra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Hind"/>
                          <a:ea typeface="Hind"/>
                          <a:cs typeface="Hind"/>
                          <a:sym typeface="Hind"/>
                        </a:rPr>
                        <a:t>Who is doing it?</a:t>
                      </a:r>
                      <a:endParaRPr>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hlink"/>
                        </a:buClr>
                        <a:buSzPts val="1100"/>
                        <a:buFont typeface="Arial"/>
                        <a:buNone/>
                      </a:pPr>
                      <a:r>
                        <a:rPr lang="en" sz="1200">
                          <a:solidFill>
                            <a:schemeClr val="dk1"/>
                          </a:solidFill>
                          <a:latin typeface="Hind"/>
                          <a:ea typeface="Hind"/>
                          <a:cs typeface="Hind"/>
                          <a:sym typeface="Hind"/>
                        </a:rPr>
                        <a:t>You can write your answer here</a:t>
                      </a:r>
                      <a:endParaRPr sz="1200">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4"/>
                  </a:ext>
                </a:extLst>
              </a:tr>
              <a:tr h="437150">
                <a:tc>
                  <a:txBody>
                    <a:bodyPr/>
                    <a:lstStyle/>
                    <a:p>
                      <a:pPr marL="0" lvl="0" indent="0" algn="ctr" rtl="0">
                        <a:spcBef>
                          <a:spcPts val="0"/>
                        </a:spcBef>
                        <a:spcAft>
                          <a:spcPts val="0"/>
                        </a:spcAft>
                        <a:buNone/>
                      </a:pPr>
                      <a:r>
                        <a:rPr lang="en" sz="1800">
                          <a:solidFill>
                            <a:schemeClr val="dk1"/>
                          </a:solidFill>
                          <a:latin typeface="Manrope ExtraBold"/>
                          <a:ea typeface="Manrope ExtraBold"/>
                          <a:cs typeface="Manrope ExtraBold"/>
                          <a:sym typeface="Manrope ExtraBold"/>
                        </a:rPr>
                        <a:t>How?</a:t>
                      </a:r>
                      <a:endParaRPr sz="1800">
                        <a:solidFill>
                          <a:schemeClr val="dk1"/>
                        </a:solidFill>
                        <a:latin typeface="Manrope ExtraBold"/>
                        <a:ea typeface="Manrope ExtraBold"/>
                        <a:cs typeface="Manrope ExtraBold"/>
                        <a:sym typeface="Manrope Extra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dk1"/>
                          </a:solidFill>
                          <a:latin typeface="Hind"/>
                          <a:ea typeface="Hind"/>
                          <a:cs typeface="Hind"/>
                          <a:sym typeface="Hind"/>
                        </a:rPr>
                        <a:t>How is it being done?</a:t>
                      </a:r>
                      <a:endParaRPr>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hlink"/>
                        </a:buClr>
                        <a:buSzPts val="1100"/>
                        <a:buFont typeface="Arial"/>
                        <a:buNone/>
                      </a:pPr>
                      <a:r>
                        <a:rPr lang="en" sz="1200">
                          <a:solidFill>
                            <a:schemeClr val="dk1"/>
                          </a:solidFill>
                          <a:latin typeface="Hind"/>
                          <a:ea typeface="Hind"/>
                          <a:cs typeface="Hind"/>
                          <a:sym typeface="Hind"/>
                        </a:rPr>
                        <a:t>You can write your answer here</a:t>
                      </a:r>
                      <a:endParaRPr sz="1200">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5"/>
                  </a:ext>
                </a:extLst>
              </a:tr>
              <a:tr h="437150">
                <a:tc>
                  <a:txBody>
                    <a:bodyPr/>
                    <a:lstStyle/>
                    <a:p>
                      <a:pPr marL="0" lvl="0" indent="0" algn="ctr" rtl="0">
                        <a:spcBef>
                          <a:spcPts val="0"/>
                        </a:spcBef>
                        <a:spcAft>
                          <a:spcPts val="0"/>
                        </a:spcAft>
                        <a:buNone/>
                      </a:pPr>
                      <a:r>
                        <a:rPr lang="en" sz="1800">
                          <a:solidFill>
                            <a:schemeClr val="dk1"/>
                          </a:solidFill>
                          <a:latin typeface="Manrope ExtraBold"/>
                          <a:ea typeface="Manrope ExtraBold"/>
                          <a:cs typeface="Manrope ExtraBold"/>
                          <a:sym typeface="Manrope ExtraBold"/>
                        </a:rPr>
                        <a:t>How much?</a:t>
                      </a:r>
                      <a:endParaRPr sz="1800">
                        <a:solidFill>
                          <a:schemeClr val="dk1"/>
                        </a:solidFill>
                        <a:latin typeface="Manrope ExtraBold"/>
                        <a:ea typeface="Manrope ExtraBold"/>
                        <a:cs typeface="Manrope ExtraBold"/>
                        <a:sym typeface="Manrope ExtraBo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Hind"/>
                          <a:ea typeface="Hind"/>
                          <a:cs typeface="Hind"/>
                          <a:sym typeface="Hind"/>
                        </a:rPr>
                        <a:t>How much does it cost?</a:t>
                      </a:r>
                      <a:endParaRPr>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chemeClr val="hlink"/>
                        </a:buClr>
                        <a:buSzPts val="1100"/>
                        <a:buFont typeface="Arial"/>
                        <a:buNone/>
                      </a:pPr>
                      <a:r>
                        <a:rPr lang="en" sz="1200">
                          <a:solidFill>
                            <a:schemeClr val="dk1"/>
                          </a:solidFill>
                          <a:latin typeface="Hind"/>
                          <a:ea typeface="Hind"/>
                          <a:cs typeface="Hind"/>
                          <a:sym typeface="Hind"/>
                        </a:rPr>
                        <a:t>You can write your answer here</a:t>
                      </a:r>
                      <a:endParaRPr sz="1200">
                        <a:solidFill>
                          <a:schemeClr val="dk1"/>
                        </a:solidFill>
                        <a:latin typeface="Hind"/>
                        <a:ea typeface="Hind"/>
                        <a:cs typeface="Hind"/>
                        <a:sym typeface="Hi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6"/>
                  </a:ext>
                </a:extLst>
              </a:tr>
            </a:tbl>
          </a:graphicData>
        </a:graphic>
      </p:graphicFrame>
      <p:sp>
        <p:nvSpPr>
          <p:cNvPr id="633" name="Google Shape;633;p44"/>
          <p:cNvSpPr/>
          <p:nvPr/>
        </p:nvSpPr>
        <p:spPr>
          <a:xfrm>
            <a:off x="8222256" y="2977388"/>
            <a:ext cx="440400" cy="44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5"/>
          <p:cNvSpPr/>
          <p:nvPr/>
        </p:nvSpPr>
        <p:spPr>
          <a:xfrm>
            <a:off x="4240606" y="3548888"/>
            <a:ext cx="440400" cy="44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5"/>
          <p:cNvSpPr txBox="1">
            <a:spLocks noGrp="1"/>
          </p:cNvSpPr>
          <p:nvPr>
            <p:ph type="title"/>
          </p:nvPr>
        </p:nvSpPr>
        <p:spPr>
          <a:xfrm>
            <a:off x="699500" y="540000"/>
            <a:ext cx="7708500" cy="56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What to show</a:t>
            </a:r>
            <a:r>
              <a:rPr lang="en"/>
              <a:t> in a mockup</a:t>
            </a:r>
            <a:endParaRPr/>
          </a:p>
        </p:txBody>
      </p:sp>
      <p:sp>
        <p:nvSpPr>
          <p:cNvPr id="640" name="Google Shape;640;p45"/>
          <p:cNvSpPr txBox="1">
            <a:spLocks noGrp="1"/>
          </p:cNvSpPr>
          <p:nvPr>
            <p:ph type="subTitle" idx="1"/>
          </p:nvPr>
        </p:nvSpPr>
        <p:spPr>
          <a:xfrm rot="-298">
            <a:off x="4829725" y="1508675"/>
            <a:ext cx="3455100" cy="2480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Product/website description: A brief overview of the product/website, including its key features, dimensions, and materials used</a:t>
            </a:r>
            <a:endParaRPr/>
          </a:p>
          <a:p>
            <a:pPr marL="457200" lvl="0" indent="-317500" algn="l" rtl="0">
              <a:spcBef>
                <a:spcPts val="0"/>
              </a:spcBef>
              <a:spcAft>
                <a:spcPts val="0"/>
              </a:spcAft>
              <a:buSzPts val="1400"/>
              <a:buAutoNum type="arabicPeriod"/>
            </a:pPr>
            <a:r>
              <a:rPr lang="en"/>
              <a:t>Features and benefits: A detailed explanation of the product's/website's features and how they will benefit the user</a:t>
            </a:r>
            <a:endParaRPr/>
          </a:p>
          <a:p>
            <a:pPr marL="457200" lvl="0" indent="-317500" algn="l" rtl="0">
              <a:spcBef>
                <a:spcPts val="0"/>
              </a:spcBef>
              <a:spcAft>
                <a:spcPts val="0"/>
              </a:spcAft>
              <a:buSzPts val="1400"/>
              <a:buAutoNum type="arabicPeriod"/>
            </a:pPr>
            <a:r>
              <a:rPr lang="en"/>
              <a:t>Technical specifications: A list of the product's/website's technical specifications, such as dimensions, weight, power requirements, connectivity options and hosting platform</a:t>
            </a:r>
            <a:endParaRPr/>
          </a:p>
        </p:txBody>
      </p:sp>
      <p:sp>
        <p:nvSpPr>
          <p:cNvPr id="641" name="Google Shape;641;p45"/>
          <p:cNvSpPr/>
          <p:nvPr/>
        </p:nvSpPr>
        <p:spPr>
          <a:xfrm>
            <a:off x="643797" y="4733693"/>
            <a:ext cx="3348310" cy="177871"/>
          </a:xfrm>
          <a:custGeom>
            <a:avLst/>
            <a:gdLst/>
            <a:ahLst/>
            <a:cxnLst/>
            <a:rect l="l" t="t" r="r" b="b"/>
            <a:pathLst>
              <a:path w="33771" h="1794" extrusionOk="0">
                <a:moveTo>
                  <a:pt x="16885" y="0"/>
                </a:moveTo>
                <a:cubicBezTo>
                  <a:pt x="12407" y="0"/>
                  <a:pt x="8112" y="95"/>
                  <a:pt x="4946" y="263"/>
                </a:cubicBezTo>
                <a:cubicBezTo>
                  <a:pt x="1779" y="432"/>
                  <a:pt x="0" y="660"/>
                  <a:pt x="0" y="897"/>
                </a:cubicBezTo>
                <a:cubicBezTo>
                  <a:pt x="0" y="1135"/>
                  <a:pt x="1779" y="1363"/>
                  <a:pt x="4946" y="1532"/>
                </a:cubicBezTo>
                <a:cubicBezTo>
                  <a:pt x="8112" y="1699"/>
                  <a:pt x="12407" y="1793"/>
                  <a:pt x="16885" y="1793"/>
                </a:cubicBezTo>
                <a:cubicBezTo>
                  <a:pt x="21364" y="1793"/>
                  <a:pt x="25659" y="1699"/>
                  <a:pt x="28825" y="1532"/>
                </a:cubicBezTo>
                <a:cubicBezTo>
                  <a:pt x="31992" y="1363"/>
                  <a:pt x="33771" y="1135"/>
                  <a:pt x="33771" y="897"/>
                </a:cubicBezTo>
                <a:cubicBezTo>
                  <a:pt x="33771" y="660"/>
                  <a:pt x="31992" y="432"/>
                  <a:pt x="28825" y="263"/>
                </a:cubicBezTo>
                <a:cubicBezTo>
                  <a:pt x="25659" y="95"/>
                  <a:pt x="21364" y="0"/>
                  <a:pt x="16885" y="0"/>
                </a:cubicBezTo>
                <a:close/>
              </a:path>
            </a:pathLst>
          </a:custGeom>
          <a:solidFill>
            <a:srgbClr val="94C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45"/>
          <p:cNvGrpSpPr/>
          <p:nvPr/>
        </p:nvGrpSpPr>
        <p:grpSpPr>
          <a:xfrm>
            <a:off x="401418" y="2088702"/>
            <a:ext cx="3985457" cy="2736391"/>
            <a:chOff x="1669418" y="1345915"/>
            <a:chExt cx="4461000" cy="3062896"/>
          </a:xfrm>
        </p:grpSpPr>
        <p:sp>
          <p:nvSpPr>
            <p:cNvPr id="643" name="Google Shape;643;p45"/>
            <p:cNvSpPr/>
            <p:nvPr/>
          </p:nvSpPr>
          <p:spPr>
            <a:xfrm>
              <a:off x="1669418" y="1345915"/>
              <a:ext cx="4461000" cy="2544300"/>
            </a:xfrm>
            <a:prstGeom prst="roundRect">
              <a:avLst>
                <a:gd name="adj" fmla="val 385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5"/>
            <p:cNvSpPr/>
            <p:nvPr/>
          </p:nvSpPr>
          <p:spPr>
            <a:xfrm>
              <a:off x="3136306" y="3890163"/>
              <a:ext cx="1523257"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3"/>
            </a:solidFill>
            <a:ln w="19050" cap="flat" cmpd="sng">
              <a:solidFill>
                <a:schemeClr val="dk1"/>
              </a:solidFill>
              <a:prstDash val="solid"/>
              <a:round/>
              <a:headEnd type="none" w="med" len="med"/>
              <a:tailEnd type="none" w="med" len="med"/>
            </a:ln>
          </p:spPr>
        </p:sp>
        <p:cxnSp>
          <p:nvCxnSpPr>
            <p:cNvPr id="645" name="Google Shape;645;p45"/>
            <p:cNvCxnSpPr/>
            <p:nvPr/>
          </p:nvCxnSpPr>
          <p:spPr>
            <a:xfrm>
              <a:off x="3152769" y="4359730"/>
              <a:ext cx="1501200" cy="0"/>
            </a:xfrm>
            <a:prstGeom prst="straightConnector1">
              <a:avLst/>
            </a:prstGeom>
            <a:noFill/>
            <a:ln w="19050" cap="flat" cmpd="sng">
              <a:solidFill>
                <a:schemeClr val="dk1"/>
              </a:solidFill>
              <a:prstDash val="solid"/>
              <a:round/>
              <a:headEnd type="none" w="med" len="med"/>
              <a:tailEnd type="none" w="med" len="med"/>
            </a:ln>
          </p:spPr>
        </p:cxnSp>
      </p:grpSp>
      <p:pic>
        <p:nvPicPr>
          <p:cNvPr id="646" name="Google Shape;646;p45"/>
          <p:cNvPicPr preferRelativeResize="0">
            <a:picLocks noGrp="1"/>
          </p:cNvPicPr>
          <p:nvPr>
            <p:ph type="pic" idx="2"/>
          </p:nvPr>
        </p:nvPicPr>
        <p:blipFill rotWithShape="1">
          <a:blip r:embed="rId3">
            <a:alphaModFix/>
          </a:blip>
          <a:srcRect l="1468" b="2780"/>
          <a:stretch/>
        </p:blipFill>
        <p:spPr>
          <a:xfrm>
            <a:off x="527866" y="2189015"/>
            <a:ext cx="3712742" cy="20604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6"/>
          <p:cNvSpPr/>
          <p:nvPr/>
        </p:nvSpPr>
        <p:spPr>
          <a:xfrm>
            <a:off x="643799" y="4733700"/>
            <a:ext cx="2359411" cy="177875"/>
          </a:xfrm>
          <a:custGeom>
            <a:avLst/>
            <a:gdLst/>
            <a:ahLst/>
            <a:cxnLst/>
            <a:rect l="l" t="t" r="r" b="b"/>
            <a:pathLst>
              <a:path w="33771" h="1794" extrusionOk="0">
                <a:moveTo>
                  <a:pt x="16885" y="0"/>
                </a:moveTo>
                <a:cubicBezTo>
                  <a:pt x="12407" y="0"/>
                  <a:pt x="8112" y="95"/>
                  <a:pt x="4946" y="263"/>
                </a:cubicBezTo>
                <a:cubicBezTo>
                  <a:pt x="1779" y="432"/>
                  <a:pt x="0" y="660"/>
                  <a:pt x="0" y="897"/>
                </a:cubicBezTo>
                <a:cubicBezTo>
                  <a:pt x="0" y="1135"/>
                  <a:pt x="1779" y="1363"/>
                  <a:pt x="4946" y="1532"/>
                </a:cubicBezTo>
                <a:cubicBezTo>
                  <a:pt x="8112" y="1699"/>
                  <a:pt x="12407" y="1793"/>
                  <a:pt x="16885" y="1793"/>
                </a:cubicBezTo>
                <a:cubicBezTo>
                  <a:pt x="21364" y="1793"/>
                  <a:pt x="25659" y="1699"/>
                  <a:pt x="28825" y="1532"/>
                </a:cubicBezTo>
                <a:cubicBezTo>
                  <a:pt x="31992" y="1363"/>
                  <a:pt x="33771" y="1135"/>
                  <a:pt x="33771" y="897"/>
                </a:cubicBezTo>
                <a:cubicBezTo>
                  <a:pt x="33771" y="660"/>
                  <a:pt x="31992" y="432"/>
                  <a:pt x="28825" y="263"/>
                </a:cubicBezTo>
                <a:cubicBezTo>
                  <a:pt x="25659" y="95"/>
                  <a:pt x="21364" y="0"/>
                  <a:pt x="16885" y="0"/>
                </a:cubicBezTo>
                <a:close/>
              </a:path>
            </a:pathLst>
          </a:custGeom>
          <a:solidFill>
            <a:srgbClr val="94C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6"/>
          <p:cNvSpPr/>
          <p:nvPr/>
        </p:nvSpPr>
        <p:spPr>
          <a:xfrm>
            <a:off x="3392299" y="4733700"/>
            <a:ext cx="2359411" cy="177875"/>
          </a:xfrm>
          <a:custGeom>
            <a:avLst/>
            <a:gdLst/>
            <a:ahLst/>
            <a:cxnLst/>
            <a:rect l="l" t="t" r="r" b="b"/>
            <a:pathLst>
              <a:path w="33771" h="1794" extrusionOk="0">
                <a:moveTo>
                  <a:pt x="16885" y="0"/>
                </a:moveTo>
                <a:cubicBezTo>
                  <a:pt x="12407" y="0"/>
                  <a:pt x="8112" y="95"/>
                  <a:pt x="4946" y="263"/>
                </a:cubicBezTo>
                <a:cubicBezTo>
                  <a:pt x="1779" y="432"/>
                  <a:pt x="0" y="660"/>
                  <a:pt x="0" y="897"/>
                </a:cubicBezTo>
                <a:cubicBezTo>
                  <a:pt x="0" y="1135"/>
                  <a:pt x="1779" y="1363"/>
                  <a:pt x="4946" y="1532"/>
                </a:cubicBezTo>
                <a:cubicBezTo>
                  <a:pt x="8112" y="1699"/>
                  <a:pt x="12407" y="1793"/>
                  <a:pt x="16885" y="1793"/>
                </a:cubicBezTo>
                <a:cubicBezTo>
                  <a:pt x="21364" y="1793"/>
                  <a:pt x="25659" y="1699"/>
                  <a:pt x="28825" y="1532"/>
                </a:cubicBezTo>
                <a:cubicBezTo>
                  <a:pt x="31992" y="1363"/>
                  <a:pt x="33771" y="1135"/>
                  <a:pt x="33771" y="897"/>
                </a:cubicBezTo>
                <a:cubicBezTo>
                  <a:pt x="33771" y="660"/>
                  <a:pt x="31992" y="432"/>
                  <a:pt x="28825" y="263"/>
                </a:cubicBezTo>
                <a:cubicBezTo>
                  <a:pt x="25659" y="95"/>
                  <a:pt x="21364" y="0"/>
                  <a:pt x="16885" y="0"/>
                </a:cubicBezTo>
                <a:close/>
              </a:path>
            </a:pathLst>
          </a:custGeom>
          <a:solidFill>
            <a:srgbClr val="94C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6"/>
          <p:cNvSpPr/>
          <p:nvPr/>
        </p:nvSpPr>
        <p:spPr>
          <a:xfrm>
            <a:off x="6064599" y="4733700"/>
            <a:ext cx="2359411" cy="177875"/>
          </a:xfrm>
          <a:custGeom>
            <a:avLst/>
            <a:gdLst/>
            <a:ahLst/>
            <a:cxnLst/>
            <a:rect l="l" t="t" r="r" b="b"/>
            <a:pathLst>
              <a:path w="33771" h="1794" extrusionOk="0">
                <a:moveTo>
                  <a:pt x="16885" y="0"/>
                </a:moveTo>
                <a:cubicBezTo>
                  <a:pt x="12407" y="0"/>
                  <a:pt x="8112" y="95"/>
                  <a:pt x="4946" y="263"/>
                </a:cubicBezTo>
                <a:cubicBezTo>
                  <a:pt x="1779" y="432"/>
                  <a:pt x="0" y="660"/>
                  <a:pt x="0" y="897"/>
                </a:cubicBezTo>
                <a:cubicBezTo>
                  <a:pt x="0" y="1135"/>
                  <a:pt x="1779" y="1363"/>
                  <a:pt x="4946" y="1532"/>
                </a:cubicBezTo>
                <a:cubicBezTo>
                  <a:pt x="8112" y="1699"/>
                  <a:pt x="12407" y="1793"/>
                  <a:pt x="16885" y="1793"/>
                </a:cubicBezTo>
                <a:cubicBezTo>
                  <a:pt x="21364" y="1793"/>
                  <a:pt x="25659" y="1699"/>
                  <a:pt x="28825" y="1532"/>
                </a:cubicBezTo>
                <a:cubicBezTo>
                  <a:pt x="31992" y="1363"/>
                  <a:pt x="33771" y="1135"/>
                  <a:pt x="33771" y="897"/>
                </a:cubicBezTo>
                <a:cubicBezTo>
                  <a:pt x="33771" y="660"/>
                  <a:pt x="31992" y="432"/>
                  <a:pt x="28825" y="263"/>
                </a:cubicBezTo>
                <a:cubicBezTo>
                  <a:pt x="25659" y="95"/>
                  <a:pt x="21364" y="0"/>
                  <a:pt x="16885" y="0"/>
                </a:cubicBezTo>
                <a:close/>
              </a:path>
            </a:pathLst>
          </a:custGeom>
          <a:solidFill>
            <a:srgbClr val="94C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46"/>
          <p:cNvCxnSpPr/>
          <p:nvPr/>
        </p:nvCxnSpPr>
        <p:spPr>
          <a:xfrm>
            <a:off x="4572000" y="2571750"/>
            <a:ext cx="0" cy="2246700"/>
          </a:xfrm>
          <a:prstGeom prst="straightConnector1">
            <a:avLst/>
          </a:prstGeom>
          <a:noFill/>
          <a:ln w="19050" cap="flat" cmpd="sng">
            <a:solidFill>
              <a:schemeClr val="dk1"/>
            </a:solidFill>
            <a:prstDash val="solid"/>
            <a:round/>
            <a:headEnd type="none" w="med" len="med"/>
            <a:tailEnd type="stealth" w="med" len="med"/>
          </a:ln>
        </p:spPr>
      </p:cxnSp>
      <p:sp>
        <p:nvSpPr>
          <p:cNvPr id="655" name="Google Shape;655;p46"/>
          <p:cNvSpPr/>
          <p:nvPr/>
        </p:nvSpPr>
        <p:spPr>
          <a:xfrm>
            <a:off x="4193225" y="3029786"/>
            <a:ext cx="743100" cy="74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6" name="Google Shape;656;p46"/>
          <p:cNvCxnSpPr/>
          <p:nvPr/>
        </p:nvCxnSpPr>
        <p:spPr>
          <a:xfrm>
            <a:off x="7297675" y="2571750"/>
            <a:ext cx="0" cy="2246700"/>
          </a:xfrm>
          <a:prstGeom prst="straightConnector1">
            <a:avLst/>
          </a:prstGeom>
          <a:noFill/>
          <a:ln w="19050" cap="flat" cmpd="sng">
            <a:solidFill>
              <a:schemeClr val="dk1"/>
            </a:solidFill>
            <a:prstDash val="solid"/>
            <a:round/>
            <a:headEnd type="none" w="med" len="med"/>
            <a:tailEnd type="stealth" w="med" len="med"/>
          </a:ln>
        </p:spPr>
      </p:cxnSp>
      <p:sp>
        <p:nvSpPr>
          <p:cNvPr id="657" name="Google Shape;657;p46"/>
          <p:cNvSpPr/>
          <p:nvPr/>
        </p:nvSpPr>
        <p:spPr>
          <a:xfrm>
            <a:off x="6918900" y="3029786"/>
            <a:ext cx="743100" cy="74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8" name="Google Shape;658;p46"/>
          <p:cNvCxnSpPr/>
          <p:nvPr/>
        </p:nvCxnSpPr>
        <p:spPr>
          <a:xfrm>
            <a:off x="1839150" y="2571750"/>
            <a:ext cx="0" cy="2246700"/>
          </a:xfrm>
          <a:prstGeom prst="straightConnector1">
            <a:avLst/>
          </a:prstGeom>
          <a:noFill/>
          <a:ln w="19050" cap="flat" cmpd="sng">
            <a:solidFill>
              <a:schemeClr val="dk1"/>
            </a:solidFill>
            <a:prstDash val="solid"/>
            <a:round/>
            <a:headEnd type="none" w="med" len="med"/>
            <a:tailEnd type="stealth" w="med" len="med"/>
          </a:ln>
        </p:spPr>
      </p:cxnSp>
      <p:sp>
        <p:nvSpPr>
          <p:cNvPr id="659" name="Google Shape;659;p46"/>
          <p:cNvSpPr/>
          <p:nvPr/>
        </p:nvSpPr>
        <p:spPr>
          <a:xfrm>
            <a:off x="1467550" y="3029786"/>
            <a:ext cx="743100" cy="743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Project </a:t>
            </a:r>
            <a:r>
              <a:rPr lang="en"/>
              <a:t>timeline</a:t>
            </a:r>
            <a:endParaRPr/>
          </a:p>
        </p:txBody>
      </p:sp>
      <p:sp>
        <p:nvSpPr>
          <p:cNvPr id="661" name="Google Shape;661;p46"/>
          <p:cNvSpPr txBox="1"/>
          <p:nvPr/>
        </p:nvSpPr>
        <p:spPr>
          <a:xfrm>
            <a:off x="720000" y="1692300"/>
            <a:ext cx="22383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36435E"/>
                </a:solidFill>
                <a:latin typeface="Manrope ExtraBold"/>
                <a:ea typeface="Manrope ExtraBold"/>
                <a:cs typeface="Manrope ExtraBold"/>
                <a:sym typeface="Manrope ExtraBold"/>
              </a:rPr>
              <a:t>Project</a:t>
            </a:r>
            <a:endParaRPr sz="2000">
              <a:solidFill>
                <a:srgbClr val="36435E"/>
              </a:solidFill>
              <a:latin typeface="Manrope ExtraBold"/>
              <a:ea typeface="Manrope ExtraBold"/>
              <a:cs typeface="Manrope ExtraBold"/>
              <a:sym typeface="Manrope ExtraBold"/>
            </a:endParaRPr>
          </a:p>
        </p:txBody>
      </p:sp>
      <p:sp>
        <p:nvSpPr>
          <p:cNvPr id="662" name="Google Shape;662;p46"/>
          <p:cNvSpPr txBox="1"/>
          <p:nvPr/>
        </p:nvSpPr>
        <p:spPr>
          <a:xfrm>
            <a:off x="720000" y="2176350"/>
            <a:ext cx="2238300" cy="39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Hind"/>
                <a:ea typeface="Hind"/>
                <a:cs typeface="Hind"/>
                <a:sym typeface="Hind"/>
              </a:rPr>
              <a:t>Market research</a:t>
            </a:r>
            <a:endParaRPr sz="1200">
              <a:solidFill>
                <a:srgbClr val="36435E"/>
              </a:solidFill>
              <a:latin typeface="Hind"/>
              <a:ea typeface="Hind"/>
              <a:cs typeface="Hind"/>
              <a:sym typeface="Hind"/>
            </a:endParaRPr>
          </a:p>
        </p:txBody>
      </p:sp>
      <p:sp>
        <p:nvSpPr>
          <p:cNvPr id="663" name="Google Shape;663;p46"/>
          <p:cNvSpPr txBox="1"/>
          <p:nvPr/>
        </p:nvSpPr>
        <p:spPr>
          <a:xfrm>
            <a:off x="3452850" y="1692300"/>
            <a:ext cx="22383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36435E"/>
                </a:solidFill>
                <a:latin typeface="Manrope ExtraBold"/>
                <a:ea typeface="Manrope ExtraBold"/>
                <a:cs typeface="Manrope ExtraBold"/>
                <a:sym typeface="Manrope ExtraBold"/>
              </a:rPr>
              <a:t>5W2H</a:t>
            </a:r>
            <a:endParaRPr sz="2000">
              <a:solidFill>
                <a:srgbClr val="36435E"/>
              </a:solidFill>
              <a:latin typeface="Manrope ExtraBold"/>
              <a:ea typeface="Manrope ExtraBold"/>
              <a:cs typeface="Manrope ExtraBold"/>
              <a:sym typeface="Manrope ExtraBold"/>
            </a:endParaRPr>
          </a:p>
        </p:txBody>
      </p:sp>
      <p:sp>
        <p:nvSpPr>
          <p:cNvPr id="664" name="Google Shape;664;p46"/>
          <p:cNvSpPr txBox="1"/>
          <p:nvPr/>
        </p:nvSpPr>
        <p:spPr>
          <a:xfrm>
            <a:off x="3452850" y="2176350"/>
            <a:ext cx="2238300" cy="39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Hind"/>
                <a:ea typeface="Hind"/>
                <a:cs typeface="Hind"/>
                <a:sym typeface="Hind"/>
              </a:rPr>
              <a:t>Product development</a:t>
            </a:r>
            <a:endParaRPr sz="1200">
              <a:solidFill>
                <a:srgbClr val="36435E"/>
              </a:solidFill>
              <a:latin typeface="Hind"/>
              <a:ea typeface="Hind"/>
              <a:cs typeface="Hind"/>
              <a:sym typeface="Hind"/>
            </a:endParaRPr>
          </a:p>
        </p:txBody>
      </p:sp>
      <p:sp>
        <p:nvSpPr>
          <p:cNvPr id="665" name="Google Shape;665;p46"/>
          <p:cNvSpPr txBox="1"/>
          <p:nvPr/>
        </p:nvSpPr>
        <p:spPr>
          <a:xfrm>
            <a:off x="6185700" y="1692300"/>
            <a:ext cx="22383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36435E"/>
                </a:solidFill>
                <a:latin typeface="Manrope ExtraBold"/>
                <a:ea typeface="Manrope ExtraBold"/>
                <a:cs typeface="Manrope ExtraBold"/>
                <a:sym typeface="Manrope ExtraBold"/>
              </a:rPr>
              <a:t>Results</a:t>
            </a:r>
            <a:endParaRPr sz="2000">
              <a:solidFill>
                <a:srgbClr val="36435E"/>
              </a:solidFill>
              <a:latin typeface="Manrope ExtraBold"/>
              <a:ea typeface="Manrope ExtraBold"/>
              <a:cs typeface="Manrope ExtraBold"/>
              <a:sym typeface="Manrope ExtraBold"/>
            </a:endParaRPr>
          </a:p>
        </p:txBody>
      </p:sp>
      <p:sp>
        <p:nvSpPr>
          <p:cNvPr id="666" name="Google Shape;666;p46"/>
          <p:cNvSpPr txBox="1"/>
          <p:nvPr/>
        </p:nvSpPr>
        <p:spPr>
          <a:xfrm>
            <a:off x="6185700" y="2176350"/>
            <a:ext cx="2238300" cy="39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Hind"/>
                <a:ea typeface="Hind"/>
                <a:cs typeface="Hind"/>
                <a:sym typeface="Hind"/>
              </a:rPr>
              <a:t>Beta testing</a:t>
            </a:r>
            <a:endParaRPr sz="1200">
              <a:solidFill>
                <a:srgbClr val="36435E"/>
              </a:solidFill>
              <a:latin typeface="Hind"/>
              <a:ea typeface="Hind"/>
              <a:cs typeface="Hind"/>
              <a:sym typeface="Hind"/>
            </a:endParaRPr>
          </a:p>
        </p:txBody>
      </p:sp>
      <p:cxnSp>
        <p:nvCxnSpPr>
          <p:cNvPr id="667" name="Google Shape;667;p46"/>
          <p:cNvCxnSpPr>
            <a:stCxn id="661" idx="0"/>
            <a:endCxn id="663" idx="0"/>
          </p:cNvCxnSpPr>
          <p:nvPr/>
        </p:nvCxnSpPr>
        <p:spPr>
          <a:xfrm rot="-5400000" flipH="1">
            <a:off x="3205200" y="326250"/>
            <a:ext cx="600" cy="2732700"/>
          </a:xfrm>
          <a:prstGeom prst="bentConnector3">
            <a:avLst>
              <a:gd name="adj1" fmla="val -58679167"/>
            </a:avLst>
          </a:prstGeom>
          <a:noFill/>
          <a:ln w="19050" cap="flat" cmpd="sng">
            <a:solidFill>
              <a:schemeClr val="dk1"/>
            </a:solidFill>
            <a:prstDash val="solid"/>
            <a:round/>
            <a:headEnd type="none" w="med" len="med"/>
            <a:tailEnd type="none" w="med" len="med"/>
          </a:ln>
        </p:spPr>
      </p:cxnSp>
      <p:cxnSp>
        <p:nvCxnSpPr>
          <p:cNvPr id="668" name="Google Shape;668;p46"/>
          <p:cNvCxnSpPr>
            <a:stCxn id="663" idx="0"/>
            <a:endCxn id="665" idx="0"/>
          </p:cNvCxnSpPr>
          <p:nvPr/>
        </p:nvCxnSpPr>
        <p:spPr>
          <a:xfrm rot="-5400000" flipH="1">
            <a:off x="5938050" y="326250"/>
            <a:ext cx="600" cy="2732700"/>
          </a:xfrm>
          <a:prstGeom prst="bentConnector3">
            <a:avLst>
              <a:gd name="adj1" fmla="val -57933333"/>
            </a:avLst>
          </a:prstGeom>
          <a:noFill/>
          <a:ln w="19050" cap="flat" cmpd="sng">
            <a:solidFill>
              <a:schemeClr val="dk1"/>
            </a:solidFill>
            <a:prstDash val="solid"/>
            <a:round/>
            <a:headEnd type="none" w="med" len="med"/>
            <a:tailEnd type="none" w="med" len="med"/>
          </a:ln>
        </p:spPr>
      </p:cxnSp>
      <p:sp>
        <p:nvSpPr>
          <p:cNvPr id="669" name="Google Shape;669;p46"/>
          <p:cNvSpPr txBox="1"/>
          <p:nvPr/>
        </p:nvSpPr>
        <p:spPr>
          <a:xfrm rot="1470">
            <a:off x="1488300" y="3165086"/>
            <a:ext cx="701700" cy="47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Manrope ExtraBold"/>
                <a:ea typeface="Manrope ExtraBold"/>
                <a:cs typeface="Manrope ExtraBold"/>
                <a:sym typeface="Manrope ExtraBold"/>
              </a:rPr>
              <a:t>01</a:t>
            </a:r>
            <a:endParaRPr sz="3000">
              <a:solidFill>
                <a:srgbClr val="FFFFFF"/>
              </a:solidFill>
              <a:latin typeface="Manrope ExtraBold"/>
              <a:ea typeface="Manrope ExtraBold"/>
              <a:cs typeface="Manrope ExtraBold"/>
              <a:sym typeface="Manrope ExtraBold"/>
            </a:endParaRPr>
          </a:p>
        </p:txBody>
      </p:sp>
      <p:sp>
        <p:nvSpPr>
          <p:cNvPr id="670" name="Google Shape;670;p46"/>
          <p:cNvSpPr txBox="1"/>
          <p:nvPr/>
        </p:nvSpPr>
        <p:spPr>
          <a:xfrm rot="1470">
            <a:off x="4221150" y="3165086"/>
            <a:ext cx="701700" cy="47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Manrope ExtraBold"/>
                <a:ea typeface="Manrope ExtraBold"/>
                <a:cs typeface="Manrope ExtraBold"/>
                <a:sym typeface="Manrope ExtraBold"/>
              </a:rPr>
              <a:t>02</a:t>
            </a:r>
            <a:endParaRPr sz="3000">
              <a:solidFill>
                <a:srgbClr val="FFFFFF"/>
              </a:solidFill>
              <a:latin typeface="Manrope ExtraBold"/>
              <a:ea typeface="Manrope ExtraBold"/>
              <a:cs typeface="Manrope ExtraBold"/>
              <a:sym typeface="Manrope ExtraBold"/>
            </a:endParaRPr>
          </a:p>
        </p:txBody>
      </p:sp>
      <p:sp>
        <p:nvSpPr>
          <p:cNvPr id="671" name="Google Shape;671;p46"/>
          <p:cNvSpPr txBox="1"/>
          <p:nvPr/>
        </p:nvSpPr>
        <p:spPr>
          <a:xfrm rot="1470">
            <a:off x="6954000" y="3165086"/>
            <a:ext cx="701700" cy="47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Manrope ExtraBold"/>
                <a:ea typeface="Manrope ExtraBold"/>
                <a:cs typeface="Manrope ExtraBold"/>
                <a:sym typeface="Manrope ExtraBold"/>
              </a:rPr>
              <a:t>03</a:t>
            </a:r>
            <a:endParaRPr sz="3000">
              <a:solidFill>
                <a:srgbClr val="FFFFFF"/>
              </a:solidFill>
              <a:latin typeface="Manrope ExtraBold"/>
              <a:ea typeface="Manrope ExtraBold"/>
              <a:cs typeface="Manrope ExtraBold"/>
              <a:sym typeface="Manrope ExtraBold"/>
            </a:endParaRPr>
          </a:p>
        </p:txBody>
      </p:sp>
      <p:sp>
        <p:nvSpPr>
          <p:cNvPr id="672" name="Google Shape;672;p46"/>
          <p:cNvSpPr/>
          <p:nvPr/>
        </p:nvSpPr>
        <p:spPr>
          <a:xfrm>
            <a:off x="5751706" y="420838"/>
            <a:ext cx="440400" cy="44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6"/>
          <p:cNvSpPr/>
          <p:nvPr/>
        </p:nvSpPr>
        <p:spPr>
          <a:xfrm>
            <a:off x="-1098300" y="-3310900"/>
            <a:ext cx="2532600" cy="25326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7"/>
          <p:cNvSpPr/>
          <p:nvPr/>
        </p:nvSpPr>
        <p:spPr>
          <a:xfrm>
            <a:off x="6493725" y="352300"/>
            <a:ext cx="1345800" cy="134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Project</a:t>
            </a:r>
            <a:r>
              <a:rPr lang="en"/>
              <a:t> roadmap</a:t>
            </a:r>
            <a:endParaRPr/>
          </a:p>
        </p:txBody>
      </p:sp>
      <p:graphicFrame>
        <p:nvGraphicFramePr>
          <p:cNvPr id="680" name="Google Shape;680;p47"/>
          <p:cNvGraphicFramePr/>
          <p:nvPr/>
        </p:nvGraphicFramePr>
        <p:xfrm>
          <a:off x="726875" y="1376788"/>
          <a:ext cx="7703975" cy="3150500"/>
        </p:xfrm>
        <a:graphic>
          <a:graphicData uri="http://schemas.openxmlformats.org/drawingml/2006/table">
            <a:tbl>
              <a:tblPr>
                <a:noFill/>
                <a:tableStyleId>{88F9B79A-2178-4B56-AA17-57DC2A1EC879}</a:tableStyleId>
              </a:tblPr>
              <a:tblGrid>
                <a:gridCol w="913550">
                  <a:extLst>
                    <a:ext uri="{9D8B030D-6E8A-4147-A177-3AD203B41FA5}">
                      <a16:colId xmlns:a16="http://schemas.microsoft.com/office/drawing/2014/main" val="20000"/>
                    </a:ext>
                  </a:extLst>
                </a:gridCol>
                <a:gridCol w="2141325">
                  <a:extLst>
                    <a:ext uri="{9D8B030D-6E8A-4147-A177-3AD203B41FA5}">
                      <a16:colId xmlns:a16="http://schemas.microsoft.com/office/drawing/2014/main" val="20001"/>
                    </a:ext>
                  </a:extLst>
                </a:gridCol>
                <a:gridCol w="387425">
                  <a:extLst>
                    <a:ext uri="{9D8B030D-6E8A-4147-A177-3AD203B41FA5}">
                      <a16:colId xmlns:a16="http://schemas.microsoft.com/office/drawing/2014/main" val="20002"/>
                    </a:ext>
                  </a:extLst>
                </a:gridCol>
                <a:gridCol w="387425">
                  <a:extLst>
                    <a:ext uri="{9D8B030D-6E8A-4147-A177-3AD203B41FA5}">
                      <a16:colId xmlns:a16="http://schemas.microsoft.com/office/drawing/2014/main" val="20003"/>
                    </a:ext>
                  </a:extLst>
                </a:gridCol>
                <a:gridCol w="387425">
                  <a:extLst>
                    <a:ext uri="{9D8B030D-6E8A-4147-A177-3AD203B41FA5}">
                      <a16:colId xmlns:a16="http://schemas.microsoft.com/office/drawing/2014/main" val="20004"/>
                    </a:ext>
                  </a:extLst>
                </a:gridCol>
                <a:gridCol w="387425">
                  <a:extLst>
                    <a:ext uri="{9D8B030D-6E8A-4147-A177-3AD203B41FA5}">
                      <a16:colId xmlns:a16="http://schemas.microsoft.com/office/drawing/2014/main" val="20005"/>
                    </a:ext>
                  </a:extLst>
                </a:gridCol>
                <a:gridCol w="387425">
                  <a:extLst>
                    <a:ext uri="{9D8B030D-6E8A-4147-A177-3AD203B41FA5}">
                      <a16:colId xmlns:a16="http://schemas.microsoft.com/office/drawing/2014/main" val="20006"/>
                    </a:ext>
                  </a:extLst>
                </a:gridCol>
                <a:gridCol w="387425">
                  <a:extLst>
                    <a:ext uri="{9D8B030D-6E8A-4147-A177-3AD203B41FA5}">
                      <a16:colId xmlns:a16="http://schemas.microsoft.com/office/drawing/2014/main" val="20007"/>
                    </a:ext>
                  </a:extLst>
                </a:gridCol>
                <a:gridCol w="387425">
                  <a:extLst>
                    <a:ext uri="{9D8B030D-6E8A-4147-A177-3AD203B41FA5}">
                      <a16:colId xmlns:a16="http://schemas.microsoft.com/office/drawing/2014/main" val="20008"/>
                    </a:ext>
                  </a:extLst>
                </a:gridCol>
                <a:gridCol w="387425">
                  <a:extLst>
                    <a:ext uri="{9D8B030D-6E8A-4147-A177-3AD203B41FA5}">
                      <a16:colId xmlns:a16="http://schemas.microsoft.com/office/drawing/2014/main" val="20009"/>
                    </a:ext>
                  </a:extLst>
                </a:gridCol>
                <a:gridCol w="387425">
                  <a:extLst>
                    <a:ext uri="{9D8B030D-6E8A-4147-A177-3AD203B41FA5}">
                      <a16:colId xmlns:a16="http://schemas.microsoft.com/office/drawing/2014/main" val="20010"/>
                    </a:ext>
                  </a:extLst>
                </a:gridCol>
                <a:gridCol w="387425">
                  <a:extLst>
                    <a:ext uri="{9D8B030D-6E8A-4147-A177-3AD203B41FA5}">
                      <a16:colId xmlns:a16="http://schemas.microsoft.com/office/drawing/2014/main" val="20011"/>
                    </a:ext>
                  </a:extLst>
                </a:gridCol>
                <a:gridCol w="387425">
                  <a:extLst>
                    <a:ext uri="{9D8B030D-6E8A-4147-A177-3AD203B41FA5}">
                      <a16:colId xmlns:a16="http://schemas.microsoft.com/office/drawing/2014/main" val="20012"/>
                    </a:ext>
                  </a:extLst>
                </a:gridCol>
                <a:gridCol w="387425">
                  <a:extLst>
                    <a:ext uri="{9D8B030D-6E8A-4147-A177-3AD203B41FA5}">
                      <a16:colId xmlns:a16="http://schemas.microsoft.com/office/drawing/2014/main" val="20013"/>
                    </a:ext>
                  </a:extLst>
                </a:gridCol>
              </a:tblGrid>
              <a:tr h="516375">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5W</a:t>
                      </a:r>
                      <a:endParaRPr sz="1800">
                        <a:solidFill>
                          <a:schemeClr val="dk1"/>
                        </a:solidFill>
                        <a:latin typeface="Manrope ExtraBold"/>
                        <a:ea typeface="Manrope ExtraBold"/>
                        <a:cs typeface="Manrope ExtraBold"/>
                        <a:sym typeface="Manrope ExtraBold"/>
                      </a:endParaRPr>
                    </a:p>
                  </a:txBody>
                  <a:tcPr marL="91425" marR="91425" marT="68575" marB="6857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Action</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Jan</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Feb</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Mar</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Clr>
                          <a:srgbClr val="000000"/>
                        </a:buClr>
                        <a:buSzPts val="1100"/>
                        <a:buFont typeface="Arial"/>
                        <a:buNone/>
                      </a:pPr>
                      <a:r>
                        <a:rPr lang="en" sz="1200">
                          <a:solidFill>
                            <a:schemeClr val="dk1"/>
                          </a:solidFill>
                          <a:latin typeface="Manrope ExtraBold"/>
                          <a:ea typeface="Manrope ExtraBold"/>
                          <a:cs typeface="Manrope ExtraBold"/>
                          <a:sym typeface="Manrope ExtraBold"/>
                        </a:rPr>
                        <a:t>Apr</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May</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Jun</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Jul</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Aug</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Sep</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Oct</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200">
                          <a:solidFill>
                            <a:schemeClr val="dk1"/>
                          </a:solidFill>
                          <a:latin typeface="Manrope ExtraBold"/>
                          <a:ea typeface="Manrope ExtraBold"/>
                          <a:cs typeface="Manrope ExtraBold"/>
                          <a:sym typeface="Manrope ExtraBold"/>
                        </a:rPr>
                        <a:t>Nov</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Clr>
                          <a:srgbClr val="000000"/>
                        </a:buClr>
                        <a:buSzPts val="1100"/>
                        <a:buFont typeface="Arial"/>
                        <a:buNone/>
                      </a:pPr>
                      <a:r>
                        <a:rPr lang="en" sz="1200">
                          <a:solidFill>
                            <a:schemeClr val="dk1"/>
                          </a:solidFill>
                          <a:latin typeface="Manrope ExtraBold"/>
                          <a:ea typeface="Manrope ExtraBold"/>
                          <a:cs typeface="Manrope ExtraBold"/>
                          <a:sym typeface="Manrope ExtraBold"/>
                        </a:rPr>
                        <a:t>Dec</a:t>
                      </a:r>
                      <a:endParaRPr sz="1200">
                        <a:solidFill>
                          <a:schemeClr val="dk1"/>
                        </a:solidFill>
                        <a:latin typeface="Manrope ExtraBold"/>
                        <a:ea typeface="Manrope ExtraBold"/>
                        <a:cs typeface="Manrope ExtraBold"/>
                        <a:sym typeface="Manrope ExtraBold"/>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extLst>
                  <a:ext uri="{0D108BD9-81ED-4DB2-BD59-A6C34878D82A}">
                    <a16:rowId xmlns:a16="http://schemas.microsoft.com/office/drawing/2014/main" val="10000"/>
                  </a:ext>
                </a:extLst>
              </a:tr>
              <a:tr h="526825">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What</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Increase brand awareness by 30% within the first year</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extLst>
                  <a:ext uri="{0D108BD9-81ED-4DB2-BD59-A6C34878D82A}">
                    <a16:rowId xmlns:a16="http://schemas.microsoft.com/office/drawing/2014/main" val="10001"/>
                  </a:ext>
                </a:extLst>
              </a:tr>
              <a:tr h="526825">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Where</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Achieve a customer satisfaction rate of 90%</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extLst>
                  <a:ext uri="{0D108BD9-81ED-4DB2-BD59-A6C34878D82A}">
                    <a16:rowId xmlns:a16="http://schemas.microsoft.com/office/drawing/2014/main" val="10002"/>
                  </a:ext>
                </a:extLst>
              </a:tr>
              <a:tr h="526825">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When</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Increase revenue by 20% within the first year</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extLst>
                  <a:ext uri="{0D108BD9-81ED-4DB2-BD59-A6C34878D82A}">
                    <a16:rowId xmlns:a16="http://schemas.microsoft.com/office/drawing/2014/main" val="10003"/>
                  </a:ext>
                </a:extLst>
              </a:tr>
              <a:tr h="526825">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Who</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Achieve a customer satisfaction rate of 90% within the first year</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extLst>
                  <a:ext uri="{0D108BD9-81ED-4DB2-BD59-A6C34878D82A}">
                    <a16:rowId xmlns:a16="http://schemas.microsoft.com/office/drawing/2014/main" val="10004"/>
                  </a:ext>
                </a:extLst>
              </a:tr>
              <a:tr h="526825">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Why</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r>
                        <a:rPr lang="en" sz="1000">
                          <a:solidFill>
                            <a:schemeClr val="dk1"/>
                          </a:solidFill>
                          <a:latin typeface="Hind"/>
                          <a:ea typeface="Hind"/>
                          <a:cs typeface="Hind"/>
                          <a:sym typeface="Hind"/>
                        </a:rPr>
                        <a:t>Reduce costs by 15% within the first year by expanding the product</a:t>
                      </a:r>
                      <a:endParaRPr sz="1000">
                        <a:solidFill>
                          <a:schemeClr val="dk1"/>
                        </a:solidFill>
                        <a:latin typeface="Hind"/>
                        <a:ea typeface="Hind"/>
                        <a:cs typeface="Hind"/>
                        <a:sym typeface="Hind"/>
                      </a:endParaRPr>
                    </a:p>
                  </a:txBody>
                  <a:tcPr marL="45700" marR="45700" marT="45700" marB="4570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tc>
                  <a:txBody>
                    <a:bodyPr/>
                    <a:lstStyle/>
                    <a:p>
                      <a:pPr marL="0" lvl="0" indent="0" algn="ctr" rtl="0">
                        <a:spcBef>
                          <a:spcPts val="0"/>
                        </a:spcBef>
                        <a:spcAft>
                          <a:spcPts val="0"/>
                        </a:spcAft>
                        <a:buNone/>
                      </a:pPr>
                      <a:endParaRPr sz="1000">
                        <a:solidFill>
                          <a:schemeClr val="dk1"/>
                        </a:solidFill>
                        <a:latin typeface="Open Sans"/>
                        <a:ea typeface="Open Sans"/>
                        <a:cs typeface="Open Sans"/>
                        <a:sym typeface="Open Sans"/>
                      </a:endParaRPr>
                    </a:p>
                  </a:txBody>
                  <a:tcPr marL="0" marR="0"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EBFFFD"/>
                    </a:solidFill>
                  </a:tcPr>
                </a:tc>
                <a:extLst>
                  <a:ext uri="{0D108BD9-81ED-4DB2-BD59-A6C34878D82A}">
                    <a16:rowId xmlns:a16="http://schemas.microsoft.com/office/drawing/2014/main" val="10005"/>
                  </a:ext>
                </a:extLst>
              </a:tr>
            </a:tbl>
          </a:graphicData>
        </a:graphic>
      </p:graphicFrame>
      <p:sp>
        <p:nvSpPr>
          <p:cNvPr id="681" name="Google Shape;681;p47"/>
          <p:cNvSpPr/>
          <p:nvPr/>
        </p:nvSpPr>
        <p:spPr>
          <a:xfrm>
            <a:off x="3888450" y="2041700"/>
            <a:ext cx="1356000" cy="257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a:off x="4661675" y="2579575"/>
            <a:ext cx="1356000" cy="257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5468475" y="3072625"/>
            <a:ext cx="952500" cy="257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5860675" y="3619450"/>
            <a:ext cx="1692000" cy="257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6633875" y="4166275"/>
            <a:ext cx="1692000" cy="25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7"/>
          <p:cNvSpPr/>
          <p:nvPr/>
        </p:nvSpPr>
        <p:spPr>
          <a:xfrm>
            <a:off x="6017675" y="233100"/>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8"/>
          <p:cNvSpPr txBox="1">
            <a:spLocks noGrp="1"/>
          </p:cNvSpPr>
          <p:nvPr>
            <p:ph type="title"/>
          </p:nvPr>
        </p:nvSpPr>
        <p:spPr>
          <a:xfrm>
            <a:off x="5891800" y="540000"/>
            <a:ext cx="2532300" cy="85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Photo</a:t>
            </a:r>
            <a:r>
              <a:rPr lang="en"/>
              <a:t> showcase</a:t>
            </a:r>
            <a:endParaRPr/>
          </a:p>
        </p:txBody>
      </p:sp>
      <p:sp>
        <p:nvSpPr>
          <p:cNvPr id="692" name="Google Shape;692;p48"/>
          <p:cNvSpPr txBox="1">
            <a:spLocks noGrp="1"/>
          </p:cNvSpPr>
          <p:nvPr>
            <p:ph type="subTitle" idx="1"/>
          </p:nvPr>
        </p:nvSpPr>
        <p:spPr>
          <a:xfrm rot="-407">
            <a:off x="5891800" y="1397180"/>
            <a:ext cx="2532300" cy="10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photo showcase can be a useful addition to a business project proposal as it can help to visually communicate the concept or idea being proposed</a:t>
            </a:r>
            <a:endParaRPr/>
          </a:p>
        </p:txBody>
      </p:sp>
      <p:pic>
        <p:nvPicPr>
          <p:cNvPr id="693" name="Google Shape;693;p48"/>
          <p:cNvPicPr preferRelativeResize="0">
            <a:picLocks noGrp="1"/>
          </p:cNvPicPr>
          <p:nvPr>
            <p:ph type="pic" idx="2"/>
          </p:nvPr>
        </p:nvPicPr>
        <p:blipFill rotWithShape="1">
          <a:blip r:embed="rId3">
            <a:alphaModFix/>
          </a:blip>
          <a:srcRect t="17633" b="17633"/>
          <a:stretch/>
        </p:blipFill>
        <p:spPr>
          <a:xfrm>
            <a:off x="3717950" y="2571750"/>
            <a:ext cx="4706099" cy="2031901"/>
          </a:xfrm>
          <a:prstGeom prst="rect">
            <a:avLst/>
          </a:prstGeom>
        </p:spPr>
      </p:pic>
      <p:pic>
        <p:nvPicPr>
          <p:cNvPr id="694" name="Google Shape;694;p48"/>
          <p:cNvPicPr preferRelativeResize="0">
            <a:picLocks noGrp="1"/>
          </p:cNvPicPr>
          <p:nvPr>
            <p:ph type="pic" idx="3"/>
          </p:nvPr>
        </p:nvPicPr>
        <p:blipFill rotWithShape="1">
          <a:blip r:embed="rId4">
            <a:alphaModFix/>
          </a:blip>
          <a:srcRect t="20913" b="16508"/>
          <a:stretch/>
        </p:blipFill>
        <p:spPr>
          <a:xfrm>
            <a:off x="3717950" y="540000"/>
            <a:ext cx="2041799" cy="1914301"/>
          </a:xfrm>
          <a:prstGeom prst="rect">
            <a:avLst/>
          </a:prstGeom>
        </p:spPr>
      </p:pic>
      <p:pic>
        <p:nvPicPr>
          <p:cNvPr id="695" name="Google Shape;695;p48"/>
          <p:cNvPicPr preferRelativeResize="0">
            <a:picLocks noGrp="1"/>
          </p:cNvPicPr>
          <p:nvPr>
            <p:ph type="pic" idx="4"/>
          </p:nvPr>
        </p:nvPicPr>
        <p:blipFill rotWithShape="1">
          <a:blip r:embed="rId5">
            <a:alphaModFix/>
          </a:blip>
          <a:srcRect l="26479" r="26479"/>
          <a:stretch/>
        </p:blipFill>
        <p:spPr>
          <a:xfrm>
            <a:off x="720000" y="540000"/>
            <a:ext cx="2865900" cy="4063502"/>
          </a:xfrm>
          <a:prstGeom prst="rect">
            <a:avLst/>
          </a:prstGeom>
        </p:spPr>
      </p:pic>
      <p:sp>
        <p:nvSpPr>
          <p:cNvPr id="696" name="Google Shape;696;p48"/>
          <p:cNvSpPr/>
          <p:nvPr/>
        </p:nvSpPr>
        <p:spPr>
          <a:xfrm>
            <a:off x="-68400" y="1026675"/>
            <a:ext cx="1345800" cy="134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2866175" y="1676200"/>
            <a:ext cx="1638600" cy="16386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7792600" y="4052225"/>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8"/>
          <p:cNvSpPr/>
          <p:nvPr/>
        </p:nvSpPr>
        <p:spPr>
          <a:xfrm>
            <a:off x="3534631" y="3156663"/>
            <a:ext cx="440400" cy="44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720000" y="275678"/>
            <a:ext cx="2094638"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3"/>
                </a:solidFill>
              </a:rPr>
              <a:t>Contents</a:t>
            </a:r>
            <a:endParaRPr dirty="0"/>
          </a:p>
        </p:txBody>
      </p:sp>
      <p:sp>
        <p:nvSpPr>
          <p:cNvPr id="263" name="Google Shape;263;p33"/>
          <p:cNvSpPr/>
          <p:nvPr/>
        </p:nvSpPr>
        <p:spPr>
          <a:xfrm>
            <a:off x="6972375" y="650925"/>
            <a:ext cx="594000" cy="59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8127000" y="3501075"/>
            <a:ext cx="594000" cy="594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59" name="Google Shape;259;p33"/>
          <p:cNvGraphicFramePr/>
          <p:nvPr>
            <p:extLst>
              <p:ext uri="{D42A27DB-BD31-4B8C-83A1-F6EECF244321}">
                <p14:modId xmlns:p14="http://schemas.microsoft.com/office/powerpoint/2010/main" val="4017506083"/>
              </p:ext>
            </p:extLst>
          </p:nvPr>
        </p:nvGraphicFramePr>
        <p:xfrm>
          <a:off x="2098742" y="804256"/>
          <a:ext cx="3223351" cy="4303524"/>
        </p:xfrm>
        <a:graphic>
          <a:graphicData uri="http://schemas.openxmlformats.org/drawingml/2006/table">
            <a:tbl>
              <a:tblPr>
                <a:noFill/>
                <a:tableStyleId>{189BA0CD-3A28-4C5A-A410-1E6298C0D073}</a:tableStyleId>
              </a:tblPr>
              <a:tblGrid>
                <a:gridCol w="2701858">
                  <a:extLst>
                    <a:ext uri="{9D8B030D-6E8A-4147-A177-3AD203B41FA5}">
                      <a16:colId xmlns:a16="http://schemas.microsoft.com/office/drawing/2014/main" val="20000"/>
                    </a:ext>
                  </a:extLst>
                </a:gridCol>
                <a:gridCol w="521493">
                  <a:extLst>
                    <a:ext uri="{9D8B030D-6E8A-4147-A177-3AD203B41FA5}">
                      <a16:colId xmlns:a16="http://schemas.microsoft.com/office/drawing/2014/main" val="20001"/>
                    </a:ext>
                  </a:extLst>
                </a:gridCol>
              </a:tblGrid>
              <a:tr h="358627">
                <a:tc>
                  <a:txBody>
                    <a:bodyPr/>
                    <a:lstStyle/>
                    <a:p>
                      <a:pPr marL="0" lvl="0" indent="0" algn="l" rtl="0">
                        <a:spcBef>
                          <a:spcPts val="0"/>
                        </a:spcBef>
                        <a:spcAft>
                          <a:spcPts val="0"/>
                        </a:spcAft>
                        <a:buNone/>
                      </a:pPr>
                      <a:r>
                        <a:rPr lang="en" sz="1100" b="1" dirty="0">
                          <a:solidFill>
                            <a:schemeClr val="dk1"/>
                          </a:solidFill>
                          <a:uFill>
                            <a:noFill/>
                          </a:uFill>
                          <a:latin typeface="Hind"/>
                          <a:ea typeface="Hind"/>
                          <a:cs typeface="Hind"/>
                          <a:sym typeface="Hind"/>
                        </a:rPr>
                        <a:t>OBJECTIVE</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1</a:t>
                      </a:r>
                      <a:endParaRPr sz="10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58627">
                <a:tc>
                  <a:txBody>
                    <a:bodyPr/>
                    <a:lstStyle/>
                    <a:p>
                      <a:pPr marL="0" lvl="0" indent="0" algn="l" rtl="0">
                        <a:spcBef>
                          <a:spcPts val="0"/>
                        </a:spcBef>
                        <a:spcAft>
                          <a:spcPts val="0"/>
                        </a:spcAft>
                        <a:buNone/>
                      </a:pPr>
                      <a:r>
                        <a:rPr lang="en-IN" sz="1100" b="1" dirty="0">
                          <a:solidFill>
                            <a:schemeClr val="dk1"/>
                          </a:solidFill>
                          <a:latin typeface="Hind"/>
                          <a:ea typeface="Hind"/>
                          <a:cs typeface="Hind"/>
                          <a:sym typeface="Hind"/>
                        </a:rPr>
                        <a:t>INTRODUCTION</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1600"/>
                        </a:spcAft>
                        <a:buNone/>
                      </a:pPr>
                      <a:r>
                        <a:rPr lang="en-IN" sz="1000" b="1" dirty="0">
                          <a:solidFill>
                            <a:schemeClr val="dk1"/>
                          </a:solidFill>
                          <a:latin typeface="Hind"/>
                          <a:ea typeface="Hind"/>
                          <a:cs typeface="Hind"/>
                          <a:sym typeface="Hind"/>
                        </a:rPr>
                        <a:t>2</a:t>
                      </a:r>
                      <a:endParaRPr sz="1000" b="1" dirty="0">
                        <a:solidFill>
                          <a:schemeClr val="dk1"/>
                        </a:solidFill>
                        <a:latin typeface="Hind"/>
                        <a:ea typeface="Hind"/>
                        <a:cs typeface="Hind"/>
                        <a:sym typeface="Hind"/>
                      </a:endParaRPr>
                    </a:p>
                  </a:txBody>
                  <a:tcPr marL="91425" marR="91425" marT="0" marB="0" anchor="ctr">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58627">
                <a:tc>
                  <a:txBody>
                    <a:bodyPr/>
                    <a:lstStyle/>
                    <a:p>
                      <a:pPr marL="0" lvl="0" indent="0" algn="l" rtl="0">
                        <a:spcBef>
                          <a:spcPts val="0"/>
                        </a:spcBef>
                        <a:spcAft>
                          <a:spcPts val="0"/>
                        </a:spcAft>
                        <a:buNone/>
                      </a:pPr>
                      <a:r>
                        <a:rPr lang="en" sz="1100" b="1" dirty="0">
                          <a:solidFill>
                            <a:schemeClr val="dk1"/>
                          </a:solidFill>
                          <a:uFill>
                            <a:noFill/>
                          </a:uFill>
                          <a:latin typeface="Hind"/>
                          <a:ea typeface="Hind"/>
                          <a:cs typeface="Hind"/>
                          <a:sym typeface="Hind"/>
                        </a:rPr>
                        <a:t>SOFTWARE USED</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3</a:t>
                      </a:r>
                      <a:endParaRPr sz="10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58627">
                <a:tc>
                  <a:txBody>
                    <a:bodyPr/>
                    <a:lstStyle/>
                    <a:p>
                      <a:pPr marL="0" lvl="0" indent="0" algn="l" rtl="0">
                        <a:spcBef>
                          <a:spcPts val="0"/>
                        </a:spcBef>
                        <a:spcAft>
                          <a:spcPts val="0"/>
                        </a:spcAft>
                        <a:buNone/>
                      </a:pPr>
                      <a:r>
                        <a:rPr lang="en" sz="1100" b="1" dirty="0">
                          <a:solidFill>
                            <a:schemeClr val="dk1"/>
                          </a:solidFill>
                          <a:uFill>
                            <a:noFill/>
                          </a:uFill>
                          <a:latin typeface="Hind"/>
                          <a:ea typeface="Hind"/>
                          <a:cs typeface="Hind"/>
                          <a:sym typeface="Hind"/>
                        </a:rPr>
                        <a:t>USE-CASE DIAGRAM</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4</a:t>
                      </a:r>
                      <a:endParaRPr sz="10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8627">
                <a:tc>
                  <a:txBody>
                    <a:bodyPr/>
                    <a:lstStyle/>
                    <a:p>
                      <a:pPr marL="0" lvl="0" indent="0" algn="l" rtl="0">
                        <a:spcBef>
                          <a:spcPts val="0"/>
                        </a:spcBef>
                        <a:spcAft>
                          <a:spcPts val="0"/>
                        </a:spcAft>
                        <a:buNone/>
                      </a:pPr>
                      <a:r>
                        <a:rPr lang="en" sz="1100" b="1" dirty="0">
                          <a:solidFill>
                            <a:schemeClr val="dk1"/>
                          </a:solidFill>
                          <a:uFill>
                            <a:noFill/>
                          </a:uFill>
                          <a:latin typeface="Hind"/>
                          <a:ea typeface="Hind"/>
                          <a:cs typeface="Hind"/>
                          <a:sym typeface="Hind"/>
                        </a:rPr>
                        <a:t>ARCHITECTURE-DIAGRAM</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IN" sz="1000" b="1" dirty="0">
                          <a:solidFill>
                            <a:schemeClr val="dk1"/>
                          </a:solidFill>
                          <a:latin typeface="Hind"/>
                          <a:ea typeface="Hind"/>
                          <a:cs typeface="Hind"/>
                          <a:sym typeface="Hind"/>
                        </a:rPr>
                        <a:t>5</a:t>
                      </a:r>
                      <a:endParaRPr sz="10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58627">
                <a:tc>
                  <a:txBody>
                    <a:bodyPr/>
                    <a:lstStyle/>
                    <a:p>
                      <a:pPr marL="0" lvl="0" indent="0" algn="l" rtl="0">
                        <a:spcBef>
                          <a:spcPts val="0"/>
                        </a:spcBef>
                        <a:spcAft>
                          <a:spcPts val="0"/>
                        </a:spcAft>
                        <a:buNone/>
                      </a:pPr>
                      <a:r>
                        <a:rPr lang="en" sz="1100" b="1" dirty="0">
                          <a:solidFill>
                            <a:schemeClr val="dk1"/>
                          </a:solidFill>
                          <a:latin typeface="Hind"/>
                          <a:ea typeface="Hind"/>
                          <a:cs typeface="Hind"/>
                          <a:sym typeface="Hind"/>
                        </a:rPr>
                        <a:t>SEQUENCE DIAGRAM</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6</a:t>
                      </a:r>
                      <a:endParaRPr sz="10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58627">
                <a:tc>
                  <a:txBody>
                    <a:bodyPr/>
                    <a:lstStyle/>
                    <a:p>
                      <a:pPr marL="0" lvl="0" indent="0" algn="l" rtl="0">
                        <a:spcBef>
                          <a:spcPts val="0"/>
                        </a:spcBef>
                        <a:spcAft>
                          <a:spcPts val="0"/>
                        </a:spcAft>
                        <a:buNone/>
                      </a:pPr>
                      <a:r>
                        <a:rPr lang="en-IN" sz="1100" b="1" dirty="0">
                          <a:solidFill>
                            <a:schemeClr val="dk1"/>
                          </a:solidFill>
                          <a:latin typeface="Hind"/>
                          <a:ea typeface="Hind"/>
                          <a:cs typeface="Hind"/>
                          <a:sym typeface="Hind"/>
                        </a:rPr>
                        <a:t>LIST OF MODULES</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7</a:t>
                      </a:r>
                      <a:endParaRPr sz="1000" b="1" dirty="0">
                        <a:solidFill>
                          <a:schemeClr val="dk1"/>
                        </a:solidFill>
                        <a:latin typeface="Hind"/>
                        <a:ea typeface="Hind"/>
                        <a:cs typeface="Hind"/>
                        <a:sym typeface="Hind"/>
                      </a:endParaRPr>
                    </a:p>
                  </a:txBody>
                  <a:tcPr marL="91425" marR="91425" marT="0" marB="0" anchor="ctr">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4149263784"/>
                  </a:ext>
                </a:extLst>
              </a:tr>
              <a:tr h="358627">
                <a:tc>
                  <a:txBody>
                    <a:bodyPr/>
                    <a:lstStyle/>
                    <a:p>
                      <a:pPr marL="0" lvl="0" indent="0" algn="l" rtl="0">
                        <a:spcBef>
                          <a:spcPts val="0"/>
                        </a:spcBef>
                        <a:spcAft>
                          <a:spcPts val="0"/>
                        </a:spcAft>
                        <a:buNone/>
                      </a:pPr>
                      <a:r>
                        <a:rPr lang="en-IN" sz="1100" b="1" dirty="0">
                          <a:solidFill>
                            <a:schemeClr val="dk1"/>
                          </a:solidFill>
                          <a:latin typeface="Hind"/>
                          <a:ea typeface="Hind"/>
                          <a:cs typeface="Hind"/>
                          <a:sym typeface="Hind"/>
                        </a:rPr>
                        <a:t>MODULE EXPLANATION</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8</a:t>
                      </a:r>
                      <a:endParaRPr sz="1000" b="1" dirty="0">
                        <a:solidFill>
                          <a:schemeClr val="dk1"/>
                        </a:solidFill>
                        <a:latin typeface="Hind"/>
                        <a:ea typeface="Hind"/>
                        <a:cs typeface="Hind"/>
                        <a:sym typeface="Hind"/>
                      </a:endParaRPr>
                    </a:p>
                  </a:txBody>
                  <a:tcPr marL="91425" marR="91425" marT="0" marB="0" anchor="ctr">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311320530"/>
                  </a:ext>
                </a:extLst>
              </a:tr>
              <a:tr h="358627">
                <a:tc>
                  <a:txBody>
                    <a:bodyPr/>
                    <a:lstStyle/>
                    <a:p>
                      <a:pPr marL="0" lvl="0" indent="0" algn="l" rtl="0">
                        <a:spcBef>
                          <a:spcPts val="0"/>
                        </a:spcBef>
                        <a:spcAft>
                          <a:spcPts val="0"/>
                        </a:spcAft>
                        <a:buNone/>
                      </a:pPr>
                      <a:r>
                        <a:rPr lang="en-IN" sz="1100" b="1" dirty="0">
                          <a:solidFill>
                            <a:schemeClr val="dk1"/>
                          </a:solidFill>
                          <a:latin typeface="Hind"/>
                          <a:ea typeface="Hind"/>
                          <a:cs typeface="Hind"/>
                          <a:sym typeface="Hind"/>
                        </a:rPr>
                        <a:t>IMPLEMENTATION DETAILS</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9</a:t>
                      </a:r>
                      <a:endParaRPr sz="1000" b="1" dirty="0">
                        <a:solidFill>
                          <a:schemeClr val="dk1"/>
                        </a:solidFill>
                        <a:latin typeface="Hind"/>
                        <a:ea typeface="Hind"/>
                        <a:cs typeface="Hind"/>
                        <a:sym typeface="Hind"/>
                      </a:endParaRPr>
                    </a:p>
                  </a:txBody>
                  <a:tcPr marL="91425" marR="91425" marT="0" marB="0" anchor="ctr">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189799997"/>
                  </a:ext>
                </a:extLst>
              </a:tr>
              <a:tr h="358627">
                <a:tc>
                  <a:txBody>
                    <a:bodyPr/>
                    <a:lstStyle/>
                    <a:p>
                      <a:pPr marL="0" lvl="0" indent="0" algn="l" rtl="0">
                        <a:spcBef>
                          <a:spcPts val="0"/>
                        </a:spcBef>
                        <a:spcAft>
                          <a:spcPts val="0"/>
                        </a:spcAft>
                        <a:buNone/>
                      </a:pPr>
                      <a:r>
                        <a:rPr lang="en-IN" sz="1100" b="1" dirty="0">
                          <a:solidFill>
                            <a:schemeClr val="dk1"/>
                          </a:solidFill>
                          <a:latin typeface="Hind"/>
                          <a:ea typeface="Hind"/>
                          <a:cs typeface="Hind"/>
                          <a:sym typeface="Hind"/>
                        </a:rPr>
                        <a:t>OUTPUT SCREEN</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10</a:t>
                      </a:r>
                      <a:endParaRPr sz="1000" b="1" dirty="0">
                        <a:solidFill>
                          <a:schemeClr val="dk1"/>
                        </a:solidFill>
                        <a:latin typeface="Hind"/>
                        <a:ea typeface="Hind"/>
                        <a:cs typeface="Hind"/>
                        <a:sym typeface="Hind"/>
                      </a:endParaRPr>
                    </a:p>
                  </a:txBody>
                  <a:tcPr marL="91425" marR="91425" marT="0" marB="0" anchor="ctr">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143589891"/>
                  </a:ext>
                </a:extLst>
              </a:tr>
              <a:tr h="358627">
                <a:tc>
                  <a:txBody>
                    <a:bodyPr/>
                    <a:lstStyle/>
                    <a:p>
                      <a:pPr marL="0" lvl="0" indent="0" algn="l" rtl="0">
                        <a:spcBef>
                          <a:spcPts val="0"/>
                        </a:spcBef>
                        <a:spcAft>
                          <a:spcPts val="0"/>
                        </a:spcAft>
                        <a:buNone/>
                      </a:pPr>
                      <a:r>
                        <a:rPr lang="en-IN" sz="1100" b="1" dirty="0">
                          <a:solidFill>
                            <a:schemeClr val="dk1"/>
                          </a:solidFill>
                          <a:latin typeface="Hind"/>
                          <a:ea typeface="Hind"/>
                          <a:cs typeface="Hind"/>
                          <a:sym typeface="Hind"/>
                        </a:rPr>
                        <a:t>BENEFITS OF APPLICATION</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11</a:t>
                      </a:r>
                      <a:endParaRPr sz="1000" b="1" dirty="0">
                        <a:solidFill>
                          <a:schemeClr val="dk1"/>
                        </a:solidFill>
                        <a:latin typeface="Hind"/>
                        <a:ea typeface="Hind"/>
                        <a:cs typeface="Hind"/>
                        <a:sym typeface="Hind"/>
                      </a:endParaRPr>
                    </a:p>
                  </a:txBody>
                  <a:tcPr marL="91425" marR="91425" marT="0" marB="0" anchor="ctr">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104221653"/>
                  </a:ext>
                </a:extLst>
              </a:tr>
              <a:tr h="358627">
                <a:tc>
                  <a:txBody>
                    <a:bodyPr/>
                    <a:lstStyle/>
                    <a:p>
                      <a:pPr marL="0" lvl="0" indent="0" algn="l" rtl="0">
                        <a:spcBef>
                          <a:spcPts val="0"/>
                        </a:spcBef>
                        <a:spcAft>
                          <a:spcPts val="0"/>
                        </a:spcAft>
                        <a:buNone/>
                      </a:pPr>
                      <a:r>
                        <a:rPr lang="en-IN" sz="1100" b="1" dirty="0">
                          <a:solidFill>
                            <a:schemeClr val="dk1"/>
                          </a:solidFill>
                          <a:latin typeface="Hind"/>
                          <a:ea typeface="Hind"/>
                          <a:cs typeface="Hind"/>
                          <a:sym typeface="Hind"/>
                        </a:rPr>
                        <a:t>CONCLUSION</a:t>
                      </a:r>
                      <a:endParaRPr sz="1100" b="1" dirty="0">
                        <a:solidFill>
                          <a:schemeClr val="dk1"/>
                        </a:solidFill>
                        <a:latin typeface="Hind"/>
                        <a:ea typeface="Hind"/>
                        <a:cs typeface="Hind"/>
                        <a:sym typeface="Hind"/>
                      </a:endParaRPr>
                    </a:p>
                  </a:txBody>
                  <a:tcPr marL="91425" marR="91425" marT="0" marB="0" anchor="ctr">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1000" b="1" dirty="0">
                          <a:solidFill>
                            <a:schemeClr val="dk1"/>
                          </a:solidFill>
                          <a:latin typeface="Hind"/>
                          <a:ea typeface="Hind"/>
                          <a:cs typeface="Hind"/>
                          <a:sym typeface="Hind"/>
                        </a:rPr>
                        <a:t>12</a:t>
                      </a:r>
                      <a:endParaRPr sz="1000" b="1" dirty="0">
                        <a:solidFill>
                          <a:schemeClr val="dk1"/>
                        </a:solidFill>
                        <a:latin typeface="Hind"/>
                        <a:ea typeface="Hind"/>
                        <a:cs typeface="Hind"/>
                        <a:sym typeface="Hind"/>
                      </a:endParaRPr>
                    </a:p>
                  </a:txBody>
                  <a:tcPr marL="91425" marR="91425" marT="0" marB="0" anchor="ctr">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232343045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9"/>
          <p:cNvSpPr/>
          <p:nvPr/>
        </p:nvSpPr>
        <p:spPr>
          <a:xfrm>
            <a:off x="6621500" y="3319075"/>
            <a:ext cx="1345800" cy="134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expenses</a:t>
            </a:r>
            <a:endParaRPr/>
          </a:p>
        </p:txBody>
      </p:sp>
      <p:sp>
        <p:nvSpPr>
          <p:cNvPr id="706" name="Google Shape;706;p49"/>
          <p:cNvSpPr txBox="1"/>
          <p:nvPr/>
        </p:nvSpPr>
        <p:spPr>
          <a:xfrm>
            <a:off x="720000" y="4049275"/>
            <a:ext cx="3224400"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Hind"/>
                <a:ea typeface="Hind"/>
                <a:cs typeface="Hind"/>
                <a:sym typeface="Hind"/>
              </a:rPr>
              <a:t>Follow the link in the graph to modify its data and then paste the new one here. </a:t>
            </a:r>
            <a:r>
              <a:rPr lang="en" sz="1000" b="1">
                <a:solidFill>
                  <a:schemeClr val="dk1"/>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For more info, click here</a:t>
            </a:r>
            <a:endParaRPr sz="1000" b="1">
              <a:solidFill>
                <a:schemeClr val="dk1"/>
              </a:solidFill>
              <a:latin typeface="Hind"/>
              <a:ea typeface="Hind"/>
              <a:cs typeface="Hind"/>
              <a:sym typeface="Hind"/>
            </a:endParaRPr>
          </a:p>
        </p:txBody>
      </p:sp>
      <p:sp>
        <p:nvSpPr>
          <p:cNvPr id="707" name="Google Shape;707;p49"/>
          <p:cNvSpPr/>
          <p:nvPr/>
        </p:nvSpPr>
        <p:spPr>
          <a:xfrm>
            <a:off x="720007" y="1501476"/>
            <a:ext cx="337500" cy="3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txBox="1"/>
          <p:nvPr/>
        </p:nvSpPr>
        <p:spPr>
          <a:xfrm>
            <a:off x="1127866" y="1406325"/>
            <a:ext cx="11160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36435E"/>
                </a:solidFill>
                <a:latin typeface="Manrope ExtraBold"/>
                <a:ea typeface="Manrope ExtraBold"/>
                <a:cs typeface="Manrope ExtraBold"/>
                <a:sym typeface="Manrope ExtraBold"/>
              </a:rPr>
              <a:t>What</a:t>
            </a:r>
            <a:endParaRPr sz="2000">
              <a:solidFill>
                <a:srgbClr val="36435E"/>
              </a:solidFill>
              <a:latin typeface="Manrope ExtraBold"/>
              <a:ea typeface="Manrope ExtraBold"/>
              <a:cs typeface="Manrope ExtraBold"/>
              <a:sym typeface="Manrope ExtraBold"/>
            </a:endParaRPr>
          </a:p>
        </p:txBody>
      </p:sp>
      <p:sp>
        <p:nvSpPr>
          <p:cNvPr id="709" name="Google Shape;709;p49"/>
          <p:cNvSpPr/>
          <p:nvPr/>
        </p:nvSpPr>
        <p:spPr>
          <a:xfrm>
            <a:off x="720007" y="2194001"/>
            <a:ext cx="337500" cy="3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txBox="1"/>
          <p:nvPr/>
        </p:nvSpPr>
        <p:spPr>
          <a:xfrm>
            <a:off x="1127866" y="2098850"/>
            <a:ext cx="11160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36435E"/>
                </a:solidFill>
                <a:latin typeface="Manrope ExtraBold"/>
                <a:ea typeface="Manrope ExtraBold"/>
                <a:cs typeface="Manrope ExtraBold"/>
                <a:sym typeface="Manrope ExtraBold"/>
              </a:rPr>
              <a:t>Where</a:t>
            </a:r>
            <a:endParaRPr sz="2000">
              <a:solidFill>
                <a:srgbClr val="36435E"/>
              </a:solidFill>
              <a:latin typeface="Manrope ExtraBold"/>
              <a:ea typeface="Manrope ExtraBold"/>
              <a:cs typeface="Manrope ExtraBold"/>
              <a:sym typeface="Manrope ExtraBold"/>
            </a:endParaRPr>
          </a:p>
        </p:txBody>
      </p:sp>
      <p:sp>
        <p:nvSpPr>
          <p:cNvPr id="711" name="Google Shape;711;p49"/>
          <p:cNvSpPr/>
          <p:nvPr/>
        </p:nvSpPr>
        <p:spPr>
          <a:xfrm>
            <a:off x="720007" y="2886526"/>
            <a:ext cx="337500" cy="3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txBox="1"/>
          <p:nvPr/>
        </p:nvSpPr>
        <p:spPr>
          <a:xfrm>
            <a:off x="1127866" y="2791375"/>
            <a:ext cx="11160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36435E"/>
                </a:solidFill>
                <a:latin typeface="Manrope ExtraBold"/>
                <a:ea typeface="Manrope ExtraBold"/>
                <a:cs typeface="Manrope ExtraBold"/>
                <a:sym typeface="Manrope ExtraBold"/>
              </a:rPr>
              <a:t>When</a:t>
            </a:r>
            <a:endParaRPr sz="2000">
              <a:solidFill>
                <a:srgbClr val="36435E"/>
              </a:solidFill>
              <a:latin typeface="Manrope ExtraBold"/>
              <a:ea typeface="Manrope ExtraBold"/>
              <a:cs typeface="Manrope ExtraBold"/>
              <a:sym typeface="Manrope ExtraBold"/>
            </a:endParaRPr>
          </a:p>
        </p:txBody>
      </p:sp>
      <p:sp>
        <p:nvSpPr>
          <p:cNvPr id="713" name="Google Shape;713;p49"/>
          <p:cNvSpPr/>
          <p:nvPr/>
        </p:nvSpPr>
        <p:spPr>
          <a:xfrm>
            <a:off x="2238057" y="2864395"/>
            <a:ext cx="337500" cy="337500"/>
          </a:xfrm>
          <a:prstGeom prst="ellipse">
            <a:avLst/>
          </a:prstGeom>
          <a:solidFill>
            <a:srgbClr val="FF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txBox="1"/>
          <p:nvPr/>
        </p:nvSpPr>
        <p:spPr>
          <a:xfrm>
            <a:off x="2645916" y="2791375"/>
            <a:ext cx="11160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36435E"/>
                </a:solidFill>
                <a:latin typeface="Manrope ExtraBold"/>
                <a:ea typeface="Manrope ExtraBold"/>
                <a:cs typeface="Manrope ExtraBold"/>
                <a:sym typeface="Manrope ExtraBold"/>
              </a:rPr>
              <a:t>Who</a:t>
            </a:r>
            <a:endParaRPr sz="2000">
              <a:solidFill>
                <a:srgbClr val="36435E"/>
              </a:solidFill>
              <a:latin typeface="Manrope ExtraBold"/>
              <a:ea typeface="Manrope ExtraBold"/>
              <a:cs typeface="Manrope ExtraBold"/>
              <a:sym typeface="Manrope ExtraBold"/>
            </a:endParaRPr>
          </a:p>
        </p:txBody>
      </p:sp>
      <p:sp>
        <p:nvSpPr>
          <p:cNvPr id="715" name="Google Shape;715;p49"/>
          <p:cNvSpPr/>
          <p:nvPr/>
        </p:nvSpPr>
        <p:spPr>
          <a:xfrm>
            <a:off x="2238057" y="1501476"/>
            <a:ext cx="337500" cy="33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txBox="1"/>
          <p:nvPr/>
        </p:nvSpPr>
        <p:spPr>
          <a:xfrm>
            <a:off x="2645916" y="1406325"/>
            <a:ext cx="11160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36435E"/>
                </a:solidFill>
                <a:latin typeface="Manrope ExtraBold"/>
                <a:ea typeface="Manrope ExtraBold"/>
                <a:cs typeface="Manrope ExtraBold"/>
                <a:sym typeface="Manrope ExtraBold"/>
              </a:rPr>
              <a:t>Why</a:t>
            </a:r>
            <a:endParaRPr sz="2000">
              <a:solidFill>
                <a:srgbClr val="36435E"/>
              </a:solidFill>
              <a:latin typeface="Manrope ExtraBold"/>
              <a:ea typeface="Manrope ExtraBold"/>
              <a:cs typeface="Manrope ExtraBold"/>
              <a:sym typeface="Manrope ExtraBold"/>
            </a:endParaRPr>
          </a:p>
        </p:txBody>
      </p:sp>
      <p:sp>
        <p:nvSpPr>
          <p:cNvPr id="717" name="Google Shape;717;p49"/>
          <p:cNvSpPr/>
          <p:nvPr/>
        </p:nvSpPr>
        <p:spPr>
          <a:xfrm>
            <a:off x="2238057" y="2194001"/>
            <a:ext cx="337500" cy="33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txBox="1"/>
          <p:nvPr/>
        </p:nvSpPr>
        <p:spPr>
          <a:xfrm>
            <a:off x="2645916" y="2098850"/>
            <a:ext cx="11160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36435E"/>
                </a:solidFill>
                <a:latin typeface="Manrope ExtraBold"/>
                <a:ea typeface="Manrope ExtraBold"/>
                <a:cs typeface="Manrope ExtraBold"/>
                <a:sym typeface="Manrope ExtraBold"/>
              </a:rPr>
              <a:t>How</a:t>
            </a:r>
            <a:endParaRPr sz="2000">
              <a:solidFill>
                <a:srgbClr val="36435E"/>
              </a:solidFill>
              <a:latin typeface="Manrope ExtraBold"/>
              <a:ea typeface="Manrope ExtraBold"/>
              <a:cs typeface="Manrope ExtraBold"/>
              <a:sym typeface="Manrope ExtraBold"/>
            </a:endParaRPr>
          </a:p>
        </p:txBody>
      </p:sp>
      <p:sp>
        <p:nvSpPr>
          <p:cNvPr id="719" name="Google Shape;719;p49"/>
          <p:cNvSpPr/>
          <p:nvPr/>
        </p:nvSpPr>
        <p:spPr>
          <a:xfrm>
            <a:off x="720007" y="3579051"/>
            <a:ext cx="337500" cy="337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txBox="1"/>
          <p:nvPr/>
        </p:nvSpPr>
        <p:spPr>
          <a:xfrm>
            <a:off x="1127881" y="3483900"/>
            <a:ext cx="17898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36435E"/>
                </a:solidFill>
                <a:latin typeface="Manrope ExtraBold"/>
                <a:ea typeface="Manrope ExtraBold"/>
                <a:cs typeface="Manrope ExtraBold"/>
                <a:sym typeface="Manrope ExtraBold"/>
              </a:rPr>
              <a:t>How much</a:t>
            </a:r>
            <a:endParaRPr sz="2000">
              <a:solidFill>
                <a:srgbClr val="36435E"/>
              </a:solidFill>
              <a:latin typeface="Manrope ExtraBold"/>
              <a:ea typeface="Manrope ExtraBold"/>
              <a:cs typeface="Manrope ExtraBold"/>
              <a:sym typeface="Manrope ExtraBold"/>
            </a:endParaRPr>
          </a:p>
        </p:txBody>
      </p:sp>
      <p:pic>
        <p:nvPicPr>
          <p:cNvPr id="721" name="Google Shape;721;p49" title="Chart">
            <a:hlinkClick r:id="rId4"/>
          </p:cNvPr>
          <p:cNvPicPr preferRelativeResize="0"/>
          <p:nvPr/>
        </p:nvPicPr>
        <p:blipFill>
          <a:blip r:embed="rId5">
            <a:alphaModFix/>
          </a:blip>
          <a:stretch>
            <a:fillRect/>
          </a:stretch>
        </p:blipFill>
        <p:spPr>
          <a:xfrm>
            <a:off x="4287225" y="1278000"/>
            <a:ext cx="4260026" cy="31296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graphicFrame>
        <p:nvGraphicFramePr>
          <p:cNvPr id="726" name="Google Shape;726;p50"/>
          <p:cNvGraphicFramePr/>
          <p:nvPr/>
        </p:nvGraphicFramePr>
        <p:xfrm>
          <a:off x="720000" y="1371075"/>
          <a:ext cx="3000000" cy="3000000"/>
        </p:xfrm>
        <a:graphic>
          <a:graphicData uri="http://schemas.openxmlformats.org/drawingml/2006/table">
            <a:tbl>
              <a:tblPr>
                <a:noFill/>
                <a:tableStyleId>{189BA0CD-3A28-4C5A-A410-1E6298C0D073}</a:tableStyleId>
              </a:tblPr>
              <a:tblGrid>
                <a:gridCol w="1028250">
                  <a:extLst>
                    <a:ext uri="{9D8B030D-6E8A-4147-A177-3AD203B41FA5}">
                      <a16:colId xmlns:a16="http://schemas.microsoft.com/office/drawing/2014/main" val="20000"/>
                    </a:ext>
                  </a:extLst>
                </a:gridCol>
                <a:gridCol w="1028250">
                  <a:extLst>
                    <a:ext uri="{9D8B030D-6E8A-4147-A177-3AD203B41FA5}">
                      <a16:colId xmlns:a16="http://schemas.microsoft.com/office/drawing/2014/main" val="20001"/>
                    </a:ext>
                  </a:extLst>
                </a:gridCol>
                <a:gridCol w="1028250">
                  <a:extLst>
                    <a:ext uri="{9D8B030D-6E8A-4147-A177-3AD203B41FA5}">
                      <a16:colId xmlns:a16="http://schemas.microsoft.com/office/drawing/2014/main" val="20002"/>
                    </a:ext>
                  </a:extLst>
                </a:gridCol>
              </a:tblGrid>
              <a:tr h="474600">
                <a:tc>
                  <a:txBody>
                    <a:bodyPr/>
                    <a:lstStyle/>
                    <a:p>
                      <a:pPr marL="0" lvl="0" indent="0" algn="l" rtl="0">
                        <a:spcBef>
                          <a:spcPts val="0"/>
                        </a:spcBef>
                        <a:spcAft>
                          <a:spcPts val="0"/>
                        </a:spcAft>
                        <a:buNone/>
                      </a:pPr>
                      <a:r>
                        <a:rPr lang="en" sz="1200">
                          <a:solidFill>
                            <a:schemeClr val="dk1"/>
                          </a:solidFill>
                          <a:latin typeface="Manrope ExtraBold"/>
                          <a:ea typeface="Manrope ExtraBold"/>
                          <a:cs typeface="Manrope ExtraBold"/>
                          <a:sym typeface="Manrope ExtraBold"/>
                        </a:rPr>
                        <a:t>Resource</a:t>
                      </a:r>
                      <a:endParaRPr sz="1200">
                        <a:solidFill>
                          <a:schemeClr val="dk1"/>
                        </a:solidFill>
                        <a:latin typeface="Manrope ExtraBold"/>
                        <a:ea typeface="Manrope ExtraBold"/>
                        <a:cs typeface="Manrope ExtraBold"/>
                        <a:sym typeface="Manrope ExtraBold"/>
                      </a:endParaRPr>
                    </a:p>
                  </a:txBody>
                  <a:tcPr marL="91425" marR="91425" marT="45700" marB="457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200">
                          <a:solidFill>
                            <a:schemeClr val="dk1"/>
                          </a:solidFill>
                          <a:latin typeface="Manrope ExtraBold"/>
                          <a:ea typeface="Manrope ExtraBold"/>
                          <a:cs typeface="Manrope ExtraBold"/>
                          <a:sym typeface="Manrope ExtraBold"/>
                        </a:rPr>
                        <a:t>Utilization rate</a:t>
                      </a:r>
                      <a:endParaRPr sz="1200">
                        <a:solidFill>
                          <a:schemeClr val="dk1"/>
                        </a:solidFill>
                        <a:latin typeface="Manrope ExtraBold"/>
                        <a:ea typeface="Manrope ExtraBold"/>
                        <a:cs typeface="Manrope ExtraBold"/>
                        <a:sym typeface="Manrope ExtraBold"/>
                      </a:endParaRPr>
                    </a:p>
                  </a:txBody>
                  <a:tcPr marL="91425" marR="91425" marT="45700" marB="457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sz="1200">
                          <a:solidFill>
                            <a:schemeClr val="dk1"/>
                          </a:solidFill>
                          <a:latin typeface="Manrope ExtraBold"/>
                          <a:ea typeface="Manrope ExtraBold"/>
                          <a:cs typeface="Manrope ExtraBold"/>
                          <a:sym typeface="Manrope ExtraBold"/>
                        </a:rPr>
                        <a:t>Cost per unit</a:t>
                      </a:r>
                      <a:endParaRPr sz="1200">
                        <a:solidFill>
                          <a:schemeClr val="dk1"/>
                        </a:solidFill>
                        <a:latin typeface="Manrope ExtraBold"/>
                        <a:ea typeface="Manrope ExtraBold"/>
                        <a:cs typeface="Manrope ExtraBold"/>
                        <a:sym typeface="Manrope ExtraBold"/>
                      </a:endParaRPr>
                    </a:p>
                  </a:txBody>
                  <a:tcPr marL="91425" marR="91425" marT="45700" marB="457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45AAC0">
                        <a:alpha val="75000"/>
                      </a:srgbClr>
                    </a:solidFill>
                  </a:tcPr>
                </a:tc>
                <a:extLst>
                  <a:ext uri="{0D108BD9-81ED-4DB2-BD59-A6C34878D82A}">
                    <a16:rowId xmlns:a16="http://schemas.microsoft.com/office/drawing/2014/main" val="10000"/>
                  </a:ext>
                </a:extLst>
              </a:tr>
              <a:tr h="393975">
                <a:tc>
                  <a:txBody>
                    <a:bodyPr/>
                    <a:lstStyle/>
                    <a:p>
                      <a:pPr marL="0" lvl="0" indent="0" algn="l" rtl="0">
                        <a:spcBef>
                          <a:spcPts val="0"/>
                        </a:spcBef>
                        <a:spcAft>
                          <a:spcPts val="0"/>
                        </a:spcAft>
                        <a:buNone/>
                      </a:pPr>
                      <a:r>
                        <a:rPr lang="en" sz="1100">
                          <a:solidFill>
                            <a:schemeClr val="dk1"/>
                          </a:solidFill>
                          <a:latin typeface="Manrope ExtraBold"/>
                          <a:ea typeface="Manrope ExtraBold"/>
                          <a:cs typeface="Manrope ExtraBold"/>
                          <a:sym typeface="Manrope ExtraBold"/>
                        </a:rPr>
                        <a:t>Labor</a:t>
                      </a:r>
                      <a:endParaRPr sz="1100">
                        <a:solidFill>
                          <a:schemeClr val="dk1"/>
                        </a:solidFill>
                        <a:latin typeface="Manrope ExtraBold"/>
                        <a:ea typeface="Manrope ExtraBold"/>
                        <a:cs typeface="Manrope ExtraBold"/>
                        <a:sym typeface="Manrope ExtraBol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85%</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$50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1"/>
                  </a:ext>
                </a:extLst>
              </a:tr>
              <a:tr h="393975">
                <a:tc>
                  <a:txBody>
                    <a:bodyPr/>
                    <a:lstStyle/>
                    <a:p>
                      <a:pPr marL="0" lvl="0" indent="0" algn="l" rtl="0">
                        <a:spcBef>
                          <a:spcPts val="0"/>
                        </a:spcBef>
                        <a:spcAft>
                          <a:spcPts val="0"/>
                        </a:spcAft>
                        <a:buNone/>
                      </a:pPr>
                      <a:r>
                        <a:rPr lang="en" sz="1100">
                          <a:solidFill>
                            <a:schemeClr val="dk1"/>
                          </a:solidFill>
                          <a:latin typeface="Manrope ExtraBold"/>
                          <a:ea typeface="Manrope ExtraBold"/>
                          <a:cs typeface="Manrope ExtraBold"/>
                          <a:sym typeface="Manrope ExtraBold"/>
                        </a:rPr>
                        <a:t>Equipment</a:t>
                      </a:r>
                      <a:endParaRPr sz="1100">
                        <a:solidFill>
                          <a:schemeClr val="dk1"/>
                        </a:solidFill>
                        <a:latin typeface="Manrope ExtraBold"/>
                        <a:ea typeface="Manrope ExtraBold"/>
                        <a:cs typeface="Manrope ExtraBold"/>
                        <a:sym typeface="Manrope ExtraBol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70%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$100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2"/>
                  </a:ext>
                </a:extLst>
              </a:tr>
              <a:tr h="393975">
                <a:tc>
                  <a:txBody>
                    <a:bodyPr/>
                    <a:lstStyle/>
                    <a:p>
                      <a:pPr marL="0" lvl="0" indent="0" algn="l" rtl="0">
                        <a:spcBef>
                          <a:spcPts val="0"/>
                        </a:spcBef>
                        <a:spcAft>
                          <a:spcPts val="0"/>
                        </a:spcAft>
                        <a:buNone/>
                      </a:pPr>
                      <a:r>
                        <a:rPr lang="en" sz="1100">
                          <a:solidFill>
                            <a:schemeClr val="dk1"/>
                          </a:solidFill>
                          <a:latin typeface="Manrope ExtraBold"/>
                          <a:ea typeface="Manrope ExtraBold"/>
                          <a:cs typeface="Manrope ExtraBold"/>
                          <a:sym typeface="Manrope ExtraBold"/>
                        </a:rPr>
                        <a:t>Materials</a:t>
                      </a:r>
                      <a:endParaRPr sz="1100">
                        <a:solidFill>
                          <a:schemeClr val="dk1"/>
                        </a:solidFill>
                        <a:latin typeface="Manrope ExtraBold"/>
                        <a:ea typeface="Manrope ExtraBold"/>
                        <a:cs typeface="Manrope ExtraBold"/>
                        <a:sym typeface="Manrope ExtraBol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95%</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$20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3"/>
                  </a:ext>
                </a:extLst>
              </a:tr>
              <a:tr h="393975">
                <a:tc>
                  <a:txBody>
                    <a:bodyPr/>
                    <a:lstStyle/>
                    <a:p>
                      <a:pPr marL="0" lvl="0" indent="0" algn="l" rtl="0">
                        <a:spcBef>
                          <a:spcPts val="0"/>
                        </a:spcBef>
                        <a:spcAft>
                          <a:spcPts val="0"/>
                        </a:spcAft>
                        <a:buNone/>
                      </a:pPr>
                      <a:r>
                        <a:rPr lang="en" sz="1100">
                          <a:solidFill>
                            <a:schemeClr val="dk1"/>
                          </a:solidFill>
                          <a:latin typeface="Manrope ExtraBold"/>
                          <a:ea typeface="Manrope ExtraBold"/>
                          <a:cs typeface="Manrope ExtraBold"/>
                          <a:sym typeface="Manrope ExtraBold"/>
                        </a:rPr>
                        <a:t>Rent</a:t>
                      </a:r>
                      <a:endParaRPr sz="1100">
                        <a:solidFill>
                          <a:schemeClr val="dk1"/>
                        </a:solidFill>
                        <a:latin typeface="Manrope ExtraBold"/>
                        <a:ea typeface="Manrope ExtraBold"/>
                        <a:cs typeface="Manrope ExtraBold"/>
                        <a:sym typeface="Manrope ExtraBol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90%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$1,000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4"/>
                  </a:ext>
                </a:extLst>
              </a:tr>
              <a:tr h="393975">
                <a:tc>
                  <a:txBody>
                    <a:bodyPr/>
                    <a:lstStyle/>
                    <a:p>
                      <a:pPr marL="0" lvl="0" indent="0" algn="l" rtl="0">
                        <a:spcBef>
                          <a:spcPts val="0"/>
                        </a:spcBef>
                        <a:spcAft>
                          <a:spcPts val="0"/>
                        </a:spcAft>
                        <a:buNone/>
                      </a:pPr>
                      <a:r>
                        <a:rPr lang="en" sz="1100">
                          <a:solidFill>
                            <a:schemeClr val="dk1"/>
                          </a:solidFill>
                          <a:latin typeface="Manrope ExtraBold"/>
                          <a:ea typeface="Manrope ExtraBold"/>
                          <a:cs typeface="Manrope ExtraBold"/>
                          <a:sym typeface="Manrope ExtraBold"/>
                        </a:rPr>
                        <a:t>Energy</a:t>
                      </a:r>
                      <a:endParaRPr sz="1100">
                        <a:solidFill>
                          <a:schemeClr val="dk1"/>
                        </a:solidFill>
                        <a:latin typeface="Manrope ExtraBold"/>
                        <a:ea typeface="Manrope ExtraBold"/>
                        <a:cs typeface="Manrope ExtraBold"/>
                        <a:sym typeface="Manrope ExtraBol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80%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$80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5"/>
                  </a:ext>
                </a:extLst>
              </a:tr>
              <a:tr h="393975">
                <a:tc>
                  <a:txBody>
                    <a:bodyPr/>
                    <a:lstStyle/>
                    <a:p>
                      <a:pPr marL="0" lvl="0" indent="0" algn="l" rtl="0">
                        <a:spcBef>
                          <a:spcPts val="0"/>
                        </a:spcBef>
                        <a:spcAft>
                          <a:spcPts val="0"/>
                        </a:spcAft>
                        <a:buNone/>
                      </a:pPr>
                      <a:r>
                        <a:rPr lang="en" sz="1100">
                          <a:solidFill>
                            <a:schemeClr val="dk1"/>
                          </a:solidFill>
                          <a:latin typeface="Manrope ExtraBold"/>
                          <a:ea typeface="Manrope ExtraBold"/>
                          <a:cs typeface="Manrope ExtraBold"/>
                          <a:sym typeface="Manrope ExtraBold"/>
                        </a:rPr>
                        <a:t>Software licenses</a:t>
                      </a:r>
                      <a:endParaRPr sz="1100">
                        <a:solidFill>
                          <a:schemeClr val="dk1"/>
                        </a:solidFill>
                        <a:latin typeface="Manrope ExtraBold"/>
                        <a:ea typeface="Manrope ExtraBold"/>
                        <a:cs typeface="Manrope ExtraBold"/>
                        <a:sym typeface="Manrope ExtraBol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80%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$200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6"/>
                  </a:ext>
                </a:extLst>
              </a:tr>
              <a:tr h="393975">
                <a:tc>
                  <a:txBody>
                    <a:bodyPr/>
                    <a:lstStyle/>
                    <a:p>
                      <a:pPr marL="0" lvl="0" indent="0" algn="l" rtl="0">
                        <a:spcBef>
                          <a:spcPts val="0"/>
                        </a:spcBef>
                        <a:spcAft>
                          <a:spcPts val="0"/>
                        </a:spcAft>
                        <a:buNone/>
                      </a:pPr>
                      <a:r>
                        <a:rPr lang="en" sz="1100">
                          <a:solidFill>
                            <a:schemeClr val="dk1"/>
                          </a:solidFill>
                          <a:latin typeface="Manrope ExtraBold"/>
                          <a:ea typeface="Manrope ExtraBold"/>
                          <a:cs typeface="Manrope ExtraBold"/>
                          <a:sym typeface="Manrope ExtraBold"/>
                        </a:rPr>
                        <a:t>Advertising</a:t>
                      </a:r>
                      <a:endParaRPr sz="1100">
                        <a:solidFill>
                          <a:schemeClr val="dk1"/>
                        </a:solidFill>
                        <a:latin typeface="Manrope ExtraBold"/>
                        <a:ea typeface="Manrope ExtraBold"/>
                        <a:cs typeface="Manrope ExtraBold"/>
                        <a:sym typeface="Manrope ExtraBol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60%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tc>
                  <a:txBody>
                    <a:bodyPr/>
                    <a:lstStyle/>
                    <a:p>
                      <a:pPr marL="0" lvl="0" indent="0" algn="l" rtl="0">
                        <a:spcBef>
                          <a:spcPts val="0"/>
                        </a:spcBef>
                        <a:spcAft>
                          <a:spcPts val="0"/>
                        </a:spcAft>
                        <a:buNone/>
                      </a:pPr>
                      <a:r>
                        <a:rPr lang="en">
                          <a:solidFill>
                            <a:schemeClr val="dk1"/>
                          </a:solidFill>
                          <a:latin typeface="Hind"/>
                          <a:ea typeface="Hind"/>
                          <a:cs typeface="Hind"/>
                          <a:sym typeface="Hind"/>
                        </a:rPr>
                        <a:t>$500</a:t>
                      </a:r>
                      <a:endParaRPr>
                        <a:solidFill>
                          <a:schemeClr val="dk1"/>
                        </a:solidFill>
                        <a:latin typeface="Hind"/>
                        <a:ea typeface="Hind"/>
                        <a:cs typeface="Hind"/>
                        <a:sym typeface="Hind"/>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BFFFD"/>
                    </a:solidFill>
                  </a:tcPr>
                </a:tc>
                <a:extLst>
                  <a:ext uri="{0D108BD9-81ED-4DB2-BD59-A6C34878D82A}">
                    <a16:rowId xmlns:a16="http://schemas.microsoft.com/office/drawing/2014/main" val="10007"/>
                  </a:ext>
                </a:extLst>
              </a:tr>
            </a:tbl>
          </a:graphicData>
        </a:graphic>
      </p:graphicFrame>
      <p:sp>
        <p:nvSpPr>
          <p:cNvPr id="727" name="Google Shape;727;p50"/>
          <p:cNvSpPr/>
          <p:nvPr/>
        </p:nvSpPr>
        <p:spPr>
          <a:xfrm>
            <a:off x="4306800" y="1027850"/>
            <a:ext cx="530400" cy="53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7040100" y="1027838"/>
            <a:ext cx="530400" cy="530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txBox="1"/>
          <p:nvPr/>
        </p:nvSpPr>
        <p:spPr>
          <a:xfrm>
            <a:off x="4209400" y="1235075"/>
            <a:ext cx="1896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anrope ExtraBold"/>
                <a:ea typeface="Manrope ExtraBold"/>
                <a:cs typeface="Manrope ExtraBold"/>
                <a:sym typeface="Manrope ExtraBold"/>
              </a:rPr>
              <a:t>120 u/day</a:t>
            </a:r>
            <a:endParaRPr sz="2000">
              <a:solidFill>
                <a:schemeClr val="dk1"/>
              </a:solidFill>
              <a:latin typeface="Manrope ExtraBold"/>
              <a:ea typeface="Manrope ExtraBold"/>
              <a:cs typeface="Manrope ExtraBold"/>
              <a:sym typeface="Manrope ExtraBold"/>
            </a:endParaRPr>
          </a:p>
        </p:txBody>
      </p:sp>
      <p:sp>
        <p:nvSpPr>
          <p:cNvPr id="730" name="Google Shape;730;p50"/>
          <p:cNvSpPr txBox="1"/>
          <p:nvPr/>
        </p:nvSpPr>
        <p:spPr>
          <a:xfrm>
            <a:off x="6572407" y="1235075"/>
            <a:ext cx="1896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anrope ExtraBold"/>
                <a:ea typeface="Manrope ExtraBold"/>
                <a:cs typeface="Manrope ExtraBold"/>
                <a:sym typeface="Manrope ExtraBold"/>
              </a:rPr>
              <a:t>2h</a:t>
            </a:r>
            <a:endParaRPr sz="2000">
              <a:solidFill>
                <a:schemeClr val="dk1"/>
              </a:solidFill>
              <a:latin typeface="Manrope ExtraBold"/>
              <a:ea typeface="Manrope ExtraBold"/>
              <a:cs typeface="Manrope ExtraBold"/>
              <a:sym typeface="Manrope ExtraBold"/>
            </a:endParaRPr>
          </a:p>
        </p:txBody>
      </p:sp>
      <p:sp>
        <p:nvSpPr>
          <p:cNvPr id="731" name="Google Shape;731;p50"/>
          <p:cNvSpPr txBox="1"/>
          <p:nvPr/>
        </p:nvSpPr>
        <p:spPr>
          <a:xfrm>
            <a:off x="4209400" y="1635275"/>
            <a:ext cx="1896000" cy="27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Hind"/>
                <a:ea typeface="Hind"/>
                <a:cs typeface="Hind"/>
                <a:sym typeface="Hind"/>
              </a:rPr>
              <a:t>Output per worker</a:t>
            </a:r>
            <a:endParaRPr sz="1200">
              <a:solidFill>
                <a:schemeClr val="dk1"/>
              </a:solidFill>
              <a:latin typeface="Hind"/>
              <a:ea typeface="Hind"/>
              <a:cs typeface="Hind"/>
              <a:sym typeface="Hind"/>
            </a:endParaRPr>
          </a:p>
        </p:txBody>
      </p:sp>
      <p:sp>
        <p:nvSpPr>
          <p:cNvPr id="732" name="Google Shape;732;p50"/>
          <p:cNvSpPr txBox="1"/>
          <p:nvPr/>
        </p:nvSpPr>
        <p:spPr>
          <a:xfrm>
            <a:off x="6572407" y="1635275"/>
            <a:ext cx="1896000" cy="27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Hind"/>
                <a:ea typeface="Hind"/>
                <a:cs typeface="Hind"/>
                <a:sym typeface="Hind"/>
              </a:rPr>
              <a:t>Time to complete a task</a:t>
            </a:r>
            <a:endParaRPr sz="1200">
              <a:solidFill>
                <a:schemeClr val="dk1"/>
              </a:solidFill>
              <a:latin typeface="Hind"/>
              <a:ea typeface="Hind"/>
              <a:cs typeface="Hind"/>
              <a:sym typeface="Hind"/>
            </a:endParaRPr>
          </a:p>
        </p:txBody>
      </p:sp>
      <p:sp>
        <p:nvSpPr>
          <p:cNvPr id="733" name="Google Shape;733;p5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KPI</a:t>
            </a:r>
            <a:r>
              <a:rPr lang="en"/>
              <a:t> dashboard</a:t>
            </a:r>
            <a:endParaRPr/>
          </a:p>
        </p:txBody>
      </p:sp>
      <p:sp>
        <p:nvSpPr>
          <p:cNvPr id="734" name="Google Shape;734;p50"/>
          <p:cNvSpPr txBox="1"/>
          <p:nvPr/>
        </p:nvSpPr>
        <p:spPr>
          <a:xfrm>
            <a:off x="4034125" y="4157375"/>
            <a:ext cx="4389900" cy="45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Hind"/>
                <a:ea typeface="Hind"/>
                <a:cs typeface="Hind"/>
                <a:sym typeface="Hind"/>
              </a:rPr>
              <a:t>Follow the link in the graph to modify its data and then paste the new one here. </a:t>
            </a:r>
            <a:r>
              <a:rPr lang="en" sz="1000" b="1">
                <a:solidFill>
                  <a:schemeClr val="dk1"/>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For more info, click here</a:t>
            </a:r>
            <a:endParaRPr sz="1000" b="1">
              <a:solidFill>
                <a:schemeClr val="dk1"/>
              </a:solidFill>
              <a:latin typeface="Hind"/>
              <a:ea typeface="Hind"/>
              <a:cs typeface="Hind"/>
              <a:sym typeface="Hind"/>
            </a:endParaRPr>
          </a:p>
        </p:txBody>
      </p:sp>
      <p:pic>
        <p:nvPicPr>
          <p:cNvPr id="735" name="Google Shape;735;p50" title="Chart">
            <a:hlinkClick r:id="rId4"/>
          </p:cNvPr>
          <p:cNvPicPr preferRelativeResize="0"/>
          <p:nvPr/>
        </p:nvPicPr>
        <p:blipFill>
          <a:blip r:embed="rId5">
            <a:alphaModFix/>
          </a:blip>
          <a:stretch>
            <a:fillRect/>
          </a:stretch>
        </p:blipFill>
        <p:spPr>
          <a:xfrm>
            <a:off x="4306800" y="2133325"/>
            <a:ext cx="4135897" cy="1992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1"/>
          <p:cNvSpPr/>
          <p:nvPr/>
        </p:nvSpPr>
        <p:spPr>
          <a:xfrm>
            <a:off x="4581688" y="2201775"/>
            <a:ext cx="1345800" cy="134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txBox="1">
            <a:spLocks noGrp="1"/>
          </p:cNvSpPr>
          <p:nvPr>
            <p:ph type="ctrTitle"/>
          </p:nvPr>
        </p:nvSpPr>
        <p:spPr>
          <a:xfrm>
            <a:off x="720000" y="540000"/>
            <a:ext cx="3785400" cy="10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742" name="Google Shape;742;p51"/>
          <p:cNvSpPr txBox="1">
            <a:spLocks noGrp="1"/>
          </p:cNvSpPr>
          <p:nvPr>
            <p:ph type="subTitle" idx="1"/>
          </p:nvPr>
        </p:nvSpPr>
        <p:spPr>
          <a:xfrm>
            <a:off x="720000" y="1512083"/>
            <a:ext cx="3785400" cy="12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Raleway"/>
                <a:ea typeface="Raleway"/>
                <a:cs typeface="Raleway"/>
                <a:sym typeface="Raleway"/>
              </a:rPr>
              <a:t>Do you have any questions?</a:t>
            </a:r>
            <a:endParaRPr sz="2000" b="1">
              <a:latin typeface="Raleway"/>
              <a:ea typeface="Raleway"/>
              <a:cs typeface="Raleway"/>
              <a:sym typeface="Raleway"/>
            </a:endParaRPr>
          </a:p>
          <a:p>
            <a:pPr marL="0" lvl="0" indent="0" algn="l" rtl="0">
              <a:spcBef>
                <a:spcPts val="0"/>
              </a:spcBef>
              <a:spcAft>
                <a:spcPts val="0"/>
              </a:spcAft>
              <a:buNone/>
            </a:pPr>
            <a:r>
              <a:rPr lang="en"/>
              <a:t>youremail@freepik.com</a:t>
            </a:r>
            <a:endParaRPr/>
          </a:p>
          <a:p>
            <a:pPr marL="0" lvl="0" indent="0" algn="l" rtl="0">
              <a:spcBef>
                <a:spcPts val="0"/>
              </a:spcBef>
              <a:spcAft>
                <a:spcPts val="0"/>
              </a:spcAft>
              <a:buNone/>
            </a:pPr>
            <a:r>
              <a:rPr lang="en"/>
              <a:t>+34 654 321 432</a:t>
            </a:r>
            <a:endParaRPr/>
          </a:p>
          <a:p>
            <a:pPr marL="0" lvl="0" indent="0" algn="l" rtl="0">
              <a:spcBef>
                <a:spcPts val="0"/>
              </a:spcBef>
              <a:spcAft>
                <a:spcPts val="0"/>
              </a:spcAft>
              <a:buNone/>
            </a:pPr>
            <a:r>
              <a:rPr lang="en"/>
              <a:t>yourwebsite.com</a:t>
            </a:r>
            <a:endParaRPr/>
          </a:p>
        </p:txBody>
      </p:sp>
      <p:sp>
        <p:nvSpPr>
          <p:cNvPr id="743" name="Google Shape;743;p51"/>
          <p:cNvSpPr txBox="1">
            <a:spLocks noGrp="1"/>
          </p:cNvSpPr>
          <p:nvPr>
            <p:ph type="subTitle" idx="2"/>
          </p:nvPr>
        </p:nvSpPr>
        <p:spPr>
          <a:xfrm rot="-962">
            <a:off x="719995" y="4272617"/>
            <a:ext cx="3216600" cy="3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keep this slide for attribution</a:t>
            </a:r>
            <a:endParaRPr/>
          </a:p>
        </p:txBody>
      </p:sp>
      <p:grpSp>
        <p:nvGrpSpPr>
          <p:cNvPr id="744" name="Google Shape;744;p51"/>
          <p:cNvGrpSpPr/>
          <p:nvPr/>
        </p:nvGrpSpPr>
        <p:grpSpPr>
          <a:xfrm>
            <a:off x="1799456" y="2721343"/>
            <a:ext cx="437321" cy="429211"/>
            <a:chOff x="3763184" y="3817357"/>
            <a:chExt cx="363314" cy="356576"/>
          </a:xfrm>
        </p:grpSpPr>
        <p:sp>
          <p:nvSpPr>
            <p:cNvPr id="745" name="Google Shape;745;p51"/>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51"/>
          <p:cNvGrpSpPr/>
          <p:nvPr/>
        </p:nvGrpSpPr>
        <p:grpSpPr>
          <a:xfrm>
            <a:off x="1259677" y="2721343"/>
            <a:ext cx="436847" cy="429558"/>
            <a:chOff x="3314750" y="3817357"/>
            <a:chExt cx="362920" cy="356865"/>
          </a:xfrm>
        </p:grpSpPr>
        <p:grpSp>
          <p:nvGrpSpPr>
            <p:cNvPr id="751" name="Google Shape;751;p51"/>
            <p:cNvGrpSpPr/>
            <p:nvPr/>
          </p:nvGrpSpPr>
          <p:grpSpPr>
            <a:xfrm>
              <a:off x="3314750" y="3817357"/>
              <a:ext cx="362920" cy="356865"/>
              <a:chOff x="3314750" y="3817357"/>
              <a:chExt cx="362920" cy="356865"/>
            </a:xfrm>
          </p:grpSpPr>
          <p:sp>
            <p:nvSpPr>
              <p:cNvPr id="752" name="Google Shape;752;p51"/>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36435E">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51"/>
            <p:cNvGrpSpPr/>
            <p:nvPr/>
          </p:nvGrpSpPr>
          <p:grpSpPr>
            <a:xfrm>
              <a:off x="3394986" y="3894612"/>
              <a:ext cx="202339" cy="202323"/>
              <a:chOff x="935197" y="1793977"/>
              <a:chExt cx="256451" cy="256430"/>
            </a:xfrm>
          </p:grpSpPr>
          <p:sp>
            <p:nvSpPr>
              <p:cNvPr id="755" name="Google Shape;755;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7" name="Google Shape;757;p51"/>
          <p:cNvGrpSpPr/>
          <p:nvPr/>
        </p:nvGrpSpPr>
        <p:grpSpPr>
          <a:xfrm>
            <a:off x="719897" y="2721343"/>
            <a:ext cx="436847" cy="429558"/>
            <a:chOff x="2866317" y="3817357"/>
            <a:chExt cx="362920" cy="356865"/>
          </a:xfrm>
        </p:grpSpPr>
        <p:sp>
          <p:nvSpPr>
            <p:cNvPr id="758" name="Google Shape;758;p51"/>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36435E">
                <a:alpha val="45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51"/>
          <p:cNvGrpSpPr/>
          <p:nvPr/>
        </p:nvGrpSpPr>
        <p:grpSpPr>
          <a:xfrm>
            <a:off x="5014075" y="539840"/>
            <a:ext cx="3061407" cy="4292522"/>
            <a:chOff x="6055775" y="4283750"/>
            <a:chExt cx="543400" cy="761950"/>
          </a:xfrm>
        </p:grpSpPr>
        <p:sp>
          <p:nvSpPr>
            <p:cNvPr id="762" name="Google Shape;762;p51"/>
            <p:cNvSpPr/>
            <p:nvPr/>
          </p:nvSpPr>
          <p:spPr>
            <a:xfrm>
              <a:off x="6055775" y="5000875"/>
              <a:ext cx="520550" cy="44825"/>
            </a:xfrm>
            <a:custGeom>
              <a:avLst/>
              <a:gdLst/>
              <a:ahLst/>
              <a:cxnLst/>
              <a:rect l="l" t="t" r="r" b="b"/>
              <a:pathLst>
                <a:path w="20822" h="1793" extrusionOk="0">
                  <a:moveTo>
                    <a:pt x="10411" y="0"/>
                  </a:moveTo>
                  <a:cubicBezTo>
                    <a:pt x="7649" y="0"/>
                    <a:pt x="5002" y="95"/>
                    <a:pt x="3050" y="263"/>
                  </a:cubicBezTo>
                  <a:cubicBezTo>
                    <a:pt x="1097" y="431"/>
                    <a:pt x="0" y="659"/>
                    <a:pt x="0" y="897"/>
                  </a:cubicBezTo>
                  <a:cubicBezTo>
                    <a:pt x="0" y="1135"/>
                    <a:pt x="1097" y="1363"/>
                    <a:pt x="3050" y="1531"/>
                  </a:cubicBezTo>
                  <a:cubicBezTo>
                    <a:pt x="5002" y="1698"/>
                    <a:pt x="7649" y="1793"/>
                    <a:pt x="10411" y="1793"/>
                  </a:cubicBezTo>
                  <a:cubicBezTo>
                    <a:pt x="13172" y="1793"/>
                    <a:pt x="15820" y="1698"/>
                    <a:pt x="17772" y="1531"/>
                  </a:cubicBezTo>
                  <a:cubicBezTo>
                    <a:pt x="19725" y="1363"/>
                    <a:pt x="20821" y="1135"/>
                    <a:pt x="20821" y="897"/>
                  </a:cubicBezTo>
                  <a:cubicBezTo>
                    <a:pt x="20821" y="659"/>
                    <a:pt x="19725" y="431"/>
                    <a:pt x="17772" y="263"/>
                  </a:cubicBezTo>
                  <a:cubicBezTo>
                    <a:pt x="15820" y="95"/>
                    <a:pt x="13172" y="0"/>
                    <a:pt x="10411" y="0"/>
                  </a:cubicBezTo>
                  <a:close/>
                </a:path>
              </a:pathLst>
            </a:custGeom>
            <a:solidFill>
              <a:srgbClr val="C1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6264650" y="4978000"/>
              <a:ext cx="100850" cy="54950"/>
            </a:xfrm>
            <a:custGeom>
              <a:avLst/>
              <a:gdLst/>
              <a:ahLst/>
              <a:cxnLst/>
              <a:rect l="l" t="t" r="r" b="b"/>
              <a:pathLst>
                <a:path w="4034" h="2198" extrusionOk="0">
                  <a:moveTo>
                    <a:pt x="3879" y="0"/>
                  </a:moveTo>
                  <a:cubicBezTo>
                    <a:pt x="3423" y="10"/>
                    <a:pt x="2992" y="43"/>
                    <a:pt x="2357" y="131"/>
                  </a:cubicBezTo>
                  <a:cubicBezTo>
                    <a:pt x="2181" y="352"/>
                    <a:pt x="1938" y="537"/>
                    <a:pt x="1668" y="730"/>
                  </a:cubicBezTo>
                  <a:cubicBezTo>
                    <a:pt x="1555" y="810"/>
                    <a:pt x="1424" y="866"/>
                    <a:pt x="1286" y="891"/>
                  </a:cubicBezTo>
                  <a:cubicBezTo>
                    <a:pt x="1111" y="922"/>
                    <a:pt x="950" y="957"/>
                    <a:pt x="781" y="985"/>
                  </a:cubicBezTo>
                  <a:cubicBezTo>
                    <a:pt x="536" y="1024"/>
                    <a:pt x="321" y="1166"/>
                    <a:pt x="196" y="1372"/>
                  </a:cubicBezTo>
                  <a:cubicBezTo>
                    <a:pt x="66" y="1587"/>
                    <a:pt x="0" y="1806"/>
                    <a:pt x="133" y="2058"/>
                  </a:cubicBezTo>
                  <a:cubicBezTo>
                    <a:pt x="524" y="2128"/>
                    <a:pt x="1011" y="2158"/>
                    <a:pt x="1487" y="2158"/>
                  </a:cubicBezTo>
                  <a:cubicBezTo>
                    <a:pt x="1860" y="2158"/>
                    <a:pt x="2226" y="2139"/>
                    <a:pt x="2532" y="2106"/>
                  </a:cubicBezTo>
                  <a:cubicBezTo>
                    <a:pt x="2683" y="1984"/>
                    <a:pt x="2692" y="1927"/>
                    <a:pt x="2772" y="1801"/>
                  </a:cubicBezTo>
                  <a:cubicBezTo>
                    <a:pt x="2804" y="1929"/>
                    <a:pt x="2837" y="2034"/>
                    <a:pt x="2869" y="2161"/>
                  </a:cubicBezTo>
                  <a:cubicBezTo>
                    <a:pt x="2987" y="2186"/>
                    <a:pt x="3117" y="2198"/>
                    <a:pt x="3249" y="2198"/>
                  </a:cubicBezTo>
                  <a:cubicBezTo>
                    <a:pt x="3528" y="2198"/>
                    <a:pt x="3815" y="2143"/>
                    <a:pt x="4011" y="2040"/>
                  </a:cubicBezTo>
                  <a:cubicBezTo>
                    <a:pt x="4034" y="1286"/>
                    <a:pt x="3947" y="720"/>
                    <a:pt x="3879" y="0"/>
                  </a:cubicBezTo>
                  <a:close/>
                </a:path>
              </a:pathLst>
            </a:custGeom>
            <a:solidFill>
              <a:srgbClr val="364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6448650" y="4969800"/>
              <a:ext cx="89825" cy="63250"/>
            </a:xfrm>
            <a:custGeom>
              <a:avLst/>
              <a:gdLst/>
              <a:ahLst/>
              <a:cxnLst/>
              <a:rect l="l" t="t" r="r" b="b"/>
              <a:pathLst>
                <a:path w="3593" h="2530" extrusionOk="0">
                  <a:moveTo>
                    <a:pt x="357" y="0"/>
                  </a:moveTo>
                  <a:cubicBezTo>
                    <a:pt x="122" y="762"/>
                    <a:pt x="27" y="1432"/>
                    <a:pt x="0" y="2225"/>
                  </a:cubicBezTo>
                  <a:cubicBezTo>
                    <a:pt x="103" y="2278"/>
                    <a:pt x="364" y="2385"/>
                    <a:pt x="524" y="2385"/>
                  </a:cubicBezTo>
                  <a:cubicBezTo>
                    <a:pt x="532" y="2385"/>
                    <a:pt x="539" y="2384"/>
                    <a:pt x="546" y="2384"/>
                  </a:cubicBezTo>
                  <a:lnTo>
                    <a:pt x="546" y="2379"/>
                  </a:lnTo>
                  <a:cubicBezTo>
                    <a:pt x="547" y="2382"/>
                    <a:pt x="548" y="2383"/>
                    <a:pt x="549" y="2386"/>
                  </a:cubicBezTo>
                  <a:cubicBezTo>
                    <a:pt x="617" y="2356"/>
                    <a:pt x="692" y="2323"/>
                    <a:pt x="769" y="2294"/>
                  </a:cubicBezTo>
                  <a:cubicBezTo>
                    <a:pt x="784" y="2339"/>
                    <a:pt x="799" y="2383"/>
                    <a:pt x="817" y="2430"/>
                  </a:cubicBezTo>
                  <a:cubicBezTo>
                    <a:pt x="1193" y="2496"/>
                    <a:pt x="1575" y="2529"/>
                    <a:pt x="1957" y="2529"/>
                  </a:cubicBezTo>
                  <a:cubicBezTo>
                    <a:pt x="2507" y="2529"/>
                    <a:pt x="3058" y="2461"/>
                    <a:pt x="3590" y="2325"/>
                  </a:cubicBezTo>
                  <a:cubicBezTo>
                    <a:pt x="3592" y="2144"/>
                    <a:pt x="3583" y="2003"/>
                    <a:pt x="3560" y="1873"/>
                  </a:cubicBezTo>
                  <a:cubicBezTo>
                    <a:pt x="3507" y="1580"/>
                    <a:pt x="3265" y="1351"/>
                    <a:pt x="2959" y="1283"/>
                  </a:cubicBezTo>
                  <a:cubicBezTo>
                    <a:pt x="2465" y="1174"/>
                    <a:pt x="1978" y="994"/>
                    <a:pt x="1667" y="693"/>
                  </a:cubicBezTo>
                  <a:cubicBezTo>
                    <a:pt x="1615" y="699"/>
                    <a:pt x="1562" y="705"/>
                    <a:pt x="1510" y="711"/>
                  </a:cubicBezTo>
                  <a:cubicBezTo>
                    <a:pt x="1497" y="610"/>
                    <a:pt x="1489" y="507"/>
                    <a:pt x="1488" y="405"/>
                  </a:cubicBezTo>
                  <a:cubicBezTo>
                    <a:pt x="1487" y="307"/>
                    <a:pt x="1484" y="197"/>
                    <a:pt x="1403" y="136"/>
                  </a:cubicBezTo>
                  <a:cubicBezTo>
                    <a:pt x="1352" y="97"/>
                    <a:pt x="1284" y="89"/>
                    <a:pt x="1220" y="84"/>
                  </a:cubicBezTo>
                  <a:cubicBezTo>
                    <a:pt x="958" y="62"/>
                    <a:pt x="694" y="57"/>
                    <a:pt x="357" y="0"/>
                  </a:cubicBezTo>
                  <a:close/>
                </a:path>
              </a:pathLst>
            </a:custGeom>
            <a:solidFill>
              <a:srgbClr val="364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6312825" y="4646175"/>
              <a:ext cx="220025" cy="346125"/>
            </a:xfrm>
            <a:custGeom>
              <a:avLst/>
              <a:gdLst/>
              <a:ahLst/>
              <a:cxnLst/>
              <a:rect l="l" t="t" r="r" b="b"/>
              <a:pathLst>
                <a:path w="8801" h="13845" extrusionOk="0">
                  <a:moveTo>
                    <a:pt x="5366" y="0"/>
                  </a:moveTo>
                  <a:lnTo>
                    <a:pt x="2759" y="1557"/>
                  </a:lnTo>
                  <a:lnTo>
                    <a:pt x="1" y="13519"/>
                  </a:lnTo>
                  <a:lnTo>
                    <a:pt x="2056" y="13719"/>
                  </a:lnTo>
                  <a:lnTo>
                    <a:pt x="5523" y="3244"/>
                  </a:lnTo>
                  <a:lnTo>
                    <a:pt x="5190" y="13670"/>
                  </a:lnTo>
                  <a:lnTo>
                    <a:pt x="7296" y="13844"/>
                  </a:lnTo>
                  <a:cubicBezTo>
                    <a:pt x="7296" y="13844"/>
                    <a:pt x="8800" y="2431"/>
                    <a:pt x="8401" y="804"/>
                  </a:cubicBezTo>
                  <a:lnTo>
                    <a:pt x="5366" y="0"/>
                  </a:ln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6328375" y="4446225"/>
              <a:ext cx="213375" cy="255650"/>
            </a:xfrm>
            <a:custGeom>
              <a:avLst/>
              <a:gdLst/>
              <a:ahLst/>
              <a:cxnLst/>
              <a:rect l="l" t="t" r="r" b="b"/>
              <a:pathLst>
                <a:path w="8535" h="10226" extrusionOk="0">
                  <a:moveTo>
                    <a:pt x="5706" y="1"/>
                  </a:moveTo>
                  <a:cubicBezTo>
                    <a:pt x="5706" y="1"/>
                    <a:pt x="3157" y="529"/>
                    <a:pt x="2440" y="900"/>
                  </a:cubicBezTo>
                  <a:cubicBezTo>
                    <a:pt x="1677" y="1297"/>
                    <a:pt x="0" y="4332"/>
                    <a:pt x="0" y="4332"/>
                  </a:cubicBezTo>
                  <a:lnTo>
                    <a:pt x="278" y="7175"/>
                  </a:lnTo>
                  <a:lnTo>
                    <a:pt x="2260" y="5014"/>
                  </a:lnTo>
                  <a:cubicBezTo>
                    <a:pt x="2260" y="5014"/>
                    <a:pt x="2324" y="7718"/>
                    <a:pt x="2324" y="8073"/>
                  </a:cubicBezTo>
                  <a:cubicBezTo>
                    <a:pt x="2324" y="8426"/>
                    <a:pt x="1836" y="9816"/>
                    <a:pt x="1836" y="9816"/>
                  </a:cubicBezTo>
                  <a:cubicBezTo>
                    <a:pt x="1836" y="9816"/>
                    <a:pt x="2559" y="10226"/>
                    <a:pt x="2923" y="10226"/>
                  </a:cubicBezTo>
                  <a:cubicBezTo>
                    <a:pt x="2935" y="10226"/>
                    <a:pt x="2947" y="10225"/>
                    <a:pt x="2959" y="10224"/>
                  </a:cubicBezTo>
                  <a:cubicBezTo>
                    <a:pt x="3306" y="10195"/>
                    <a:pt x="4503" y="9036"/>
                    <a:pt x="4503" y="9036"/>
                  </a:cubicBezTo>
                  <a:cubicBezTo>
                    <a:pt x="4503" y="9036"/>
                    <a:pt x="6372" y="9818"/>
                    <a:pt x="6566" y="9818"/>
                  </a:cubicBezTo>
                  <a:cubicBezTo>
                    <a:pt x="6570" y="9818"/>
                    <a:pt x="6574" y="9817"/>
                    <a:pt x="6577" y="9816"/>
                  </a:cubicBezTo>
                  <a:cubicBezTo>
                    <a:pt x="6690" y="9776"/>
                    <a:pt x="8193" y="8868"/>
                    <a:pt x="8193" y="8868"/>
                  </a:cubicBezTo>
                  <a:cubicBezTo>
                    <a:pt x="8193" y="8868"/>
                    <a:pt x="7434" y="6511"/>
                    <a:pt x="7404" y="6253"/>
                  </a:cubicBezTo>
                  <a:cubicBezTo>
                    <a:pt x="7376" y="5994"/>
                    <a:pt x="8535" y="2278"/>
                    <a:pt x="8394" y="1873"/>
                  </a:cubicBezTo>
                  <a:cubicBezTo>
                    <a:pt x="8255" y="1468"/>
                    <a:pt x="5706" y="1"/>
                    <a:pt x="5706" y="1"/>
                  </a:cubicBezTo>
                  <a:close/>
                </a:path>
              </a:pathLst>
            </a:custGeom>
            <a:solidFill>
              <a:srgbClr val="364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6381775" y="4493700"/>
              <a:ext cx="4500" cy="78325"/>
            </a:xfrm>
            <a:custGeom>
              <a:avLst/>
              <a:gdLst/>
              <a:ahLst/>
              <a:cxnLst/>
              <a:rect l="l" t="t" r="r" b="b"/>
              <a:pathLst>
                <a:path w="180" h="3133" extrusionOk="0">
                  <a:moveTo>
                    <a:pt x="83" y="0"/>
                  </a:moveTo>
                  <a:cubicBezTo>
                    <a:pt x="53" y="1"/>
                    <a:pt x="32" y="21"/>
                    <a:pt x="31" y="48"/>
                  </a:cubicBezTo>
                  <a:cubicBezTo>
                    <a:pt x="1" y="1057"/>
                    <a:pt x="17" y="2078"/>
                    <a:pt x="79" y="3085"/>
                  </a:cubicBezTo>
                  <a:cubicBezTo>
                    <a:pt x="80" y="3113"/>
                    <a:pt x="103" y="3133"/>
                    <a:pt x="129" y="3133"/>
                  </a:cubicBezTo>
                  <a:cubicBezTo>
                    <a:pt x="130" y="3133"/>
                    <a:pt x="131" y="3133"/>
                    <a:pt x="131" y="3131"/>
                  </a:cubicBezTo>
                  <a:cubicBezTo>
                    <a:pt x="159" y="3130"/>
                    <a:pt x="180" y="3105"/>
                    <a:pt x="179" y="3078"/>
                  </a:cubicBezTo>
                  <a:cubicBezTo>
                    <a:pt x="119" y="2074"/>
                    <a:pt x="101" y="1057"/>
                    <a:pt x="131" y="51"/>
                  </a:cubicBezTo>
                  <a:cubicBezTo>
                    <a:pt x="131" y="23"/>
                    <a:pt x="110" y="1"/>
                    <a:pt x="83"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6435625" y="4448750"/>
              <a:ext cx="63700" cy="111475"/>
            </a:xfrm>
            <a:custGeom>
              <a:avLst/>
              <a:gdLst/>
              <a:ahLst/>
              <a:cxnLst/>
              <a:rect l="l" t="t" r="r" b="b"/>
              <a:pathLst>
                <a:path w="2548" h="4459" extrusionOk="0">
                  <a:moveTo>
                    <a:pt x="1633" y="1"/>
                  </a:moveTo>
                  <a:cubicBezTo>
                    <a:pt x="791" y="936"/>
                    <a:pt x="17" y="2103"/>
                    <a:pt x="5" y="3688"/>
                  </a:cubicBezTo>
                  <a:cubicBezTo>
                    <a:pt x="2" y="3944"/>
                    <a:pt x="0" y="4201"/>
                    <a:pt x="23" y="4459"/>
                  </a:cubicBezTo>
                  <a:cubicBezTo>
                    <a:pt x="616" y="3921"/>
                    <a:pt x="1209" y="3382"/>
                    <a:pt x="1798" y="2825"/>
                  </a:cubicBezTo>
                  <a:cubicBezTo>
                    <a:pt x="1684" y="2529"/>
                    <a:pt x="1572" y="2233"/>
                    <a:pt x="1499" y="1928"/>
                  </a:cubicBezTo>
                  <a:cubicBezTo>
                    <a:pt x="1831" y="1761"/>
                    <a:pt x="2181" y="1630"/>
                    <a:pt x="2547" y="1513"/>
                  </a:cubicBezTo>
                  <a:cubicBezTo>
                    <a:pt x="2523" y="1168"/>
                    <a:pt x="2499" y="824"/>
                    <a:pt x="2495" y="495"/>
                  </a:cubicBezTo>
                  <a:cubicBezTo>
                    <a:pt x="2246" y="285"/>
                    <a:pt x="1953" y="123"/>
                    <a:pt x="1633" y="1"/>
                  </a:cubicBezTo>
                  <a:close/>
                </a:path>
              </a:pathLst>
            </a:custGeom>
            <a:solidFill>
              <a:srgbClr val="4A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6398850" y="4450425"/>
              <a:ext cx="44450" cy="108900"/>
            </a:xfrm>
            <a:custGeom>
              <a:avLst/>
              <a:gdLst/>
              <a:ahLst/>
              <a:cxnLst/>
              <a:rect l="l" t="t" r="r" b="b"/>
              <a:pathLst>
                <a:path w="1778" h="4356" extrusionOk="0">
                  <a:moveTo>
                    <a:pt x="1777" y="0"/>
                  </a:moveTo>
                  <a:lnTo>
                    <a:pt x="1777" y="0"/>
                  </a:lnTo>
                  <a:cubicBezTo>
                    <a:pt x="1481" y="30"/>
                    <a:pt x="1147" y="113"/>
                    <a:pt x="829" y="224"/>
                  </a:cubicBezTo>
                  <a:cubicBezTo>
                    <a:pt x="494" y="573"/>
                    <a:pt x="214" y="959"/>
                    <a:pt x="0" y="1402"/>
                  </a:cubicBezTo>
                  <a:cubicBezTo>
                    <a:pt x="40" y="1415"/>
                    <a:pt x="479" y="1612"/>
                    <a:pt x="624" y="1765"/>
                  </a:cubicBezTo>
                  <a:cubicBezTo>
                    <a:pt x="435" y="2016"/>
                    <a:pt x="160" y="2298"/>
                    <a:pt x="20" y="2638"/>
                  </a:cubicBezTo>
                  <a:cubicBezTo>
                    <a:pt x="458" y="3276"/>
                    <a:pt x="925" y="3839"/>
                    <a:pt x="1495" y="4356"/>
                  </a:cubicBezTo>
                  <a:cubicBezTo>
                    <a:pt x="1347" y="2952"/>
                    <a:pt x="1363" y="1531"/>
                    <a:pt x="1777" y="0"/>
                  </a:cubicBezTo>
                  <a:close/>
                </a:path>
              </a:pathLst>
            </a:custGeom>
            <a:solidFill>
              <a:srgbClr val="4A5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6424875" y="4448425"/>
              <a:ext cx="55300" cy="111675"/>
            </a:xfrm>
            <a:custGeom>
              <a:avLst/>
              <a:gdLst/>
              <a:ahLst/>
              <a:cxnLst/>
              <a:rect l="l" t="t" r="r" b="b"/>
              <a:pathLst>
                <a:path w="2212" h="4467" extrusionOk="0">
                  <a:moveTo>
                    <a:pt x="1777" y="0"/>
                  </a:moveTo>
                  <a:lnTo>
                    <a:pt x="1095" y="86"/>
                  </a:lnTo>
                  <a:lnTo>
                    <a:pt x="726" y="132"/>
                  </a:lnTo>
                  <a:lnTo>
                    <a:pt x="446" y="167"/>
                  </a:lnTo>
                  <a:cubicBezTo>
                    <a:pt x="194" y="502"/>
                    <a:pt x="75" y="964"/>
                    <a:pt x="37" y="1459"/>
                  </a:cubicBezTo>
                  <a:cubicBezTo>
                    <a:pt x="0" y="1916"/>
                    <a:pt x="33" y="2402"/>
                    <a:pt x="92" y="2849"/>
                  </a:cubicBezTo>
                  <a:cubicBezTo>
                    <a:pt x="210" y="3740"/>
                    <a:pt x="433" y="4466"/>
                    <a:pt x="433" y="4466"/>
                  </a:cubicBezTo>
                  <a:cubicBezTo>
                    <a:pt x="498" y="4097"/>
                    <a:pt x="643" y="3643"/>
                    <a:pt x="824" y="3168"/>
                  </a:cubicBezTo>
                  <a:cubicBezTo>
                    <a:pt x="1025" y="2638"/>
                    <a:pt x="1268" y="2084"/>
                    <a:pt x="1497" y="1598"/>
                  </a:cubicBezTo>
                  <a:cubicBezTo>
                    <a:pt x="1877" y="783"/>
                    <a:pt x="2212" y="159"/>
                    <a:pt x="2212" y="159"/>
                  </a:cubicBezTo>
                  <a:lnTo>
                    <a:pt x="1777" y="0"/>
                  </a:lnTo>
                  <a:close/>
                </a:path>
              </a:pathLst>
            </a:custGeom>
            <a:solidFill>
              <a:srgbClr val="E6F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6432775" y="4472700"/>
              <a:ext cx="19100" cy="17100"/>
            </a:xfrm>
            <a:custGeom>
              <a:avLst/>
              <a:gdLst/>
              <a:ahLst/>
              <a:cxnLst/>
              <a:rect l="l" t="t" r="r" b="b"/>
              <a:pathLst>
                <a:path w="764" h="684" extrusionOk="0">
                  <a:moveTo>
                    <a:pt x="203" y="1"/>
                  </a:moveTo>
                  <a:cubicBezTo>
                    <a:pt x="146" y="1"/>
                    <a:pt x="89" y="4"/>
                    <a:pt x="35" y="10"/>
                  </a:cubicBezTo>
                  <a:cubicBezTo>
                    <a:pt x="1" y="222"/>
                    <a:pt x="35" y="444"/>
                    <a:pt x="151" y="640"/>
                  </a:cubicBezTo>
                  <a:cubicBezTo>
                    <a:pt x="236" y="652"/>
                    <a:pt x="322" y="664"/>
                    <a:pt x="422" y="683"/>
                  </a:cubicBezTo>
                  <a:cubicBezTo>
                    <a:pt x="590" y="535"/>
                    <a:pt x="711" y="335"/>
                    <a:pt x="763" y="118"/>
                  </a:cubicBezTo>
                  <a:cubicBezTo>
                    <a:pt x="586" y="36"/>
                    <a:pt x="390" y="1"/>
                    <a:pt x="203" y="1"/>
                  </a:cubicBezTo>
                  <a:close/>
                </a:path>
              </a:pathLst>
            </a:custGeom>
            <a:solidFill>
              <a:srgbClr val="D4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6427175" y="4484500"/>
              <a:ext cx="18300" cy="75600"/>
            </a:xfrm>
            <a:custGeom>
              <a:avLst/>
              <a:gdLst/>
              <a:ahLst/>
              <a:cxnLst/>
              <a:rect l="l" t="t" r="r" b="b"/>
              <a:pathLst>
                <a:path w="732" h="3024" extrusionOk="0">
                  <a:moveTo>
                    <a:pt x="427" y="0"/>
                  </a:moveTo>
                  <a:cubicBezTo>
                    <a:pt x="234" y="467"/>
                    <a:pt x="92" y="935"/>
                    <a:pt x="1" y="1406"/>
                  </a:cubicBezTo>
                  <a:cubicBezTo>
                    <a:pt x="118" y="2298"/>
                    <a:pt x="341" y="3023"/>
                    <a:pt x="341" y="3023"/>
                  </a:cubicBezTo>
                  <a:cubicBezTo>
                    <a:pt x="406" y="2654"/>
                    <a:pt x="551" y="2200"/>
                    <a:pt x="732" y="1725"/>
                  </a:cubicBezTo>
                  <a:cubicBezTo>
                    <a:pt x="686" y="1175"/>
                    <a:pt x="667" y="622"/>
                    <a:pt x="676" y="68"/>
                  </a:cubicBezTo>
                  <a:cubicBezTo>
                    <a:pt x="592" y="36"/>
                    <a:pt x="511" y="18"/>
                    <a:pt x="427" y="0"/>
                  </a:cubicBezTo>
                  <a:close/>
                </a:path>
              </a:pathLst>
            </a:custGeom>
            <a:solidFill>
              <a:srgbClr val="D4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6439100" y="4448450"/>
              <a:ext cx="41075" cy="39925"/>
            </a:xfrm>
            <a:custGeom>
              <a:avLst/>
              <a:gdLst/>
              <a:ahLst/>
              <a:cxnLst/>
              <a:rect l="l" t="t" r="r" b="b"/>
              <a:pathLst>
                <a:path w="1643" h="1597" extrusionOk="0">
                  <a:moveTo>
                    <a:pt x="1206" y="0"/>
                  </a:moveTo>
                  <a:lnTo>
                    <a:pt x="525" y="85"/>
                  </a:lnTo>
                  <a:cubicBezTo>
                    <a:pt x="298" y="259"/>
                    <a:pt x="90" y="502"/>
                    <a:pt x="36" y="889"/>
                  </a:cubicBezTo>
                  <a:cubicBezTo>
                    <a:pt x="34" y="913"/>
                    <a:pt x="30" y="938"/>
                    <a:pt x="27" y="965"/>
                  </a:cubicBezTo>
                  <a:cubicBezTo>
                    <a:pt x="16" y="1054"/>
                    <a:pt x="0" y="1170"/>
                    <a:pt x="2" y="1179"/>
                  </a:cubicBezTo>
                  <a:cubicBezTo>
                    <a:pt x="336" y="1181"/>
                    <a:pt x="687" y="1365"/>
                    <a:pt x="928" y="1597"/>
                  </a:cubicBezTo>
                  <a:cubicBezTo>
                    <a:pt x="1308" y="782"/>
                    <a:pt x="1643" y="158"/>
                    <a:pt x="1643" y="158"/>
                  </a:cubicBezTo>
                  <a:lnTo>
                    <a:pt x="12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6425800" y="4451675"/>
              <a:ext cx="17225" cy="33200"/>
            </a:xfrm>
            <a:custGeom>
              <a:avLst/>
              <a:gdLst/>
              <a:ahLst/>
              <a:cxnLst/>
              <a:rect l="l" t="t" r="r" b="b"/>
              <a:pathLst>
                <a:path w="689" h="1328" extrusionOk="0">
                  <a:moveTo>
                    <a:pt x="689" y="1"/>
                  </a:moveTo>
                  <a:lnTo>
                    <a:pt x="409" y="36"/>
                  </a:lnTo>
                  <a:cubicBezTo>
                    <a:pt x="157" y="371"/>
                    <a:pt x="38" y="831"/>
                    <a:pt x="0" y="1328"/>
                  </a:cubicBezTo>
                  <a:cubicBezTo>
                    <a:pt x="238" y="1134"/>
                    <a:pt x="527" y="1051"/>
                    <a:pt x="534" y="1050"/>
                  </a:cubicBezTo>
                  <a:cubicBezTo>
                    <a:pt x="524" y="971"/>
                    <a:pt x="561" y="914"/>
                    <a:pt x="559" y="836"/>
                  </a:cubicBezTo>
                  <a:lnTo>
                    <a:pt x="559" y="834"/>
                  </a:lnTo>
                  <a:cubicBezTo>
                    <a:pt x="558" y="679"/>
                    <a:pt x="571" y="531"/>
                    <a:pt x="595" y="380"/>
                  </a:cubicBezTo>
                  <a:lnTo>
                    <a:pt x="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6432700" y="4412325"/>
              <a:ext cx="47475" cy="65650"/>
            </a:xfrm>
            <a:custGeom>
              <a:avLst/>
              <a:gdLst/>
              <a:ahLst/>
              <a:cxnLst/>
              <a:rect l="l" t="t" r="r" b="b"/>
              <a:pathLst>
                <a:path w="1899" h="2626" extrusionOk="0">
                  <a:moveTo>
                    <a:pt x="1629" y="0"/>
                  </a:moveTo>
                  <a:lnTo>
                    <a:pt x="1629" y="0"/>
                  </a:lnTo>
                  <a:cubicBezTo>
                    <a:pt x="1386" y="118"/>
                    <a:pt x="1138" y="229"/>
                    <a:pt x="877" y="336"/>
                  </a:cubicBezTo>
                  <a:cubicBezTo>
                    <a:pt x="602" y="448"/>
                    <a:pt x="312" y="557"/>
                    <a:pt x="1" y="663"/>
                  </a:cubicBezTo>
                  <a:cubicBezTo>
                    <a:pt x="67" y="946"/>
                    <a:pt x="91" y="1237"/>
                    <a:pt x="66" y="1524"/>
                  </a:cubicBezTo>
                  <a:cubicBezTo>
                    <a:pt x="60" y="1611"/>
                    <a:pt x="49" y="1698"/>
                    <a:pt x="32" y="1784"/>
                  </a:cubicBezTo>
                  <a:cubicBezTo>
                    <a:pt x="44" y="2051"/>
                    <a:pt x="133" y="2339"/>
                    <a:pt x="258" y="2625"/>
                  </a:cubicBezTo>
                  <a:cubicBezTo>
                    <a:pt x="816" y="2209"/>
                    <a:pt x="1316" y="1847"/>
                    <a:pt x="1899" y="1603"/>
                  </a:cubicBezTo>
                  <a:cubicBezTo>
                    <a:pt x="1727" y="1235"/>
                    <a:pt x="1631" y="830"/>
                    <a:pt x="1616" y="402"/>
                  </a:cubicBezTo>
                  <a:cubicBezTo>
                    <a:pt x="1615" y="312"/>
                    <a:pt x="1615" y="218"/>
                    <a:pt x="1621" y="126"/>
                  </a:cubicBezTo>
                  <a:cubicBezTo>
                    <a:pt x="1622" y="85"/>
                    <a:pt x="1625" y="43"/>
                    <a:pt x="1629"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p:nvPr/>
          </p:nvSpPr>
          <p:spPr>
            <a:xfrm>
              <a:off x="6432750" y="4415450"/>
              <a:ext cx="40550" cy="35000"/>
            </a:xfrm>
            <a:custGeom>
              <a:avLst/>
              <a:gdLst/>
              <a:ahLst/>
              <a:cxnLst/>
              <a:rect l="l" t="t" r="r" b="b"/>
              <a:pathLst>
                <a:path w="1622" h="1400" extrusionOk="0">
                  <a:moveTo>
                    <a:pt x="1621" y="1"/>
                  </a:moveTo>
                  <a:lnTo>
                    <a:pt x="1621" y="1"/>
                  </a:lnTo>
                  <a:cubicBezTo>
                    <a:pt x="1374" y="82"/>
                    <a:pt x="1126" y="153"/>
                    <a:pt x="878" y="211"/>
                  </a:cubicBezTo>
                  <a:cubicBezTo>
                    <a:pt x="602" y="323"/>
                    <a:pt x="312" y="432"/>
                    <a:pt x="1" y="538"/>
                  </a:cubicBezTo>
                  <a:cubicBezTo>
                    <a:pt x="68" y="821"/>
                    <a:pt x="91" y="1112"/>
                    <a:pt x="66" y="1399"/>
                  </a:cubicBezTo>
                  <a:cubicBezTo>
                    <a:pt x="76" y="1399"/>
                    <a:pt x="86" y="1400"/>
                    <a:pt x="97" y="1400"/>
                  </a:cubicBezTo>
                  <a:cubicBezTo>
                    <a:pt x="417" y="1400"/>
                    <a:pt x="743" y="1272"/>
                    <a:pt x="996" y="1069"/>
                  </a:cubicBezTo>
                  <a:cubicBezTo>
                    <a:pt x="1259" y="858"/>
                    <a:pt x="1456" y="578"/>
                    <a:pt x="1615" y="279"/>
                  </a:cubicBezTo>
                  <a:cubicBezTo>
                    <a:pt x="1613" y="187"/>
                    <a:pt x="1614" y="95"/>
                    <a:pt x="1621"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6375950" y="4383550"/>
              <a:ext cx="26075" cy="26175"/>
            </a:xfrm>
            <a:custGeom>
              <a:avLst/>
              <a:gdLst/>
              <a:ahLst/>
              <a:cxnLst/>
              <a:rect l="l" t="t" r="r" b="b"/>
              <a:pathLst>
                <a:path w="1043" h="1047" extrusionOk="0">
                  <a:moveTo>
                    <a:pt x="459" y="1"/>
                  </a:moveTo>
                  <a:cubicBezTo>
                    <a:pt x="389" y="1"/>
                    <a:pt x="321" y="15"/>
                    <a:pt x="259" y="46"/>
                  </a:cubicBezTo>
                  <a:cubicBezTo>
                    <a:pt x="85" y="136"/>
                    <a:pt x="0" y="360"/>
                    <a:pt x="47" y="552"/>
                  </a:cubicBezTo>
                  <a:cubicBezTo>
                    <a:pt x="92" y="743"/>
                    <a:pt x="246" y="899"/>
                    <a:pt x="427" y="975"/>
                  </a:cubicBezTo>
                  <a:cubicBezTo>
                    <a:pt x="547" y="1026"/>
                    <a:pt x="677" y="1046"/>
                    <a:pt x="808" y="1046"/>
                  </a:cubicBezTo>
                  <a:cubicBezTo>
                    <a:pt x="875" y="1046"/>
                    <a:pt x="943" y="1041"/>
                    <a:pt x="1010" y="1032"/>
                  </a:cubicBezTo>
                  <a:lnTo>
                    <a:pt x="1043" y="269"/>
                  </a:lnTo>
                  <a:cubicBezTo>
                    <a:pt x="928" y="181"/>
                    <a:pt x="811" y="95"/>
                    <a:pt x="678" y="43"/>
                  </a:cubicBezTo>
                  <a:cubicBezTo>
                    <a:pt x="608" y="17"/>
                    <a:pt x="533" y="1"/>
                    <a:pt x="459"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6387625" y="4307800"/>
              <a:ext cx="113250" cy="133075"/>
            </a:xfrm>
            <a:custGeom>
              <a:avLst/>
              <a:gdLst/>
              <a:ahLst/>
              <a:cxnLst/>
              <a:rect l="l" t="t" r="r" b="b"/>
              <a:pathLst>
                <a:path w="4530" h="5323" extrusionOk="0">
                  <a:moveTo>
                    <a:pt x="2260" y="1"/>
                  </a:moveTo>
                  <a:cubicBezTo>
                    <a:pt x="2201" y="1"/>
                    <a:pt x="2143" y="3"/>
                    <a:pt x="2085" y="8"/>
                  </a:cubicBezTo>
                  <a:cubicBezTo>
                    <a:pt x="1278" y="75"/>
                    <a:pt x="532" y="636"/>
                    <a:pt x="247" y="1393"/>
                  </a:cubicBezTo>
                  <a:cubicBezTo>
                    <a:pt x="0" y="2049"/>
                    <a:pt x="88" y="2786"/>
                    <a:pt x="355" y="3539"/>
                  </a:cubicBezTo>
                  <a:cubicBezTo>
                    <a:pt x="159" y="4159"/>
                    <a:pt x="523" y="4877"/>
                    <a:pt x="1106" y="5167"/>
                  </a:cubicBezTo>
                  <a:cubicBezTo>
                    <a:pt x="1323" y="5276"/>
                    <a:pt x="1558" y="5323"/>
                    <a:pt x="1796" y="5323"/>
                  </a:cubicBezTo>
                  <a:cubicBezTo>
                    <a:pt x="2195" y="5323"/>
                    <a:pt x="2604" y="5190"/>
                    <a:pt x="2960" y="4992"/>
                  </a:cubicBezTo>
                  <a:cubicBezTo>
                    <a:pt x="3818" y="4518"/>
                    <a:pt x="4031" y="3374"/>
                    <a:pt x="4031" y="3374"/>
                  </a:cubicBezTo>
                  <a:cubicBezTo>
                    <a:pt x="4031" y="3374"/>
                    <a:pt x="4529" y="1954"/>
                    <a:pt x="4124" y="1075"/>
                  </a:cubicBezTo>
                  <a:cubicBezTo>
                    <a:pt x="3808" y="393"/>
                    <a:pt x="3016" y="1"/>
                    <a:pt x="2260"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6382450" y="4283800"/>
              <a:ext cx="126925" cy="116700"/>
            </a:xfrm>
            <a:custGeom>
              <a:avLst/>
              <a:gdLst/>
              <a:ahLst/>
              <a:cxnLst/>
              <a:rect l="l" t="t" r="r" b="b"/>
              <a:pathLst>
                <a:path w="5077" h="4668" extrusionOk="0">
                  <a:moveTo>
                    <a:pt x="1594" y="0"/>
                  </a:moveTo>
                  <a:cubicBezTo>
                    <a:pt x="1501" y="0"/>
                    <a:pt x="1407" y="37"/>
                    <a:pt x="1341" y="101"/>
                  </a:cubicBezTo>
                  <a:cubicBezTo>
                    <a:pt x="1250" y="190"/>
                    <a:pt x="1214" y="331"/>
                    <a:pt x="1249" y="451"/>
                  </a:cubicBezTo>
                  <a:cubicBezTo>
                    <a:pt x="1145" y="333"/>
                    <a:pt x="986" y="272"/>
                    <a:pt x="828" y="272"/>
                  </a:cubicBezTo>
                  <a:cubicBezTo>
                    <a:pt x="698" y="272"/>
                    <a:pt x="567" y="313"/>
                    <a:pt x="468" y="399"/>
                  </a:cubicBezTo>
                  <a:cubicBezTo>
                    <a:pt x="248" y="588"/>
                    <a:pt x="220" y="957"/>
                    <a:pt x="406" y="1178"/>
                  </a:cubicBezTo>
                  <a:cubicBezTo>
                    <a:pt x="378" y="1166"/>
                    <a:pt x="349" y="1161"/>
                    <a:pt x="319" y="1161"/>
                  </a:cubicBezTo>
                  <a:cubicBezTo>
                    <a:pt x="220" y="1161"/>
                    <a:pt x="119" y="1223"/>
                    <a:pt x="67" y="1313"/>
                  </a:cubicBezTo>
                  <a:cubicBezTo>
                    <a:pt x="0" y="1425"/>
                    <a:pt x="5" y="1572"/>
                    <a:pt x="50" y="1698"/>
                  </a:cubicBezTo>
                  <a:cubicBezTo>
                    <a:pt x="62" y="1734"/>
                    <a:pt x="77" y="1768"/>
                    <a:pt x="95" y="1803"/>
                  </a:cubicBezTo>
                  <a:cubicBezTo>
                    <a:pt x="138" y="1886"/>
                    <a:pt x="195" y="1963"/>
                    <a:pt x="250" y="2039"/>
                  </a:cubicBezTo>
                  <a:cubicBezTo>
                    <a:pt x="503" y="2390"/>
                    <a:pt x="825" y="2490"/>
                    <a:pt x="1147" y="2490"/>
                  </a:cubicBezTo>
                  <a:cubicBezTo>
                    <a:pt x="1465" y="2490"/>
                    <a:pt x="1783" y="2393"/>
                    <a:pt x="2036" y="2343"/>
                  </a:cubicBezTo>
                  <a:lnTo>
                    <a:pt x="2036" y="2343"/>
                  </a:lnTo>
                  <a:cubicBezTo>
                    <a:pt x="2018" y="2372"/>
                    <a:pt x="2041" y="2452"/>
                    <a:pt x="2091" y="2493"/>
                  </a:cubicBezTo>
                  <a:cubicBezTo>
                    <a:pt x="2140" y="2533"/>
                    <a:pt x="2206" y="2541"/>
                    <a:pt x="2271" y="2548"/>
                  </a:cubicBezTo>
                  <a:cubicBezTo>
                    <a:pt x="2345" y="2555"/>
                    <a:pt x="2419" y="2558"/>
                    <a:pt x="2494" y="2558"/>
                  </a:cubicBezTo>
                  <a:cubicBezTo>
                    <a:pt x="2834" y="2558"/>
                    <a:pt x="3174" y="2488"/>
                    <a:pt x="3486" y="2355"/>
                  </a:cubicBezTo>
                  <a:lnTo>
                    <a:pt x="3486" y="2355"/>
                  </a:lnTo>
                  <a:cubicBezTo>
                    <a:pt x="3474" y="3198"/>
                    <a:pt x="3701" y="3958"/>
                    <a:pt x="4143" y="4667"/>
                  </a:cubicBezTo>
                  <a:cubicBezTo>
                    <a:pt x="4267" y="4544"/>
                    <a:pt x="4357" y="4558"/>
                    <a:pt x="4442" y="4494"/>
                  </a:cubicBezTo>
                  <a:cubicBezTo>
                    <a:pt x="4777" y="3922"/>
                    <a:pt x="4988" y="3273"/>
                    <a:pt x="5052" y="2612"/>
                  </a:cubicBezTo>
                  <a:cubicBezTo>
                    <a:pt x="5071" y="2420"/>
                    <a:pt x="5076" y="2222"/>
                    <a:pt x="5011" y="2040"/>
                  </a:cubicBezTo>
                  <a:cubicBezTo>
                    <a:pt x="4948" y="1857"/>
                    <a:pt x="4804" y="1693"/>
                    <a:pt x="4545" y="1657"/>
                  </a:cubicBezTo>
                  <a:cubicBezTo>
                    <a:pt x="4576" y="1481"/>
                    <a:pt x="4525" y="1307"/>
                    <a:pt x="4423" y="1157"/>
                  </a:cubicBezTo>
                  <a:cubicBezTo>
                    <a:pt x="4329" y="1015"/>
                    <a:pt x="4190" y="895"/>
                    <a:pt x="4038" y="818"/>
                  </a:cubicBezTo>
                  <a:cubicBezTo>
                    <a:pt x="3726" y="659"/>
                    <a:pt x="3365" y="634"/>
                    <a:pt x="3017" y="593"/>
                  </a:cubicBezTo>
                  <a:cubicBezTo>
                    <a:pt x="2669" y="551"/>
                    <a:pt x="2306" y="483"/>
                    <a:pt x="2034" y="262"/>
                  </a:cubicBezTo>
                  <a:cubicBezTo>
                    <a:pt x="1923" y="172"/>
                    <a:pt x="1828" y="56"/>
                    <a:pt x="1691" y="14"/>
                  </a:cubicBezTo>
                  <a:cubicBezTo>
                    <a:pt x="1660" y="5"/>
                    <a:pt x="1627" y="0"/>
                    <a:pt x="1594"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6382425" y="4328175"/>
              <a:ext cx="15150" cy="68125"/>
            </a:xfrm>
            <a:custGeom>
              <a:avLst/>
              <a:gdLst/>
              <a:ahLst/>
              <a:cxnLst/>
              <a:rect l="l" t="t" r="r" b="b"/>
              <a:pathLst>
                <a:path w="606" h="2725" extrusionOk="0">
                  <a:moveTo>
                    <a:pt x="384" y="0"/>
                  </a:moveTo>
                  <a:cubicBezTo>
                    <a:pt x="0" y="843"/>
                    <a:pt x="116" y="1858"/>
                    <a:pt x="563" y="2725"/>
                  </a:cubicBezTo>
                  <a:cubicBezTo>
                    <a:pt x="350" y="1932"/>
                    <a:pt x="348" y="1101"/>
                    <a:pt x="606" y="345"/>
                  </a:cubicBezTo>
                  <a:cubicBezTo>
                    <a:pt x="526" y="172"/>
                    <a:pt x="521" y="112"/>
                    <a:pt x="384"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6382425" y="4283750"/>
              <a:ext cx="110600" cy="45100"/>
            </a:xfrm>
            <a:custGeom>
              <a:avLst/>
              <a:gdLst/>
              <a:ahLst/>
              <a:cxnLst/>
              <a:rect l="l" t="t" r="r" b="b"/>
              <a:pathLst>
                <a:path w="4424" h="1804" extrusionOk="0">
                  <a:moveTo>
                    <a:pt x="1595" y="1"/>
                  </a:moveTo>
                  <a:cubicBezTo>
                    <a:pt x="1501" y="1"/>
                    <a:pt x="1407" y="37"/>
                    <a:pt x="1341" y="102"/>
                  </a:cubicBezTo>
                  <a:cubicBezTo>
                    <a:pt x="1250" y="191"/>
                    <a:pt x="1214" y="331"/>
                    <a:pt x="1249" y="452"/>
                  </a:cubicBezTo>
                  <a:cubicBezTo>
                    <a:pt x="1145" y="333"/>
                    <a:pt x="986" y="272"/>
                    <a:pt x="829" y="272"/>
                  </a:cubicBezTo>
                  <a:cubicBezTo>
                    <a:pt x="698" y="272"/>
                    <a:pt x="568" y="314"/>
                    <a:pt x="468" y="400"/>
                  </a:cubicBezTo>
                  <a:cubicBezTo>
                    <a:pt x="248" y="589"/>
                    <a:pt x="220" y="958"/>
                    <a:pt x="406" y="1179"/>
                  </a:cubicBezTo>
                  <a:cubicBezTo>
                    <a:pt x="378" y="1167"/>
                    <a:pt x="348" y="1162"/>
                    <a:pt x="319" y="1162"/>
                  </a:cubicBezTo>
                  <a:cubicBezTo>
                    <a:pt x="219" y="1162"/>
                    <a:pt x="119" y="1223"/>
                    <a:pt x="67" y="1313"/>
                  </a:cubicBezTo>
                  <a:cubicBezTo>
                    <a:pt x="0" y="1426"/>
                    <a:pt x="5" y="1573"/>
                    <a:pt x="48" y="1699"/>
                  </a:cubicBezTo>
                  <a:cubicBezTo>
                    <a:pt x="62" y="1735"/>
                    <a:pt x="77" y="1769"/>
                    <a:pt x="95" y="1804"/>
                  </a:cubicBezTo>
                  <a:cubicBezTo>
                    <a:pt x="112" y="1723"/>
                    <a:pt x="145" y="1648"/>
                    <a:pt x="193" y="1580"/>
                  </a:cubicBezTo>
                  <a:cubicBezTo>
                    <a:pt x="306" y="1419"/>
                    <a:pt x="505" y="1319"/>
                    <a:pt x="702" y="1319"/>
                  </a:cubicBezTo>
                  <a:cubicBezTo>
                    <a:pt x="719" y="1319"/>
                    <a:pt x="736" y="1319"/>
                    <a:pt x="753" y="1321"/>
                  </a:cubicBezTo>
                  <a:cubicBezTo>
                    <a:pt x="714" y="1127"/>
                    <a:pt x="798" y="915"/>
                    <a:pt x="961" y="802"/>
                  </a:cubicBezTo>
                  <a:cubicBezTo>
                    <a:pt x="1045" y="745"/>
                    <a:pt x="1146" y="716"/>
                    <a:pt x="1248" y="716"/>
                  </a:cubicBezTo>
                  <a:cubicBezTo>
                    <a:pt x="1343" y="716"/>
                    <a:pt x="1439" y="742"/>
                    <a:pt x="1520" y="794"/>
                  </a:cubicBezTo>
                  <a:cubicBezTo>
                    <a:pt x="1493" y="639"/>
                    <a:pt x="1668" y="516"/>
                    <a:pt x="1827" y="516"/>
                  </a:cubicBezTo>
                  <a:cubicBezTo>
                    <a:pt x="1834" y="516"/>
                    <a:pt x="1840" y="516"/>
                    <a:pt x="1847" y="517"/>
                  </a:cubicBezTo>
                  <a:cubicBezTo>
                    <a:pt x="2012" y="528"/>
                    <a:pt x="2156" y="626"/>
                    <a:pt x="2306" y="691"/>
                  </a:cubicBezTo>
                  <a:cubicBezTo>
                    <a:pt x="2697" y="860"/>
                    <a:pt x="3143" y="817"/>
                    <a:pt x="3569" y="852"/>
                  </a:cubicBezTo>
                  <a:cubicBezTo>
                    <a:pt x="3874" y="876"/>
                    <a:pt x="4200" y="966"/>
                    <a:pt x="4423" y="1158"/>
                  </a:cubicBezTo>
                  <a:cubicBezTo>
                    <a:pt x="4330" y="1015"/>
                    <a:pt x="4191" y="895"/>
                    <a:pt x="4038" y="818"/>
                  </a:cubicBezTo>
                  <a:cubicBezTo>
                    <a:pt x="3726" y="660"/>
                    <a:pt x="3365" y="634"/>
                    <a:pt x="3017" y="594"/>
                  </a:cubicBezTo>
                  <a:cubicBezTo>
                    <a:pt x="2669" y="552"/>
                    <a:pt x="2306" y="484"/>
                    <a:pt x="2034" y="263"/>
                  </a:cubicBezTo>
                  <a:cubicBezTo>
                    <a:pt x="1923" y="172"/>
                    <a:pt x="1828" y="56"/>
                    <a:pt x="1691" y="14"/>
                  </a:cubicBezTo>
                  <a:cubicBezTo>
                    <a:pt x="1660" y="5"/>
                    <a:pt x="1627" y="1"/>
                    <a:pt x="1595" y="1"/>
                  </a:cubicBezTo>
                  <a:close/>
                </a:path>
              </a:pathLst>
            </a:custGeom>
            <a:solidFill>
              <a:srgbClr val="3D4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6440500" y="4358500"/>
              <a:ext cx="21200" cy="8475"/>
            </a:xfrm>
            <a:custGeom>
              <a:avLst/>
              <a:gdLst/>
              <a:ahLst/>
              <a:cxnLst/>
              <a:rect l="l" t="t" r="r" b="b"/>
              <a:pathLst>
                <a:path w="848" h="339" extrusionOk="0">
                  <a:moveTo>
                    <a:pt x="391" y="1"/>
                  </a:moveTo>
                  <a:cubicBezTo>
                    <a:pt x="241" y="1"/>
                    <a:pt x="90" y="72"/>
                    <a:pt x="0" y="193"/>
                  </a:cubicBezTo>
                  <a:cubicBezTo>
                    <a:pt x="317" y="193"/>
                    <a:pt x="591" y="242"/>
                    <a:pt x="848" y="338"/>
                  </a:cubicBezTo>
                  <a:cubicBezTo>
                    <a:pt x="795" y="170"/>
                    <a:pt x="643" y="36"/>
                    <a:pt x="468" y="7"/>
                  </a:cubicBezTo>
                  <a:cubicBezTo>
                    <a:pt x="443" y="3"/>
                    <a:pt x="417" y="1"/>
                    <a:pt x="391" y="1"/>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6393350" y="4356500"/>
              <a:ext cx="20275" cy="6875"/>
            </a:xfrm>
            <a:custGeom>
              <a:avLst/>
              <a:gdLst/>
              <a:ahLst/>
              <a:cxnLst/>
              <a:rect l="l" t="t" r="r" b="b"/>
              <a:pathLst>
                <a:path w="811" h="275" extrusionOk="0">
                  <a:moveTo>
                    <a:pt x="310" y="1"/>
                  </a:moveTo>
                  <a:cubicBezTo>
                    <a:pt x="273" y="1"/>
                    <a:pt x="236" y="6"/>
                    <a:pt x="200" y="17"/>
                  </a:cubicBezTo>
                  <a:cubicBezTo>
                    <a:pt x="92" y="52"/>
                    <a:pt x="1" y="159"/>
                    <a:pt x="8" y="274"/>
                  </a:cubicBezTo>
                  <a:cubicBezTo>
                    <a:pt x="123" y="223"/>
                    <a:pt x="250" y="197"/>
                    <a:pt x="387" y="197"/>
                  </a:cubicBezTo>
                  <a:cubicBezTo>
                    <a:pt x="519" y="197"/>
                    <a:pt x="660" y="221"/>
                    <a:pt x="810" y="269"/>
                  </a:cubicBezTo>
                  <a:cubicBezTo>
                    <a:pt x="725" y="192"/>
                    <a:pt x="639" y="111"/>
                    <a:pt x="536" y="59"/>
                  </a:cubicBezTo>
                  <a:cubicBezTo>
                    <a:pt x="467" y="23"/>
                    <a:pt x="388" y="1"/>
                    <a:pt x="310" y="1"/>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6418250" y="4399425"/>
              <a:ext cx="6725" cy="6075"/>
            </a:xfrm>
            <a:custGeom>
              <a:avLst/>
              <a:gdLst/>
              <a:ahLst/>
              <a:cxnLst/>
              <a:rect l="l" t="t" r="r" b="b"/>
              <a:pathLst>
                <a:path w="269" h="243" extrusionOk="0">
                  <a:moveTo>
                    <a:pt x="29" y="0"/>
                  </a:moveTo>
                  <a:cubicBezTo>
                    <a:pt x="0" y="45"/>
                    <a:pt x="8" y="135"/>
                    <a:pt x="60" y="190"/>
                  </a:cubicBezTo>
                  <a:cubicBezTo>
                    <a:pt x="92" y="224"/>
                    <a:pt x="139" y="242"/>
                    <a:pt x="185" y="242"/>
                  </a:cubicBezTo>
                  <a:cubicBezTo>
                    <a:pt x="214" y="242"/>
                    <a:pt x="243" y="235"/>
                    <a:pt x="269" y="220"/>
                  </a:cubicBezTo>
                  <a:cubicBezTo>
                    <a:pt x="163" y="182"/>
                    <a:pt x="75" y="101"/>
                    <a:pt x="29"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6419550" y="4405000"/>
              <a:ext cx="26750" cy="21775"/>
            </a:xfrm>
            <a:custGeom>
              <a:avLst/>
              <a:gdLst/>
              <a:ahLst/>
              <a:cxnLst/>
              <a:rect l="l" t="t" r="r" b="b"/>
              <a:pathLst>
                <a:path w="1070" h="871" extrusionOk="0">
                  <a:moveTo>
                    <a:pt x="981" y="0"/>
                  </a:moveTo>
                  <a:cubicBezTo>
                    <a:pt x="695" y="187"/>
                    <a:pt x="349" y="282"/>
                    <a:pt x="1" y="293"/>
                  </a:cubicBezTo>
                  <a:cubicBezTo>
                    <a:pt x="30" y="428"/>
                    <a:pt x="81" y="563"/>
                    <a:pt x="169" y="672"/>
                  </a:cubicBezTo>
                  <a:cubicBezTo>
                    <a:pt x="257" y="780"/>
                    <a:pt x="384" y="861"/>
                    <a:pt x="524" y="870"/>
                  </a:cubicBezTo>
                  <a:cubicBezTo>
                    <a:pt x="532" y="870"/>
                    <a:pt x="541" y="871"/>
                    <a:pt x="549" y="871"/>
                  </a:cubicBezTo>
                  <a:cubicBezTo>
                    <a:pt x="732" y="871"/>
                    <a:pt x="904" y="744"/>
                    <a:pt x="985" y="578"/>
                  </a:cubicBezTo>
                  <a:cubicBezTo>
                    <a:pt x="1069" y="404"/>
                    <a:pt x="1065" y="198"/>
                    <a:pt x="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6438025" y="4384400"/>
              <a:ext cx="23250" cy="8950"/>
            </a:xfrm>
            <a:custGeom>
              <a:avLst/>
              <a:gdLst/>
              <a:ahLst/>
              <a:cxnLst/>
              <a:rect l="l" t="t" r="r" b="b"/>
              <a:pathLst>
                <a:path w="930" h="358" extrusionOk="0">
                  <a:moveTo>
                    <a:pt x="452" y="0"/>
                  </a:moveTo>
                  <a:cubicBezTo>
                    <a:pt x="273" y="0"/>
                    <a:pt x="96" y="101"/>
                    <a:pt x="0" y="254"/>
                  </a:cubicBezTo>
                  <a:cubicBezTo>
                    <a:pt x="141" y="173"/>
                    <a:pt x="284" y="128"/>
                    <a:pt x="422" y="128"/>
                  </a:cubicBezTo>
                  <a:cubicBezTo>
                    <a:pt x="449" y="128"/>
                    <a:pt x="477" y="129"/>
                    <a:pt x="504" y="133"/>
                  </a:cubicBezTo>
                  <a:cubicBezTo>
                    <a:pt x="667" y="151"/>
                    <a:pt x="821" y="233"/>
                    <a:pt x="930" y="357"/>
                  </a:cubicBezTo>
                  <a:cubicBezTo>
                    <a:pt x="876" y="168"/>
                    <a:pt x="697" y="23"/>
                    <a:pt x="501" y="3"/>
                  </a:cubicBezTo>
                  <a:cubicBezTo>
                    <a:pt x="485" y="1"/>
                    <a:pt x="469" y="0"/>
                    <a:pt x="452"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6397350" y="4380400"/>
              <a:ext cx="17550" cy="8450"/>
            </a:xfrm>
            <a:custGeom>
              <a:avLst/>
              <a:gdLst/>
              <a:ahLst/>
              <a:cxnLst/>
              <a:rect l="l" t="t" r="r" b="b"/>
              <a:pathLst>
                <a:path w="702" h="338" extrusionOk="0">
                  <a:moveTo>
                    <a:pt x="317" y="0"/>
                  </a:moveTo>
                  <a:cubicBezTo>
                    <a:pt x="282" y="0"/>
                    <a:pt x="247" y="5"/>
                    <a:pt x="213" y="15"/>
                  </a:cubicBezTo>
                  <a:cubicBezTo>
                    <a:pt x="108" y="43"/>
                    <a:pt x="12" y="139"/>
                    <a:pt x="0" y="246"/>
                  </a:cubicBezTo>
                  <a:cubicBezTo>
                    <a:pt x="58" y="150"/>
                    <a:pt x="174" y="98"/>
                    <a:pt x="288" y="98"/>
                  </a:cubicBezTo>
                  <a:cubicBezTo>
                    <a:pt x="303" y="98"/>
                    <a:pt x="318" y="99"/>
                    <a:pt x="333" y="101"/>
                  </a:cubicBezTo>
                  <a:cubicBezTo>
                    <a:pt x="460" y="118"/>
                    <a:pt x="575" y="192"/>
                    <a:pt x="702" y="337"/>
                  </a:cubicBezTo>
                  <a:cubicBezTo>
                    <a:pt x="666" y="236"/>
                    <a:pt x="607" y="126"/>
                    <a:pt x="519" y="64"/>
                  </a:cubicBezTo>
                  <a:cubicBezTo>
                    <a:pt x="460" y="21"/>
                    <a:pt x="389" y="0"/>
                    <a:pt x="317"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6479850" y="4386825"/>
              <a:ext cx="27875" cy="27325"/>
            </a:xfrm>
            <a:custGeom>
              <a:avLst/>
              <a:gdLst/>
              <a:ahLst/>
              <a:cxnLst/>
              <a:rect l="l" t="t" r="r" b="b"/>
              <a:pathLst>
                <a:path w="1115" h="1093" extrusionOk="0">
                  <a:moveTo>
                    <a:pt x="671" y="1"/>
                  </a:moveTo>
                  <a:cubicBezTo>
                    <a:pt x="470" y="1"/>
                    <a:pt x="214" y="137"/>
                    <a:pt x="63" y="260"/>
                  </a:cubicBezTo>
                  <a:lnTo>
                    <a:pt x="0" y="979"/>
                  </a:lnTo>
                  <a:cubicBezTo>
                    <a:pt x="135" y="1050"/>
                    <a:pt x="286" y="1093"/>
                    <a:pt x="436" y="1093"/>
                  </a:cubicBezTo>
                  <a:cubicBezTo>
                    <a:pt x="513" y="1093"/>
                    <a:pt x="589" y="1081"/>
                    <a:pt x="663" y="1056"/>
                  </a:cubicBezTo>
                  <a:cubicBezTo>
                    <a:pt x="880" y="983"/>
                    <a:pt x="1062" y="780"/>
                    <a:pt x="1089" y="538"/>
                  </a:cubicBezTo>
                  <a:cubicBezTo>
                    <a:pt x="1115" y="296"/>
                    <a:pt x="952" y="37"/>
                    <a:pt x="728" y="5"/>
                  </a:cubicBezTo>
                  <a:cubicBezTo>
                    <a:pt x="710" y="2"/>
                    <a:pt x="691" y="1"/>
                    <a:pt x="671"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6422600" y="4581275"/>
              <a:ext cx="83275" cy="76650"/>
            </a:xfrm>
            <a:custGeom>
              <a:avLst/>
              <a:gdLst/>
              <a:ahLst/>
              <a:cxnLst/>
              <a:rect l="l" t="t" r="r" b="b"/>
              <a:pathLst>
                <a:path w="3331" h="3066" extrusionOk="0">
                  <a:moveTo>
                    <a:pt x="1540" y="1"/>
                  </a:moveTo>
                  <a:cubicBezTo>
                    <a:pt x="1535" y="1"/>
                    <a:pt x="1529" y="1"/>
                    <a:pt x="1524" y="2"/>
                  </a:cubicBezTo>
                  <a:cubicBezTo>
                    <a:pt x="1445" y="10"/>
                    <a:pt x="1389" y="83"/>
                    <a:pt x="1383" y="162"/>
                  </a:cubicBezTo>
                  <a:cubicBezTo>
                    <a:pt x="1368" y="337"/>
                    <a:pt x="1488" y="475"/>
                    <a:pt x="1612" y="586"/>
                  </a:cubicBezTo>
                  <a:cubicBezTo>
                    <a:pt x="1720" y="679"/>
                    <a:pt x="1838" y="766"/>
                    <a:pt x="1910" y="891"/>
                  </a:cubicBezTo>
                  <a:cubicBezTo>
                    <a:pt x="1980" y="1015"/>
                    <a:pt x="1984" y="1192"/>
                    <a:pt x="1906" y="1295"/>
                  </a:cubicBezTo>
                  <a:cubicBezTo>
                    <a:pt x="1537" y="1640"/>
                    <a:pt x="1168" y="1986"/>
                    <a:pt x="799" y="2330"/>
                  </a:cubicBezTo>
                  <a:cubicBezTo>
                    <a:pt x="581" y="2346"/>
                    <a:pt x="365" y="2375"/>
                    <a:pt x="165" y="2459"/>
                  </a:cubicBezTo>
                  <a:cubicBezTo>
                    <a:pt x="116" y="2481"/>
                    <a:pt x="65" y="2505"/>
                    <a:pt x="35" y="2549"/>
                  </a:cubicBezTo>
                  <a:cubicBezTo>
                    <a:pt x="5" y="2592"/>
                    <a:pt x="1" y="2659"/>
                    <a:pt x="42" y="2694"/>
                  </a:cubicBezTo>
                  <a:cubicBezTo>
                    <a:pt x="70" y="2720"/>
                    <a:pt x="111" y="2723"/>
                    <a:pt x="150" y="2726"/>
                  </a:cubicBezTo>
                  <a:cubicBezTo>
                    <a:pt x="222" y="2730"/>
                    <a:pt x="291" y="2734"/>
                    <a:pt x="363" y="2739"/>
                  </a:cubicBezTo>
                  <a:lnTo>
                    <a:pt x="360" y="2741"/>
                  </a:lnTo>
                  <a:cubicBezTo>
                    <a:pt x="312" y="2787"/>
                    <a:pt x="262" y="2834"/>
                    <a:pt x="243" y="2896"/>
                  </a:cubicBezTo>
                  <a:cubicBezTo>
                    <a:pt x="223" y="2958"/>
                    <a:pt x="245" y="3039"/>
                    <a:pt x="307" y="3060"/>
                  </a:cubicBezTo>
                  <a:cubicBezTo>
                    <a:pt x="318" y="3064"/>
                    <a:pt x="330" y="3066"/>
                    <a:pt x="342" y="3066"/>
                  </a:cubicBezTo>
                  <a:cubicBezTo>
                    <a:pt x="376" y="3066"/>
                    <a:pt x="412" y="3051"/>
                    <a:pt x="444" y="3038"/>
                  </a:cubicBezTo>
                  <a:cubicBezTo>
                    <a:pt x="625" y="2959"/>
                    <a:pt x="806" y="2880"/>
                    <a:pt x="1017" y="2833"/>
                  </a:cubicBezTo>
                  <a:cubicBezTo>
                    <a:pt x="1216" y="2871"/>
                    <a:pt x="1415" y="2892"/>
                    <a:pt x="1622" y="2898"/>
                  </a:cubicBezTo>
                  <a:cubicBezTo>
                    <a:pt x="1630" y="2898"/>
                    <a:pt x="1637" y="2898"/>
                    <a:pt x="1645" y="2898"/>
                  </a:cubicBezTo>
                  <a:cubicBezTo>
                    <a:pt x="1736" y="2898"/>
                    <a:pt x="1825" y="2881"/>
                    <a:pt x="1912" y="2851"/>
                  </a:cubicBezTo>
                  <a:cubicBezTo>
                    <a:pt x="2385" y="2681"/>
                    <a:pt x="2857" y="2512"/>
                    <a:pt x="3330" y="2342"/>
                  </a:cubicBezTo>
                  <a:cubicBezTo>
                    <a:pt x="3279" y="2045"/>
                    <a:pt x="3255" y="1741"/>
                    <a:pt x="3249" y="1431"/>
                  </a:cubicBezTo>
                  <a:cubicBezTo>
                    <a:pt x="2960" y="1245"/>
                    <a:pt x="2868" y="855"/>
                    <a:pt x="2601" y="637"/>
                  </a:cubicBezTo>
                  <a:cubicBezTo>
                    <a:pt x="2346" y="429"/>
                    <a:pt x="1961" y="405"/>
                    <a:pt x="1743" y="157"/>
                  </a:cubicBezTo>
                  <a:cubicBezTo>
                    <a:pt x="1685" y="89"/>
                    <a:pt x="1629" y="1"/>
                    <a:pt x="1540"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6448525" y="4640525"/>
              <a:ext cx="27500" cy="11975"/>
            </a:xfrm>
            <a:custGeom>
              <a:avLst/>
              <a:gdLst/>
              <a:ahLst/>
              <a:cxnLst/>
              <a:rect l="l" t="t" r="r" b="b"/>
              <a:pathLst>
                <a:path w="1100" h="479" extrusionOk="0">
                  <a:moveTo>
                    <a:pt x="1044" y="0"/>
                  </a:moveTo>
                  <a:cubicBezTo>
                    <a:pt x="1039" y="0"/>
                    <a:pt x="1035" y="1"/>
                    <a:pt x="1030" y="2"/>
                  </a:cubicBezTo>
                  <a:cubicBezTo>
                    <a:pt x="690" y="107"/>
                    <a:pt x="355" y="236"/>
                    <a:pt x="37" y="384"/>
                  </a:cubicBezTo>
                  <a:cubicBezTo>
                    <a:pt x="11" y="394"/>
                    <a:pt x="1" y="425"/>
                    <a:pt x="12" y="449"/>
                  </a:cubicBezTo>
                  <a:cubicBezTo>
                    <a:pt x="21" y="468"/>
                    <a:pt x="39" y="479"/>
                    <a:pt x="58" y="479"/>
                  </a:cubicBezTo>
                  <a:cubicBezTo>
                    <a:pt x="65" y="479"/>
                    <a:pt x="72" y="478"/>
                    <a:pt x="79" y="473"/>
                  </a:cubicBezTo>
                  <a:cubicBezTo>
                    <a:pt x="394" y="327"/>
                    <a:pt x="724" y="201"/>
                    <a:pt x="1059" y="97"/>
                  </a:cubicBezTo>
                  <a:cubicBezTo>
                    <a:pt x="1085" y="89"/>
                    <a:pt x="1100" y="62"/>
                    <a:pt x="1092" y="36"/>
                  </a:cubicBezTo>
                  <a:cubicBezTo>
                    <a:pt x="1085" y="14"/>
                    <a:pt x="1066" y="0"/>
                    <a:pt x="1044"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6431025" y="4639300"/>
              <a:ext cx="13825" cy="10950"/>
            </a:xfrm>
            <a:custGeom>
              <a:avLst/>
              <a:gdLst/>
              <a:ahLst/>
              <a:cxnLst/>
              <a:rect l="l" t="t" r="r" b="b"/>
              <a:pathLst>
                <a:path w="553" h="438" extrusionOk="0">
                  <a:moveTo>
                    <a:pt x="497" y="0"/>
                  </a:moveTo>
                  <a:cubicBezTo>
                    <a:pt x="486" y="0"/>
                    <a:pt x="475" y="4"/>
                    <a:pt x="465" y="11"/>
                  </a:cubicBezTo>
                  <a:lnTo>
                    <a:pt x="27" y="348"/>
                  </a:lnTo>
                  <a:cubicBezTo>
                    <a:pt x="5" y="365"/>
                    <a:pt x="0" y="395"/>
                    <a:pt x="17" y="417"/>
                  </a:cubicBezTo>
                  <a:cubicBezTo>
                    <a:pt x="27" y="430"/>
                    <a:pt x="43" y="437"/>
                    <a:pt x="57" y="437"/>
                  </a:cubicBezTo>
                  <a:cubicBezTo>
                    <a:pt x="68" y="437"/>
                    <a:pt x="78" y="434"/>
                    <a:pt x="89" y="427"/>
                  </a:cubicBezTo>
                  <a:lnTo>
                    <a:pt x="526" y="90"/>
                  </a:lnTo>
                  <a:cubicBezTo>
                    <a:pt x="548" y="72"/>
                    <a:pt x="553" y="43"/>
                    <a:pt x="536" y="20"/>
                  </a:cubicBezTo>
                  <a:cubicBezTo>
                    <a:pt x="525" y="7"/>
                    <a:pt x="511" y="0"/>
                    <a:pt x="497"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6457725" y="4646475"/>
              <a:ext cx="17675" cy="7325"/>
            </a:xfrm>
            <a:custGeom>
              <a:avLst/>
              <a:gdLst/>
              <a:ahLst/>
              <a:cxnLst/>
              <a:rect l="l" t="t" r="r" b="b"/>
              <a:pathLst>
                <a:path w="707" h="293" extrusionOk="0">
                  <a:moveTo>
                    <a:pt x="652" y="0"/>
                  </a:moveTo>
                  <a:cubicBezTo>
                    <a:pt x="647" y="0"/>
                    <a:pt x="641" y="1"/>
                    <a:pt x="636" y="3"/>
                  </a:cubicBezTo>
                  <a:lnTo>
                    <a:pt x="40" y="194"/>
                  </a:lnTo>
                  <a:cubicBezTo>
                    <a:pt x="16" y="204"/>
                    <a:pt x="1" y="231"/>
                    <a:pt x="9" y="257"/>
                  </a:cubicBezTo>
                  <a:cubicBezTo>
                    <a:pt x="16" y="278"/>
                    <a:pt x="36" y="292"/>
                    <a:pt x="57" y="292"/>
                  </a:cubicBezTo>
                  <a:cubicBezTo>
                    <a:pt x="60" y="292"/>
                    <a:pt x="65" y="290"/>
                    <a:pt x="71" y="289"/>
                  </a:cubicBezTo>
                  <a:lnTo>
                    <a:pt x="668" y="97"/>
                  </a:lnTo>
                  <a:cubicBezTo>
                    <a:pt x="692" y="88"/>
                    <a:pt x="706" y="61"/>
                    <a:pt x="699" y="34"/>
                  </a:cubicBezTo>
                  <a:cubicBezTo>
                    <a:pt x="692" y="14"/>
                    <a:pt x="673" y="0"/>
                    <a:pt x="652"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6502300" y="4613825"/>
              <a:ext cx="21550" cy="32300"/>
            </a:xfrm>
            <a:custGeom>
              <a:avLst/>
              <a:gdLst/>
              <a:ahLst/>
              <a:cxnLst/>
              <a:rect l="l" t="t" r="r" b="b"/>
              <a:pathLst>
                <a:path w="862" h="1292" extrusionOk="0">
                  <a:moveTo>
                    <a:pt x="622" y="1"/>
                  </a:moveTo>
                  <a:lnTo>
                    <a:pt x="0" y="32"/>
                  </a:lnTo>
                  <a:lnTo>
                    <a:pt x="10" y="1205"/>
                  </a:lnTo>
                  <a:lnTo>
                    <a:pt x="862" y="1291"/>
                  </a:lnTo>
                  <a:lnTo>
                    <a:pt x="862" y="1291"/>
                  </a:lnTo>
                  <a:lnTo>
                    <a:pt x="6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6509550" y="4481375"/>
              <a:ext cx="89625" cy="167375"/>
            </a:xfrm>
            <a:custGeom>
              <a:avLst/>
              <a:gdLst/>
              <a:ahLst/>
              <a:cxnLst/>
              <a:rect l="l" t="t" r="r" b="b"/>
              <a:pathLst>
                <a:path w="3585" h="6695" extrusionOk="0">
                  <a:moveTo>
                    <a:pt x="589" y="1"/>
                  </a:moveTo>
                  <a:lnTo>
                    <a:pt x="189" y="861"/>
                  </a:lnTo>
                  <a:lnTo>
                    <a:pt x="57" y="3656"/>
                  </a:lnTo>
                  <a:lnTo>
                    <a:pt x="1189" y="4623"/>
                  </a:lnTo>
                  <a:lnTo>
                    <a:pt x="1" y="5276"/>
                  </a:lnTo>
                  <a:lnTo>
                    <a:pt x="44" y="6694"/>
                  </a:lnTo>
                  <a:cubicBezTo>
                    <a:pt x="44" y="6694"/>
                    <a:pt x="2245" y="6648"/>
                    <a:pt x="2597" y="6563"/>
                  </a:cubicBezTo>
                  <a:cubicBezTo>
                    <a:pt x="2948" y="6477"/>
                    <a:pt x="3584" y="5674"/>
                    <a:pt x="3584" y="5138"/>
                  </a:cubicBezTo>
                  <a:cubicBezTo>
                    <a:pt x="3584" y="4602"/>
                    <a:pt x="1751" y="1259"/>
                    <a:pt x="1507" y="789"/>
                  </a:cubicBezTo>
                  <a:cubicBezTo>
                    <a:pt x="1262" y="319"/>
                    <a:pt x="589" y="1"/>
                    <a:pt x="589" y="1"/>
                  </a:cubicBezTo>
                  <a:close/>
                </a:path>
              </a:pathLst>
            </a:custGeom>
            <a:solidFill>
              <a:srgbClr val="364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6505950" y="4491200"/>
              <a:ext cx="11200" cy="85050"/>
            </a:xfrm>
            <a:custGeom>
              <a:avLst/>
              <a:gdLst/>
              <a:ahLst/>
              <a:cxnLst/>
              <a:rect l="l" t="t" r="r" b="b"/>
              <a:pathLst>
                <a:path w="448" h="3402" extrusionOk="0">
                  <a:moveTo>
                    <a:pt x="388" y="0"/>
                  </a:moveTo>
                  <a:cubicBezTo>
                    <a:pt x="367" y="0"/>
                    <a:pt x="346" y="14"/>
                    <a:pt x="339" y="36"/>
                  </a:cubicBezTo>
                  <a:cubicBezTo>
                    <a:pt x="0" y="1111"/>
                    <a:pt x="3" y="2294"/>
                    <a:pt x="343" y="3367"/>
                  </a:cubicBezTo>
                  <a:cubicBezTo>
                    <a:pt x="350" y="3388"/>
                    <a:pt x="370" y="3402"/>
                    <a:pt x="391" y="3402"/>
                  </a:cubicBezTo>
                  <a:cubicBezTo>
                    <a:pt x="393" y="3402"/>
                    <a:pt x="397" y="3402"/>
                    <a:pt x="400" y="3402"/>
                  </a:cubicBezTo>
                  <a:cubicBezTo>
                    <a:pt x="402" y="3402"/>
                    <a:pt x="404" y="3402"/>
                    <a:pt x="406" y="3402"/>
                  </a:cubicBezTo>
                  <a:cubicBezTo>
                    <a:pt x="433" y="3393"/>
                    <a:pt x="447" y="3365"/>
                    <a:pt x="439" y="3339"/>
                  </a:cubicBezTo>
                  <a:cubicBezTo>
                    <a:pt x="105" y="2284"/>
                    <a:pt x="102" y="1122"/>
                    <a:pt x="436" y="65"/>
                  </a:cubicBezTo>
                  <a:cubicBezTo>
                    <a:pt x="443" y="39"/>
                    <a:pt x="428" y="11"/>
                    <a:pt x="402" y="2"/>
                  </a:cubicBezTo>
                  <a:cubicBezTo>
                    <a:pt x="398" y="1"/>
                    <a:pt x="393" y="0"/>
                    <a:pt x="388"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6542875" y="4593975"/>
              <a:ext cx="31250" cy="6575"/>
            </a:xfrm>
            <a:custGeom>
              <a:avLst/>
              <a:gdLst/>
              <a:ahLst/>
              <a:cxnLst/>
              <a:rect l="l" t="t" r="r" b="b"/>
              <a:pathLst>
                <a:path w="1250" h="263" extrusionOk="0">
                  <a:moveTo>
                    <a:pt x="494" y="0"/>
                  </a:moveTo>
                  <a:cubicBezTo>
                    <a:pt x="341" y="0"/>
                    <a:pt x="188" y="22"/>
                    <a:pt x="41" y="66"/>
                  </a:cubicBezTo>
                  <a:cubicBezTo>
                    <a:pt x="15" y="74"/>
                    <a:pt x="1" y="102"/>
                    <a:pt x="8" y="128"/>
                  </a:cubicBezTo>
                  <a:cubicBezTo>
                    <a:pt x="15" y="149"/>
                    <a:pt x="34" y="163"/>
                    <a:pt x="55" y="163"/>
                  </a:cubicBezTo>
                  <a:cubicBezTo>
                    <a:pt x="60" y="163"/>
                    <a:pt x="65" y="162"/>
                    <a:pt x="70" y="161"/>
                  </a:cubicBezTo>
                  <a:cubicBezTo>
                    <a:pt x="209" y="119"/>
                    <a:pt x="353" y="99"/>
                    <a:pt x="497" y="99"/>
                  </a:cubicBezTo>
                  <a:cubicBezTo>
                    <a:pt x="730" y="99"/>
                    <a:pt x="962" y="152"/>
                    <a:pt x="1170" y="257"/>
                  </a:cubicBezTo>
                  <a:cubicBezTo>
                    <a:pt x="1178" y="261"/>
                    <a:pt x="1185" y="263"/>
                    <a:pt x="1193" y="263"/>
                  </a:cubicBezTo>
                  <a:cubicBezTo>
                    <a:pt x="1211" y="263"/>
                    <a:pt x="1230" y="252"/>
                    <a:pt x="1238" y="236"/>
                  </a:cubicBezTo>
                  <a:cubicBezTo>
                    <a:pt x="1249" y="211"/>
                    <a:pt x="1240" y="181"/>
                    <a:pt x="1215" y="169"/>
                  </a:cubicBezTo>
                  <a:cubicBezTo>
                    <a:pt x="993" y="58"/>
                    <a:pt x="744" y="0"/>
                    <a:pt x="494"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6542850" y="4576225"/>
              <a:ext cx="25175" cy="16250"/>
            </a:xfrm>
            <a:custGeom>
              <a:avLst/>
              <a:gdLst/>
              <a:ahLst/>
              <a:cxnLst/>
              <a:rect l="l" t="t" r="r" b="b"/>
              <a:pathLst>
                <a:path w="1007" h="650" extrusionOk="0">
                  <a:moveTo>
                    <a:pt x="952" y="0"/>
                  </a:moveTo>
                  <a:cubicBezTo>
                    <a:pt x="949" y="0"/>
                    <a:pt x="946" y="0"/>
                    <a:pt x="943" y="1"/>
                  </a:cubicBezTo>
                  <a:cubicBezTo>
                    <a:pt x="580" y="69"/>
                    <a:pt x="243" y="277"/>
                    <a:pt x="18" y="570"/>
                  </a:cubicBezTo>
                  <a:cubicBezTo>
                    <a:pt x="1" y="591"/>
                    <a:pt x="4" y="622"/>
                    <a:pt x="27" y="639"/>
                  </a:cubicBezTo>
                  <a:cubicBezTo>
                    <a:pt x="36" y="647"/>
                    <a:pt x="46" y="650"/>
                    <a:pt x="57" y="650"/>
                  </a:cubicBezTo>
                  <a:cubicBezTo>
                    <a:pt x="71" y="650"/>
                    <a:pt x="86" y="644"/>
                    <a:pt x="97" y="631"/>
                  </a:cubicBezTo>
                  <a:cubicBezTo>
                    <a:pt x="307" y="355"/>
                    <a:pt x="622" y="163"/>
                    <a:pt x="961" y="98"/>
                  </a:cubicBezTo>
                  <a:cubicBezTo>
                    <a:pt x="987" y="92"/>
                    <a:pt x="1006" y="68"/>
                    <a:pt x="1001" y="40"/>
                  </a:cubicBezTo>
                  <a:cubicBezTo>
                    <a:pt x="996" y="17"/>
                    <a:pt x="975" y="0"/>
                    <a:pt x="952"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6213475" y="4315100"/>
              <a:ext cx="38250" cy="613325"/>
            </a:xfrm>
            <a:custGeom>
              <a:avLst/>
              <a:gdLst/>
              <a:ahLst/>
              <a:cxnLst/>
              <a:rect l="l" t="t" r="r" b="b"/>
              <a:pathLst>
                <a:path w="1530" h="24533" extrusionOk="0">
                  <a:moveTo>
                    <a:pt x="1262" y="1"/>
                  </a:moveTo>
                  <a:cubicBezTo>
                    <a:pt x="1192" y="1"/>
                    <a:pt x="1132" y="57"/>
                    <a:pt x="1130" y="127"/>
                  </a:cubicBezTo>
                  <a:lnTo>
                    <a:pt x="5" y="24387"/>
                  </a:lnTo>
                  <a:cubicBezTo>
                    <a:pt x="1" y="24462"/>
                    <a:pt x="58" y="24523"/>
                    <a:pt x="131" y="24526"/>
                  </a:cubicBezTo>
                  <a:lnTo>
                    <a:pt x="263" y="24532"/>
                  </a:lnTo>
                  <a:cubicBezTo>
                    <a:pt x="265" y="24532"/>
                    <a:pt x="267" y="24532"/>
                    <a:pt x="270" y="24532"/>
                  </a:cubicBezTo>
                  <a:cubicBezTo>
                    <a:pt x="338" y="24532"/>
                    <a:pt x="397" y="24476"/>
                    <a:pt x="400" y="24406"/>
                  </a:cubicBezTo>
                  <a:lnTo>
                    <a:pt x="1526" y="146"/>
                  </a:lnTo>
                  <a:cubicBezTo>
                    <a:pt x="1530" y="73"/>
                    <a:pt x="1472" y="10"/>
                    <a:pt x="1399" y="8"/>
                  </a:cubicBezTo>
                  <a:lnTo>
                    <a:pt x="1268" y="1"/>
                  </a:lnTo>
                  <a:cubicBezTo>
                    <a:pt x="1266" y="1"/>
                    <a:pt x="1264" y="1"/>
                    <a:pt x="1262" y="1"/>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6196375" y="4823750"/>
              <a:ext cx="53325" cy="8550"/>
            </a:xfrm>
            <a:custGeom>
              <a:avLst/>
              <a:gdLst/>
              <a:ahLst/>
              <a:cxnLst/>
              <a:rect l="l" t="t" r="r" b="b"/>
              <a:pathLst>
                <a:path w="2133" h="342" extrusionOk="0">
                  <a:moveTo>
                    <a:pt x="163" y="1"/>
                  </a:moveTo>
                  <a:cubicBezTo>
                    <a:pt x="72" y="1"/>
                    <a:pt x="0" y="74"/>
                    <a:pt x="0" y="164"/>
                  </a:cubicBezTo>
                  <a:lnTo>
                    <a:pt x="0" y="178"/>
                  </a:lnTo>
                  <a:cubicBezTo>
                    <a:pt x="0" y="268"/>
                    <a:pt x="72" y="339"/>
                    <a:pt x="163" y="341"/>
                  </a:cubicBezTo>
                  <a:lnTo>
                    <a:pt x="1970" y="341"/>
                  </a:lnTo>
                  <a:cubicBezTo>
                    <a:pt x="2061" y="341"/>
                    <a:pt x="2133" y="267"/>
                    <a:pt x="2133" y="178"/>
                  </a:cubicBezTo>
                  <a:lnTo>
                    <a:pt x="2133" y="164"/>
                  </a:lnTo>
                  <a:cubicBezTo>
                    <a:pt x="2133" y="73"/>
                    <a:pt x="2059" y="1"/>
                    <a:pt x="1970" y="1"/>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6125075" y="4915550"/>
              <a:ext cx="97400" cy="104675"/>
            </a:xfrm>
            <a:custGeom>
              <a:avLst/>
              <a:gdLst/>
              <a:ahLst/>
              <a:cxnLst/>
              <a:rect l="l" t="t" r="r" b="b"/>
              <a:pathLst>
                <a:path w="3896" h="4187" extrusionOk="0">
                  <a:moveTo>
                    <a:pt x="3646" y="1"/>
                  </a:moveTo>
                  <a:lnTo>
                    <a:pt x="60" y="3904"/>
                  </a:lnTo>
                  <a:cubicBezTo>
                    <a:pt x="0" y="3969"/>
                    <a:pt x="4" y="4072"/>
                    <a:pt x="71" y="4132"/>
                  </a:cubicBezTo>
                  <a:lnTo>
                    <a:pt x="81" y="4143"/>
                  </a:lnTo>
                  <a:cubicBezTo>
                    <a:pt x="112" y="4172"/>
                    <a:pt x="151" y="4187"/>
                    <a:pt x="190" y="4187"/>
                  </a:cubicBezTo>
                  <a:cubicBezTo>
                    <a:pt x="234" y="4187"/>
                    <a:pt x="278" y="4168"/>
                    <a:pt x="309" y="4132"/>
                  </a:cubicBezTo>
                  <a:lnTo>
                    <a:pt x="3895" y="230"/>
                  </a:lnTo>
                  <a:lnTo>
                    <a:pt x="3646" y="1"/>
                  </a:ln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6215750" y="4922900"/>
              <a:ext cx="50875" cy="91675"/>
            </a:xfrm>
            <a:custGeom>
              <a:avLst/>
              <a:gdLst/>
              <a:ahLst/>
              <a:cxnLst/>
              <a:rect l="l" t="t" r="r" b="b"/>
              <a:pathLst>
                <a:path w="2035" h="3667" extrusionOk="0">
                  <a:moveTo>
                    <a:pt x="295" y="0"/>
                  </a:moveTo>
                  <a:lnTo>
                    <a:pt x="0" y="167"/>
                  </a:lnTo>
                  <a:lnTo>
                    <a:pt x="1710" y="3611"/>
                  </a:lnTo>
                  <a:cubicBezTo>
                    <a:pt x="1729" y="3648"/>
                    <a:pt x="1768" y="3667"/>
                    <a:pt x="1814" y="3667"/>
                  </a:cubicBezTo>
                  <a:cubicBezTo>
                    <a:pt x="1845" y="3667"/>
                    <a:pt x="1880" y="3657"/>
                    <a:pt x="1913" y="3638"/>
                  </a:cubicBezTo>
                  <a:cubicBezTo>
                    <a:pt x="1994" y="3592"/>
                    <a:pt x="2035" y="3506"/>
                    <a:pt x="2004" y="3444"/>
                  </a:cubicBezTo>
                  <a:lnTo>
                    <a:pt x="295" y="0"/>
                  </a:ln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6199775" y="4921275"/>
              <a:ext cx="24000" cy="111125"/>
            </a:xfrm>
            <a:custGeom>
              <a:avLst/>
              <a:gdLst/>
              <a:ahLst/>
              <a:cxnLst/>
              <a:rect l="l" t="t" r="r" b="b"/>
              <a:pathLst>
                <a:path w="960" h="4445" extrusionOk="0">
                  <a:moveTo>
                    <a:pt x="623" y="1"/>
                  </a:moveTo>
                  <a:lnTo>
                    <a:pt x="17" y="4238"/>
                  </a:lnTo>
                  <a:cubicBezTo>
                    <a:pt x="1" y="4339"/>
                    <a:pt x="67" y="4432"/>
                    <a:pt x="164" y="4444"/>
                  </a:cubicBezTo>
                  <a:cubicBezTo>
                    <a:pt x="170" y="4445"/>
                    <a:pt x="176" y="4445"/>
                    <a:pt x="182" y="4445"/>
                  </a:cubicBezTo>
                  <a:cubicBezTo>
                    <a:pt x="264" y="4445"/>
                    <a:pt x="335" y="4379"/>
                    <a:pt x="349" y="4290"/>
                  </a:cubicBezTo>
                  <a:lnTo>
                    <a:pt x="960" y="38"/>
                  </a:lnTo>
                  <a:lnTo>
                    <a:pt x="623" y="1"/>
                  </a:ln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6098850" y="4360000"/>
              <a:ext cx="264150" cy="376925"/>
            </a:xfrm>
            <a:custGeom>
              <a:avLst/>
              <a:gdLst/>
              <a:ahLst/>
              <a:cxnLst/>
              <a:rect l="l" t="t" r="r" b="b"/>
              <a:pathLst>
                <a:path w="10566" h="15077" extrusionOk="0">
                  <a:moveTo>
                    <a:pt x="878" y="1"/>
                  </a:moveTo>
                  <a:lnTo>
                    <a:pt x="1" y="15076"/>
                  </a:lnTo>
                  <a:lnTo>
                    <a:pt x="9690" y="15076"/>
                  </a:lnTo>
                  <a:lnTo>
                    <a:pt x="10566" y="1"/>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6111500" y="4353350"/>
              <a:ext cx="260800" cy="13350"/>
            </a:xfrm>
            <a:custGeom>
              <a:avLst/>
              <a:gdLst/>
              <a:ahLst/>
              <a:cxnLst/>
              <a:rect l="l" t="t" r="r" b="b"/>
              <a:pathLst>
                <a:path w="10432" h="534" extrusionOk="0">
                  <a:moveTo>
                    <a:pt x="256" y="1"/>
                  </a:moveTo>
                  <a:cubicBezTo>
                    <a:pt x="115" y="1"/>
                    <a:pt x="1" y="115"/>
                    <a:pt x="1" y="256"/>
                  </a:cubicBezTo>
                  <a:lnTo>
                    <a:pt x="1" y="278"/>
                  </a:lnTo>
                  <a:cubicBezTo>
                    <a:pt x="1" y="419"/>
                    <a:pt x="115" y="534"/>
                    <a:pt x="256" y="534"/>
                  </a:cubicBezTo>
                  <a:lnTo>
                    <a:pt x="10176" y="534"/>
                  </a:lnTo>
                  <a:cubicBezTo>
                    <a:pt x="10317" y="534"/>
                    <a:pt x="10431" y="419"/>
                    <a:pt x="10431" y="278"/>
                  </a:cubicBezTo>
                  <a:lnTo>
                    <a:pt x="10431" y="256"/>
                  </a:lnTo>
                  <a:cubicBezTo>
                    <a:pt x="10431" y="115"/>
                    <a:pt x="10317" y="1"/>
                    <a:pt x="10176" y="1"/>
                  </a:cubicBezTo>
                  <a:close/>
                </a:path>
              </a:pathLst>
            </a:custGeom>
            <a:solidFill>
              <a:srgbClr val="576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6089400" y="4730225"/>
              <a:ext cx="260775" cy="13325"/>
            </a:xfrm>
            <a:custGeom>
              <a:avLst/>
              <a:gdLst/>
              <a:ahLst/>
              <a:cxnLst/>
              <a:rect l="l" t="t" r="r" b="b"/>
              <a:pathLst>
                <a:path w="10431" h="533" extrusionOk="0">
                  <a:moveTo>
                    <a:pt x="255" y="0"/>
                  </a:moveTo>
                  <a:cubicBezTo>
                    <a:pt x="115" y="0"/>
                    <a:pt x="0" y="115"/>
                    <a:pt x="0" y="256"/>
                  </a:cubicBezTo>
                  <a:lnTo>
                    <a:pt x="0" y="278"/>
                  </a:lnTo>
                  <a:cubicBezTo>
                    <a:pt x="0" y="419"/>
                    <a:pt x="114" y="532"/>
                    <a:pt x="253" y="532"/>
                  </a:cubicBezTo>
                  <a:cubicBezTo>
                    <a:pt x="254" y="532"/>
                    <a:pt x="254" y="532"/>
                    <a:pt x="255" y="532"/>
                  </a:cubicBezTo>
                  <a:lnTo>
                    <a:pt x="10175" y="532"/>
                  </a:lnTo>
                  <a:cubicBezTo>
                    <a:pt x="10316" y="532"/>
                    <a:pt x="10431" y="419"/>
                    <a:pt x="10431" y="278"/>
                  </a:cubicBezTo>
                  <a:lnTo>
                    <a:pt x="10431" y="256"/>
                  </a:lnTo>
                  <a:cubicBezTo>
                    <a:pt x="10431" y="115"/>
                    <a:pt x="10316" y="0"/>
                    <a:pt x="10175" y="0"/>
                  </a:cubicBezTo>
                  <a:close/>
                </a:path>
              </a:pathLst>
            </a:custGeom>
            <a:solidFill>
              <a:srgbClr val="576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6149875" y="4442950"/>
              <a:ext cx="27200" cy="187425"/>
            </a:xfrm>
            <a:custGeom>
              <a:avLst/>
              <a:gdLst/>
              <a:ahLst/>
              <a:cxnLst/>
              <a:rect l="l" t="t" r="r" b="b"/>
              <a:pathLst>
                <a:path w="1088" h="7497" extrusionOk="0">
                  <a:moveTo>
                    <a:pt x="390" y="1"/>
                  </a:moveTo>
                  <a:lnTo>
                    <a:pt x="1" y="7496"/>
                  </a:lnTo>
                  <a:lnTo>
                    <a:pt x="699" y="7496"/>
                  </a:lnTo>
                  <a:lnTo>
                    <a:pt x="1087" y="1"/>
                  </a:lnTo>
                  <a:close/>
                </a:path>
              </a:pathLst>
            </a:custGeom>
            <a:solidFill>
              <a:srgbClr val="D4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6179825" y="4460400"/>
              <a:ext cx="27425" cy="169975"/>
            </a:xfrm>
            <a:custGeom>
              <a:avLst/>
              <a:gdLst/>
              <a:ahLst/>
              <a:cxnLst/>
              <a:rect l="l" t="t" r="r" b="b"/>
              <a:pathLst>
                <a:path w="1097" h="6799" extrusionOk="0">
                  <a:moveTo>
                    <a:pt x="399" y="1"/>
                  </a:moveTo>
                  <a:lnTo>
                    <a:pt x="1" y="6798"/>
                  </a:lnTo>
                  <a:lnTo>
                    <a:pt x="697" y="6798"/>
                  </a:lnTo>
                  <a:lnTo>
                    <a:pt x="1096" y="1"/>
                  </a:lnTo>
                  <a:close/>
                </a:path>
              </a:pathLst>
            </a:custGeom>
            <a:solidFill>
              <a:srgbClr val="F28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6207225" y="4496500"/>
              <a:ext cx="27175" cy="133875"/>
            </a:xfrm>
            <a:custGeom>
              <a:avLst/>
              <a:gdLst/>
              <a:ahLst/>
              <a:cxnLst/>
              <a:rect l="l" t="t" r="r" b="b"/>
              <a:pathLst>
                <a:path w="1087" h="5355" extrusionOk="0">
                  <a:moveTo>
                    <a:pt x="388" y="1"/>
                  </a:moveTo>
                  <a:lnTo>
                    <a:pt x="0" y="5354"/>
                  </a:lnTo>
                  <a:lnTo>
                    <a:pt x="699" y="5354"/>
                  </a:lnTo>
                  <a:lnTo>
                    <a:pt x="1087" y="1"/>
                  </a:lnTo>
                  <a:close/>
                </a:path>
              </a:pathLst>
            </a:custGeom>
            <a:solidFill>
              <a:srgbClr val="D4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6237125" y="4542625"/>
              <a:ext cx="23450" cy="87750"/>
            </a:xfrm>
            <a:custGeom>
              <a:avLst/>
              <a:gdLst/>
              <a:ahLst/>
              <a:cxnLst/>
              <a:rect l="l" t="t" r="r" b="b"/>
              <a:pathLst>
                <a:path w="938" h="3510" extrusionOk="0">
                  <a:moveTo>
                    <a:pt x="239" y="0"/>
                  </a:moveTo>
                  <a:lnTo>
                    <a:pt x="0" y="3509"/>
                  </a:lnTo>
                  <a:lnTo>
                    <a:pt x="699" y="3509"/>
                  </a:lnTo>
                  <a:lnTo>
                    <a:pt x="937" y="0"/>
                  </a:lnTo>
                  <a:close/>
                </a:path>
              </a:pathLst>
            </a:custGeom>
            <a:solidFill>
              <a:srgbClr val="F28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6269525" y="4537650"/>
              <a:ext cx="23425" cy="92725"/>
            </a:xfrm>
            <a:custGeom>
              <a:avLst/>
              <a:gdLst/>
              <a:ahLst/>
              <a:cxnLst/>
              <a:rect l="l" t="t" r="r" b="b"/>
              <a:pathLst>
                <a:path w="937" h="3709" extrusionOk="0">
                  <a:moveTo>
                    <a:pt x="239" y="0"/>
                  </a:moveTo>
                  <a:lnTo>
                    <a:pt x="1" y="3708"/>
                  </a:lnTo>
                  <a:lnTo>
                    <a:pt x="699" y="3708"/>
                  </a:lnTo>
                  <a:lnTo>
                    <a:pt x="937" y="0"/>
                  </a:lnTo>
                  <a:close/>
                </a:path>
              </a:pathLst>
            </a:custGeom>
            <a:solidFill>
              <a:srgbClr val="D4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6299450" y="4565575"/>
              <a:ext cx="21550" cy="64800"/>
            </a:xfrm>
            <a:custGeom>
              <a:avLst/>
              <a:gdLst/>
              <a:ahLst/>
              <a:cxnLst/>
              <a:rect l="l" t="t" r="r" b="b"/>
              <a:pathLst>
                <a:path w="862" h="2592" extrusionOk="0">
                  <a:moveTo>
                    <a:pt x="164" y="0"/>
                  </a:moveTo>
                  <a:lnTo>
                    <a:pt x="0" y="2591"/>
                  </a:lnTo>
                  <a:lnTo>
                    <a:pt x="696" y="2591"/>
                  </a:lnTo>
                  <a:lnTo>
                    <a:pt x="862" y="0"/>
                  </a:lnTo>
                  <a:close/>
                </a:path>
              </a:pathLst>
            </a:custGeom>
            <a:solidFill>
              <a:srgbClr val="F28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6133950" y="4628575"/>
              <a:ext cx="194450" cy="3150"/>
            </a:xfrm>
            <a:custGeom>
              <a:avLst/>
              <a:gdLst/>
              <a:ahLst/>
              <a:cxnLst/>
              <a:rect l="l" t="t" r="r" b="b"/>
              <a:pathLst>
                <a:path w="7778" h="126" extrusionOk="0">
                  <a:moveTo>
                    <a:pt x="1" y="1"/>
                  </a:moveTo>
                  <a:lnTo>
                    <a:pt x="1" y="126"/>
                  </a:lnTo>
                  <a:lnTo>
                    <a:pt x="7777" y="126"/>
                  </a:lnTo>
                  <a:lnTo>
                    <a:pt x="7777" y="1"/>
                  </a:lnTo>
                  <a:close/>
                </a:path>
              </a:pathLst>
            </a:custGeom>
            <a:solidFill>
              <a:srgbClr val="6E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6133325" y="4423525"/>
              <a:ext cx="12475" cy="208200"/>
            </a:xfrm>
            <a:custGeom>
              <a:avLst/>
              <a:gdLst/>
              <a:ahLst/>
              <a:cxnLst/>
              <a:rect l="l" t="t" r="r" b="b"/>
              <a:pathLst>
                <a:path w="499" h="8328" extrusionOk="0">
                  <a:moveTo>
                    <a:pt x="374" y="0"/>
                  </a:moveTo>
                  <a:lnTo>
                    <a:pt x="0" y="8328"/>
                  </a:lnTo>
                  <a:lnTo>
                    <a:pt x="126" y="8328"/>
                  </a:lnTo>
                  <a:lnTo>
                    <a:pt x="499" y="0"/>
                  </a:lnTo>
                  <a:close/>
                </a:path>
              </a:pathLst>
            </a:custGeom>
            <a:solidFill>
              <a:srgbClr val="6E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6146375" y="4657900"/>
              <a:ext cx="159925" cy="3475"/>
            </a:xfrm>
            <a:custGeom>
              <a:avLst/>
              <a:gdLst/>
              <a:ahLst/>
              <a:cxnLst/>
              <a:rect l="l" t="t" r="r" b="b"/>
              <a:pathLst>
                <a:path w="6397" h="139" extrusionOk="0">
                  <a:moveTo>
                    <a:pt x="0" y="0"/>
                  </a:moveTo>
                  <a:lnTo>
                    <a:pt x="0" y="139"/>
                  </a:lnTo>
                  <a:lnTo>
                    <a:pt x="6397" y="139"/>
                  </a:lnTo>
                  <a:lnTo>
                    <a:pt x="6397" y="0"/>
                  </a:lnTo>
                  <a:close/>
                </a:path>
              </a:pathLst>
            </a:custGeom>
            <a:solidFill>
              <a:srgbClr val="9F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6144100" y="4673500"/>
              <a:ext cx="159950" cy="3500"/>
            </a:xfrm>
            <a:custGeom>
              <a:avLst/>
              <a:gdLst/>
              <a:ahLst/>
              <a:cxnLst/>
              <a:rect l="l" t="t" r="r" b="b"/>
              <a:pathLst>
                <a:path w="6398" h="140" extrusionOk="0">
                  <a:moveTo>
                    <a:pt x="1" y="1"/>
                  </a:moveTo>
                  <a:lnTo>
                    <a:pt x="1" y="140"/>
                  </a:lnTo>
                  <a:lnTo>
                    <a:pt x="6397" y="140"/>
                  </a:lnTo>
                  <a:lnTo>
                    <a:pt x="6397" y="1"/>
                  </a:lnTo>
                  <a:close/>
                </a:path>
              </a:pathLst>
            </a:custGeom>
            <a:solidFill>
              <a:srgbClr val="9F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6141475" y="4689075"/>
              <a:ext cx="159950" cy="3525"/>
            </a:xfrm>
            <a:custGeom>
              <a:avLst/>
              <a:gdLst/>
              <a:ahLst/>
              <a:cxnLst/>
              <a:rect l="l" t="t" r="r" b="b"/>
              <a:pathLst>
                <a:path w="6398" h="141" extrusionOk="0">
                  <a:moveTo>
                    <a:pt x="0" y="0"/>
                  </a:moveTo>
                  <a:lnTo>
                    <a:pt x="0" y="140"/>
                  </a:lnTo>
                  <a:lnTo>
                    <a:pt x="6397" y="140"/>
                  </a:lnTo>
                  <a:lnTo>
                    <a:pt x="6397" y="0"/>
                  </a:lnTo>
                  <a:close/>
                </a:path>
              </a:pathLst>
            </a:custGeom>
            <a:solidFill>
              <a:srgbClr val="9F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2"/>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Icon</a:t>
            </a:r>
            <a:r>
              <a:rPr lang="en"/>
              <a:t> pack</a:t>
            </a:r>
            <a:endParaRPr/>
          </a:p>
        </p:txBody>
      </p:sp>
      <p:grpSp>
        <p:nvGrpSpPr>
          <p:cNvPr id="822" name="Google Shape;822;p52"/>
          <p:cNvGrpSpPr/>
          <p:nvPr/>
        </p:nvGrpSpPr>
        <p:grpSpPr>
          <a:xfrm>
            <a:off x="8050426" y="1409089"/>
            <a:ext cx="369624" cy="377564"/>
            <a:chOff x="8050426" y="1409089"/>
            <a:chExt cx="369624" cy="377564"/>
          </a:xfrm>
        </p:grpSpPr>
        <p:sp>
          <p:nvSpPr>
            <p:cNvPr id="823" name="Google Shape;823;p52"/>
            <p:cNvSpPr/>
            <p:nvPr/>
          </p:nvSpPr>
          <p:spPr>
            <a:xfrm>
              <a:off x="8238383" y="1553142"/>
              <a:ext cx="58918" cy="151992"/>
            </a:xfrm>
            <a:custGeom>
              <a:avLst/>
              <a:gdLst/>
              <a:ahLst/>
              <a:cxnLst/>
              <a:rect l="l" t="t" r="r" b="b"/>
              <a:pathLst>
                <a:path w="1499" h="3867" extrusionOk="0">
                  <a:moveTo>
                    <a:pt x="1311" y="0"/>
                  </a:moveTo>
                  <a:lnTo>
                    <a:pt x="55" y="2214"/>
                  </a:lnTo>
                  <a:lnTo>
                    <a:pt x="0" y="3702"/>
                  </a:lnTo>
                  <a:lnTo>
                    <a:pt x="705" y="3647"/>
                  </a:lnTo>
                  <a:lnTo>
                    <a:pt x="1032" y="3867"/>
                  </a:lnTo>
                  <a:lnTo>
                    <a:pt x="1311" y="3471"/>
                  </a:lnTo>
                  <a:lnTo>
                    <a:pt x="1498" y="1919"/>
                  </a:lnTo>
                  <a:lnTo>
                    <a:pt x="1311"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2"/>
            <p:cNvSpPr/>
            <p:nvPr/>
          </p:nvSpPr>
          <p:spPr>
            <a:xfrm>
              <a:off x="8289676" y="1552906"/>
              <a:ext cx="74011" cy="157023"/>
            </a:xfrm>
            <a:custGeom>
              <a:avLst/>
              <a:gdLst/>
              <a:ahLst/>
              <a:cxnLst/>
              <a:rect l="l" t="t" r="r" b="b"/>
              <a:pathLst>
                <a:path w="1883" h="3995" extrusionOk="0">
                  <a:moveTo>
                    <a:pt x="3" y="1"/>
                  </a:moveTo>
                  <a:lnTo>
                    <a:pt x="0" y="5"/>
                  </a:lnTo>
                  <a:lnTo>
                    <a:pt x="0" y="3476"/>
                  </a:lnTo>
                  <a:lnTo>
                    <a:pt x="1026" y="3994"/>
                  </a:lnTo>
                  <a:lnTo>
                    <a:pt x="1883" y="3384"/>
                  </a:lnTo>
                  <a:lnTo>
                    <a:pt x="3"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2"/>
            <p:cNvSpPr/>
            <p:nvPr/>
          </p:nvSpPr>
          <p:spPr>
            <a:xfrm>
              <a:off x="8266132" y="1689569"/>
              <a:ext cx="31169" cy="59193"/>
            </a:xfrm>
            <a:custGeom>
              <a:avLst/>
              <a:gdLst/>
              <a:ahLst/>
              <a:cxnLst/>
              <a:rect l="l" t="t" r="r" b="b"/>
              <a:pathLst>
                <a:path w="793" h="1506" extrusionOk="0">
                  <a:moveTo>
                    <a:pt x="605" y="0"/>
                  </a:moveTo>
                  <a:cubicBezTo>
                    <a:pt x="485" y="89"/>
                    <a:pt x="403" y="209"/>
                    <a:pt x="182" y="209"/>
                  </a:cubicBezTo>
                  <a:cubicBezTo>
                    <a:pt x="109" y="209"/>
                    <a:pt x="51" y="195"/>
                    <a:pt x="0" y="176"/>
                  </a:cubicBezTo>
                  <a:lnTo>
                    <a:pt x="0" y="176"/>
                  </a:lnTo>
                  <a:lnTo>
                    <a:pt x="74" y="754"/>
                  </a:lnTo>
                  <a:lnTo>
                    <a:pt x="605" y="1506"/>
                  </a:lnTo>
                  <a:lnTo>
                    <a:pt x="792" y="665"/>
                  </a:lnTo>
                  <a:lnTo>
                    <a:pt x="605" y="0"/>
                  </a:lnTo>
                  <a:close/>
                </a:path>
              </a:pathLst>
            </a:custGeom>
            <a:solidFill>
              <a:srgbClr val="369E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2"/>
            <p:cNvSpPr/>
            <p:nvPr/>
          </p:nvSpPr>
          <p:spPr>
            <a:xfrm>
              <a:off x="8289715" y="1685560"/>
              <a:ext cx="130335" cy="101092"/>
            </a:xfrm>
            <a:custGeom>
              <a:avLst/>
              <a:gdLst/>
              <a:ahLst/>
              <a:cxnLst/>
              <a:rect l="l" t="t" r="r" b="b"/>
              <a:pathLst>
                <a:path w="3316" h="2572" extrusionOk="0">
                  <a:moveTo>
                    <a:pt x="284" y="1"/>
                  </a:moveTo>
                  <a:cubicBezTo>
                    <a:pt x="153" y="1"/>
                    <a:pt x="70" y="42"/>
                    <a:pt x="0" y="95"/>
                  </a:cubicBezTo>
                  <a:lnTo>
                    <a:pt x="0" y="2571"/>
                  </a:lnTo>
                  <a:lnTo>
                    <a:pt x="3315" y="2571"/>
                  </a:lnTo>
                  <a:lnTo>
                    <a:pt x="1888" y="1"/>
                  </a:lnTo>
                  <a:lnTo>
                    <a:pt x="1700" y="1"/>
                  </a:lnTo>
                  <a:cubicBezTo>
                    <a:pt x="1346" y="1"/>
                    <a:pt x="1346" y="303"/>
                    <a:pt x="992" y="303"/>
                  </a:cubicBezTo>
                  <a:cubicBezTo>
                    <a:pt x="638" y="303"/>
                    <a:pt x="638"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2"/>
            <p:cNvSpPr/>
            <p:nvPr/>
          </p:nvSpPr>
          <p:spPr>
            <a:xfrm>
              <a:off x="8117323" y="1523584"/>
              <a:ext cx="68980" cy="146843"/>
            </a:xfrm>
            <a:custGeom>
              <a:avLst/>
              <a:gdLst/>
              <a:ahLst/>
              <a:cxnLst/>
              <a:rect l="l" t="t" r="r" b="b"/>
              <a:pathLst>
                <a:path w="1755" h="3736" extrusionOk="0">
                  <a:moveTo>
                    <a:pt x="1432" y="1"/>
                  </a:moveTo>
                  <a:lnTo>
                    <a:pt x="1284" y="190"/>
                  </a:lnTo>
                  <a:lnTo>
                    <a:pt x="1" y="2951"/>
                  </a:lnTo>
                  <a:lnTo>
                    <a:pt x="586" y="3736"/>
                  </a:lnTo>
                  <a:lnTo>
                    <a:pt x="1565" y="3014"/>
                  </a:lnTo>
                  <a:lnTo>
                    <a:pt x="1754" y="1868"/>
                  </a:lnTo>
                  <a:lnTo>
                    <a:pt x="1565" y="190"/>
                  </a:lnTo>
                  <a:lnTo>
                    <a:pt x="1432"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a:off x="8179032" y="1523820"/>
              <a:ext cx="61512" cy="144564"/>
            </a:xfrm>
            <a:custGeom>
              <a:avLst/>
              <a:gdLst/>
              <a:ahLst/>
              <a:cxnLst/>
              <a:rect l="l" t="t" r="r" b="b"/>
              <a:pathLst>
                <a:path w="1565" h="3678" extrusionOk="0">
                  <a:moveTo>
                    <a:pt x="142" y="0"/>
                  </a:moveTo>
                  <a:lnTo>
                    <a:pt x="0" y="189"/>
                  </a:lnTo>
                  <a:lnTo>
                    <a:pt x="0" y="3013"/>
                  </a:lnTo>
                  <a:lnTo>
                    <a:pt x="824" y="3677"/>
                  </a:lnTo>
                  <a:lnTo>
                    <a:pt x="1564" y="2944"/>
                  </a:lnTo>
                  <a:lnTo>
                    <a:pt x="282" y="189"/>
                  </a:lnTo>
                  <a:lnTo>
                    <a:pt x="142"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2"/>
            <p:cNvSpPr/>
            <p:nvPr/>
          </p:nvSpPr>
          <p:spPr>
            <a:xfrm>
              <a:off x="8050426" y="1639534"/>
              <a:ext cx="135877" cy="147079"/>
            </a:xfrm>
            <a:custGeom>
              <a:avLst/>
              <a:gdLst/>
              <a:ahLst/>
              <a:cxnLst/>
              <a:rect l="l" t="t" r="r" b="b"/>
              <a:pathLst>
                <a:path w="3457" h="3742" extrusionOk="0">
                  <a:moveTo>
                    <a:pt x="1700" y="1"/>
                  </a:moveTo>
                  <a:lnTo>
                    <a:pt x="1" y="3741"/>
                  </a:lnTo>
                  <a:lnTo>
                    <a:pt x="3267" y="3741"/>
                  </a:lnTo>
                  <a:lnTo>
                    <a:pt x="3456" y="2000"/>
                  </a:lnTo>
                  <a:lnTo>
                    <a:pt x="3269" y="64"/>
                  </a:lnTo>
                  <a:cubicBezTo>
                    <a:pt x="2844" y="64"/>
                    <a:pt x="2844" y="366"/>
                    <a:pt x="2421" y="366"/>
                  </a:cubicBezTo>
                  <a:cubicBezTo>
                    <a:pt x="2168" y="366"/>
                    <a:pt x="2067" y="259"/>
                    <a:pt x="1935" y="173"/>
                  </a:cubicBezTo>
                  <a:lnTo>
                    <a:pt x="17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2"/>
            <p:cNvSpPr/>
            <p:nvPr/>
          </p:nvSpPr>
          <p:spPr>
            <a:xfrm>
              <a:off x="8179032" y="1639495"/>
              <a:ext cx="128292" cy="147119"/>
            </a:xfrm>
            <a:custGeom>
              <a:avLst/>
              <a:gdLst/>
              <a:ahLst/>
              <a:cxnLst/>
              <a:rect l="l" t="t" r="r" b="b"/>
              <a:pathLst>
                <a:path w="3264" h="3743" extrusionOk="0">
                  <a:moveTo>
                    <a:pt x="1564" y="1"/>
                  </a:moveTo>
                  <a:lnTo>
                    <a:pt x="1334" y="177"/>
                  </a:lnTo>
                  <a:cubicBezTo>
                    <a:pt x="1203" y="265"/>
                    <a:pt x="1101" y="371"/>
                    <a:pt x="849" y="371"/>
                  </a:cubicBezTo>
                  <a:cubicBezTo>
                    <a:pt x="426" y="371"/>
                    <a:pt x="426" y="70"/>
                    <a:pt x="0" y="70"/>
                  </a:cubicBezTo>
                  <a:lnTo>
                    <a:pt x="0" y="3742"/>
                  </a:lnTo>
                  <a:lnTo>
                    <a:pt x="3264" y="3742"/>
                  </a:lnTo>
                  <a:lnTo>
                    <a:pt x="1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2"/>
            <p:cNvSpPr/>
            <p:nvPr/>
          </p:nvSpPr>
          <p:spPr>
            <a:xfrm>
              <a:off x="8312080" y="1475750"/>
              <a:ext cx="51843" cy="88829"/>
            </a:xfrm>
            <a:custGeom>
              <a:avLst/>
              <a:gdLst/>
              <a:ahLst/>
              <a:cxnLst/>
              <a:rect l="l" t="t" r="r" b="b"/>
              <a:pathLst>
                <a:path w="1319" h="2260" extrusionOk="0">
                  <a:moveTo>
                    <a:pt x="1130" y="0"/>
                  </a:moveTo>
                  <a:cubicBezTo>
                    <a:pt x="507" y="0"/>
                    <a:pt x="0" y="507"/>
                    <a:pt x="0" y="1129"/>
                  </a:cubicBezTo>
                  <a:cubicBezTo>
                    <a:pt x="0" y="1752"/>
                    <a:pt x="507" y="2259"/>
                    <a:pt x="1130" y="2259"/>
                  </a:cubicBezTo>
                  <a:lnTo>
                    <a:pt x="1319" y="1224"/>
                  </a:lnTo>
                  <a:lnTo>
                    <a:pt x="1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2"/>
            <p:cNvSpPr/>
            <p:nvPr/>
          </p:nvSpPr>
          <p:spPr>
            <a:xfrm>
              <a:off x="8356730" y="1475750"/>
              <a:ext cx="44493" cy="88829"/>
            </a:xfrm>
            <a:custGeom>
              <a:avLst/>
              <a:gdLst/>
              <a:ahLst/>
              <a:cxnLst/>
              <a:rect l="l" t="t" r="r" b="b"/>
              <a:pathLst>
                <a:path w="1132" h="2260" extrusionOk="0">
                  <a:moveTo>
                    <a:pt x="0" y="0"/>
                  </a:moveTo>
                  <a:lnTo>
                    <a:pt x="0" y="2259"/>
                  </a:lnTo>
                  <a:cubicBezTo>
                    <a:pt x="623" y="2259"/>
                    <a:pt x="1131" y="1753"/>
                    <a:pt x="1131" y="1129"/>
                  </a:cubicBezTo>
                  <a:cubicBezTo>
                    <a:pt x="1131" y="507"/>
                    <a:pt x="623" y="0"/>
                    <a:pt x="0" y="0"/>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2"/>
            <p:cNvSpPr/>
            <p:nvPr/>
          </p:nvSpPr>
          <p:spPr>
            <a:xfrm>
              <a:off x="8182766" y="1409128"/>
              <a:ext cx="95904" cy="88476"/>
            </a:xfrm>
            <a:custGeom>
              <a:avLst/>
              <a:gdLst/>
              <a:ahLst/>
              <a:cxnLst/>
              <a:rect l="l" t="t" r="r" b="b"/>
              <a:pathLst>
                <a:path w="2440" h="2251" extrusionOk="0">
                  <a:moveTo>
                    <a:pt x="188" y="1"/>
                  </a:moveTo>
                  <a:lnTo>
                    <a:pt x="0" y="1126"/>
                  </a:lnTo>
                  <a:lnTo>
                    <a:pt x="188" y="2250"/>
                  </a:lnTo>
                  <a:lnTo>
                    <a:pt x="2440" y="2250"/>
                  </a:lnTo>
                  <a:lnTo>
                    <a:pt x="2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2"/>
            <p:cNvSpPr/>
            <p:nvPr/>
          </p:nvSpPr>
          <p:spPr>
            <a:xfrm>
              <a:off x="8167988" y="1409089"/>
              <a:ext cx="18631" cy="122435"/>
            </a:xfrm>
            <a:custGeom>
              <a:avLst/>
              <a:gdLst/>
              <a:ahLst/>
              <a:cxnLst/>
              <a:rect l="l" t="t" r="r" b="b"/>
              <a:pathLst>
                <a:path w="474" h="3115" extrusionOk="0">
                  <a:moveTo>
                    <a:pt x="1" y="1"/>
                  </a:moveTo>
                  <a:lnTo>
                    <a:pt x="1" y="3114"/>
                  </a:lnTo>
                  <a:lnTo>
                    <a:pt x="285" y="3114"/>
                  </a:lnTo>
                  <a:lnTo>
                    <a:pt x="474" y="2111"/>
                  </a:lnTo>
                  <a:lnTo>
                    <a:pt x="285"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2"/>
            <p:cNvSpPr/>
            <p:nvPr/>
          </p:nvSpPr>
          <p:spPr>
            <a:xfrm>
              <a:off x="8179111" y="1409089"/>
              <a:ext cx="11084" cy="122435"/>
            </a:xfrm>
            <a:custGeom>
              <a:avLst/>
              <a:gdLst/>
              <a:ahLst/>
              <a:cxnLst/>
              <a:rect l="l" t="t" r="r" b="b"/>
              <a:pathLst>
                <a:path w="282" h="3115" extrusionOk="0">
                  <a:moveTo>
                    <a:pt x="1" y="1"/>
                  </a:moveTo>
                  <a:lnTo>
                    <a:pt x="1" y="3114"/>
                  </a:lnTo>
                  <a:lnTo>
                    <a:pt x="281" y="3114"/>
                  </a:lnTo>
                  <a:lnTo>
                    <a:pt x="281"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52"/>
          <p:cNvGrpSpPr/>
          <p:nvPr/>
        </p:nvGrpSpPr>
        <p:grpSpPr>
          <a:xfrm>
            <a:off x="8073027" y="2005699"/>
            <a:ext cx="324502" cy="377485"/>
            <a:chOff x="8073027" y="2005699"/>
            <a:chExt cx="324502" cy="377485"/>
          </a:xfrm>
        </p:grpSpPr>
        <p:sp>
          <p:nvSpPr>
            <p:cNvPr id="837" name="Google Shape;837;p52"/>
            <p:cNvSpPr/>
            <p:nvPr/>
          </p:nvSpPr>
          <p:spPr>
            <a:xfrm>
              <a:off x="8223604" y="2070395"/>
              <a:ext cx="11870" cy="58564"/>
            </a:xfrm>
            <a:custGeom>
              <a:avLst/>
              <a:gdLst/>
              <a:ahLst/>
              <a:cxnLst/>
              <a:rect l="l" t="t" r="r" b="b"/>
              <a:pathLst>
                <a:path w="302" h="1490" extrusionOk="0">
                  <a:moveTo>
                    <a:pt x="177" y="1"/>
                  </a:moveTo>
                  <a:lnTo>
                    <a:pt x="1" y="38"/>
                  </a:lnTo>
                  <a:lnTo>
                    <a:pt x="1" y="1289"/>
                  </a:lnTo>
                  <a:lnTo>
                    <a:pt x="152" y="1490"/>
                  </a:lnTo>
                  <a:lnTo>
                    <a:pt x="301" y="1289"/>
                  </a:lnTo>
                  <a:lnTo>
                    <a:pt x="301" y="90"/>
                  </a:lnTo>
                  <a:lnTo>
                    <a:pt x="1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2"/>
            <p:cNvSpPr/>
            <p:nvPr/>
          </p:nvSpPr>
          <p:spPr>
            <a:xfrm>
              <a:off x="8234727" y="2070395"/>
              <a:ext cx="11870" cy="58564"/>
            </a:xfrm>
            <a:custGeom>
              <a:avLst/>
              <a:gdLst/>
              <a:ahLst/>
              <a:cxnLst/>
              <a:rect l="l" t="t" r="r" b="b"/>
              <a:pathLst>
                <a:path w="302" h="1490" extrusionOk="0">
                  <a:moveTo>
                    <a:pt x="142" y="1"/>
                  </a:moveTo>
                  <a:lnTo>
                    <a:pt x="0" y="90"/>
                  </a:lnTo>
                  <a:lnTo>
                    <a:pt x="0" y="1289"/>
                  </a:lnTo>
                  <a:lnTo>
                    <a:pt x="150" y="1490"/>
                  </a:lnTo>
                  <a:lnTo>
                    <a:pt x="301" y="1289"/>
                  </a:lnTo>
                  <a:lnTo>
                    <a:pt x="301" y="38"/>
                  </a:lnTo>
                  <a:lnTo>
                    <a:pt x="1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2"/>
            <p:cNvSpPr/>
            <p:nvPr/>
          </p:nvSpPr>
          <p:spPr>
            <a:xfrm>
              <a:off x="8200611" y="2005739"/>
              <a:ext cx="42921" cy="68902"/>
            </a:xfrm>
            <a:custGeom>
              <a:avLst/>
              <a:gdLst/>
              <a:ahLst/>
              <a:cxnLst/>
              <a:rect l="l" t="t" r="r" b="b"/>
              <a:pathLst>
                <a:path w="1092" h="1753" extrusionOk="0">
                  <a:moveTo>
                    <a:pt x="876" y="0"/>
                  </a:moveTo>
                  <a:cubicBezTo>
                    <a:pt x="393" y="0"/>
                    <a:pt x="0" y="392"/>
                    <a:pt x="0" y="876"/>
                  </a:cubicBezTo>
                  <a:cubicBezTo>
                    <a:pt x="0" y="1359"/>
                    <a:pt x="394" y="1753"/>
                    <a:pt x="878" y="1753"/>
                  </a:cubicBezTo>
                  <a:lnTo>
                    <a:pt x="1091" y="886"/>
                  </a:lnTo>
                  <a:lnTo>
                    <a:pt x="878" y="0"/>
                  </a:lnTo>
                  <a:cubicBezTo>
                    <a:pt x="877" y="0"/>
                    <a:pt x="877" y="0"/>
                    <a:pt x="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2"/>
            <p:cNvSpPr/>
            <p:nvPr/>
          </p:nvSpPr>
          <p:spPr>
            <a:xfrm>
              <a:off x="8235435" y="2005699"/>
              <a:ext cx="34549" cy="68902"/>
            </a:xfrm>
            <a:custGeom>
              <a:avLst/>
              <a:gdLst/>
              <a:ahLst/>
              <a:cxnLst/>
              <a:rect l="l" t="t" r="r" b="b"/>
              <a:pathLst>
                <a:path w="879" h="1753" extrusionOk="0">
                  <a:moveTo>
                    <a:pt x="0" y="0"/>
                  </a:moveTo>
                  <a:lnTo>
                    <a:pt x="0" y="1753"/>
                  </a:lnTo>
                  <a:cubicBezTo>
                    <a:pt x="484" y="1753"/>
                    <a:pt x="878" y="1360"/>
                    <a:pt x="878" y="876"/>
                  </a:cubicBezTo>
                  <a:cubicBezTo>
                    <a:pt x="876" y="393"/>
                    <a:pt x="484" y="0"/>
                    <a:pt x="0" y="0"/>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2"/>
            <p:cNvSpPr/>
            <p:nvPr/>
          </p:nvSpPr>
          <p:spPr>
            <a:xfrm>
              <a:off x="8131513" y="2079239"/>
              <a:ext cx="22836" cy="48856"/>
            </a:xfrm>
            <a:custGeom>
              <a:avLst/>
              <a:gdLst/>
              <a:ahLst/>
              <a:cxnLst/>
              <a:rect l="l" t="t" r="r" b="b"/>
              <a:pathLst>
                <a:path w="581" h="1243" extrusionOk="0">
                  <a:moveTo>
                    <a:pt x="291" y="1"/>
                  </a:moveTo>
                  <a:lnTo>
                    <a:pt x="0" y="127"/>
                  </a:lnTo>
                  <a:lnTo>
                    <a:pt x="0" y="1048"/>
                  </a:lnTo>
                  <a:lnTo>
                    <a:pt x="291" y="1243"/>
                  </a:lnTo>
                  <a:lnTo>
                    <a:pt x="581" y="1048"/>
                  </a:lnTo>
                  <a:lnTo>
                    <a:pt x="581" y="127"/>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2"/>
            <p:cNvSpPr/>
            <p:nvPr/>
          </p:nvSpPr>
          <p:spPr>
            <a:xfrm>
              <a:off x="8315853" y="2081401"/>
              <a:ext cx="22836" cy="46694"/>
            </a:xfrm>
            <a:custGeom>
              <a:avLst/>
              <a:gdLst/>
              <a:ahLst/>
              <a:cxnLst/>
              <a:rect l="l" t="t" r="r" b="b"/>
              <a:pathLst>
                <a:path w="581" h="1188" extrusionOk="0">
                  <a:moveTo>
                    <a:pt x="290" y="1"/>
                  </a:moveTo>
                  <a:lnTo>
                    <a:pt x="0" y="72"/>
                  </a:lnTo>
                  <a:lnTo>
                    <a:pt x="0" y="993"/>
                  </a:lnTo>
                  <a:lnTo>
                    <a:pt x="290" y="1188"/>
                  </a:lnTo>
                  <a:lnTo>
                    <a:pt x="580" y="993"/>
                  </a:lnTo>
                  <a:lnTo>
                    <a:pt x="580" y="72"/>
                  </a:lnTo>
                  <a:lnTo>
                    <a:pt x="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2"/>
            <p:cNvSpPr/>
            <p:nvPr/>
          </p:nvSpPr>
          <p:spPr>
            <a:xfrm>
              <a:off x="8177971" y="2091935"/>
              <a:ext cx="22876" cy="36396"/>
            </a:xfrm>
            <a:custGeom>
              <a:avLst/>
              <a:gdLst/>
              <a:ahLst/>
              <a:cxnLst/>
              <a:rect l="l" t="t" r="r" b="b"/>
              <a:pathLst>
                <a:path w="582" h="926" extrusionOk="0">
                  <a:moveTo>
                    <a:pt x="0" y="1"/>
                  </a:moveTo>
                  <a:lnTo>
                    <a:pt x="0" y="731"/>
                  </a:lnTo>
                  <a:lnTo>
                    <a:pt x="290" y="926"/>
                  </a:lnTo>
                  <a:lnTo>
                    <a:pt x="580" y="731"/>
                  </a:lnTo>
                  <a:lnTo>
                    <a:pt x="581" y="731"/>
                  </a:lnTo>
                  <a:lnTo>
                    <a:pt x="5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2"/>
            <p:cNvSpPr/>
            <p:nvPr/>
          </p:nvSpPr>
          <p:spPr>
            <a:xfrm>
              <a:off x="8269394" y="2091935"/>
              <a:ext cx="22876" cy="36396"/>
            </a:xfrm>
            <a:custGeom>
              <a:avLst/>
              <a:gdLst/>
              <a:ahLst/>
              <a:cxnLst/>
              <a:rect l="l" t="t" r="r" b="b"/>
              <a:pathLst>
                <a:path w="582" h="926" extrusionOk="0">
                  <a:moveTo>
                    <a:pt x="0" y="1"/>
                  </a:moveTo>
                  <a:lnTo>
                    <a:pt x="0" y="731"/>
                  </a:lnTo>
                  <a:lnTo>
                    <a:pt x="291" y="926"/>
                  </a:lnTo>
                  <a:lnTo>
                    <a:pt x="581" y="731"/>
                  </a:lnTo>
                  <a:lnTo>
                    <a:pt x="582" y="731"/>
                  </a:lnTo>
                  <a:lnTo>
                    <a:pt x="5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2"/>
            <p:cNvSpPr/>
            <p:nvPr/>
          </p:nvSpPr>
          <p:spPr>
            <a:xfrm>
              <a:off x="8108716" y="2017137"/>
              <a:ext cx="68941" cy="68941"/>
            </a:xfrm>
            <a:custGeom>
              <a:avLst/>
              <a:gdLst/>
              <a:ahLst/>
              <a:cxnLst/>
              <a:rect l="l" t="t" r="r" b="b"/>
              <a:pathLst>
                <a:path w="1754" h="1754" extrusionOk="0">
                  <a:moveTo>
                    <a:pt x="877" y="0"/>
                  </a:moveTo>
                  <a:cubicBezTo>
                    <a:pt x="393" y="0"/>
                    <a:pt x="0" y="393"/>
                    <a:pt x="0" y="877"/>
                  </a:cubicBezTo>
                  <a:cubicBezTo>
                    <a:pt x="0" y="1361"/>
                    <a:pt x="393" y="1754"/>
                    <a:pt x="877" y="1754"/>
                  </a:cubicBezTo>
                  <a:cubicBezTo>
                    <a:pt x="1361" y="1754"/>
                    <a:pt x="1754" y="1361"/>
                    <a:pt x="1754" y="877"/>
                  </a:cubicBezTo>
                  <a:cubicBezTo>
                    <a:pt x="1754" y="393"/>
                    <a:pt x="1361" y="0"/>
                    <a:pt x="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2"/>
            <p:cNvSpPr/>
            <p:nvPr/>
          </p:nvSpPr>
          <p:spPr>
            <a:xfrm>
              <a:off x="8292466" y="2017137"/>
              <a:ext cx="68980" cy="68941"/>
            </a:xfrm>
            <a:custGeom>
              <a:avLst/>
              <a:gdLst/>
              <a:ahLst/>
              <a:cxnLst/>
              <a:rect l="l" t="t" r="r" b="b"/>
              <a:pathLst>
                <a:path w="1755" h="1754" extrusionOk="0">
                  <a:moveTo>
                    <a:pt x="877" y="0"/>
                  </a:moveTo>
                  <a:cubicBezTo>
                    <a:pt x="393" y="0"/>
                    <a:pt x="0" y="393"/>
                    <a:pt x="0" y="877"/>
                  </a:cubicBezTo>
                  <a:cubicBezTo>
                    <a:pt x="0" y="1361"/>
                    <a:pt x="393" y="1754"/>
                    <a:pt x="877" y="1754"/>
                  </a:cubicBezTo>
                  <a:cubicBezTo>
                    <a:pt x="1362" y="1754"/>
                    <a:pt x="1755" y="1361"/>
                    <a:pt x="1755" y="877"/>
                  </a:cubicBezTo>
                  <a:cubicBezTo>
                    <a:pt x="1755" y="393"/>
                    <a:pt x="1362" y="0"/>
                    <a:pt x="877" y="0"/>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2"/>
            <p:cNvSpPr/>
            <p:nvPr/>
          </p:nvSpPr>
          <p:spPr>
            <a:xfrm>
              <a:off x="8073027" y="2120706"/>
              <a:ext cx="169798" cy="56285"/>
            </a:xfrm>
            <a:custGeom>
              <a:avLst/>
              <a:gdLst/>
              <a:ahLst/>
              <a:cxnLst/>
              <a:rect l="l" t="t" r="r" b="b"/>
              <a:pathLst>
                <a:path w="4320" h="1432" extrusionOk="0">
                  <a:moveTo>
                    <a:pt x="1" y="1"/>
                  </a:moveTo>
                  <a:lnTo>
                    <a:pt x="957" y="1169"/>
                  </a:lnTo>
                  <a:lnTo>
                    <a:pt x="2897" y="1431"/>
                  </a:lnTo>
                  <a:lnTo>
                    <a:pt x="4124" y="1169"/>
                  </a:lnTo>
                  <a:lnTo>
                    <a:pt x="4319" y="731"/>
                  </a:lnTo>
                  <a:lnTo>
                    <a:pt x="4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2"/>
            <p:cNvSpPr/>
            <p:nvPr/>
          </p:nvSpPr>
          <p:spPr>
            <a:xfrm>
              <a:off x="8235435" y="2120706"/>
              <a:ext cx="162094" cy="55106"/>
            </a:xfrm>
            <a:custGeom>
              <a:avLst/>
              <a:gdLst/>
              <a:ahLst/>
              <a:cxnLst/>
              <a:rect l="l" t="t" r="r" b="b"/>
              <a:pathLst>
                <a:path w="4124" h="1402" extrusionOk="0">
                  <a:moveTo>
                    <a:pt x="0" y="1"/>
                  </a:moveTo>
                  <a:lnTo>
                    <a:pt x="0" y="1169"/>
                  </a:lnTo>
                  <a:lnTo>
                    <a:pt x="1316" y="1402"/>
                  </a:lnTo>
                  <a:lnTo>
                    <a:pt x="3168" y="1169"/>
                  </a:lnTo>
                  <a:lnTo>
                    <a:pt x="41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2"/>
            <p:cNvSpPr/>
            <p:nvPr/>
          </p:nvSpPr>
          <p:spPr>
            <a:xfrm>
              <a:off x="8129390" y="2182493"/>
              <a:ext cx="113356" cy="87650"/>
            </a:xfrm>
            <a:custGeom>
              <a:avLst/>
              <a:gdLst/>
              <a:ahLst/>
              <a:cxnLst/>
              <a:rect l="l" t="t" r="r" b="b"/>
              <a:pathLst>
                <a:path w="2884" h="2230" extrusionOk="0">
                  <a:moveTo>
                    <a:pt x="1203" y="1"/>
                  </a:moveTo>
                  <a:lnTo>
                    <a:pt x="1" y="177"/>
                  </a:lnTo>
                  <a:lnTo>
                    <a:pt x="1520" y="2034"/>
                  </a:lnTo>
                  <a:lnTo>
                    <a:pt x="2201" y="2229"/>
                  </a:lnTo>
                  <a:lnTo>
                    <a:pt x="2688" y="2034"/>
                  </a:lnTo>
                  <a:lnTo>
                    <a:pt x="2883" y="1053"/>
                  </a:lnTo>
                  <a:lnTo>
                    <a:pt x="2688" y="176"/>
                  </a:lnTo>
                  <a:lnTo>
                    <a:pt x="1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2"/>
            <p:cNvSpPr/>
            <p:nvPr/>
          </p:nvSpPr>
          <p:spPr>
            <a:xfrm>
              <a:off x="8235435" y="2183672"/>
              <a:ext cx="105691" cy="86471"/>
            </a:xfrm>
            <a:custGeom>
              <a:avLst/>
              <a:gdLst/>
              <a:ahLst/>
              <a:cxnLst/>
              <a:rect l="l" t="t" r="r" b="b"/>
              <a:pathLst>
                <a:path w="2689" h="2200" extrusionOk="0">
                  <a:moveTo>
                    <a:pt x="1345" y="0"/>
                  </a:moveTo>
                  <a:lnTo>
                    <a:pt x="0" y="147"/>
                  </a:lnTo>
                  <a:lnTo>
                    <a:pt x="0" y="2004"/>
                  </a:lnTo>
                  <a:lnTo>
                    <a:pt x="585" y="2199"/>
                  </a:lnTo>
                  <a:lnTo>
                    <a:pt x="1169" y="2004"/>
                  </a:lnTo>
                  <a:lnTo>
                    <a:pt x="2689" y="147"/>
                  </a:lnTo>
                  <a:lnTo>
                    <a:pt x="13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2"/>
            <p:cNvSpPr/>
            <p:nvPr/>
          </p:nvSpPr>
          <p:spPr>
            <a:xfrm>
              <a:off x="8188976" y="2262164"/>
              <a:ext cx="53651" cy="93153"/>
            </a:xfrm>
            <a:custGeom>
              <a:avLst/>
              <a:gdLst/>
              <a:ahLst/>
              <a:cxnLst/>
              <a:rect l="l" t="t" r="r" b="b"/>
              <a:pathLst>
                <a:path w="1365" h="2370" extrusionOk="0">
                  <a:moveTo>
                    <a:pt x="1" y="1"/>
                  </a:moveTo>
                  <a:lnTo>
                    <a:pt x="1" y="2369"/>
                  </a:lnTo>
                  <a:lnTo>
                    <a:pt x="585" y="2210"/>
                  </a:lnTo>
                  <a:lnTo>
                    <a:pt x="1170" y="1591"/>
                  </a:lnTo>
                  <a:lnTo>
                    <a:pt x="1365" y="1148"/>
                  </a:lnTo>
                  <a:lnTo>
                    <a:pt x="1170"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2"/>
            <p:cNvSpPr/>
            <p:nvPr/>
          </p:nvSpPr>
          <p:spPr>
            <a:xfrm>
              <a:off x="8235396" y="2262243"/>
              <a:ext cx="45790" cy="62495"/>
            </a:xfrm>
            <a:custGeom>
              <a:avLst/>
              <a:gdLst/>
              <a:ahLst/>
              <a:cxnLst/>
              <a:rect l="l" t="t" r="r" b="b"/>
              <a:pathLst>
                <a:path w="1165" h="1590" extrusionOk="0">
                  <a:moveTo>
                    <a:pt x="0" y="1"/>
                  </a:moveTo>
                  <a:lnTo>
                    <a:pt x="0" y="1590"/>
                  </a:lnTo>
                  <a:lnTo>
                    <a:pt x="837" y="1354"/>
                  </a:lnTo>
                  <a:lnTo>
                    <a:pt x="1164" y="811"/>
                  </a:lnTo>
                  <a:lnTo>
                    <a:pt x="1164"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8110956" y="2166378"/>
              <a:ext cx="135249" cy="22876"/>
            </a:xfrm>
            <a:custGeom>
              <a:avLst/>
              <a:gdLst/>
              <a:ahLst/>
              <a:cxnLst/>
              <a:rect l="l" t="t" r="r" b="b"/>
              <a:pathLst>
                <a:path w="3441" h="582" extrusionOk="0">
                  <a:moveTo>
                    <a:pt x="0" y="0"/>
                  </a:moveTo>
                  <a:lnTo>
                    <a:pt x="0" y="1"/>
                  </a:lnTo>
                  <a:lnTo>
                    <a:pt x="1" y="1"/>
                  </a:lnTo>
                  <a:lnTo>
                    <a:pt x="0" y="0"/>
                  </a:lnTo>
                  <a:close/>
                  <a:moveTo>
                    <a:pt x="1" y="1"/>
                  </a:moveTo>
                  <a:lnTo>
                    <a:pt x="476" y="582"/>
                  </a:lnTo>
                  <a:lnTo>
                    <a:pt x="3150" y="582"/>
                  </a:lnTo>
                  <a:lnTo>
                    <a:pt x="3441" y="292"/>
                  </a:lnTo>
                  <a:lnTo>
                    <a:pt x="3150"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8235435" y="2166418"/>
              <a:ext cx="123811" cy="22836"/>
            </a:xfrm>
            <a:custGeom>
              <a:avLst/>
              <a:gdLst/>
              <a:ahLst/>
              <a:cxnLst/>
              <a:rect l="l" t="t" r="r" b="b"/>
              <a:pathLst>
                <a:path w="3150" h="581" extrusionOk="0">
                  <a:moveTo>
                    <a:pt x="0" y="0"/>
                  </a:moveTo>
                  <a:lnTo>
                    <a:pt x="0" y="581"/>
                  </a:lnTo>
                  <a:lnTo>
                    <a:pt x="2675" y="581"/>
                  </a:lnTo>
                  <a:lnTo>
                    <a:pt x="2912" y="291"/>
                  </a:lnTo>
                  <a:lnTo>
                    <a:pt x="3150"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2"/>
            <p:cNvSpPr/>
            <p:nvPr/>
          </p:nvSpPr>
          <p:spPr>
            <a:xfrm>
              <a:off x="8188976" y="2324856"/>
              <a:ext cx="53651" cy="58329"/>
            </a:xfrm>
            <a:custGeom>
              <a:avLst/>
              <a:gdLst/>
              <a:ahLst/>
              <a:cxnLst/>
              <a:rect l="l" t="t" r="r" b="b"/>
              <a:pathLst>
                <a:path w="1365" h="1484" extrusionOk="0">
                  <a:moveTo>
                    <a:pt x="1170" y="1"/>
                  </a:moveTo>
                  <a:lnTo>
                    <a:pt x="1" y="781"/>
                  </a:lnTo>
                  <a:lnTo>
                    <a:pt x="1" y="1483"/>
                  </a:lnTo>
                  <a:lnTo>
                    <a:pt x="1170" y="705"/>
                  </a:lnTo>
                  <a:lnTo>
                    <a:pt x="1365" y="181"/>
                  </a:lnTo>
                  <a:lnTo>
                    <a:pt x="11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2"/>
            <p:cNvSpPr/>
            <p:nvPr/>
          </p:nvSpPr>
          <p:spPr>
            <a:xfrm>
              <a:off x="8235396" y="2294473"/>
              <a:ext cx="45790" cy="57975"/>
            </a:xfrm>
            <a:custGeom>
              <a:avLst/>
              <a:gdLst/>
              <a:ahLst/>
              <a:cxnLst/>
              <a:rect l="l" t="t" r="r" b="b"/>
              <a:pathLst>
                <a:path w="1165" h="1475" extrusionOk="0">
                  <a:moveTo>
                    <a:pt x="1164" y="1"/>
                  </a:moveTo>
                  <a:lnTo>
                    <a:pt x="135" y="686"/>
                  </a:lnTo>
                  <a:lnTo>
                    <a:pt x="0" y="776"/>
                  </a:lnTo>
                  <a:lnTo>
                    <a:pt x="0" y="1474"/>
                  </a:lnTo>
                  <a:lnTo>
                    <a:pt x="1164" y="699"/>
                  </a:lnTo>
                  <a:lnTo>
                    <a:pt x="11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52"/>
          <p:cNvGrpSpPr/>
          <p:nvPr/>
        </p:nvGrpSpPr>
        <p:grpSpPr>
          <a:xfrm>
            <a:off x="8046496" y="2623220"/>
            <a:ext cx="377525" cy="377485"/>
            <a:chOff x="8046496" y="2623220"/>
            <a:chExt cx="377525" cy="377485"/>
          </a:xfrm>
        </p:grpSpPr>
        <p:sp>
          <p:nvSpPr>
            <p:cNvPr id="858" name="Google Shape;858;p52"/>
            <p:cNvSpPr/>
            <p:nvPr/>
          </p:nvSpPr>
          <p:spPr>
            <a:xfrm>
              <a:off x="8046496" y="2623220"/>
              <a:ext cx="196171" cy="107381"/>
            </a:xfrm>
            <a:custGeom>
              <a:avLst/>
              <a:gdLst/>
              <a:ahLst/>
              <a:cxnLst/>
              <a:rect l="l" t="t" r="r" b="b"/>
              <a:pathLst>
                <a:path w="4991" h="2732" extrusionOk="0">
                  <a:moveTo>
                    <a:pt x="0" y="0"/>
                  </a:moveTo>
                  <a:lnTo>
                    <a:pt x="0" y="2543"/>
                  </a:lnTo>
                  <a:lnTo>
                    <a:pt x="2543" y="2732"/>
                  </a:lnTo>
                  <a:lnTo>
                    <a:pt x="4802" y="2543"/>
                  </a:lnTo>
                  <a:lnTo>
                    <a:pt x="4991" y="1271"/>
                  </a:lnTo>
                  <a:lnTo>
                    <a:pt x="4802"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2"/>
            <p:cNvSpPr/>
            <p:nvPr/>
          </p:nvSpPr>
          <p:spPr>
            <a:xfrm>
              <a:off x="8235238" y="2623220"/>
              <a:ext cx="188703" cy="107381"/>
            </a:xfrm>
            <a:custGeom>
              <a:avLst/>
              <a:gdLst/>
              <a:ahLst/>
              <a:cxnLst/>
              <a:rect l="l" t="t" r="r" b="b"/>
              <a:pathLst>
                <a:path w="4801" h="2732" extrusionOk="0">
                  <a:moveTo>
                    <a:pt x="0" y="0"/>
                  </a:moveTo>
                  <a:lnTo>
                    <a:pt x="0" y="2543"/>
                  </a:lnTo>
                  <a:lnTo>
                    <a:pt x="2400" y="2732"/>
                  </a:lnTo>
                  <a:lnTo>
                    <a:pt x="4801" y="2543"/>
                  </a:lnTo>
                  <a:lnTo>
                    <a:pt x="4801"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2"/>
            <p:cNvSpPr/>
            <p:nvPr/>
          </p:nvSpPr>
          <p:spPr>
            <a:xfrm>
              <a:off x="8046496" y="2723487"/>
              <a:ext cx="195935" cy="277218"/>
            </a:xfrm>
            <a:custGeom>
              <a:avLst/>
              <a:gdLst/>
              <a:ahLst/>
              <a:cxnLst/>
              <a:rect l="l" t="t" r="r" b="b"/>
              <a:pathLst>
                <a:path w="4985" h="7053" extrusionOk="0">
                  <a:moveTo>
                    <a:pt x="0" y="0"/>
                  </a:moveTo>
                  <a:lnTo>
                    <a:pt x="0" y="7052"/>
                  </a:lnTo>
                  <a:lnTo>
                    <a:pt x="4796" y="7052"/>
                  </a:lnTo>
                  <a:lnTo>
                    <a:pt x="4985" y="3526"/>
                  </a:lnTo>
                  <a:lnTo>
                    <a:pt x="4796"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2"/>
            <p:cNvSpPr/>
            <p:nvPr/>
          </p:nvSpPr>
          <p:spPr>
            <a:xfrm>
              <a:off x="8235238" y="2723487"/>
              <a:ext cx="188782" cy="277218"/>
            </a:xfrm>
            <a:custGeom>
              <a:avLst/>
              <a:gdLst/>
              <a:ahLst/>
              <a:cxnLst/>
              <a:rect l="l" t="t" r="r" b="b"/>
              <a:pathLst>
                <a:path w="4803" h="7053" extrusionOk="0">
                  <a:moveTo>
                    <a:pt x="0" y="0"/>
                  </a:moveTo>
                  <a:lnTo>
                    <a:pt x="0" y="7052"/>
                  </a:lnTo>
                  <a:lnTo>
                    <a:pt x="4803" y="7052"/>
                  </a:lnTo>
                  <a:lnTo>
                    <a:pt x="4803"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2"/>
            <p:cNvSpPr/>
            <p:nvPr/>
          </p:nvSpPr>
          <p:spPr>
            <a:xfrm>
              <a:off x="8283191" y="2813810"/>
              <a:ext cx="73697" cy="53494"/>
            </a:xfrm>
            <a:custGeom>
              <a:avLst/>
              <a:gdLst/>
              <a:ahLst/>
              <a:cxnLst/>
              <a:rect l="l" t="t" r="r" b="b"/>
              <a:pathLst>
                <a:path w="1875" h="1361" extrusionOk="0">
                  <a:moveTo>
                    <a:pt x="1594" y="0"/>
                  </a:moveTo>
                  <a:lnTo>
                    <a:pt x="1312" y="188"/>
                  </a:lnTo>
                  <a:lnTo>
                    <a:pt x="1312" y="799"/>
                  </a:lnTo>
                  <a:lnTo>
                    <a:pt x="188" y="799"/>
                  </a:lnTo>
                  <a:lnTo>
                    <a:pt x="1" y="1080"/>
                  </a:lnTo>
                  <a:lnTo>
                    <a:pt x="188" y="1360"/>
                  </a:lnTo>
                  <a:lnTo>
                    <a:pt x="1875" y="1360"/>
                  </a:lnTo>
                  <a:lnTo>
                    <a:pt x="1875" y="188"/>
                  </a:lnTo>
                  <a:lnTo>
                    <a:pt x="1594" y="0"/>
                  </a:lnTo>
                  <a:close/>
                </a:path>
              </a:pathLst>
            </a:custGeom>
            <a:solidFill>
              <a:srgbClr val="5BC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2"/>
            <p:cNvSpPr/>
            <p:nvPr/>
          </p:nvSpPr>
          <p:spPr>
            <a:xfrm>
              <a:off x="8090793" y="2667399"/>
              <a:ext cx="22129" cy="22207"/>
            </a:xfrm>
            <a:custGeom>
              <a:avLst/>
              <a:gdLst/>
              <a:ahLst/>
              <a:cxnLst/>
              <a:rect l="l" t="t" r="r" b="b"/>
              <a:pathLst>
                <a:path w="563" h="565" extrusionOk="0">
                  <a:moveTo>
                    <a:pt x="0" y="1"/>
                  </a:moveTo>
                  <a:lnTo>
                    <a:pt x="0" y="564"/>
                  </a:lnTo>
                  <a:lnTo>
                    <a:pt x="563" y="564"/>
                  </a:lnTo>
                  <a:lnTo>
                    <a:pt x="5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2"/>
            <p:cNvSpPr/>
            <p:nvPr/>
          </p:nvSpPr>
          <p:spPr>
            <a:xfrm>
              <a:off x="8135011" y="2667399"/>
              <a:ext cx="22168" cy="22207"/>
            </a:xfrm>
            <a:custGeom>
              <a:avLst/>
              <a:gdLst/>
              <a:ahLst/>
              <a:cxnLst/>
              <a:rect l="l" t="t" r="r" b="b"/>
              <a:pathLst>
                <a:path w="564" h="565" extrusionOk="0">
                  <a:moveTo>
                    <a:pt x="0" y="1"/>
                  </a:moveTo>
                  <a:lnTo>
                    <a:pt x="0" y="564"/>
                  </a:lnTo>
                  <a:lnTo>
                    <a:pt x="563" y="564"/>
                  </a:lnTo>
                  <a:lnTo>
                    <a:pt x="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2"/>
            <p:cNvSpPr/>
            <p:nvPr/>
          </p:nvSpPr>
          <p:spPr>
            <a:xfrm>
              <a:off x="8112882" y="2845058"/>
              <a:ext cx="73775" cy="50035"/>
            </a:xfrm>
            <a:custGeom>
              <a:avLst/>
              <a:gdLst/>
              <a:ahLst/>
              <a:cxnLst/>
              <a:rect l="l" t="t" r="r" b="b"/>
              <a:pathLst>
                <a:path w="1877" h="1273" extrusionOk="0">
                  <a:moveTo>
                    <a:pt x="1" y="1"/>
                  </a:moveTo>
                  <a:lnTo>
                    <a:pt x="1" y="1175"/>
                  </a:lnTo>
                  <a:lnTo>
                    <a:pt x="282" y="1272"/>
                  </a:lnTo>
                  <a:lnTo>
                    <a:pt x="564" y="1173"/>
                  </a:lnTo>
                  <a:lnTo>
                    <a:pt x="564" y="562"/>
                  </a:lnTo>
                  <a:lnTo>
                    <a:pt x="1689" y="562"/>
                  </a:lnTo>
                  <a:lnTo>
                    <a:pt x="1877" y="281"/>
                  </a:lnTo>
                  <a:lnTo>
                    <a:pt x="1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2"/>
            <p:cNvSpPr/>
            <p:nvPr/>
          </p:nvSpPr>
          <p:spPr>
            <a:xfrm>
              <a:off x="8179189" y="2667399"/>
              <a:ext cx="22207" cy="22207"/>
            </a:xfrm>
            <a:custGeom>
              <a:avLst/>
              <a:gdLst/>
              <a:ahLst/>
              <a:cxnLst/>
              <a:rect l="l" t="t" r="r" b="b"/>
              <a:pathLst>
                <a:path w="565" h="565" extrusionOk="0">
                  <a:moveTo>
                    <a:pt x="1" y="1"/>
                  </a:moveTo>
                  <a:lnTo>
                    <a:pt x="1" y="564"/>
                  </a:lnTo>
                  <a:lnTo>
                    <a:pt x="564" y="564"/>
                  </a:lnTo>
                  <a:lnTo>
                    <a:pt x="5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2"/>
            <p:cNvSpPr/>
            <p:nvPr/>
          </p:nvSpPr>
          <p:spPr>
            <a:xfrm>
              <a:off x="8090675" y="2889630"/>
              <a:ext cx="66661" cy="66740"/>
            </a:xfrm>
            <a:custGeom>
              <a:avLst/>
              <a:gdLst/>
              <a:ahLst/>
              <a:cxnLst/>
              <a:rect l="l" t="t" r="r" b="b"/>
              <a:pathLst>
                <a:path w="1696" h="1698" extrusionOk="0">
                  <a:moveTo>
                    <a:pt x="848" y="1"/>
                  </a:moveTo>
                  <a:cubicBezTo>
                    <a:pt x="380" y="1"/>
                    <a:pt x="0" y="381"/>
                    <a:pt x="0" y="849"/>
                  </a:cubicBezTo>
                  <a:cubicBezTo>
                    <a:pt x="0" y="1318"/>
                    <a:pt x="380" y="1698"/>
                    <a:pt x="848" y="1698"/>
                  </a:cubicBezTo>
                  <a:cubicBezTo>
                    <a:pt x="1317" y="1698"/>
                    <a:pt x="1696" y="1318"/>
                    <a:pt x="1696" y="849"/>
                  </a:cubicBezTo>
                  <a:cubicBezTo>
                    <a:pt x="1696" y="381"/>
                    <a:pt x="1317" y="1"/>
                    <a:pt x="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2"/>
            <p:cNvSpPr/>
            <p:nvPr/>
          </p:nvSpPr>
          <p:spPr>
            <a:xfrm>
              <a:off x="8150497" y="2778750"/>
              <a:ext cx="92170" cy="51686"/>
            </a:xfrm>
            <a:custGeom>
              <a:avLst/>
              <a:gdLst/>
              <a:ahLst/>
              <a:cxnLst/>
              <a:rect l="l" t="t" r="r" b="b"/>
              <a:pathLst>
                <a:path w="2345" h="1315" extrusionOk="0">
                  <a:moveTo>
                    <a:pt x="187" y="1"/>
                  </a:moveTo>
                  <a:lnTo>
                    <a:pt x="1" y="295"/>
                  </a:lnTo>
                  <a:lnTo>
                    <a:pt x="187" y="564"/>
                  </a:lnTo>
                  <a:lnTo>
                    <a:pt x="1875" y="564"/>
                  </a:lnTo>
                  <a:lnTo>
                    <a:pt x="1875" y="1128"/>
                  </a:lnTo>
                  <a:lnTo>
                    <a:pt x="2017" y="1314"/>
                  </a:lnTo>
                  <a:lnTo>
                    <a:pt x="2158" y="1128"/>
                  </a:lnTo>
                  <a:lnTo>
                    <a:pt x="2345" y="658"/>
                  </a:lnTo>
                  <a:lnTo>
                    <a:pt x="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2"/>
            <p:cNvSpPr/>
            <p:nvPr/>
          </p:nvSpPr>
          <p:spPr>
            <a:xfrm>
              <a:off x="8235238" y="2778750"/>
              <a:ext cx="11084" cy="51883"/>
            </a:xfrm>
            <a:custGeom>
              <a:avLst/>
              <a:gdLst/>
              <a:ahLst/>
              <a:cxnLst/>
              <a:rect l="l" t="t" r="r" b="b"/>
              <a:pathLst>
                <a:path w="282" h="1320" extrusionOk="0">
                  <a:moveTo>
                    <a:pt x="0" y="1"/>
                  </a:moveTo>
                  <a:lnTo>
                    <a:pt x="0" y="1132"/>
                  </a:lnTo>
                  <a:lnTo>
                    <a:pt x="155" y="1320"/>
                  </a:lnTo>
                  <a:lnTo>
                    <a:pt x="282" y="1132"/>
                  </a:lnTo>
                  <a:lnTo>
                    <a:pt x="282" y="1"/>
                  </a:lnTo>
                  <a:close/>
                </a:path>
              </a:pathLst>
            </a:custGeom>
            <a:solidFill>
              <a:srgbClr val="5BC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2"/>
            <p:cNvSpPr/>
            <p:nvPr/>
          </p:nvSpPr>
          <p:spPr>
            <a:xfrm>
              <a:off x="8224194" y="2882515"/>
              <a:ext cx="18552" cy="51883"/>
            </a:xfrm>
            <a:custGeom>
              <a:avLst/>
              <a:gdLst/>
              <a:ahLst/>
              <a:cxnLst/>
              <a:rect l="l" t="t" r="r" b="b"/>
              <a:pathLst>
                <a:path w="472" h="1320" extrusionOk="0">
                  <a:moveTo>
                    <a:pt x="142" y="0"/>
                  </a:moveTo>
                  <a:lnTo>
                    <a:pt x="0" y="188"/>
                  </a:lnTo>
                  <a:lnTo>
                    <a:pt x="0" y="1319"/>
                  </a:lnTo>
                  <a:lnTo>
                    <a:pt x="283" y="1319"/>
                  </a:lnTo>
                  <a:lnTo>
                    <a:pt x="471" y="660"/>
                  </a:lnTo>
                  <a:lnTo>
                    <a:pt x="283" y="188"/>
                  </a:lnTo>
                  <a:lnTo>
                    <a:pt x="1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2"/>
            <p:cNvSpPr/>
            <p:nvPr/>
          </p:nvSpPr>
          <p:spPr>
            <a:xfrm>
              <a:off x="8235199" y="2882673"/>
              <a:ext cx="84781" cy="51647"/>
            </a:xfrm>
            <a:custGeom>
              <a:avLst/>
              <a:gdLst/>
              <a:ahLst/>
              <a:cxnLst/>
              <a:rect l="l" t="t" r="r" b="b"/>
              <a:pathLst>
                <a:path w="2157" h="1314" extrusionOk="0">
                  <a:moveTo>
                    <a:pt x="157" y="1"/>
                  </a:moveTo>
                  <a:lnTo>
                    <a:pt x="0" y="188"/>
                  </a:lnTo>
                  <a:lnTo>
                    <a:pt x="0" y="1313"/>
                  </a:lnTo>
                  <a:lnTo>
                    <a:pt x="1969" y="1313"/>
                  </a:lnTo>
                  <a:lnTo>
                    <a:pt x="2157" y="1033"/>
                  </a:lnTo>
                  <a:lnTo>
                    <a:pt x="1971" y="752"/>
                  </a:lnTo>
                  <a:lnTo>
                    <a:pt x="283" y="752"/>
                  </a:lnTo>
                  <a:lnTo>
                    <a:pt x="283" y="188"/>
                  </a:lnTo>
                  <a:lnTo>
                    <a:pt x="157" y="1"/>
                  </a:lnTo>
                  <a:close/>
                </a:path>
              </a:pathLst>
            </a:custGeom>
            <a:solidFill>
              <a:srgbClr val="5BC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2"/>
            <p:cNvSpPr/>
            <p:nvPr/>
          </p:nvSpPr>
          <p:spPr>
            <a:xfrm>
              <a:off x="8179189" y="2823008"/>
              <a:ext cx="62691" cy="66386"/>
            </a:xfrm>
            <a:custGeom>
              <a:avLst/>
              <a:gdLst/>
              <a:ahLst/>
              <a:cxnLst/>
              <a:rect l="l" t="t" r="r" b="b"/>
              <a:pathLst>
                <a:path w="1595" h="1689" extrusionOk="0">
                  <a:moveTo>
                    <a:pt x="1" y="0"/>
                  </a:moveTo>
                  <a:lnTo>
                    <a:pt x="1" y="1689"/>
                  </a:lnTo>
                  <a:lnTo>
                    <a:pt x="1408" y="1689"/>
                  </a:lnTo>
                  <a:lnTo>
                    <a:pt x="1595" y="845"/>
                  </a:lnTo>
                  <a:lnTo>
                    <a:pt x="14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2"/>
            <p:cNvSpPr/>
            <p:nvPr/>
          </p:nvSpPr>
          <p:spPr>
            <a:xfrm>
              <a:off x="8235238" y="2823008"/>
              <a:ext cx="55341" cy="66386"/>
            </a:xfrm>
            <a:custGeom>
              <a:avLst/>
              <a:gdLst/>
              <a:ahLst/>
              <a:cxnLst/>
              <a:rect l="l" t="t" r="r" b="b"/>
              <a:pathLst>
                <a:path w="1408" h="1689" extrusionOk="0">
                  <a:moveTo>
                    <a:pt x="0" y="0"/>
                  </a:moveTo>
                  <a:lnTo>
                    <a:pt x="0" y="1689"/>
                  </a:lnTo>
                  <a:lnTo>
                    <a:pt x="1408" y="1689"/>
                  </a:lnTo>
                  <a:lnTo>
                    <a:pt x="1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2"/>
            <p:cNvSpPr/>
            <p:nvPr/>
          </p:nvSpPr>
          <p:spPr>
            <a:xfrm>
              <a:off x="8312748" y="2756425"/>
              <a:ext cx="66701" cy="66701"/>
            </a:xfrm>
            <a:custGeom>
              <a:avLst/>
              <a:gdLst/>
              <a:ahLst/>
              <a:cxnLst/>
              <a:rect l="l" t="t" r="r" b="b"/>
              <a:pathLst>
                <a:path w="1697" h="1697" extrusionOk="0">
                  <a:moveTo>
                    <a:pt x="848" y="0"/>
                  </a:moveTo>
                  <a:cubicBezTo>
                    <a:pt x="380" y="0"/>
                    <a:pt x="0" y="380"/>
                    <a:pt x="0" y="848"/>
                  </a:cubicBezTo>
                  <a:cubicBezTo>
                    <a:pt x="0" y="1317"/>
                    <a:pt x="380" y="1697"/>
                    <a:pt x="848" y="1697"/>
                  </a:cubicBezTo>
                  <a:cubicBezTo>
                    <a:pt x="1317" y="1697"/>
                    <a:pt x="1697" y="1317"/>
                    <a:pt x="1697" y="848"/>
                  </a:cubicBezTo>
                  <a:cubicBezTo>
                    <a:pt x="1697" y="380"/>
                    <a:pt x="1317" y="0"/>
                    <a:pt x="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2"/>
            <p:cNvSpPr/>
            <p:nvPr/>
          </p:nvSpPr>
          <p:spPr>
            <a:xfrm>
              <a:off x="8312630" y="2890062"/>
              <a:ext cx="66425" cy="66386"/>
            </a:xfrm>
            <a:custGeom>
              <a:avLst/>
              <a:gdLst/>
              <a:ahLst/>
              <a:cxnLst/>
              <a:rect l="l" t="t" r="r" b="b"/>
              <a:pathLst>
                <a:path w="1690" h="1689" extrusionOk="0">
                  <a:moveTo>
                    <a:pt x="1" y="0"/>
                  </a:moveTo>
                  <a:lnTo>
                    <a:pt x="1" y="1689"/>
                  </a:lnTo>
                  <a:lnTo>
                    <a:pt x="1689" y="1689"/>
                  </a:lnTo>
                  <a:lnTo>
                    <a:pt x="1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2"/>
            <p:cNvSpPr/>
            <p:nvPr/>
          </p:nvSpPr>
          <p:spPr>
            <a:xfrm>
              <a:off x="8090793" y="2756661"/>
              <a:ext cx="66386" cy="66386"/>
            </a:xfrm>
            <a:custGeom>
              <a:avLst/>
              <a:gdLst/>
              <a:ahLst/>
              <a:cxnLst/>
              <a:rect l="l" t="t" r="r" b="b"/>
              <a:pathLst>
                <a:path w="1689" h="1689" extrusionOk="0">
                  <a:moveTo>
                    <a:pt x="0" y="0"/>
                  </a:moveTo>
                  <a:lnTo>
                    <a:pt x="0" y="1688"/>
                  </a:lnTo>
                  <a:lnTo>
                    <a:pt x="1688" y="1688"/>
                  </a:lnTo>
                  <a:lnTo>
                    <a:pt x="1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52"/>
          <p:cNvGrpSpPr/>
          <p:nvPr/>
        </p:nvGrpSpPr>
        <p:grpSpPr>
          <a:xfrm>
            <a:off x="8053689" y="3219752"/>
            <a:ext cx="363218" cy="377564"/>
            <a:chOff x="8053689" y="3219752"/>
            <a:chExt cx="363218" cy="377564"/>
          </a:xfrm>
        </p:grpSpPr>
        <p:sp>
          <p:nvSpPr>
            <p:cNvPr id="878" name="Google Shape;878;p52"/>
            <p:cNvSpPr/>
            <p:nvPr/>
          </p:nvSpPr>
          <p:spPr>
            <a:xfrm>
              <a:off x="8165000" y="3552980"/>
              <a:ext cx="18198" cy="22247"/>
            </a:xfrm>
            <a:custGeom>
              <a:avLst/>
              <a:gdLst/>
              <a:ahLst/>
              <a:cxnLst/>
              <a:rect l="l" t="t" r="r" b="b"/>
              <a:pathLst>
                <a:path w="463" h="566" extrusionOk="0">
                  <a:moveTo>
                    <a:pt x="1" y="1"/>
                  </a:moveTo>
                  <a:lnTo>
                    <a:pt x="1" y="565"/>
                  </a:lnTo>
                  <a:lnTo>
                    <a:pt x="463" y="1"/>
                  </a:lnTo>
                  <a:close/>
                </a:path>
              </a:pathLst>
            </a:custGeom>
            <a:solidFill>
              <a:srgbClr val="C11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2"/>
            <p:cNvSpPr/>
            <p:nvPr/>
          </p:nvSpPr>
          <p:spPr>
            <a:xfrm>
              <a:off x="8165000" y="3353271"/>
              <a:ext cx="251906" cy="221955"/>
            </a:xfrm>
            <a:custGeom>
              <a:avLst/>
              <a:gdLst/>
              <a:ahLst/>
              <a:cxnLst/>
              <a:rect l="l" t="t" r="r" b="b"/>
              <a:pathLst>
                <a:path w="6409" h="5647" extrusionOk="0">
                  <a:moveTo>
                    <a:pt x="2823" y="1"/>
                  </a:moveTo>
                  <a:lnTo>
                    <a:pt x="2634" y="1225"/>
                  </a:lnTo>
                  <a:lnTo>
                    <a:pt x="2823" y="2548"/>
                  </a:lnTo>
                  <a:lnTo>
                    <a:pt x="1563" y="3742"/>
                  </a:lnTo>
                  <a:lnTo>
                    <a:pt x="463" y="5082"/>
                  </a:lnTo>
                  <a:lnTo>
                    <a:pt x="154" y="5340"/>
                  </a:lnTo>
                  <a:lnTo>
                    <a:pt x="1" y="5646"/>
                  </a:lnTo>
                  <a:lnTo>
                    <a:pt x="6408" y="5646"/>
                  </a:lnTo>
                  <a:lnTo>
                    <a:pt x="6095" y="5082"/>
                  </a:lnTo>
                  <a:lnTo>
                    <a:pt x="4839" y="2823"/>
                  </a:lnTo>
                  <a:lnTo>
                    <a:pt x="64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2"/>
            <p:cNvSpPr/>
            <p:nvPr/>
          </p:nvSpPr>
          <p:spPr>
            <a:xfrm>
              <a:off x="8165000" y="3445717"/>
              <a:ext cx="111076" cy="129392"/>
            </a:xfrm>
            <a:custGeom>
              <a:avLst/>
              <a:gdLst/>
              <a:ahLst/>
              <a:cxnLst/>
              <a:rect l="l" t="t" r="r" b="b"/>
              <a:pathLst>
                <a:path w="2826" h="3292" extrusionOk="0">
                  <a:moveTo>
                    <a:pt x="1413" y="0"/>
                  </a:moveTo>
                  <a:lnTo>
                    <a:pt x="1" y="189"/>
                  </a:lnTo>
                  <a:lnTo>
                    <a:pt x="1" y="3291"/>
                  </a:lnTo>
                  <a:lnTo>
                    <a:pt x="2825" y="189"/>
                  </a:lnTo>
                  <a:lnTo>
                    <a:pt x="1413" y="0"/>
                  </a:lnTo>
                  <a:close/>
                </a:path>
              </a:pathLst>
            </a:custGeom>
            <a:solidFill>
              <a:srgbClr val="AD3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2"/>
            <p:cNvSpPr/>
            <p:nvPr/>
          </p:nvSpPr>
          <p:spPr>
            <a:xfrm>
              <a:off x="8101601" y="3301546"/>
              <a:ext cx="174003" cy="151953"/>
            </a:xfrm>
            <a:custGeom>
              <a:avLst/>
              <a:gdLst/>
              <a:ahLst/>
              <a:cxnLst/>
              <a:rect l="l" t="t" r="r" b="b"/>
              <a:pathLst>
                <a:path w="4427" h="3866" extrusionOk="0">
                  <a:moveTo>
                    <a:pt x="2355" y="1"/>
                  </a:moveTo>
                  <a:lnTo>
                    <a:pt x="190" y="189"/>
                  </a:lnTo>
                  <a:lnTo>
                    <a:pt x="1" y="2327"/>
                  </a:lnTo>
                  <a:lnTo>
                    <a:pt x="190" y="3866"/>
                  </a:lnTo>
                  <a:lnTo>
                    <a:pt x="4427" y="3866"/>
                  </a:lnTo>
                  <a:lnTo>
                    <a:pt x="4427" y="1658"/>
                  </a:lnTo>
                  <a:lnTo>
                    <a:pt x="4427" y="189"/>
                  </a:lnTo>
                  <a:lnTo>
                    <a:pt x="23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2"/>
            <p:cNvSpPr/>
            <p:nvPr/>
          </p:nvSpPr>
          <p:spPr>
            <a:xfrm>
              <a:off x="8102309" y="3286217"/>
              <a:ext cx="173296" cy="22089"/>
            </a:xfrm>
            <a:custGeom>
              <a:avLst/>
              <a:gdLst/>
              <a:ahLst/>
              <a:cxnLst/>
              <a:rect l="l" t="t" r="r" b="b"/>
              <a:pathLst>
                <a:path w="4409" h="562" extrusionOk="0">
                  <a:moveTo>
                    <a:pt x="188" y="1"/>
                  </a:moveTo>
                  <a:lnTo>
                    <a:pt x="1" y="281"/>
                  </a:lnTo>
                  <a:lnTo>
                    <a:pt x="188" y="562"/>
                  </a:lnTo>
                  <a:lnTo>
                    <a:pt x="4409" y="562"/>
                  </a:lnTo>
                  <a:lnTo>
                    <a:pt x="44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2"/>
            <p:cNvSpPr/>
            <p:nvPr/>
          </p:nvSpPr>
          <p:spPr>
            <a:xfrm>
              <a:off x="8064694" y="3277924"/>
              <a:ext cx="29597" cy="319353"/>
            </a:xfrm>
            <a:custGeom>
              <a:avLst/>
              <a:gdLst/>
              <a:ahLst/>
              <a:cxnLst/>
              <a:rect l="l" t="t" r="r" b="b"/>
              <a:pathLst>
                <a:path w="753" h="8125" extrusionOk="0">
                  <a:moveTo>
                    <a:pt x="1" y="1"/>
                  </a:moveTo>
                  <a:lnTo>
                    <a:pt x="1" y="8125"/>
                  </a:lnTo>
                  <a:lnTo>
                    <a:pt x="565" y="8125"/>
                  </a:lnTo>
                  <a:lnTo>
                    <a:pt x="753" y="2130"/>
                  </a:lnTo>
                  <a:lnTo>
                    <a:pt x="565" y="215"/>
                  </a:lnTo>
                  <a:lnTo>
                    <a:pt x="1"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2"/>
            <p:cNvSpPr/>
            <p:nvPr/>
          </p:nvSpPr>
          <p:spPr>
            <a:xfrm>
              <a:off x="8086862" y="3277963"/>
              <a:ext cx="22129" cy="319353"/>
            </a:xfrm>
            <a:custGeom>
              <a:avLst/>
              <a:gdLst/>
              <a:ahLst/>
              <a:cxnLst/>
              <a:rect l="l" t="t" r="r" b="b"/>
              <a:pathLst>
                <a:path w="563" h="8125" extrusionOk="0">
                  <a:moveTo>
                    <a:pt x="562" y="1"/>
                  </a:moveTo>
                  <a:lnTo>
                    <a:pt x="0" y="216"/>
                  </a:lnTo>
                  <a:lnTo>
                    <a:pt x="0" y="8125"/>
                  </a:lnTo>
                  <a:lnTo>
                    <a:pt x="562" y="8125"/>
                  </a:lnTo>
                  <a:lnTo>
                    <a:pt x="562"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2"/>
            <p:cNvSpPr/>
            <p:nvPr/>
          </p:nvSpPr>
          <p:spPr>
            <a:xfrm>
              <a:off x="8053689" y="3219752"/>
              <a:ext cx="40720" cy="66701"/>
            </a:xfrm>
            <a:custGeom>
              <a:avLst/>
              <a:gdLst/>
              <a:ahLst/>
              <a:cxnLst/>
              <a:rect l="l" t="t" r="r" b="b"/>
              <a:pathLst>
                <a:path w="1036" h="1697" extrusionOk="0">
                  <a:moveTo>
                    <a:pt x="846" y="0"/>
                  </a:moveTo>
                  <a:cubicBezTo>
                    <a:pt x="380" y="1"/>
                    <a:pt x="0" y="381"/>
                    <a:pt x="0" y="849"/>
                  </a:cubicBezTo>
                  <a:cubicBezTo>
                    <a:pt x="0" y="1090"/>
                    <a:pt x="102" y="1319"/>
                    <a:pt x="282" y="1481"/>
                  </a:cubicBezTo>
                  <a:cubicBezTo>
                    <a:pt x="438" y="1620"/>
                    <a:pt x="638" y="1697"/>
                    <a:pt x="846" y="1697"/>
                  </a:cubicBezTo>
                  <a:lnTo>
                    <a:pt x="1035" y="881"/>
                  </a:lnTo>
                  <a:lnTo>
                    <a:pt x="8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2"/>
            <p:cNvSpPr/>
            <p:nvPr/>
          </p:nvSpPr>
          <p:spPr>
            <a:xfrm>
              <a:off x="8086862" y="3219792"/>
              <a:ext cx="33331" cy="66661"/>
            </a:xfrm>
            <a:custGeom>
              <a:avLst/>
              <a:gdLst/>
              <a:ahLst/>
              <a:cxnLst/>
              <a:rect l="l" t="t" r="r" b="b"/>
              <a:pathLst>
                <a:path w="848" h="1696" extrusionOk="0">
                  <a:moveTo>
                    <a:pt x="0" y="0"/>
                  </a:moveTo>
                  <a:lnTo>
                    <a:pt x="0" y="1696"/>
                  </a:lnTo>
                  <a:cubicBezTo>
                    <a:pt x="208" y="1696"/>
                    <a:pt x="408" y="1619"/>
                    <a:pt x="565" y="1480"/>
                  </a:cubicBezTo>
                  <a:cubicBezTo>
                    <a:pt x="744" y="1318"/>
                    <a:pt x="846" y="1089"/>
                    <a:pt x="846" y="848"/>
                  </a:cubicBezTo>
                  <a:cubicBezTo>
                    <a:pt x="847" y="380"/>
                    <a:pt x="466"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52"/>
          <p:cNvGrpSpPr/>
          <p:nvPr/>
        </p:nvGrpSpPr>
        <p:grpSpPr>
          <a:xfrm>
            <a:off x="8046496" y="3826857"/>
            <a:ext cx="377525" cy="377525"/>
            <a:chOff x="8046496" y="3826857"/>
            <a:chExt cx="377525" cy="377525"/>
          </a:xfrm>
        </p:grpSpPr>
        <p:sp>
          <p:nvSpPr>
            <p:cNvPr id="888" name="Google Shape;888;p52"/>
            <p:cNvSpPr/>
            <p:nvPr/>
          </p:nvSpPr>
          <p:spPr>
            <a:xfrm>
              <a:off x="8183395" y="3997087"/>
              <a:ext cx="59351" cy="142481"/>
            </a:xfrm>
            <a:custGeom>
              <a:avLst/>
              <a:gdLst/>
              <a:ahLst/>
              <a:cxnLst/>
              <a:rect l="l" t="t" r="r" b="b"/>
              <a:pathLst>
                <a:path w="1510" h="3625" extrusionOk="0">
                  <a:moveTo>
                    <a:pt x="1184" y="1"/>
                  </a:moveTo>
                  <a:lnTo>
                    <a:pt x="1038" y="190"/>
                  </a:lnTo>
                  <a:lnTo>
                    <a:pt x="1038" y="2312"/>
                  </a:lnTo>
                  <a:lnTo>
                    <a:pt x="0" y="3144"/>
                  </a:lnTo>
                  <a:lnTo>
                    <a:pt x="40" y="3454"/>
                  </a:lnTo>
                  <a:lnTo>
                    <a:pt x="304" y="3625"/>
                  </a:lnTo>
                  <a:lnTo>
                    <a:pt x="1321" y="2811"/>
                  </a:lnTo>
                  <a:lnTo>
                    <a:pt x="1509" y="1577"/>
                  </a:lnTo>
                  <a:lnTo>
                    <a:pt x="1321" y="190"/>
                  </a:lnTo>
                  <a:lnTo>
                    <a:pt x="1184"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2"/>
            <p:cNvSpPr/>
            <p:nvPr/>
          </p:nvSpPr>
          <p:spPr>
            <a:xfrm>
              <a:off x="8235238" y="3997323"/>
              <a:ext cx="52079" cy="141970"/>
            </a:xfrm>
            <a:custGeom>
              <a:avLst/>
              <a:gdLst/>
              <a:ahLst/>
              <a:cxnLst/>
              <a:rect l="l" t="t" r="r" b="b"/>
              <a:pathLst>
                <a:path w="1325" h="3612" extrusionOk="0">
                  <a:moveTo>
                    <a:pt x="155" y="1"/>
                  </a:moveTo>
                  <a:lnTo>
                    <a:pt x="0" y="189"/>
                  </a:lnTo>
                  <a:lnTo>
                    <a:pt x="0" y="2800"/>
                  </a:lnTo>
                  <a:lnTo>
                    <a:pt x="1013" y="3611"/>
                  </a:lnTo>
                  <a:lnTo>
                    <a:pt x="1324" y="3466"/>
                  </a:lnTo>
                  <a:lnTo>
                    <a:pt x="1317" y="3132"/>
                  </a:lnTo>
                  <a:lnTo>
                    <a:pt x="282" y="2304"/>
                  </a:lnTo>
                  <a:lnTo>
                    <a:pt x="282" y="189"/>
                  </a:lnTo>
                  <a:lnTo>
                    <a:pt x="155"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2"/>
            <p:cNvSpPr/>
            <p:nvPr/>
          </p:nvSpPr>
          <p:spPr>
            <a:xfrm>
              <a:off x="8157847" y="3900554"/>
              <a:ext cx="85213" cy="89497"/>
            </a:xfrm>
            <a:custGeom>
              <a:avLst/>
              <a:gdLst/>
              <a:ahLst/>
              <a:cxnLst/>
              <a:rect l="l" t="t" r="r" b="b"/>
              <a:pathLst>
                <a:path w="2168" h="2277" extrusionOk="0">
                  <a:moveTo>
                    <a:pt x="1556" y="0"/>
                  </a:moveTo>
                  <a:lnTo>
                    <a:pt x="1136" y="3"/>
                  </a:lnTo>
                  <a:cubicBezTo>
                    <a:pt x="466" y="319"/>
                    <a:pt x="0" y="1002"/>
                    <a:pt x="0" y="1792"/>
                  </a:cubicBezTo>
                  <a:lnTo>
                    <a:pt x="0" y="2075"/>
                  </a:lnTo>
                  <a:lnTo>
                    <a:pt x="956" y="2276"/>
                  </a:lnTo>
                  <a:lnTo>
                    <a:pt x="1979" y="2075"/>
                  </a:lnTo>
                  <a:lnTo>
                    <a:pt x="2167" y="1510"/>
                  </a:lnTo>
                  <a:lnTo>
                    <a:pt x="1979" y="379"/>
                  </a:lnTo>
                  <a:lnTo>
                    <a:pt x="15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2"/>
            <p:cNvSpPr/>
            <p:nvPr/>
          </p:nvSpPr>
          <p:spPr>
            <a:xfrm>
              <a:off x="8235238" y="3900711"/>
              <a:ext cx="77470" cy="87493"/>
            </a:xfrm>
            <a:custGeom>
              <a:avLst/>
              <a:gdLst/>
              <a:ahLst/>
              <a:cxnLst/>
              <a:rect l="l" t="t" r="r" b="b"/>
              <a:pathLst>
                <a:path w="1971" h="2226" extrusionOk="0">
                  <a:moveTo>
                    <a:pt x="438" y="1"/>
                  </a:moveTo>
                  <a:lnTo>
                    <a:pt x="0" y="384"/>
                  </a:lnTo>
                  <a:lnTo>
                    <a:pt x="0" y="2072"/>
                  </a:lnTo>
                  <a:lnTo>
                    <a:pt x="911" y="2226"/>
                  </a:lnTo>
                  <a:lnTo>
                    <a:pt x="1971" y="2072"/>
                  </a:lnTo>
                  <a:lnTo>
                    <a:pt x="1971" y="1791"/>
                  </a:lnTo>
                  <a:cubicBezTo>
                    <a:pt x="1971" y="1005"/>
                    <a:pt x="1508" y="325"/>
                    <a:pt x="840" y="9"/>
                  </a:cubicBezTo>
                  <a:lnTo>
                    <a:pt x="438"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2"/>
            <p:cNvSpPr/>
            <p:nvPr/>
          </p:nvSpPr>
          <p:spPr>
            <a:xfrm>
              <a:off x="8190824" y="3826857"/>
              <a:ext cx="55538" cy="88908"/>
            </a:xfrm>
            <a:custGeom>
              <a:avLst/>
              <a:gdLst/>
              <a:ahLst/>
              <a:cxnLst/>
              <a:rect l="l" t="t" r="r" b="b"/>
              <a:pathLst>
                <a:path w="1413" h="2262" extrusionOk="0">
                  <a:moveTo>
                    <a:pt x="1130" y="1"/>
                  </a:moveTo>
                  <a:cubicBezTo>
                    <a:pt x="508" y="1"/>
                    <a:pt x="0" y="507"/>
                    <a:pt x="0" y="1131"/>
                  </a:cubicBezTo>
                  <a:cubicBezTo>
                    <a:pt x="0" y="1753"/>
                    <a:pt x="507" y="2262"/>
                    <a:pt x="1130" y="2262"/>
                  </a:cubicBezTo>
                  <a:lnTo>
                    <a:pt x="1413" y="1131"/>
                  </a:lnTo>
                  <a:lnTo>
                    <a:pt x="1130" y="1"/>
                  </a:lnTo>
                  <a:close/>
                </a:path>
              </a:pathLst>
            </a:custGeom>
            <a:solidFill>
              <a:srgbClr val="FEC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2"/>
            <p:cNvSpPr/>
            <p:nvPr/>
          </p:nvSpPr>
          <p:spPr>
            <a:xfrm>
              <a:off x="8235238" y="3826857"/>
              <a:ext cx="44493" cy="88829"/>
            </a:xfrm>
            <a:custGeom>
              <a:avLst/>
              <a:gdLst/>
              <a:ahLst/>
              <a:cxnLst/>
              <a:rect l="l" t="t" r="r" b="b"/>
              <a:pathLst>
                <a:path w="1132" h="2260" extrusionOk="0">
                  <a:moveTo>
                    <a:pt x="0" y="1"/>
                  </a:moveTo>
                  <a:lnTo>
                    <a:pt x="0" y="2259"/>
                  </a:lnTo>
                  <a:cubicBezTo>
                    <a:pt x="623" y="2259"/>
                    <a:pt x="1131" y="1753"/>
                    <a:pt x="1131" y="1130"/>
                  </a:cubicBezTo>
                  <a:cubicBezTo>
                    <a:pt x="1131" y="507"/>
                    <a:pt x="625" y="1"/>
                    <a:pt x="0" y="1"/>
                  </a:cubicBezTo>
                  <a:close/>
                </a:path>
              </a:pathLst>
            </a:custGeom>
            <a:solidFill>
              <a:srgbClr val="F7A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2"/>
            <p:cNvSpPr/>
            <p:nvPr/>
          </p:nvSpPr>
          <p:spPr>
            <a:xfrm>
              <a:off x="8046496" y="4100341"/>
              <a:ext cx="85135" cy="90244"/>
            </a:xfrm>
            <a:custGeom>
              <a:avLst/>
              <a:gdLst/>
              <a:ahLst/>
              <a:cxnLst/>
              <a:rect l="l" t="t" r="r" b="b"/>
              <a:pathLst>
                <a:path w="2166" h="2296" extrusionOk="0">
                  <a:moveTo>
                    <a:pt x="1554" y="1"/>
                  </a:moveTo>
                  <a:lnTo>
                    <a:pt x="1136" y="2"/>
                  </a:lnTo>
                  <a:cubicBezTo>
                    <a:pt x="466" y="318"/>
                    <a:pt x="0" y="1002"/>
                    <a:pt x="0" y="1792"/>
                  </a:cubicBezTo>
                  <a:lnTo>
                    <a:pt x="0" y="2074"/>
                  </a:lnTo>
                  <a:lnTo>
                    <a:pt x="1083" y="2296"/>
                  </a:lnTo>
                  <a:lnTo>
                    <a:pt x="1978" y="2074"/>
                  </a:lnTo>
                  <a:lnTo>
                    <a:pt x="2165" y="1510"/>
                  </a:lnTo>
                  <a:lnTo>
                    <a:pt x="1978" y="380"/>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2"/>
            <p:cNvSpPr/>
            <p:nvPr/>
          </p:nvSpPr>
          <p:spPr>
            <a:xfrm>
              <a:off x="8124673" y="4100577"/>
              <a:ext cx="77431" cy="89144"/>
            </a:xfrm>
            <a:custGeom>
              <a:avLst/>
              <a:gdLst/>
              <a:ahLst/>
              <a:cxnLst/>
              <a:rect l="l" t="t" r="r" b="b"/>
              <a:pathLst>
                <a:path w="1970" h="2268" extrusionOk="0">
                  <a:moveTo>
                    <a:pt x="437" y="0"/>
                  </a:moveTo>
                  <a:lnTo>
                    <a:pt x="0" y="383"/>
                  </a:lnTo>
                  <a:lnTo>
                    <a:pt x="0" y="2071"/>
                  </a:lnTo>
                  <a:lnTo>
                    <a:pt x="844" y="2267"/>
                  </a:lnTo>
                  <a:lnTo>
                    <a:pt x="1969" y="2071"/>
                  </a:lnTo>
                  <a:lnTo>
                    <a:pt x="1969" y="1789"/>
                  </a:lnTo>
                  <a:cubicBezTo>
                    <a:pt x="1969" y="1003"/>
                    <a:pt x="1507" y="323"/>
                    <a:pt x="839" y="9"/>
                  </a:cubicBezTo>
                  <a:lnTo>
                    <a:pt x="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2"/>
            <p:cNvSpPr/>
            <p:nvPr/>
          </p:nvSpPr>
          <p:spPr>
            <a:xfrm>
              <a:off x="8079826" y="4026684"/>
              <a:ext cx="55577" cy="88869"/>
            </a:xfrm>
            <a:custGeom>
              <a:avLst/>
              <a:gdLst/>
              <a:ahLst/>
              <a:cxnLst/>
              <a:rect l="l" t="t" r="r" b="b"/>
              <a:pathLst>
                <a:path w="1414" h="2261" extrusionOk="0">
                  <a:moveTo>
                    <a:pt x="1131" y="1"/>
                  </a:moveTo>
                  <a:cubicBezTo>
                    <a:pt x="507" y="1"/>
                    <a:pt x="1" y="507"/>
                    <a:pt x="1" y="1131"/>
                  </a:cubicBezTo>
                  <a:cubicBezTo>
                    <a:pt x="1" y="1753"/>
                    <a:pt x="507" y="2261"/>
                    <a:pt x="1131" y="2261"/>
                  </a:cubicBezTo>
                  <a:lnTo>
                    <a:pt x="1414" y="1131"/>
                  </a:lnTo>
                  <a:lnTo>
                    <a:pt x="1131" y="1"/>
                  </a:lnTo>
                  <a:close/>
                </a:path>
              </a:pathLst>
            </a:custGeom>
            <a:solidFill>
              <a:srgbClr val="FEDF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2"/>
            <p:cNvSpPr/>
            <p:nvPr/>
          </p:nvSpPr>
          <p:spPr>
            <a:xfrm>
              <a:off x="8123966" y="4026684"/>
              <a:ext cx="44454" cy="88829"/>
            </a:xfrm>
            <a:custGeom>
              <a:avLst/>
              <a:gdLst/>
              <a:ahLst/>
              <a:cxnLst/>
              <a:rect l="l" t="t" r="r" b="b"/>
              <a:pathLst>
                <a:path w="1131" h="2260" extrusionOk="0">
                  <a:moveTo>
                    <a:pt x="0" y="1"/>
                  </a:moveTo>
                  <a:lnTo>
                    <a:pt x="0" y="2260"/>
                  </a:lnTo>
                  <a:cubicBezTo>
                    <a:pt x="623" y="2260"/>
                    <a:pt x="1130" y="1753"/>
                    <a:pt x="1130" y="1130"/>
                  </a:cubicBezTo>
                  <a:cubicBezTo>
                    <a:pt x="1129" y="507"/>
                    <a:pt x="623" y="1"/>
                    <a:pt x="0" y="1"/>
                  </a:cubicBezTo>
                  <a:close/>
                </a:path>
              </a:pathLst>
            </a:custGeom>
            <a:solidFill>
              <a:srgbClr val="FEC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2"/>
            <p:cNvSpPr/>
            <p:nvPr/>
          </p:nvSpPr>
          <p:spPr>
            <a:xfrm>
              <a:off x="8268412" y="4100341"/>
              <a:ext cx="85174" cy="87965"/>
            </a:xfrm>
            <a:custGeom>
              <a:avLst/>
              <a:gdLst/>
              <a:ahLst/>
              <a:cxnLst/>
              <a:rect l="l" t="t" r="r" b="b"/>
              <a:pathLst>
                <a:path w="2167" h="2238" extrusionOk="0">
                  <a:moveTo>
                    <a:pt x="1554" y="1"/>
                  </a:moveTo>
                  <a:lnTo>
                    <a:pt x="1136" y="2"/>
                  </a:lnTo>
                  <a:cubicBezTo>
                    <a:pt x="466" y="318"/>
                    <a:pt x="0" y="1002"/>
                    <a:pt x="0" y="1792"/>
                  </a:cubicBezTo>
                  <a:lnTo>
                    <a:pt x="0" y="2074"/>
                  </a:lnTo>
                  <a:lnTo>
                    <a:pt x="1124" y="2238"/>
                  </a:lnTo>
                  <a:lnTo>
                    <a:pt x="1977" y="2074"/>
                  </a:lnTo>
                  <a:lnTo>
                    <a:pt x="2166" y="1510"/>
                  </a:lnTo>
                  <a:lnTo>
                    <a:pt x="1977" y="380"/>
                  </a:lnTo>
                  <a:lnTo>
                    <a:pt x="1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2"/>
            <p:cNvSpPr/>
            <p:nvPr/>
          </p:nvSpPr>
          <p:spPr>
            <a:xfrm>
              <a:off x="8346550" y="4100577"/>
              <a:ext cx="77470" cy="89144"/>
            </a:xfrm>
            <a:custGeom>
              <a:avLst/>
              <a:gdLst/>
              <a:ahLst/>
              <a:cxnLst/>
              <a:rect l="l" t="t" r="r" b="b"/>
              <a:pathLst>
                <a:path w="1971" h="2268" extrusionOk="0">
                  <a:moveTo>
                    <a:pt x="438" y="0"/>
                  </a:moveTo>
                  <a:lnTo>
                    <a:pt x="1" y="383"/>
                  </a:lnTo>
                  <a:lnTo>
                    <a:pt x="1" y="2071"/>
                  </a:lnTo>
                  <a:lnTo>
                    <a:pt x="855" y="2267"/>
                  </a:lnTo>
                  <a:lnTo>
                    <a:pt x="1971" y="2071"/>
                  </a:lnTo>
                  <a:lnTo>
                    <a:pt x="1971" y="1789"/>
                  </a:lnTo>
                  <a:cubicBezTo>
                    <a:pt x="1971" y="1003"/>
                    <a:pt x="1508" y="323"/>
                    <a:pt x="840" y="9"/>
                  </a:cubicBezTo>
                  <a:lnTo>
                    <a:pt x="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2"/>
            <p:cNvSpPr/>
            <p:nvPr/>
          </p:nvSpPr>
          <p:spPr>
            <a:xfrm>
              <a:off x="8301860" y="4026684"/>
              <a:ext cx="55538" cy="88869"/>
            </a:xfrm>
            <a:custGeom>
              <a:avLst/>
              <a:gdLst/>
              <a:ahLst/>
              <a:cxnLst/>
              <a:rect l="l" t="t" r="r" b="b"/>
              <a:pathLst>
                <a:path w="1413" h="2261" extrusionOk="0">
                  <a:moveTo>
                    <a:pt x="1131" y="1"/>
                  </a:moveTo>
                  <a:cubicBezTo>
                    <a:pt x="507" y="1"/>
                    <a:pt x="1" y="507"/>
                    <a:pt x="1" y="1131"/>
                  </a:cubicBezTo>
                  <a:cubicBezTo>
                    <a:pt x="1" y="1753"/>
                    <a:pt x="507" y="2261"/>
                    <a:pt x="1131" y="2261"/>
                  </a:cubicBezTo>
                  <a:lnTo>
                    <a:pt x="1412" y="1131"/>
                  </a:lnTo>
                  <a:lnTo>
                    <a:pt x="1131" y="1"/>
                  </a:lnTo>
                  <a:close/>
                </a:path>
              </a:pathLst>
            </a:custGeom>
            <a:solidFill>
              <a:srgbClr val="FEDF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2"/>
            <p:cNvSpPr/>
            <p:nvPr/>
          </p:nvSpPr>
          <p:spPr>
            <a:xfrm>
              <a:off x="8346550" y="4026684"/>
              <a:ext cx="44493" cy="88829"/>
            </a:xfrm>
            <a:custGeom>
              <a:avLst/>
              <a:gdLst/>
              <a:ahLst/>
              <a:cxnLst/>
              <a:rect l="l" t="t" r="r" b="b"/>
              <a:pathLst>
                <a:path w="1132" h="2260" extrusionOk="0">
                  <a:moveTo>
                    <a:pt x="1" y="1"/>
                  </a:moveTo>
                  <a:lnTo>
                    <a:pt x="1" y="2260"/>
                  </a:lnTo>
                  <a:cubicBezTo>
                    <a:pt x="623" y="2260"/>
                    <a:pt x="1132" y="1753"/>
                    <a:pt x="1132" y="1130"/>
                  </a:cubicBezTo>
                  <a:cubicBezTo>
                    <a:pt x="1130" y="507"/>
                    <a:pt x="623" y="1"/>
                    <a:pt x="1" y="1"/>
                  </a:cubicBezTo>
                  <a:close/>
                </a:path>
              </a:pathLst>
            </a:custGeom>
            <a:solidFill>
              <a:srgbClr val="FEC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2"/>
            <p:cNvSpPr/>
            <p:nvPr/>
          </p:nvSpPr>
          <p:spPr>
            <a:xfrm>
              <a:off x="8046496" y="4182253"/>
              <a:ext cx="84820" cy="22129"/>
            </a:xfrm>
            <a:custGeom>
              <a:avLst/>
              <a:gdLst/>
              <a:ahLst/>
              <a:cxnLst/>
              <a:rect l="l" t="t" r="r" b="b"/>
              <a:pathLst>
                <a:path w="2158" h="563" extrusionOk="0">
                  <a:moveTo>
                    <a:pt x="0" y="1"/>
                  </a:moveTo>
                  <a:lnTo>
                    <a:pt x="0" y="563"/>
                  </a:lnTo>
                  <a:lnTo>
                    <a:pt x="1969" y="563"/>
                  </a:lnTo>
                  <a:lnTo>
                    <a:pt x="2157" y="281"/>
                  </a:lnTo>
                  <a:lnTo>
                    <a:pt x="1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8124673" y="4182214"/>
              <a:ext cx="77431" cy="22168"/>
            </a:xfrm>
            <a:custGeom>
              <a:avLst/>
              <a:gdLst/>
              <a:ahLst/>
              <a:cxnLst/>
              <a:rect l="l" t="t" r="r" b="b"/>
              <a:pathLst>
                <a:path w="1970" h="564" extrusionOk="0">
                  <a:moveTo>
                    <a:pt x="0" y="0"/>
                  </a:moveTo>
                  <a:lnTo>
                    <a:pt x="0" y="564"/>
                  </a:lnTo>
                  <a:lnTo>
                    <a:pt x="1969" y="564"/>
                  </a:lnTo>
                  <a:lnTo>
                    <a:pt x="1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8268412" y="4182253"/>
              <a:ext cx="84781" cy="22129"/>
            </a:xfrm>
            <a:custGeom>
              <a:avLst/>
              <a:gdLst/>
              <a:ahLst/>
              <a:cxnLst/>
              <a:rect l="l" t="t" r="r" b="b"/>
              <a:pathLst>
                <a:path w="2157" h="563" extrusionOk="0">
                  <a:moveTo>
                    <a:pt x="0" y="1"/>
                  </a:moveTo>
                  <a:lnTo>
                    <a:pt x="0" y="563"/>
                  </a:lnTo>
                  <a:lnTo>
                    <a:pt x="1970" y="563"/>
                  </a:lnTo>
                  <a:lnTo>
                    <a:pt x="2157" y="281"/>
                  </a:lnTo>
                  <a:lnTo>
                    <a:pt x="19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8346550" y="4182214"/>
              <a:ext cx="77470" cy="22168"/>
            </a:xfrm>
            <a:custGeom>
              <a:avLst/>
              <a:gdLst/>
              <a:ahLst/>
              <a:cxnLst/>
              <a:rect l="l" t="t" r="r" b="b"/>
              <a:pathLst>
                <a:path w="1971" h="564" extrusionOk="0">
                  <a:moveTo>
                    <a:pt x="1" y="0"/>
                  </a:moveTo>
                  <a:lnTo>
                    <a:pt x="1" y="564"/>
                  </a:lnTo>
                  <a:lnTo>
                    <a:pt x="1971" y="564"/>
                  </a:lnTo>
                  <a:lnTo>
                    <a:pt x="1971" y="0"/>
                  </a:lnTo>
                  <a:close/>
                </a:path>
              </a:pathLst>
            </a:custGeom>
            <a:solidFill>
              <a:srgbClr val="AD3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2"/>
            <p:cNvSpPr/>
            <p:nvPr/>
          </p:nvSpPr>
          <p:spPr>
            <a:xfrm>
              <a:off x="8157847" y="3982505"/>
              <a:ext cx="84781" cy="22089"/>
            </a:xfrm>
            <a:custGeom>
              <a:avLst/>
              <a:gdLst/>
              <a:ahLst/>
              <a:cxnLst/>
              <a:rect l="l" t="t" r="r" b="b"/>
              <a:pathLst>
                <a:path w="2157" h="562" extrusionOk="0">
                  <a:moveTo>
                    <a:pt x="0" y="0"/>
                  </a:moveTo>
                  <a:lnTo>
                    <a:pt x="0" y="562"/>
                  </a:lnTo>
                  <a:lnTo>
                    <a:pt x="1969" y="562"/>
                  </a:lnTo>
                  <a:lnTo>
                    <a:pt x="2157" y="281"/>
                  </a:lnTo>
                  <a:lnTo>
                    <a:pt x="1969" y="0"/>
                  </a:lnTo>
                  <a:close/>
                </a:path>
              </a:pathLst>
            </a:custGeom>
            <a:solidFill>
              <a:srgbClr val="FCA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2"/>
            <p:cNvSpPr/>
            <p:nvPr/>
          </p:nvSpPr>
          <p:spPr>
            <a:xfrm>
              <a:off x="8235238" y="3982426"/>
              <a:ext cx="77431" cy="22168"/>
            </a:xfrm>
            <a:custGeom>
              <a:avLst/>
              <a:gdLst/>
              <a:ahLst/>
              <a:cxnLst/>
              <a:rect l="l" t="t" r="r" b="b"/>
              <a:pathLst>
                <a:path w="1970" h="564" extrusionOk="0">
                  <a:moveTo>
                    <a:pt x="0" y="0"/>
                  </a:moveTo>
                  <a:lnTo>
                    <a:pt x="0" y="564"/>
                  </a:lnTo>
                  <a:lnTo>
                    <a:pt x="1970" y="564"/>
                  </a:lnTo>
                  <a:lnTo>
                    <a:pt x="1970" y="0"/>
                  </a:lnTo>
                  <a:close/>
                </a:path>
              </a:pathLst>
            </a:custGeom>
            <a:solidFill>
              <a:srgbClr val="F59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52"/>
          <p:cNvGrpSpPr/>
          <p:nvPr/>
        </p:nvGrpSpPr>
        <p:grpSpPr>
          <a:xfrm>
            <a:off x="7251316" y="3219752"/>
            <a:ext cx="356064" cy="377564"/>
            <a:chOff x="7251316" y="3219752"/>
            <a:chExt cx="356064" cy="377564"/>
          </a:xfrm>
        </p:grpSpPr>
        <p:sp>
          <p:nvSpPr>
            <p:cNvPr id="909" name="Google Shape;909;p52"/>
            <p:cNvSpPr/>
            <p:nvPr/>
          </p:nvSpPr>
          <p:spPr>
            <a:xfrm>
              <a:off x="7445247" y="3241881"/>
              <a:ext cx="100660" cy="333306"/>
            </a:xfrm>
            <a:custGeom>
              <a:avLst/>
              <a:gdLst/>
              <a:ahLst/>
              <a:cxnLst/>
              <a:rect l="l" t="t" r="r" b="b"/>
              <a:pathLst>
                <a:path w="2561" h="8480" extrusionOk="0">
                  <a:moveTo>
                    <a:pt x="1013" y="1"/>
                  </a:moveTo>
                  <a:lnTo>
                    <a:pt x="1013" y="3958"/>
                  </a:lnTo>
                  <a:lnTo>
                    <a:pt x="188" y="3958"/>
                  </a:lnTo>
                  <a:lnTo>
                    <a:pt x="0" y="4264"/>
                  </a:lnTo>
                  <a:lnTo>
                    <a:pt x="188" y="4522"/>
                  </a:lnTo>
                  <a:lnTo>
                    <a:pt x="1013" y="4522"/>
                  </a:lnTo>
                  <a:lnTo>
                    <a:pt x="1013" y="8479"/>
                  </a:lnTo>
                  <a:lnTo>
                    <a:pt x="2468" y="8479"/>
                  </a:lnTo>
                  <a:lnTo>
                    <a:pt x="2511" y="8199"/>
                  </a:lnTo>
                  <a:lnTo>
                    <a:pt x="2468" y="7918"/>
                  </a:lnTo>
                  <a:lnTo>
                    <a:pt x="1575" y="7918"/>
                  </a:lnTo>
                  <a:lnTo>
                    <a:pt x="1575" y="4523"/>
                  </a:lnTo>
                  <a:lnTo>
                    <a:pt x="2468" y="4523"/>
                  </a:lnTo>
                  <a:lnTo>
                    <a:pt x="2535" y="4227"/>
                  </a:lnTo>
                  <a:lnTo>
                    <a:pt x="2468" y="3959"/>
                  </a:lnTo>
                  <a:lnTo>
                    <a:pt x="1575" y="3959"/>
                  </a:lnTo>
                  <a:lnTo>
                    <a:pt x="1575" y="565"/>
                  </a:lnTo>
                  <a:lnTo>
                    <a:pt x="2468" y="565"/>
                  </a:lnTo>
                  <a:lnTo>
                    <a:pt x="2561" y="270"/>
                  </a:lnTo>
                  <a:lnTo>
                    <a:pt x="2468"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7540640" y="3219752"/>
              <a:ext cx="66740" cy="66701"/>
            </a:xfrm>
            <a:custGeom>
              <a:avLst/>
              <a:gdLst/>
              <a:ahLst/>
              <a:cxnLst/>
              <a:rect l="l" t="t" r="r" b="b"/>
              <a:pathLst>
                <a:path w="1698" h="1697" extrusionOk="0">
                  <a:moveTo>
                    <a:pt x="849" y="0"/>
                  </a:moveTo>
                  <a:cubicBezTo>
                    <a:pt x="381" y="0"/>
                    <a:pt x="1" y="380"/>
                    <a:pt x="1" y="849"/>
                  </a:cubicBezTo>
                  <a:cubicBezTo>
                    <a:pt x="1" y="1317"/>
                    <a:pt x="381" y="1697"/>
                    <a:pt x="849" y="1697"/>
                  </a:cubicBezTo>
                  <a:cubicBezTo>
                    <a:pt x="1318" y="1697"/>
                    <a:pt x="1697" y="1317"/>
                    <a:pt x="1697" y="849"/>
                  </a:cubicBezTo>
                  <a:cubicBezTo>
                    <a:pt x="1697" y="380"/>
                    <a:pt x="1318"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2"/>
            <p:cNvSpPr/>
            <p:nvPr/>
          </p:nvSpPr>
          <p:spPr>
            <a:xfrm>
              <a:off x="7540640" y="3375203"/>
              <a:ext cx="66740" cy="66701"/>
            </a:xfrm>
            <a:custGeom>
              <a:avLst/>
              <a:gdLst/>
              <a:ahLst/>
              <a:cxnLst/>
              <a:rect l="l" t="t" r="r" b="b"/>
              <a:pathLst>
                <a:path w="1698" h="1697" extrusionOk="0">
                  <a:moveTo>
                    <a:pt x="849" y="1"/>
                  </a:moveTo>
                  <a:cubicBezTo>
                    <a:pt x="381" y="1"/>
                    <a:pt x="1" y="381"/>
                    <a:pt x="1" y="848"/>
                  </a:cubicBezTo>
                  <a:cubicBezTo>
                    <a:pt x="1" y="1316"/>
                    <a:pt x="381" y="1696"/>
                    <a:pt x="849" y="1696"/>
                  </a:cubicBezTo>
                  <a:cubicBezTo>
                    <a:pt x="1318" y="1696"/>
                    <a:pt x="1697" y="1316"/>
                    <a:pt x="1697" y="848"/>
                  </a:cubicBezTo>
                  <a:cubicBezTo>
                    <a:pt x="1697" y="381"/>
                    <a:pt x="1318" y="1"/>
                    <a:pt x="8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2"/>
            <p:cNvSpPr/>
            <p:nvPr/>
          </p:nvSpPr>
          <p:spPr>
            <a:xfrm>
              <a:off x="7540640" y="3530615"/>
              <a:ext cx="66740" cy="66701"/>
            </a:xfrm>
            <a:custGeom>
              <a:avLst/>
              <a:gdLst/>
              <a:ahLst/>
              <a:cxnLst/>
              <a:rect l="l" t="t" r="r" b="b"/>
              <a:pathLst>
                <a:path w="1698" h="1697" extrusionOk="0">
                  <a:moveTo>
                    <a:pt x="849" y="0"/>
                  </a:moveTo>
                  <a:cubicBezTo>
                    <a:pt x="381" y="0"/>
                    <a:pt x="1" y="380"/>
                    <a:pt x="1" y="848"/>
                  </a:cubicBezTo>
                  <a:cubicBezTo>
                    <a:pt x="1" y="1317"/>
                    <a:pt x="381" y="1697"/>
                    <a:pt x="849" y="1697"/>
                  </a:cubicBezTo>
                  <a:cubicBezTo>
                    <a:pt x="1318" y="1697"/>
                    <a:pt x="1697" y="1317"/>
                    <a:pt x="1697" y="848"/>
                  </a:cubicBezTo>
                  <a:cubicBezTo>
                    <a:pt x="1697" y="380"/>
                    <a:pt x="1318"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7251316" y="3308424"/>
              <a:ext cx="108089" cy="166535"/>
            </a:xfrm>
            <a:custGeom>
              <a:avLst/>
              <a:gdLst/>
              <a:ahLst/>
              <a:cxnLst/>
              <a:rect l="l" t="t" r="r" b="b"/>
              <a:pathLst>
                <a:path w="2750" h="4237" extrusionOk="0">
                  <a:moveTo>
                    <a:pt x="1431" y="0"/>
                  </a:moveTo>
                  <a:cubicBezTo>
                    <a:pt x="643" y="0"/>
                    <a:pt x="1" y="642"/>
                    <a:pt x="1" y="1431"/>
                  </a:cubicBezTo>
                  <a:lnTo>
                    <a:pt x="1" y="3953"/>
                  </a:lnTo>
                  <a:lnTo>
                    <a:pt x="585" y="3953"/>
                  </a:lnTo>
                  <a:lnTo>
                    <a:pt x="867" y="3672"/>
                  </a:lnTo>
                  <a:lnTo>
                    <a:pt x="1150" y="3953"/>
                  </a:lnTo>
                  <a:lnTo>
                    <a:pt x="1714" y="4236"/>
                  </a:lnTo>
                  <a:lnTo>
                    <a:pt x="2560" y="3953"/>
                  </a:lnTo>
                  <a:lnTo>
                    <a:pt x="2749" y="2323"/>
                  </a:lnTo>
                  <a:lnTo>
                    <a:pt x="2562" y="565"/>
                  </a:lnTo>
                  <a:lnTo>
                    <a:pt x="1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2"/>
            <p:cNvSpPr/>
            <p:nvPr/>
          </p:nvSpPr>
          <p:spPr>
            <a:xfrm>
              <a:off x="7351583" y="3308424"/>
              <a:ext cx="101053" cy="166496"/>
            </a:xfrm>
            <a:custGeom>
              <a:avLst/>
              <a:gdLst/>
              <a:ahLst/>
              <a:cxnLst/>
              <a:rect l="l" t="t" r="r" b="b"/>
              <a:pathLst>
                <a:path w="2571" h="4236" extrusionOk="0">
                  <a:moveTo>
                    <a:pt x="1135" y="0"/>
                  </a:moveTo>
                  <a:lnTo>
                    <a:pt x="1" y="563"/>
                  </a:lnTo>
                  <a:lnTo>
                    <a:pt x="1" y="3953"/>
                  </a:lnTo>
                  <a:lnTo>
                    <a:pt x="567" y="4235"/>
                  </a:lnTo>
                  <a:lnTo>
                    <a:pt x="1418" y="3953"/>
                  </a:lnTo>
                  <a:lnTo>
                    <a:pt x="1701" y="3671"/>
                  </a:lnTo>
                  <a:lnTo>
                    <a:pt x="1985" y="3953"/>
                  </a:lnTo>
                  <a:lnTo>
                    <a:pt x="2571" y="3953"/>
                  </a:lnTo>
                  <a:lnTo>
                    <a:pt x="2571" y="1431"/>
                  </a:lnTo>
                  <a:cubicBezTo>
                    <a:pt x="2571" y="642"/>
                    <a:pt x="1926" y="0"/>
                    <a:pt x="1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2"/>
            <p:cNvSpPr/>
            <p:nvPr/>
          </p:nvSpPr>
          <p:spPr>
            <a:xfrm>
              <a:off x="7274153" y="3371705"/>
              <a:ext cx="22207" cy="92917"/>
            </a:xfrm>
            <a:custGeom>
              <a:avLst/>
              <a:gdLst/>
              <a:ahLst/>
              <a:cxnLst/>
              <a:rect l="l" t="t" r="r" b="b"/>
              <a:pathLst>
                <a:path w="565" h="2364" extrusionOk="0">
                  <a:moveTo>
                    <a:pt x="1" y="0"/>
                  </a:moveTo>
                  <a:lnTo>
                    <a:pt x="1" y="2363"/>
                  </a:lnTo>
                  <a:lnTo>
                    <a:pt x="564" y="2363"/>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2"/>
            <p:cNvSpPr/>
            <p:nvPr/>
          </p:nvSpPr>
          <p:spPr>
            <a:xfrm>
              <a:off x="7407632" y="3371705"/>
              <a:ext cx="22168" cy="92917"/>
            </a:xfrm>
            <a:custGeom>
              <a:avLst/>
              <a:gdLst/>
              <a:ahLst/>
              <a:cxnLst/>
              <a:rect l="l" t="t" r="r" b="b"/>
              <a:pathLst>
                <a:path w="564" h="2364" extrusionOk="0">
                  <a:moveTo>
                    <a:pt x="0" y="0"/>
                  </a:moveTo>
                  <a:lnTo>
                    <a:pt x="0" y="2363"/>
                  </a:lnTo>
                  <a:lnTo>
                    <a:pt x="564" y="2363"/>
                  </a:lnTo>
                  <a:lnTo>
                    <a:pt x="5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2"/>
            <p:cNvSpPr/>
            <p:nvPr/>
          </p:nvSpPr>
          <p:spPr>
            <a:xfrm>
              <a:off x="7296478" y="3219870"/>
              <a:ext cx="62967" cy="110997"/>
            </a:xfrm>
            <a:custGeom>
              <a:avLst/>
              <a:gdLst/>
              <a:ahLst/>
              <a:cxnLst/>
              <a:rect l="l" t="t" r="r" b="b"/>
              <a:pathLst>
                <a:path w="1602" h="2824" extrusionOk="0">
                  <a:moveTo>
                    <a:pt x="1409" y="0"/>
                  </a:moveTo>
                  <a:cubicBezTo>
                    <a:pt x="631" y="0"/>
                    <a:pt x="1" y="633"/>
                    <a:pt x="1" y="1411"/>
                  </a:cubicBezTo>
                  <a:cubicBezTo>
                    <a:pt x="1" y="2190"/>
                    <a:pt x="634" y="2824"/>
                    <a:pt x="1413" y="2824"/>
                  </a:cubicBezTo>
                  <a:lnTo>
                    <a:pt x="1601" y="1453"/>
                  </a:lnTo>
                  <a:lnTo>
                    <a:pt x="1413" y="0"/>
                  </a:lnTo>
                  <a:cubicBezTo>
                    <a:pt x="1412" y="0"/>
                    <a:pt x="1411" y="0"/>
                    <a:pt x="1409" y="0"/>
                  </a:cubicBezTo>
                  <a:close/>
                </a:path>
              </a:pathLst>
            </a:custGeom>
            <a:solidFill>
              <a:srgbClr val="FEDF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2"/>
            <p:cNvSpPr/>
            <p:nvPr/>
          </p:nvSpPr>
          <p:spPr>
            <a:xfrm>
              <a:off x="7352330" y="3219792"/>
              <a:ext cx="55577" cy="111076"/>
            </a:xfrm>
            <a:custGeom>
              <a:avLst/>
              <a:gdLst/>
              <a:ahLst/>
              <a:cxnLst/>
              <a:rect l="l" t="t" r="r" b="b"/>
              <a:pathLst>
                <a:path w="1414" h="2826" extrusionOk="0">
                  <a:moveTo>
                    <a:pt x="1" y="0"/>
                  </a:moveTo>
                  <a:lnTo>
                    <a:pt x="1" y="2826"/>
                  </a:lnTo>
                  <a:cubicBezTo>
                    <a:pt x="779" y="2826"/>
                    <a:pt x="1413" y="2193"/>
                    <a:pt x="1413" y="1413"/>
                  </a:cubicBezTo>
                  <a:cubicBezTo>
                    <a:pt x="1412" y="633"/>
                    <a:pt x="779" y="0"/>
                    <a:pt x="1" y="0"/>
                  </a:cubicBezTo>
                  <a:close/>
                </a:path>
              </a:pathLst>
            </a:custGeom>
            <a:solidFill>
              <a:srgbClr val="FEC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2"/>
            <p:cNvSpPr/>
            <p:nvPr/>
          </p:nvSpPr>
          <p:spPr>
            <a:xfrm>
              <a:off x="7296321" y="3463797"/>
              <a:ext cx="66583" cy="29636"/>
            </a:xfrm>
            <a:custGeom>
              <a:avLst/>
              <a:gdLst/>
              <a:ahLst/>
              <a:cxnLst/>
              <a:rect l="l" t="t" r="r" b="b"/>
              <a:pathLst>
                <a:path w="1694" h="754" extrusionOk="0">
                  <a:moveTo>
                    <a:pt x="0" y="0"/>
                  </a:moveTo>
                  <a:lnTo>
                    <a:pt x="0" y="565"/>
                  </a:lnTo>
                  <a:lnTo>
                    <a:pt x="848" y="754"/>
                  </a:lnTo>
                  <a:lnTo>
                    <a:pt x="1412" y="565"/>
                  </a:lnTo>
                  <a:lnTo>
                    <a:pt x="1694" y="283"/>
                  </a:lnTo>
                  <a:lnTo>
                    <a:pt x="1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2"/>
            <p:cNvSpPr/>
            <p:nvPr/>
          </p:nvSpPr>
          <p:spPr>
            <a:xfrm>
              <a:off x="7352291" y="3463797"/>
              <a:ext cx="55381" cy="29636"/>
            </a:xfrm>
            <a:custGeom>
              <a:avLst/>
              <a:gdLst/>
              <a:ahLst/>
              <a:cxnLst/>
              <a:rect l="l" t="t" r="r" b="b"/>
              <a:pathLst>
                <a:path w="1409" h="754" extrusionOk="0">
                  <a:moveTo>
                    <a:pt x="1" y="0"/>
                  </a:moveTo>
                  <a:lnTo>
                    <a:pt x="1" y="565"/>
                  </a:lnTo>
                  <a:lnTo>
                    <a:pt x="564" y="754"/>
                  </a:lnTo>
                  <a:lnTo>
                    <a:pt x="1408" y="565"/>
                  </a:lnTo>
                  <a:lnTo>
                    <a:pt x="1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2"/>
            <p:cNvSpPr/>
            <p:nvPr/>
          </p:nvSpPr>
          <p:spPr>
            <a:xfrm>
              <a:off x="7296321" y="3485926"/>
              <a:ext cx="52708" cy="111390"/>
            </a:xfrm>
            <a:custGeom>
              <a:avLst/>
              <a:gdLst/>
              <a:ahLst/>
              <a:cxnLst/>
              <a:rect l="l" t="t" r="r" b="b"/>
              <a:pathLst>
                <a:path w="1341" h="2834" extrusionOk="0">
                  <a:moveTo>
                    <a:pt x="0" y="1"/>
                  </a:moveTo>
                  <a:lnTo>
                    <a:pt x="0" y="2834"/>
                  </a:lnTo>
                  <a:lnTo>
                    <a:pt x="1133" y="2834"/>
                  </a:lnTo>
                  <a:lnTo>
                    <a:pt x="1340" y="1172"/>
                  </a:lnTo>
                  <a:lnTo>
                    <a:pt x="1133"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2"/>
            <p:cNvSpPr/>
            <p:nvPr/>
          </p:nvSpPr>
          <p:spPr>
            <a:xfrm>
              <a:off x="7357283" y="3485926"/>
              <a:ext cx="50389" cy="111390"/>
            </a:xfrm>
            <a:custGeom>
              <a:avLst/>
              <a:gdLst/>
              <a:ahLst/>
              <a:cxnLst/>
              <a:rect l="l" t="t" r="r" b="b"/>
              <a:pathLst>
                <a:path w="1282" h="2834" extrusionOk="0">
                  <a:moveTo>
                    <a:pt x="148" y="1"/>
                  </a:moveTo>
                  <a:lnTo>
                    <a:pt x="0" y="1208"/>
                  </a:lnTo>
                  <a:lnTo>
                    <a:pt x="148" y="2834"/>
                  </a:lnTo>
                  <a:lnTo>
                    <a:pt x="1281" y="2834"/>
                  </a:lnTo>
                  <a:lnTo>
                    <a:pt x="1281"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2"/>
            <p:cNvSpPr/>
            <p:nvPr/>
          </p:nvSpPr>
          <p:spPr>
            <a:xfrm>
              <a:off x="7340539" y="3485926"/>
              <a:ext cx="16744" cy="111390"/>
            </a:xfrm>
            <a:custGeom>
              <a:avLst/>
              <a:gdLst/>
              <a:ahLst/>
              <a:cxnLst/>
              <a:rect l="l" t="t" r="r" b="b"/>
              <a:pathLst>
                <a:path w="426" h="2834" extrusionOk="0">
                  <a:moveTo>
                    <a:pt x="0" y="1"/>
                  </a:moveTo>
                  <a:lnTo>
                    <a:pt x="0" y="2834"/>
                  </a:lnTo>
                  <a:lnTo>
                    <a:pt x="284" y="2834"/>
                  </a:lnTo>
                  <a:lnTo>
                    <a:pt x="425" y="1133"/>
                  </a:lnTo>
                  <a:lnTo>
                    <a:pt x="284"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2"/>
            <p:cNvSpPr/>
            <p:nvPr/>
          </p:nvSpPr>
          <p:spPr>
            <a:xfrm>
              <a:off x="7352330" y="3485926"/>
              <a:ext cx="11123" cy="111390"/>
            </a:xfrm>
            <a:custGeom>
              <a:avLst/>
              <a:gdLst/>
              <a:ahLst/>
              <a:cxnLst/>
              <a:rect l="l" t="t" r="r" b="b"/>
              <a:pathLst>
                <a:path w="283" h="2834" extrusionOk="0">
                  <a:moveTo>
                    <a:pt x="1" y="1"/>
                  </a:moveTo>
                  <a:lnTo>
                    <a:pt x="1" y="2834"/>
                  </a:lnTo>
                  <a:lnTo>
                    <a:pt x="282" y="2834"/>
                  </a:lnTo>
                  <a:lnTo>
                    <a:pt x="282"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52"/>
          <p:cNvGrpSpPr/>
          <p:nvPr/>
        </p:nvGrpSpPr>
        <p:grpSpPr>
          <a:xfrm>
            <a:off x="7240468" y="3826661"/>
            <a:ext cx="377839" cy="377878"/>
            <a:chOff x="7240468" y="3826661"/>
            <a:chExt cx="377839" cy="377878"/>
          </a:xfrm>
        </p:grpSpPr>
        <p:sp>
          <p:nvSpPr>
            <p:cNvPr id="926" name="Google Shape;926;p52"/>
            <p:cNvSpPr/>
            <p:nvPr/>
          </p:nvSpPr>
          <p:spPr>
            <a:xfrm>
              <a:off x="7262518" y="3941117"/>
              <a:ext cx="140673" cy="151757"/>
            </a:xfrm>
            <a:custGeom>
              <a:avLst/>
              <a:gdLst/>
              <a:ahLst/>
              <a:cxnLst/>
              <a:rect l="l" t="t" r="r" b="b"/>
              <a:pathLst>
                <a:path w="3579" h="3861" extrusionOk="0">
                  <a:moveTo>
                    <a:pt x="1978" y="0"/>
                  </a:moveTo>
                  <a:lnTo>
                    <a:pt x="0" y="189"/>
                  </a:lnTo>
                  <a:lnTo>
                    <a:pt x="0" y="2448"/>
                  </a:lnTo>
                  <a:lnTo>
                    <a:pt x="1413" y="3861"/>
                  </a:lnTo>
                  <a:lnTo>
                    <a:pt x="3390" y="3861"/>
                  </a:lnTo>
                  <a:lnTo>
                    <a:pt x="3578" y="1931"/>
                  </a:lnTo>
                  <a:lnTo>
                    <a:pt x="3390" y="189"/>
                  </a:lnTo>
                  <a:lnTo>
                    <a:pt x="19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2"/>
            <p:cNvSpPr/>
            <p:nvPr/>
          </p:nvSpPr>
          <p:spPr>
            <a:xfrm>
              <a:off x="7395998" y="3941117"/>
              <a:ext cx="133440" cy="151757"/>
            </a:xfrm>
            <a:custGeom>
              <a:avLst/>
              <a:gdLst/>
              <a:ahLst/>
              <a:cxnLst/>
              <a:rect l="l" t="t" r="r" b="b"/>
              <a:pathLst>
                <a:path w="3395" h="3861" extrusionOk="0">
                  <a:moveTo>
                    <a:pt x="1697" y="0"/>
                  </a:moveTo>
                  <a:lnTo>
                    <a:pt x="1" y="189"/>
                  </a:lnTo>
                  <a:lnTo>
                    <a:pt x="1" y="3861"/>
                  </a:lnTo>
                  <a:lnTo>
                    <a:pt x="1203" y="3861"/>
                  </a:lnTo>
                  <a:lnTo>
                    <a:pt x="3395" y="2165"/>
                  </a:lnTo>
                  <a:lnTo>
                    <a:pt x="3395" y="189"/>
                  </a:lnTo>
                  <a:lnTo>
                    <a:pt x="16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2"/>
            <p:cNvSpPr/>
            <p:nvPr/>
          </p:nvSpPr>
          <p:spPr>
            <a:xfrm>
              <a:off x="7262518" y="4037532"/>
              <a:ext cx="55341" cy="55341"/>
            </a:xfrm>
            <a:custGeom>
              <a:avLst/>
              <a:gdLst/>
              <a:ahLst/>
              <a:cxnLst/>
              <a:rect l="l" t="t" r="r" b="b"/>
              <a:pathLst>
                <a:path w="1408" h="1408" extrusionOk="0">
                  <a:moveTo>
                    <a:pt x="0" y="0"/>
                  </a:moveTo>
                  <a:lnTo>
                    <a:pt x="0" y="1408"/>
                  </a:lnTo>
                  <a:lnTo>
                    <a:pt x="1408" y="1408"/>
                  </a:lnTo>
                  <a:lnTo>
                    <a:pt x="1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2"/>
            <p:cNvSpPr/>
            <p:nvPr/>
          </p:nvSpPr>
          <p:spPr>
            <a:xfrm>
              <a:off x="7306815" y="3826661"/>
              <a:ext cx="95786" cy="51647"/>
            </a:xfrm>
            <a:custGeom>
              <a:avLst/>
              <a:gdLst/>
              <a:ahLst/>
              <a:cxnLst/>
              <a:rect l="l" t="t" r="r" b="b"/>
              <a:pathLst>
                <a:path w="2437" h="1314" extrusionOk="0">
                  <a:moveTo>
                    <a:pt x="0" y="0"/>
                  </a:moveTo>
                  <a:lnTo>
                    <a:pt x="0" y="1"/>
                  </a:lnTo>
                  <a:lnTo>
                    <a:pt x="0" y="1126"/>
                  </a:lnTo>
                  <a:lnTo>
                    <a:pt x="281" y="1314"/>
                  </a:lnTo>
                  <a:lnTo>
                    <a:pt x="562" y="1126"/>
                  </a:lnTo>
                  <a:lnTo>
                    <a:pt x="562" y="564"/>
                  </a:lnTo>
                  <a:lnTo>
                    <a:pt x="2250" y="564"/>
                  </a:lnTo>
                  <a:lnTo>
                    <a:pt x="2436" y="301"/>
                  </a:lnTo>
                  <a:lnTo>
                    <a:pt x="2250"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2"/>
            <p:cNvSpPr/>
            <p:nvPr/>
          </p:nvSpPr>
          <p:spPr>
            <a:xfrm>
              <a:off x="7395998" y="3826700"/>
              <a:ext cx="88554" cy="51804"/>
            </a:xfrm>
            <a:custGeom>
              <a:avLst/>
              <a:gdLst/>
              <a:ahLst/>
              <a:cxnLst/>
              <a:rect l="l" t="t" r="r" b="b"/>
              <a:pathLst>
                <a:path w="2253" h="1318" extrusionOk="0">
                  <a:moveTo>
                    <a:pt x="1" y="0"/>
                  </a:moveTo>
                  <a:lnTo>
                    <a:pt x="1" y="564"/>
                  </a:lnTo>
                  <a:lnTo>
                    <a:pt x="1689" y="564"/>
                  </a:lnTo>
                  <a:lnTo>
                    <a:pt x="1689" y="1128"/>
                  </a:lnTo>
                  <a:lnTo>
                    <a:pt x="2001" y="1317"/>
                  </a:lnTo>
                  <a:lnTo>
                    <a:pt x="2252" y="1128"/>
                  </a:lnTo>
                  <a:lnTo>
                    <a:pt x="2252"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2"/>
            <p:cNvSpPr/>
            <p:nvPr/>
          </p:nvSpPr>
          <p:spPr>
            <a:xfrm>
              <a:off x="7240468" y="3870957"/>
              <a:ext cx="162212" cy="77392"/>
            </a:xfrm>
            <a:custGeom>
              <a:avLst/>
              <a:gdLst/>
              <a:ahLst/>
              <a:cxnLst/>
              <a:rect l="l" t="t" r="r" b="b"/>
              <a:pathLst>
                <a:path w="4127" h="1969" extrusionOk="0">
                  <a:moveTo>
                    <a:pt x="0" y="0"/>
                  </a:moveTo>
                  <a:lnTo>
                    <a:pt x="0" y="1969"/>
                  </a:lnTo>
                  <a:lnTo>
                    <a:pt x="3939" y="1969"/>
                  </a:lnTo>
                  <a:lnTo>
                    <a:pt x="4127" y="1125"/>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2"/>
            <p:cNvSpPr/>
            <p:nvPr/>
          </p:nvSpPr>
          <p:spPr>
            <a:xfrm>
              <a:off x="7395998" y="3870957"/>
              <a:ext cx="155608" cy="77392"/>
            </a:xfrm>
            <a:custGeom>
              <a:avLst/>
              <a:gdLst/>
              <a:ahLst/>
              <a:cxnLst/>
              <a:rect l="l" t="t" r="r" b="b"/>
              <a:pathLst>
                <a:path w="3959" h="1969" extrusionOk="0">
                  <a:moveTo>
                    <a:pt x="1" y="0"/>
                  </a:moveTo>
                  <a:lnTo>
                    <a:pt x="1" y="1969"/>
                  </a:lnTo>
                  <a:lnTo>
                    <a:pt x="3958" y="1969"/>
                  </a:lnTo>
                  <a:lnTo>
                    <a:pt x="3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2"/>
            <p:cNvSpPr/>
            <p:nvPr/>
          </p:nvSpPr>
          <p:spPr>
            <a:xfrm>
              <a:off x="7340696" y="4126794"/>
              <a:ext cx="62691" cy="22129"/>
            </a:xfrm>
            <a:custGeom>
              <a:avLst/>
              <a:gdLst/>
              <a:ahLst/>
              <a:cxnLst/>
              <a:rect l="l" t="t" r="r" b="b"/>
              <a:pathLst>
                <a:path w="1595" h="563" extrusionOk="0">
                  <a:moveTo>
                    <a:pt x="0" y="1"/>
                  </a:moveTo>
                  <a:lnTo>
                    <a:pt x="0" y="562"/>
                  </a:lnTo>
                  <a:lnTo>
                    <a:pt x="1408" y="562"/>
                  </a:lnTo>
                  <a:lnTo>
                    <a:pt x="1594" y="282"/>
                  </a:lnTo>
                  <a:lnTo>
                    <a:pt x="1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2"/>
            <p:cNvSpPr/>
            <p:nvPr/>
          </p:nvSpPr>
          <p:spPr>
            <a:xfrm>
              <a:off x="7395998" y="4126715"/>
              <a:ext cx="22207" cy="22207"/>
            </a:xfrm>
            <a:custGeom>
              <a:avLst/>
              <a:gdLst/>
              <a:ahLst/>
              <a:cxnLst/>
              <a:rect l="l" t="t" r="r" b="b"/>
              <a:pathLst>
                <a:path w="565" h="565" extrusionOk="0">
                  <a:moveTo>
                    <a:pt x="1" y="1"/>
                  </a:moveTo>
                  <a:lnTo>
                    <a:pt x="1" y="564"/>
                  </a:lnTo>
                  <a:lnTo>
                    <a:pt x="564" y="564"/>
                  </a:lnTo>
                  <a:lnTo>
                    <a:pt x="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2"/>
            <p:cNvSpPr/>
            <p:nvPr/>
          </p:nvSpPr>
          <p:spPr>
            <a:xfrm>
              <a:off x="7351701" y="4171012"/>
              <a:ext cx="51647" cy="22089"/>
            </a:xfrm>
            <a:custGeom>
              <a:avLst/>
              <a:gdLst/>
              <a:ahLst/>
              <a:cxnLst/>
              <a:rect l="l" t="t" r="r" b="b"/>
              <a:pathLst>
                <a:path w="1314" h="562" extrusionOk="0">
                  <a:moveTo>
                    <a:pt x="1" y="1"/>
                  </a:moveTo>
                  <a:lnTo>
                    <a:pt x="1" y="562"/>
                  </a:lnTo>
                  <a:lnTo>
                    <a:pt x="1127" y="562"/>
                  </a:lnTo>
                  <a:lnTo>
                    <a:pt x="1313" y="281"/>
                  </a:lnTo>
                  <a:lnTo>
                    <a:pt x="1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2"/>
            <p:cNvSpPr/>
            <p:nvPr/>
          </p:nvSpPr>
          <p:spPr>
            <a:xfrm>
              <a:off x="7395998" y="4170973"/>
              <a:ext cx="33213" cy="22129"/>
            </a:xfrm>
            <a:custGeom>
              <a:avLst/>
              <a:gdLst/>
              <a:ahLst/>
              <a:cxnLst/>
              <a:rect l="l" t="t" r="r" b="b"/>
              <a:pathLst>
                <a:path w="845" h="563" extrusionOk="0">
                  <a:moveTo>
                    <a:pt x="1" y="1"/>
                  </a:moveTo>
                  <a:lnTo>
                    <a:pt x="1" y="563"/>
                  </a:lnTo>
                  <a:lnTo>
                    <a:pt x="845" y="563"/>
                  </a:lnTo>
                  <a:lnTo>
                    <a:pt x="8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2"/>
            <p:cNvSpPr/>
            <p:nvPr/>
          </p:nvSpPr>
          <p:spPr>
            <a:xfrm>
              <a:off x="7440255" y="4026527"/>
              <a:ext cx="96258" cy="177619"/>
            </a:xfrm>
            <a:custGeom>
              <a:avLst/>
              <a:gdLst/>
              <a:ahLst/>
              <a:cxnLst/>
              <a:rect l="l" t="t" r="r" b="b"/>
              <a:pathLst>
                <a:path w="2449" h="4519" extrusionOk="0">
                  <a:moveTo>
                    <a:pt x="2260" y="1"/>
                  </a:moveTo>
                  <a:cubicBezTo>
                    <a:pt x="1013" y="1"/>
                    <a:pt x="0" y="1015"/>
                    <a:pt x="0" y="2260"/>
                  </a:cubicBezTo>
                  <a:cubicBezTo>
                    <a:pt x="0" y="3506"/>
                    <a:pt x="1015" y="4519"/>
                    <a:pt x="2260" y="4519"/>
                  </a:cubicBezTo>
                  <a:lnTo>
                    <a:pt x="2448" y="2260"/>
                  </a:lnTo>
                  <a:lnTo>
                    <a:pt x="22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2"/>
            <p:cNvSpPr/>
            <p:nvPr/>
          </p:nvSpPr>
          <p:spPr>
            <a:xfrm>
              <a:off x="7529399" y="4026527"/>
              <a:ext cx="88908" cy="96258"/>
            </a:xfrm>
            <a:custGeom>
              <a:avLst/>
              <a:gdLst/>
              <a:ahLst/>
              <a:cxnLst/>
              <a:rect l="l" t="t" r="r" b="b"/>
              <a:pathLst>
                <a:path w="2262" h="2449" extrusionOk="0">
                  <a:moveTo>
                    <a:pt x="1" y="1"/>
                  </a:moveTo>
                  <a:lnTo>
                    <a:pt x="1" y="2260"/>
                  </a:lnTo>
                  <a:lnTo>
                    <a:pt x="1132" y="2449"/>
                  </a:lnTo>
                  <a:lnTo>
                    <a:pt x="2262" y="2260"/>
                  </a:lnTo>
                  <a:cubicBezTo>
                    <a:pt x="2261" y="1014"/>
                    <a:pt x="1248" y="1"/>
                    <a:pt x="1" y="1"/>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2"/>
            <p:cNvSpPr/>
            <p:nvPr/>
          </p:nvSpPr>
          <p:spPr>
            <a:xfrm>
              <a:off x="7529399" y="4115710"/>
              <a:ext cx="88829" cy="88829"/>
            </a:xfrm>
            <a:custGeom>
              <a:avLst/>
              <a:gdLst/>
              <a:ahLst/>
              <a:cxnLst/>
              <a:rect l="l" t="t" r="r" b="b"/>
              <a:pathLst>
                <a:path w="2260" h="2260" extrusionOk="0">
                  <a:moveTo>
                    <a:pt x="1" y="0"/>
                  </a:moveTo>
                  <a:lnTo>
                    <a:pt x="1" y="2259"/>
                  </a:lnTo>
                  <a:cubicBezTo>
                    <a:pt x="1248" y="2259"/>
                    <a:pt x="2260" y="1245"/>
                    <a:pt x="2260" y="0"/>
                  </a:cubicBezTo>
                  <a:close/>
                </a:path>
              </a:pathLst>
            </a:custGeom>
            <a:solidFill>
              <a:srgbClr val="FEC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2"/>
            <p:cNvSpPr/>
            <p:nvPr/>
          </p:nvSpPr>
          <p:spPr>
            <a:xfrm>
              <a:off x="7429132" y="3915136"/>
              <a:ext cx="44297" cy="55577"/>
            </a:xfrm>
            <a:custGeom>
              <a:avLst/>
              <a:gdLst/>
              <a:ahLst/>
              <a:cxnLst/>
              <a:rect l="l" t="t" r="r" b="b"/>
              <a:pathLst>
                <a:path w="1127" h="1414" extrusionOk="0">
                  <a:moveTo>
                    <a:pt x="1" y="1"/>
                  </a:moveTo>
                  <a:lnTo>
                    <a:pt x="1" y="1131"/>
                  </a:lnTo>
                  <a:lnTo>
                    <a:pt x="563" y="1414"/>
                  </a:lnTo>
                  <a:lnTo>
                    <a:pt x="1126" y="1131"/>
                  </a:lnTo>
                  <a:lnTo>
                    <a:pt x="1125" y="1131"/>
                  </a:lnTo>
                  <a:lnTo>
                    <a:pt x="1125"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2"/>
            <p:cNvSpPr/>
            <p:nvPr/>
          </p:nvSpPr>
          <p:spPr>
            <a:xfrm>
              <a:off x="7318528" y="3915136"/>
              <a:ext cx="44336" cy="55577"/>
            </a:xfrm>
            <a:custGeom>
              <a:avLst/>
              <a:gdLst/>
              <a:ahLst/>
              <a:cxnLst/>
              <a:rect l="l" t="t" r="r" b="b"/>
              <a:pathLst>
                <a:path w="1128" h="1414" extrusionOk="0">
                  <a:moveTo>
                    <a:pt x="1" y="1"/>
                  </a:moveTo>
                  <a:lnTo>
                    <a:pt x="1" y="1131"/>
                  </a:lnTo>
                  <a:lnTo>
                    <a:pt x="564" y="1414"/>
                  </a:lnTo>
                  <a:lnTo>
                    <a:pt x="1128" y="1131"/>
                  </a:lnTo>
                  <a:lnTo>
                    <a:pt x="1126" y="1131"/>
                  </a:lnTo>
                  <a:lnTo>
                    <a:pt x="1126"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2"/>
            <p:cNvSpPr/>
            <p:nvPr/>
          </p:nvSpPr>
          <p:spPr>
            <a:xfrm>
              <a:off x="7429171" y="3960140"/>
              <a:ext cx="44257" cy="22168"/>
            </a:xfrm>
            <a:custGeom>
              <a:avLst/>
              <a:gdLst/>
              <a:ahLst/>
              <a:cxnLst/>
              <a:rect l="l" t="t" r="r" b="b"/>
              <a:pathLst>
                <a:path w="1126" h="564" extrusionOk="0">
                  <a:moveTo>
                    <a:pt x="1" y="1"/>
                  </a:moveTo>
                  <a:lnTo>
                    <a:pt x="1" y="564"/>
                  </a:lnTo>
                  <a:lnTo>
                    <a:pt x="1125" y="564"/>
                  </a:lnTo>
                  <a:lnTo>
                    <a:pt x="1125"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2"/>
            <p:cNvSpPr/>
            <p:nvPr/>
          </p:nvSpPr>
          <p:spPr>
            <a:xfrm>
              <a:off x="7318528" y="3960140"/>
              <a:ext cx="44297" cy="22168"/>
            </a:xfrm>
            <a:custGeom>
              <a:avLst/>
              <a:gdLst/>
              <a:ahLst/>
              <a:cxnLst/>
              <a:rect l="l" t="t" r="r" b="b"/>
              <a:pathLst>
                <a:path w="1127" h="564" extrusionOk="0">
                  <a:moveTo>
                    <a:pt x="1" y="1"/>
                  </a:moveTo>
                  <a:lnTo>
                    <a:pt x="1" y="564"/>
                  </a:lnTo>
                  <a:lnTo>
                    <a:pt x="1127" y="564"/>
                  </a:lnTo>
                  <a:lnTo>
                    <a:pt x="1127"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52"/>
          <p:cNvGrpSpPr/>
          <p:nvPr/>
        </p:nvGrpSpPr>
        <p:grpSpPr>
          <a:xfrm>
            <a:off x="7251709" y="1408932"/>
            <a:ext cx="355278" cy="377878"/>
            <a:chOff x="7251709" y="1408932"/>
            <a:chExt cx="355278" cy="377878"/>
          </a:xfrm>
        </p:grpSpPr>
        <p:sp>
          <p:nvSpPr>
            <p:cNvPr id="945" name="Google Shape;945;p52"/>
            <p:cNvSpPr/>
            <p:nvPr/>
          </p:nvSpPr>
          <p:spPr>
            <a:xfrm>
              <a:off x="7251709" y="1453503"/>
              <a:ext cx="51843" cy="333267"/>
            </a:xfrm>
            <a:custGeom>
              <a:avLst/>
              <a:gdLst/>
              <a:ahLst/>
              <a:cxnLst/>
              <a:rect l="l" t="t" r="r" b="b"/>
              <a:pathLst>
                <a:path w="1319" h="8479" extrusionOk="0">
                  <a:moveTo>
                    <a:pt x="0" y="1"/>
                  </a:moveTo>
                  <a:lnTo>
                    <a:pt x="0" y="8478"/>
                  </a:lnTo>
                  <a:lnTo>
                    <a:pt x="1130" y="8478"/>
                  </a:lnTo>
                  <a:lnTo>
                    <a:pt x="1319" y="4239"/>
                  </a:lnTo>
                  <a:lnTo>
                    <a:pt x="1130"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2"/>
            <p:cNvSpPr/>
            <p:nvPr/>
          </p:nvSpPr>
          <p:spPr>
            <a:xfrm>
              <a:off x="7295888" y="1409246"/>
              <a:ext cx="162841" cy="377525"/>
            </a:xfrm>
            <a:custGeom>
              <a:avLst/>
              <a:gdLst/>
              <a:ahLst/>
              <a:cxnLst/>
              <a:rect l="l" t="t" r="r" b="b"/>
              <a:pathLst>
                <a:path w="4143" h="9605" extrusionOk="0">
                  <a:moveTo>
                    <a:pt x="1" y="1"/>
                  </a:moveTo>
                  <a:lnTo>
                    <a:pt x="1" y="9604"/>
                  </a:lnTo>
                  <a:lnTo>
                    <a:pt x="3954" y="9604"/>
                  </a:lnTo>
                  <a:lnTo>
                    <a:pt x="4143" y="5650"/>
                  </a:lnTo>
                  <a:lnTo>
                    <a:pt x="3954"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2"/>
            <p:cNvSpPr/>
            <p:nvPr/>
          </p:nvSpPr>
          <p:spPr>
            <a:xfrm>
              <a:off x="7451418" y="1409325"/>
              <a:ext cx="155569" cy="377485"/>
            </a:xfrm>
            <a:custGeom>
              <a:avLst/>
              <a:gdLst/>
              <a:ahLst/>
              <a:cxnLst/>
              <a:rect l="l" t="t" r="r" b="b"/>
              <a:pathLst>
                <a:path w="3958" h="9604" extrusionOk="0">
                  <a:moveTo>
                    <a:pt x="0" y="0"/>
                  </a:moveTo>
                  <a:lnTo>
                    <a:pt x="0" y="9603"/>
                  </a:lnTo>
                  <a:lnTo>
                    <a:pt x="3958" y="9603"/>
                  </a:lnTo>
                  <a:lnTo>
                    <a:pt x="3958" y="2131"/>
                  </a:lnTo>
                  <a:lnTo>
                    <a:pt x="2488" y="1199"/>
                  </a:lnTo>
                  <a:lnTo>
                    <a:pt x="1520"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2"/>
            <p:cNvSpPr/>
            <p:nvPr/>
          </p:nvSpPr>
          <p:spPr>
            <a:xfrm>
              <a:off x="7340106" y="1464548"/>
              <a:ext cx="111390" cy="22168"/>
            </a:xfrm>
            <a:custGeom>
              <a:avLst/>
              <a:gdLst/>
              <a:ahLst/>
              <a:cxnLst/>
              <a:rect l="l" t="t" r="r" b="b"/>
              <a:pathLst>
                <a:path w="2834" h="564" extrusionOk="0">
                  <a:moveTo>
                    <a:pt x="0" y="0"/>
                  </a:moveTo>
                  <a:lnTo>
                    <a:pt x="0" y="564"/>
                  </a:lnTo>
                  <a:lnTo>
                    <a:pt x="2833" y="564"/>
                  </a:lnTo>
                  <a:lnTo>
                    <a:pt x="28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2"/>
            <p:cNvSpPr/>
            <p:nvPr/>
          </p:nvSpPr>
          <p:spPr>
            <a:xfrm>
              <a:off x="7511162" y="1408932"/>
              <a:ext cx="95786" cy="83798"/>
            </a:xfrm>
            <a:custGeom>
              <a:avLst/>
              <a:gdLst/>
              <a:ahLst/>
              <a:cxnLst/>
              <a:rect l="l" t="t" r="r" b="b"/>
              <a:pathLst>
                <a:path w="2437" h="2132" extrusionOk="0">
                  <a:moveTo>
                    <a:pt x="1" y="1"/>
                  </a:moveTo>
                  <a:lnTo>
                    <a:pt x="1" y="2128"/>
                  </a:lnTo>
                  <a:lnTo>
                    <a:pt x="2437" y="2132"/>
                  </a:lnTo>
                  <a:lnTo>
                    <a:pt x="1"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2"/>
            <p:cNvSpPr/>
            <p:nvPr/>
          </p:nvSpPr>
          <p:spPr>
            <a:xfrm>
              <a:off x="7362667" y="1542451"/>
              <a:ext cx="96258" cy="177698"/>
            </a:xfrm>
            <a:custGeom>
              <a:avLst/>
              <a:gdLst/>
              <a:ahLst/>
              <a:cxnLst/>
              <a:rect l="l" t="t" r="r" b="b"/>
              <a:pathLst>
                <a:path w="2449" h="4521" extrusionOk="0">
                  <a:moveTo>
                    <a:pt x="2259" y="1"/>
                  </a:moveTo>
                  <a:cubicBezTo>
                    <a:pt x="1014" y="1"/>
                    <a:pt x="0" y="1015"/>
                    <a:pt x="0" y="2261"/>
                  </a:cubicBezTo>
                  <a:cubicBezTo>
                    <a:pt x="0" y="3508"/>
                    <a:pt x="1014" y="4521"/>
                    <a:pt x="2259" y="4521"/>
                  </a:cubicBezTo>
                  <a:lnTo>
                    <a:pt x="2448" y="2298"/>
                  </a:lnTo>
                  <a:lnTo>
                    <a:pt x="22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2"/>
            <p:cNvSpPr/>
            <p:nvPr/>
          </p:nvSpPr>
          <p:spPr>
            <a:xfrm>
              <a:off x="7451457" y="1542451"/>
              <a:ext cx="88869" cy="177698"/>
            </a:xfrm>
            <a:custGeom>
              <a:avLst/>
              <a:gdLst/>
              <a:ahLst/>
              <a:cxnLst/>
              <a:rect l="l" t="t" r="r" b="b"/>
              <a:pathLst>
                <a:path w="2261" h="4521" extrusionOk="0">
                  <a:moveTo>
                    <a:pt x="0" y="1"/>
                  </a:moveTo>
                  <a:lnTo>
                    <a:pt x="0" y="4521"/>
                  </a:lnTo>
                  <a:cubicBezTo>
                    <a:pt x="1247" y="4521"/>
                    <a:pt x="2260" y="3506"/>
                    <a:pt x="2260" y="2261"/>
                  </a:cubicBezTo>
                  <a:cubicBezTo>
                    <a:pt x="2260" y="1015"/>
                    <a:pt x="1245"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2"/>
            <p:cNvSpPr/>
            <p:nvPr/>
          </p:nvSpPr>
          <p:spPr>
            <a:xfrm>
              <a:off x="7384835" y="1564697"/>
              <a:ext cx="74090" cy="133283"/>
            </a:xfrm>
            <a:custGeom>
              <a:avLst/>
              <a:gdLst/>
              <a:ahLst/>
              <a:cxnLst/>
              <a:rect l="l" t="t" r="r" b="b"/>
              <a:pathLst>
                <a:path w="1885" h="3391" extrusionOk="0">
                  <a:moveTo>
                    <a:pt x="1695" y="0"/>
                  </a:moveTo>
                  <a:cubicBezTo>
                    <a:pt x="762" y="0"/>
                    <a:pt x="1" y="760"/>
                    <a:pt x="1" y="1695"/>
                  </a:cubicBezTo>
                  <a:cubicBezTo>
                    <a:pt x="1" y="2631"/>
                    <a:pt x="761" y="3390"/>
                    <a:pt x="1695" y="3390"/>
                  </a:cubicBezTo>
                  <a:lnTo>
                    <a:pt x="1884" y="1695"/>
                  </a:lnTo>
                  <a:lnTo>
                    <a:pt x="1695"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2"/>
            <p:cNvSpPr/>
            <p:nvPr/>
          </p:nvSpPr>
          <p:spPr>
            <a:xfrm>
              <a:off x="7451457" y="1564697"/>
              <a:ext cx="66661" cy="133283"/>
            </a:xfrm>
            <a:custGeom>
              <a:avLst/>
              <a:gdLst/>
              <a:ahLst/>
              <a:cxnLst/>
              <a:rect l="l" t="t" r="r" b="b"/>
              <a:pathLst>
                <a:path w="1696" h="3391" extrusionOk="0">
                  <a:moveTo>
                    <a:pt x="0" y="0"/>
                  </a:moveTo>
                  <a:lnTo>
                    <a:pt x="0" y="3390"/>
                  </a:lnTo>
                  <a:cubicBezTo>
                    <a:pt x="936" y="3390"/>
                    <a:pt x="1696" y="2631"/>
                    <a:pt x="1696" y="1695"/>
                  </a:cubicBezTo>
                  <a:cubicBezTo>
                    <a:pt x="1696" y="760"/>
                    <a:pt x="934" y="0"/>
                    <a:pt x="0" y="0"/>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2"/>
            <p:cNvSpPr/>
            <p:nvPr/>
          </p:nvSpPr>
          <p:spPr>
            <a:xfrm>
              <a:off x="7488522" y="1620196"/>
              <a:ext cx="74286" cy="22089"/>
            </a:xfrm>
            <a:custGeom>
              <a:avLst/>
              <a:gdLst/>
              <a:ahLst/>
              <a:cxnLst/>
              <a:rect l="l" t="t" r="r" b="b"/>
              <a:pathLst>
                <a:path w="1890" h="562" extrusionOk="0">
                  <a:moveTo>
                    <a:pt x="165" y="0"/>
                  </a:moveTo>
                  <a:lnTo>
                    <a:pt x="1" y="281"/>
                  </a:lnTo>
                  <a:lnTo>
                    <a:pt x="165" y="561"/>
                  </a:lnTo>
                  <a:lnTo>
                    <a:pt x="1889" y="561"/>
                  </a:lnTo>
                  <a:lnTo>
                    <a:pt x="1889" y="0"/>
                  </a:lnTo>
                  <a:close/>
                </a:path>
              </a:pathLst>
            </a:custGeom>
            <a:solidFill>
              <a:srgbClr val="FCA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2"/>
            <p:cNvSpPr/>
            <p:nvPr/>
          </p:nvSpPr>
          <p:spPr>
            <a:xfrm>
              <a:off x="7340106" y="1620039"/>
              <a:ext cx="71339" cy="22207"/>
            </a:xfrm>
            <a:custGeom>
              <a:avLst/>
              <a:gdLst/>
              <a:ahLst/>
              <a:cxnLst/>
              <a:rect l="l" t="t" r="r" b="b"/>
              <a:pathLst>
                <a:path w="1815" h="565" extrusionOk="0">
                  <a:moveTo>
                    <a:pt x="0" y="1"/>
                  </a:moveTo>
                  <a:lnTo>
                    <a:pt x="0" y="564"/>
                  </a:lnTo>
                  <a:lnTo>
                    <a:pt x="1724" y="564"/>
                  </a:lnTo>
                  <a:lnTo>
                    <a:pt x="1814" y="284"/>
                  </a:lnTo>
                  <a:lnTo>
                    <a:pt x="17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2"/>
            <p:cNvSpPr/>
            <p:nvPr/>
          </p:nvSpPr>
          <p:spPr>
            <a:xfrm>
              <a:off x="7440373" y="1520558"/>
              <a:ext cx="11123" cy="74797"/>
            </a:xfrm>
            <a:custGeom>
              <a:avLst/>
              <a:gdLst/>
              <a:ahLst/>
              <a:cxnLst/>
              <a:rect l="l" t="t" r="r" b="b"/>
              <a:pathLst>
                <a:path w="283" h="1903" extrusionOk="0">
                  <a:moveTo>
                    <a:pt x="1" y="1"/>
                  </a:moveTo>
                  <a:lnTo>
                    <a:pt x="1" y="1731"/>
                  </a:lnTo>
                  <a:lnTo>
                    <a:pt x="142" y="1902"/>
                  </a:lnTo>
                  <a:lnTo>
                    <a:pt x="282" y="1695"/>
                  </a:lnTo>
                  <a:lnTo>
                    <a:pt x="2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2"/>
            <p:cNvSpPr/>
            <p:nvPr/>
          </p:nvSpPr>
          <p:spPr>
            <a:xfrm>
              <a:off x="7451457" y="1520558"/>
              <a:ext cx="11123" cy="71142"/>
            </a:xfrm>
            <a:custGeom>
              <a:avLst/>
              <a:gdLst/>
              <a:ahLst/>
              <a:cxnLst/>
              <a:rect l="l" t="t" r="r" b="b"/>
              <a:pathLst>
                <a:path w="283" h="1810" extrusionOk="0">
                  <a:moveTo>
                    <a:pt x="0" y="1"/>
                  </a:moveTo>
                  <a:lnTo>
                    <a:pt x="0" y="1696"/>
                  </a:lnTo>
                  <a:lnTo>
                    <a:pt x="122" y="1809"/>
                  </a:lnTo>
                  <a:lnTo>
                    <a:pt x="282" y="1731"/>
                  </a:lnTo>
                  <a:lnTo>
                    <a:pt x="282" y="1"/>
                  </a:lnTo>
                  <a:close/>
                </a:path>
              </a:pathLst>
            </a:custGeom>
            <a:solidFill>
              <a:srgbClr val="FCA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2"/>
            <p:cNvSpPr/>
            <p:nvPr/>
          </p:nvSpPr>
          <p:spPr>
            <a:xfrm>
              <a:off x="7440373" y="1672354"/>
              <a:ext cx="18552" cy="70199"/>
            </a:xfrm>
            <a:custGeom>
              <a:avLst/>
              <a:gdLst/>
              <a:ahLst/>
              <a:cxnLst/>
              <a:rect l="l" t="t" r="r" b="b"/>
              <a:pathLst>
                <a:path w="472" h="1786" extrusionOk="0">
                  <a:moveTo>
                    <a:pt x="142" y="0"/>
                  </a:moveTo>
                  <a:lnTo>
                    <a:pt x="1" y="53"/>
                  </a:lnTo>
                  <a:lnTo>
                    <a:pt x="1" y="1786"/>
                  </a:lnTo>
                  <a:lnTo>
                    <a:pt x="282" y="1786"/>
                  </a:lnTo>
                  <a:lnTo>
                    <a:pt x="471" y="937"/>
                  </a:lnTo>
                  <a:lnTo>
                    <a:pt x="282" y="89"/>
                  </a:lnTo>
                  <a:lnTo>
                    <a:pt x="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2"/>
            <p:cNvSpPr/>
            <p:nvPr/>
          </p:nvSpPr>
          <p:spPr>
            <a:xfrm>
              <a:off x="7451457" y="1671096"/>
              <a:ext cx="11123" cy="71456"/>
            </a:xfrm>
            <a:custGeom>
              <a:avLst/>
              <a:gdLst/>
              <a:ahLst/>
              <a:cxnLst/>
              <a:rect l="l" t="t" r="r" b="b"/>
              <a:pathLst>
                <a:path w="283" h="1818" extrusionOk="0">
                  <a:moveTo>
                    <a:pt x="121" y="1"/>
                  </a:moveTo>
                  <a:lnTo>
                    <a:pt x="0" y="122"/>
                  </a:lnTo>
                  <a:lnTo>
                    <a:pt x="0" y="1818"/>
                  </a:lnTo>
                  <a:lnTo>
                    <a:pt x="282" y="1818"/>
                  </a:lnTo>
                  <a:lnTo>
                    <a:pt x="282" y="87"/>
                  </a:lnTo>
                  <a:lnTo>
                    <a:pt x="121" y="1"/>
                  </a:lnTo>
                  <a:close/>
                </a:path>
              </a:pathLst>
            </a:custGeom>
            <a:solidFill>
              <a:srgbClr val="FCA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2"/>
            <p:cNvSpPr/>
            <p:nvPr/>
          </p:nvSpPr>
          <p:spPr>
            <a:xfrm>
              <a:off x="7407082" y="1586865"/>
              <a:ext cx="51883" cy="88908"/>
            </a:xfrm>
            <a:custGeom>
              <a:avLst/>
              <a:gdLst/>
              <a:ahLst/>
              <a:cxnLst/>
              <a:rect l="l" t="t" r="r" b="b"/>
              <a:pathLst>
                <a:path w="1320" h="2262" extrusionOk="0">
                  <a:moveTo>
                    <a:pt x="1131" y="1"/>
                  </a:moveTo>
                  <a:cubicBezTo>
                    <a:pt x="507" y="1"/>
                    <a:pt x="0" y="507"/>
                    <a:pt x="0" y="1131"/>
                  </a:cubicBezTo>
                  <a:cubicBezTo>
                    <a:pt x="0" y="1753"/>
                    <a:pt x="507" y="2262"/>
                    <a:pt x="1131" y="2262"/>
                  </a:cubicBezTo>
                  <a:lnTo>
                    <a:pt x="1319" y="1131"/>
                  </a:lnTo>
                  <a:lnTo>
                    <a:pt x="11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2"/>
            <p:cNvSpPr/>
            <p:nvPr/>
          </p:nvSpPr>
          <p:spPr>
            <a:xfrm>
              <a:off x="7451457" y="1586865"/>
              <a:ext cx="44493" cy="88829"/>
            </a:xfrm>
            <a:custGeom>
              <a:avLst/>
              <a:gdLst/>
              <a:ahLst/>
              <a:cxnLst/>
              <a:rect l="l" t="t" r="r" b="b"/>
              <a:pathLst>
                <a:path w="1132" h="2260" extrusionOk="0">
                  <a:moveTo>
                    <a:pt x="0" y="1"/>
                  </a:moveTo>
                  <a:lnTo>
                    <a:pt x="0" y="2260"/>
                  </a:lnTo>
                  <a:cubicBezTo>
                    <a:pt x="623" y="2260"/>
                    <a:pt x="1131" y="1753"/>
                    <a:pt x="1131" y="1130"/>
                  </a:cubicBezTo>
                  <a:cubicBezTo>
                    <a:pt x="1129" y="507"/>
                    <a:pt x="623"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2"/>
            <p:cNvSpPr/>
            <p:nvPr/>
          </p:nvSpPr>
          <p:spPr>
            <a:xfrm>
              <a:off x="7429250" y="1609112"/>
              <a:ext cx="29675" cy="44415"/>
            </a:xfrm>
            <a:custGeom>
              <a:avLst/>
              <a:gdLst/>
              <a:ahLst/>
              <a:cxnLst/>
              <a:rect l="l" t="t" r="r" b="b"/>
              <a:pathLst>
                <a:path w="755" h="1130" extrusionOk="0">
                  <a:moveTo>
                    <a:pt x="563" y="0"/>
                  </a:moveTo>
                  <a:cubicBezTo>
                    <a:pt x="253" y="0"/>
                    <a:pt x="1" y="254"/>
                    <a:pt x="1" y="565"/>
                  </a:cubicBezTo>
                  <a:cubicBezTo>
                    <a:pt x="1" y="876"/>
                    <a:pt x="254" y="1129"/>
                    <a:pt x="565" y="1129"/>
                  </a:cubicBezTo>
                  <a:lnTo>
                    <a:pt x="754" y="565"/>
                  </a:lnTo>
                  <a:lnTo>
                    <a:pt x="565" y="0"/>
                  </a:lnTo>
                  <a:cubicBezTo>
                    <a:pt x="565" y="0"/>
                    <a:pt x="564" y="0"/>
                    <a:pt x="563" y="0"/>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2"/>
            <p:cNvSpPr/>
            <p:nvPr/>
          </p:nvSpPr>
          <p:spPr>
            <a:xfrm>
              <a:off x="7451457" y="1609073"/>
              <a:ext cx="22207" cy="44454"/>
            </a:xfrm>
            <a:custGeom>
              <a:avLst/>
              <a:gdLst/>
              <a:ahLst/>
              <a:cxnLst/>
              <a:rect l="l" t="t" r="r" b="b"/>
              <a:pathLst>
                <a:path w="565" h="1131" extrusionOk="0">
                  <a:moveTo>
                    <a:pt x="0" y="0"/>
                  </a:moveTo>
                  <a:lnTo>
                    <a:pt x="0" y="1130"/>
                  </a:lnTo>
                  <a:cubicBezTo>
                    <a:pt x="312" y="1130"/>
                    <a:pt x="565" y="877"/>
                    <a:pt x="565" y="566"/>
                  </a:cubicBezTo>
                  <a:cubicBezTo>
                    <a:pt x="565" y="255"/>
                    <a:pt x="312" y="0"/>
                    <a:pt x="0" y="0"/>
                  </a:cubicBez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52"/>
          <p:cNvGrpSpPr/>
          <p:nvPr/>
        </p:nvGrpSpPr>
        <p:grpSpPr>
          <a:xfrm>
            <a:off x="7240704" y="2612686"/>
            <a:ext cx="377446" cy="377721"/>
            <a:chOff x="7240704" y="2612686"/>
            <a:chExt cx="377446" cy="377721"/>
          </a:xfrm>
        </p:grpSpPr>
        <p:sp>
          <p:nvSpPr>
            <p:cNvPr id="965" name="Google Shape;965;p52"/>
            <p:cNvSpPr/>
            <p:nvPr/>
          </p:nvSpPr>
          <p:spPr>
            <a:xfrm>
              <a:off x="7240704" y="2612686"/>
              <a:ext cx="196682" cy="377525"/>
            </a:xfrm>
            <a:custGeom>
              <a:avLst/>
              <a:gdLst/>
              <a:ahLst/>
              <a:cxnLst/>
              <a:rect l="l" t="t" r="r" b="b"/>
              <a:pathLst>
                <a:path w="5004" h="9605" extrusionOk="0">
                  <a:moveTo>
                    <a:pt x="0" y="0"/>
                  </a:moveTo>
                  <a:lnTo>
                    <a:pt x="0" y="9604"/>
                  </a:lnTo>
                  <a:lnTo>
                    <a:pt x="4816" y="9604"/>
                  </a:lnTo>
                  <a:lnTo>
                    <a:pt x="5004" y="9342"/>
                  </a:lnTo>
                  <a:lnTo>
                    <a:pt x="4816" y="9041"/>
                  </a:lnTo>
                  <a:lnTo>
                    <a:pt x="2830" y="9041"/>
                  </a:lnTo>
                  <a:lnTo>
                    <a:pt x="2830" y="8479"/>
                  </a:lnTo>
                  <a:lnTo>
                    <a:pt x="4800" y="8479"/>
                  </a:lnTo>
                  <a:lnTo>
                    <a:pt x="4987" y="8198"/>
                  </a:lnTo>
                  <a:lnTo>
                    <a:pt x="4800" y="7917"/>
                  </a:lnTo>
                  <a:lnTo>
                    <a:pt x="2249" y="7917"/>
                  </a:lnTo>
                  <a:lnTo>
                    <a:pt x="2249" y="9042"/>
                  </a:lnTo>
                  <a:lnTo>
                    <a:pt x="561" y="9042"/>
                  </a:lnTo>
                  <a:lnTo>
                    <a:pt x="561" y="6791"/>
                  </a:lnTo>
                  <a:lnTo>
                    <a:pt x="1124" y="6791"/>
                  </a:lnTo>
                  <a:lnTo>
                    <a:pt x="1124" y="8479"/>
                  </a:lnTo>
                  <a:lnTo>
                    <a:pt x="1688" y="8479"/>
                  </a:lnTo>
                  <a:lnTo>
                    <a:pt x="1688" y="6498"/>
                  </a:lnTo>
                  <a:lnTo>
                    <a:pt x="1688" y="6214"/>
                  </a:lnTo>
                  <a:lnTo>
                    <a:pt x="1688" y="5365"/>
                  </a:lnTo>
                  <a:lnTo>
                    <a:pt x="3113" y="5365"/>
                  </a:lnTo>
                  <a:lnTo>
                    <a:pt x="3113" y="6209"/>
                  </a:lnTo>
                  <a:lnTo>
                    <a:pt x="3676" y="6209"/>
                  </a:lnTo>
                  <a:lnTo>
                    <a:pt x="3676" y="5365"/>
                  </a:lnTo>
                  <a:lnTo>
                    <a:pt x="4520" y="5365"/>
                  </a:lnTo>
                  <a:lnTo>
                    <a:pt x="4520" y="4803"/>
                  </a:lnTo>
                  <a:lnTo>
                    <a:pt x="1707" y="4803"/>
                  </a:lnTo>
                  <a:lnTo>
                    <a:pt x="1707" y="3959"/>
                  </a:lnTo>
                  <a:lnTo>
                    <a:pt x="3676" y="3959"/>
                  </a:lnTo>
                  <a:lnTo>
                    <a:pt x="3676" y="3395"/>
                  </a:lnTo>
                  <a:lnTo>
                    <a:pt x="1707" y="3395"/>
                  </a:lnTo>
                  <a:lnTo>
                    <a:pt x="1707" y="1707"/>
                  </a:lnTo>
                  <a:lnTo>
                    <a:pt x="3676" y="1707"/>
                  </a:lnTo>
                  <a:lnTo>
                    <a:pt x="3676" y="1126"/>
                  </a:lnTo>
                  <a:lnTo>
                    <a:pt x="1125" y="1126"/>
                  </a:lnTo>
                  <a:lnTo>
                    <a:pt x="1125" y="6208"/>
                  </a:lnTo>
                  <a:lnTo>
                    <a:pt x="562" y="6208"/>
                  </a:lnTo>
                  <a:lnTo>
                    <a:pt x="562" y="562"/>
                  </a:lnTo>
                  <a:lnTo>
                    <a:pt x="4239" y="562"/>
                  </a:lnTo>
                  <a:lnTo>
                    <a:pt x="4239" y="2269"/>
                  </a:lnTo>
                  <a:lnTo>
                    <a:pt x="2270" y="2269"/>
                  </a:lnTo>
                  <a:lnTo>
                    <a:pt x="2270" y="2832"/>
                  </a:lnTo>
                  <a:lnTo>
                    <a:pt x="4802" y="2832"/>
                  </a:lnTo>
                  <a:lnTo>
                    <a:pt x="4802" y="566"/>
                  </a:lnTo>
                  <a:lnTo>
                    <a:pt x="4991" y="302"/>
                  </a:lnTo>
                  <a:lnTo>
                    <a:pt x="4802"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2"/>
            <p:cNvSpPr/>
            <p:nvPr/>
          </p:nvSpPr>
          <p:spPr>
            <a:xfrm>
              <a:off x="7329062" y="2878899"/>
              <a:ext cx="106949" cy="22168"/>
            </a:xfrm>
            <a:custGeom>
              <a:avLst/>
              <a:gdLst/>
              <a:ahLst/>
              <a:cxnLst/>
              <a:rect l="l" t="t" r="r" b="b"/>
              <a:pathLst>
                <a:path w="2721" h="564" extrusionOk="0">
                  <a:moveTo>
                    <a:pt x="1" y="1"/>
                  </a:moveTo>
                  <a:lnTo>
                    <a:pt x="1" y="563"/>
                  </a:lnTo>
                  <a:lnTo>
                    <a:pt x="2533" y="563"/>
                  </a:lnTo>
                  <a:lnTo>
                    <a:pt x="2721" y="282"/>
                  </a:lnTo>
                  <a:lnTo>
                    <a:pt x="2533"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2"/>
            <p:cNvSpPr/>
            <p:nvPr/>
          </p:nvSpPr>
          <p:spPr>
            <a:xfrm>
              <a:off x="7429329" y="2612765"/>
              <a:ext cx="188821" cy="377642"/>
            </a:xfrm>
            <a:custGeom>
              <a:avLst/>
              <a:gdLst/>
              <a:ahLst/>
              <a:cxnLst/>
              <a:rect l="l" t="t" r="r" b="b"/>
              <a:pathLst>
                <a:path w="4804" h="9608" extrusionOk="0">
                  <a:moveTo>
                    <a:pt x="1" y="0"/>
                  </a:moveTo>
                  <a:lnTo>
                    <a:pt x="1" y="563"/>
                  </a:lnTo>
                  <a:lnTo>
                    <a:pt x="563" y="563"/>
                  </a:lnTo>
                  <a:lnTo>
                    <a:pt x="563" y="2251"/>
                  </a:lnTo>
                  <a:lnTo>
                    <a:pt x="1127" y="2251"/>
                  </a:lnTo>
                  <a:lnTo>
                    <a:pt x="1127" y="563"/>
                  </a:lnTo>
                  <a:lnTo>
                    <a:pt x="1690" y="563"/>
                  </a:lnTo>
                  <a:lnTo>
                    <a:pt x="1690" y="3395"/>
                  </a:lnTo>
                  <a:lnTo>
                    <a:pt x="2" y="3395"/>
                  </a:lnTo>
                  <a:lnTo>
                    <a:pt x="2" y="3959"/>
                  </a:lnTo>
                  <a:lnTo>
                    <a:pt x="2271" y="3959"/>
                  </a:lnTo>
                  <a:lnTo>
                    <a:pt x="2271" y="2814"/>
                  </a:lnTo>
                  <a:lnTo>
                    <a:pt x="3116" y="2814"/>
                  </a:lnTo>
                  <a:lnTo>
                    <a:pt x="3116" y="5647"/>
                  </a:lnTo>
                  <a:lnTo>
                    <a:pt x="2271" y="5647"/>
                  </a:lnTo>
                  <a:lnTo>
                    <a:pt x="2271" y="6210"/>
                  </a:lnTo>
                  <a:lnTo>
                    <a:pt x="3679" y="6210"/>
                  </a:lnTo>
                  <a:lnTo>
                    <a:pt x="3679" y="2252"/>
                  </a:lnTo>
                  <a:lnTo>
                    <a:pt x="2271" y="2252"/>
                  </a:lnTo>
                  <a:lnTo>
                    <a:pt x="2271" y="1689"/>
                  </a:lnTo>
                  <a:lnTo>
                    <a:pt x="3396" y="1689"/>
                  </a:lnTo>
                  <a:lnTo>
                    <a:pt x="3396" y="1126"/>
                  </a:lnTo>
                  <a:lnTo>
                    <a:pt x="2271" y="1126"/>
                  </a:lnTo>
                  <a:lnTo>
                    <a:pt x="2271" y="563"/>
                  </a:lnTo>
                  <a:lnTo>
                    <a:pt x="4240" y="563"/>
                  </a:lnTo>
                  <a:lnTo>
                    <a:pt x="4240" y="6772"/>
                  </a:lnTo>
                  <a:lnTo>
                    <a:pt x="1407" y="6772"/>
                  </a:lnTo>
                  <a:lnTo>
                    <a:pt x="1407" y="5084"/>
                  </a:lnTo>
                  <a:lnTo>
                    <a:pt x="2533" y="5084"/>
                  </a:lnTo>
                  <a:lnTo>
                    <a:pt x="2533" y="4521"/>
                  </a:lnTo>
                  <a:lnTo>
                    <a:pt x="845" y="4521"/>
                  </a:lnTo>
                  <a:lnTo>
                    <a:pt x="845" y="6772"/>
                  </a:lnTo>
                  <a:lnTo>
                    <a:pt x="1" y="6772"/>
                  </a:lnTo>
                  <a:lnTo>
                    <a:pt x="1" y="7335"/>
                  </a:lnTo>
                  <a:lnTo>
                    <a:pt x="845" y="7335"/>
                  </a:lnTo>
                  <a:lnTo>
                    <a:pt x="845" y="7916"/>
                  </a:lnTo>
                  <a:lnTo>
                    <a:pt x="1" y="7916"/>
                  </a:lnTo>
                  <a:lnTo>
                    <a:pt x="1" y="8480"/>
                  </a:lnTo>
                  <a:lnTo>
                    <a:pt x="1407" y="8480"/>
                  </a:lnTo>
                  <a:lnTo>
                    <a:pt x="1407" y="7355"/>
                  </a:lnTo>
                  <a:lnTo>
                    <a:pt x="4240" y="7355"/>
                  </a:lnTo>
                  <a:lnTo>
                    <a:pt x="4240" y="7919"/>
                  </a:lnTo>
                  <a:lnTo>
                    <a:pt x="2552" y="7919"/>
                  </a:lnTo>
                  <a:lnTo>
                    <a:pt x="2552" y="8481"/>
                  </a:lnTo>
                  <a:lnTo>
                    <a:pt x="4240" y="8481"/>
                  </a:lnTo>
                  <a:lnTo>
                    <a:pt x="4240" y="9044"/>
                  </a:lnTo>
                  <a:lnTo>
                    <a:pt x="2" y="9044"/>
                  </a:lnTo>
                  <a:lnTo>
                    <a:pt x="2" y="9608"/>
                  </a:lnTo>
                  <a:lnTo>
                    <a:pt x="4804" y="9608"/>
                  </a:lnTo>
                  <a:lnTo>
                    <a:pt x="4804"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52"/>
          <p:cNvGrpSpPr/>
          <p:nvPr/>
        </p:nvGrpSpPr>
        <p:grpSpPr>
          <a:xfrm>
            <a:off x="6424182" y="1409089"/>
            <a:ext cx="377525" cy="377525"/>
            <a:chOff x="6424182" y="1409089"/>
            <a:chExt cx="377525" cy="377525"/>
          </a:xfrm>
        </p:grpSpPr>
        <p:sp>
          <p:nvSpPr>
            <p:cNvPr id="969" name="Google Shape;969;p52"/>
            <p:cNvSpPr/>
            <p:nvPr/>
          </p:nvSpPr>
          <p:spPr>
            <a:xfrm>
              <a:off x="6513011" y="1497879"/>
              <a:ext cx="111076" cy="199945"/>
            </a:xfrm>
            <a:custGeom>
              <a:avLst/>
              <a:gdLst/>
              <a:ahLst/>
              <a:cxnLst/>
              <a:rect l="l" t="t" r="r" b="b"/>
              <a:pathLst>
                <a:path w="2826" h="5087" extrusionOk="0">
                  <a:moveTo>
                    <a:pt x="2543" y="1"/>
                  </a:moveTo>
                  <a:cubicBezTo>
                    <a:pt x="1142" y="2"/>
                    <a:pt x="0" y="1141"/>
                    <a:pt x="0" y="2543"/>
                  </a:cubicBezTo>
                  <a:cubicBezTo>
                    <a:pt x="0" y="3946"/>
                    <a:pt x="1142" y="5086"/>
                    <a:pt x="2543" y="5086"/>
                  </a:cubicBezTo>
                  <a:lnTo>
                    <a:pt x="2826" y="2543"/>
                  </a:lnTo>
                  <a:lnTo>
                    <a:pt x="2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2"/>
            <p:cNvSpPr/>
            <p:nvPr/>
          </p:nvSpPr>
          <p:spPr>
            <a:xfrm>
              <a:off x="6612925" y="1497918"/>
              <a:ext cx="99992" cy="199905"/>
            </a:xfrm>
            <a:custGeom>
              <a:avLst/>
              <a:gdLst/>
              <a:ahLst/>
              <a:cxnLst/>
              <a:rect l="l" t="t" r="r" b="b"/>
              <a:pathLst>
                <a:path w="2544" h="5086" extrusionOk="0">
                  <a:moveTo>
                    <a:pt x="1" y="1"/>
                  </a:moveTo>
                  <a:lnTo>
                    <a:pt x="1" y="5085"/>
                  </a:lnTo>
                  <a:cubicBezTo>
                    <a:pt x="1403" y="5085"/>
                    <a:pt x="2544" y="3945"/>
                    <a:pt x="2544" y="2542"/>
                  </a:cubicBezTo>
                  <a:cubicBezTo>
                    <a:pt x="2543" y="1140"/>
                    <a:pt x="1403"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2"/>
            <p:cNvSpPr/>
            <p:nvPr/>
          </p:nvSpPr>
          <p:spPr>
            <a:xfrm>
              <a:off x="6480624" y="1446468"/>
              <a:ext cx="109268" cy="69531"/>
            </a:xfrm>
            <a:custGeom>
              <a:avLst/>
              <a:gdLst/>
              <a:ahLst/>
              <a:cxnLst/>
              <a:rect l="l" t="t" r="r" b="b"/>
              <a:pathLst>
                <a:path w="2780" h="1769" extrusionOk="0">
                  <a:moveTo>
                    <a:pt x="2526" y="0"/>
                  </a:moveTo>
                  <a:lnTo>
                    <a:pt x="0" y="1263"/>
                  </a:lnTo>
                  <a:lnTo>
                    <a:pt x="63" y="1563"/>
                  </a:lnTo>
                  <a:lnTo>
                    <a:pt x="253" y="1769"/>
                  </a:lnTo>
                  <a:lnTo>
                    <a:pt x="2779" y="506"/>
                  </a:lnTo>
                  <a:lnTo>
                    <a:pt x="2705" y="227"/>
                  </a:lnTo>
                  <a:lnTo>
                    <a:pt x="2526"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2"/>
            <p:cNvSpPr/>
            <p:nvPr/>
          </p:nvSpPr>
          <p:spPr>
            <a:xfrm>
              <a:off x="6757449" y="1547128"/>
              <a:ext cx="22168" cy="102547"/>
            </a:xfrm>
            <a:custGeom>
              <a:avLst/>
              <a:gdLst/>
              <a:ahLst/>
              <a:cxnLst/>
              <a:rect l="l" t="t" r="r" b="b"/>
              <a:pathLst>
                <a:path w="564" h="2609" extrusionOk="0">
                  <a:moveTo>
                    <a:pt x="282" y="0"/>
                  </a:moveTo>
                  <a:lnTo>
                    <a:pt x="1" y="116"/>
                  </a:lnTo>
                  <a:lnTo>
                    <a:pt x="1" y="2464"/>
                  </a:lnTo>
                  <a:lnTo>
                    <a:pt x="282" y="2608"/>
                  </a:lnTo>
                  <a:lnTo>
                    <a:pt x="563" y="2464"/>
                  </a:lnTo>
                  <a:lnTo>
                    <a:pt x="563" y="116"/>
                  </a:lnTo>
                  <a:lnTo>
                    <a:pt x="282"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2"/>
            <p:cNvSpPr/>
            <p:nvPr/>
          </p:nvSpPr>
          <p:spPr>
            <a:xfrm>
              <a:off x="6480624" y="1679586"/>
              <a:ext cx="109268" cy="69609"/>
            </a:xfrm>
            <a:custGeom>
              <a:avLst/>
              <a:gdLst/>
              <a:ahLst/>
              <a:cxnLst/>
              <a:rect l="l" t="t" r="r" b="b"/>
              <a:pathLst>
                <a:path w="2780" h="1771" extrusionOk="0">
                  <a:moveTo>
                    <a:pt x="253" y="1"/>
                  </a:moveTo>
                  <a:lnTo>
                    <a:pt x="21" y="210"/>
                  </a:lnTo>
                  <a:lnTo>
                    <a:pt x="0" y="506"/>
                  </a:lnTo>
                  <a:lnTo>
                    <a:pt x="2526" y="1770"/>
                  </a:lnTo>
                  <a:lnTo>
                    <a:pt x="2720" y="1561"/>
                  </a:lnTo>
                  <a:lnTo>
                    <a:pt x="2779" y="1265"/>
                  </a:lnTo>
                  <a:lnTo>
                    <a:pt x="253"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2"/>
            <p:cNvSpPr/>
            <p:nvPr/>
          </p:nvSpPr>
          <p:spPr>
            <a:xfrm>
              <a:off x="6636036" y="1679586"/>
              <a:ext cx="109189" cy="69452"/>
            </a:xfrm>
            <a:custGeom>
              <a:avLst/>
              <a:gdLst/>
              <a:ahLst/>
              <a:cxnLst/>
              <a:rect l="l" t="t" r="r" b="b"/>
              <a:pathLst>
                <a:path w="2778" h="1767" extrusionOk="0">
                  <a:moveTo>
                    <a:pt x="2525" y="1"/>
                  </a:moveTo>
                  <a:lnTo>
                    <a:pt x="1" y="1265"/>
                  </a:lnTo>
                  <a:lnTo>
                    <a:pt x="40" y="1580"/>
                  </a:lnTo>
                  <a:lnTo>
                    <a:pt x="259" y="1766"/>
                  </a:lnTo>
                  <a:lnTo>
                    <a:pt x="2777" y="506"/>
                  </a:lnTo>
                  <a:lnTo>
                    <a:pt x="2757" y="204"/>
                  </a:lnTo>
                  <a:lnTo>
                    <a:pt x="2525"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2"/>
            <p:cNvSpPr/>
            <p:nvPr/>
          </p:nvSpPr>
          <p:spPr>
            <a:xfrm>
              <a:off x="6636075" y="1446507"/>
              <a:ext cx="109229" cy="69531"/>
            </a:xfrm>
            <a:custGeom>
              <a:avLst/>
              <a:gdLst/>
              <a:ahLst/>
              <a:cxnLst/>
              <a:rect l="l" t="t" r="r" b="b"/>
              <a:pathLst>
                <a:path w="2779" h="1769" extrusionOk="0">
                  <a:moveTo>
                    <a:pt x="254" y="0"/>
                  </a:moveTo>
                  <a:lnTo>
                    <a:pt x="24" y="180"/>
                  </a:lnTo>
                  <a:lnTo>
                    <a:pt x="1" y="506"/>
                  </a:lnTo>
                  <a:lnTo>
                    <a:pt x="2526" y="1769"/>
                  </a:lnTo>
                  <a:lnTo>
                    <a:pt x="2769" y="1559"/>
                  </a:lnTo>
                  <a:lnTo>
                    <a:pt x="2779" y="1264"/>
                  </a:lnTo>
                  <a:lnTo>
                    <a:pt x="254"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2"/>
            <p:cNvSpPr/>
            <p:nvPr/>
          </p:nvSpPr>
          <p:spPr>
            <a:xfrm>
              <a:off x="6446350" y="1548897"/>
              <a:ext cx="22089" cy="98263"/>
            </a:xfrm>
            <a:custGeom>
              <a:avLst/>
              <a:gdLst/>
              <a:ahLst/>
              <a:cxnLst/>
              <a:rect l="l" t="t" r="r" b="b"/>
              <a:pathLst>
                <a:path w="562" h="2500" extrusionOk="0">
                  <a:moveTo>
                    <a:pt x="281" y="0"/>
                  </a:moveTo>
                  <a:lnTo>
                    <a:pt x="1" y="71"/>
                  </a:lnTo>
                  <a:lnTo>
                    <a:pt x="1" y="2419"/>
                  </a:lnTo>
                  <a:lnTo>
                    <a:pt x="281" y="2500"/>
                  </a:lnTo>
                  <a:lnTo>
                    <a:pt x="562" y="2419"/>
                  </a:lnTo>
                  <a:lnTo>
                    <a:pt x="562" y="71"/>
                  </a:lnTo>
                  <a:lnTo>
                    <a:pt x="281"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2"/>
            <p:cNvSpPr/>
            <p:nvPr/>
          </p:nvSpPr>
          <p:spPr>
            <a:xfrm>
              <a:off x="6424182" y="1486755"/>
              <a:ext cx="66661" cy="66740"/>
            </a:xfrm>
            <a:custGeom>
              <a:avLst/>
              <a:gdLst/>
              <a:ahLst/>
              <a:cxnLst/>
              <a:rect l="l" t="t" r="r" b="b"/>
              <a:pathLst>
                <a:path w="1696" h="1698" extrusionOk="0">
                  <a:moveTo>
                    <a:pt x="848" y="1"/>
                  </a:moveTo>
                  <a:cubicBezTo>
                    <a:pt x="380" y="1"/>
                    <a:pt x="0" y="381"/>
                    <a:pt x="0" y="849"/>
                  </a:cubicBezTo>
                  <a:cubicBezTo>
                    <a:pt x="0" y="1318"/>
                    <a:pt x="380" y="1697"/>
                    <a:pt x="848" y="1697"/>
                  </a:cubicBezTo>
                  <a:cubicBezTo>
                    <a:pt x="1316" y="1697"/>
                    <a:pt x="1696" y="1318"/>
                    <a:pt x="1696" y="849"/>
                  </a:cubicBezTo>
                  <a:cubicBezTo>
                    <a:pt x="1696" y="381"/>
                    <a:pt x="1316" y="1"/>
                    <a:pt x="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2"/>
            <p:cNvSpPr/>
            <p:nvPr/>
          </p:nvSpPr>
          <p:spPr>
            <a:xfrm>
              <a:off x="6735006" y="1486755"/>
              <a:ext cx="66701" cy="66740"/>
            </a:xfrm>
            <a:custGeom>
              <a:avLst/>
              <a:gdLst/>
              <a:ahLst/>
              <a:cxnLst/>
              <a:rect l="l" t="t" r="r" b="b"/>
              <a:pathLst>
                <a:path w="1697" h="1698" extrusionOk="0">
                  <a:moveTo>
                    <a:pt x="849" y="1"/>
                  </a:moveTo>
                  <a:cubicBezTo>
                    <a:pt x="381" y="1"/>
                    <a:pt x="1" y="381"/>
                    <a:pt x="1" y="849"/>
                  </a:cubicBezTo>
                  <a:cubicBezTo>
                    <a:pt x="1" y="1318"/>
                    <a:pt x="381" y="1697"/>
                    <a:pt x="849" y="1697"/>
                  </a:cubicBezTo>
                  <a:cubicBezTo>
                    <a:pt x="1318" y="1697"/>
                    <a:pt x="1696" y="1318"/>
                    <a:pt x="1696" y="849"/>
                  </a:cubicBezTo>
                  <a:cubicBezTo>
                    <a:pt x="1696" y="381"/>
                    <a:pt x="1318" y="1"/>
                    <a:pt x="8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2"/>
            <p:cNvSpPr/>
            <p:nvPr/>
          </p:nvSpPr>
          <p:spPr>
            <a:xfrm>
              <a:off x="6424182" y="1642207"/>
              <a:ext cx="66661" cy="66661"/>
            </a:xfrm>
            <a:custGeom>
              <a:avLst/>
              <a:gdLst/>
              <a:ahLst/>
              <a:cxnLst/>
              <a:rect l="l" t="t" r="r" b="b"/>
              <a:pathLst>
                <a:path w="1696" h="1696" extrusionOk="0">
                  <a:moveTo>
                    <a:pt x="848" y="0"/>
                  </a:moveTo>
                  <a:cubicBezTo>
                    <a:pt x="380" y="0"/>
                    <a:pt x="0" y="380"/>
                    <a:pt x="0" y="848"/>
                  </a:cubicBezTo>
                  <a:cubicBezTo>
                    <a:pt x="0" y="1316"/>
                    <a:pt x="380" y="1696"/>
                    <a:pt x="848" y="1696"/>
                  </a:cubicBezTo>
                  <a:cubicBezTo>
                    <a:pt x="1316" y="1696"/>
                    <a:pt x="1696" y="1316"/>
                    <a:pt x="1696" y="848"/>
                  </a:cubicBezTo>
                  <a:cubicBezTo>
                    <a:pt x="1696" y="380"/>
                    <a:pt x="1316" y="0"/>
                    <a:pt x="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2"/>
            <p:cNvSpPr/>
            <p:nvPr/>
          </p:nvSpPr>
          <p:spPr>
            <a:xfrm>
              <a:off x="6735006" y="1642207"/>
              <a:ext cx="66701" cy="66661"/>
            </a:xfrm>
            <a:custGeom>
              <a:avLst/>
              <a:gdLst/>
              <a:ahLst/>
              <a:cxnLst/>
              <a:rect l="l" t="t" r="r" b="b"/>
              <a:pathLst>
                <a:path w="1697" h="1696" extrusionOk="0">
                  <a:moveTo>
                    <a:pt x="849" y="0"/>
                  </a:moveTo>
                  <a:cubicBezTo>
                    <a:pt x="381" y="0"/>
                    <a:pt x="1" y="380"/>
                    <a:pt x="1" y="848"/>
                  </a:cubicBezTo>
                  <a:cubicBezTo>
                    <a:pt x="1" y="1316"/>
                    <a:pt x="381" y="1696"/>
                    <a:pt x="849" y="1696"/>
                  </a:cubicBezTo>
                  <a:cubicBezTo>
                    <a:pt x="1318" y="1696"/>
                    <a:pt x="1696" y="1316"/>
                    <a:pt x="1696" y="848"/>
                  </a:cubicBezTo>
                  <a:cubicBezTo>
                    <a:pt x="1696" y="380"/>
                    <a:pt x="1318" y="0"/>
                    <a:pt x="8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2"/>
            <p:cNvSpPr/>
            <p:nvPr/>
          </p:nvSpPr>
          <p:spPr>
            <a:xfrm>
              <a:off x="6579633" y="1409089"/>
              <a:ext cx="40720" cy="66701"/>
            </a:xfrm>
            <a:custGeom>
              <a:avLst/>
              <a:gdLst/>
              <a:ahLst/>
              <a:cxnLst/>
              <a:rect l="l" t="t" r="r" b="b"/>
              <a:pathLst>
                <a:path w="1036" h="1697" extrusionOk="0">
                  <a:moveTo>
                    <a:pt x="847" y="1"/>
                  </a:moveTo>
                  <a:cubicBezTo>
                    <a:pt x="382" y="1"/>
                    <a:pt x="1" y="381"/>
                    <a:pt x="1" y="848"/>
                  </a:cubicBezTo>
                  <a:cubicBezTo>
                    <a:pt x="1" y="1315"/>
                    <a:pt x="380" y="1696"/>
                    <a:pt x="847" y="1696"/>
                  </a:cubicBezTo>
                  <a:lnTo>
                    <a:pt x="1036" y="848"/>
                  </a:lnTo>
                  <a:lnTo>
                    <a:pt x="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2"/>
            <p:cNvSpPr/>
            <p:nvPr/>
          </p:nvSpPr>
          <p:spPr>
            <a:xfrm>
              <a:off x="6612885" y="1409089"/>
              <a:ext cx="33409" cy="66661"/>
            </a:xfrm>
            <a:custGeom>
              <a:avLst/>
              <a:gdLst/>
              <a:ahLst/>
              <a:cxnLst/>
              <a:rect l="l" t="t" r="r" b="b"/>
              <a:pathLst>
                <a:path w="850" h="1696" extrusionOk="0">
                  <a:moveTo>
                    <a:pt x="1" y="1"/>
                  </a:moveTo>
                  <a:lnTo>
                    <a:pt x="1" y="1695"/>
                  </a:lnTo>
                  <a:cubicBezTo>
                    <a:pt x="469" y="1695"/>
                    <a:pt x="849" y="1315"/>
                    <a:pt x="849" y="848"/>
                  </a:cubicBezTo>
                  <a:cubicBezTo>
                    <a:pt x="849" y="382"/>
                    <a:pt x="469"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2"/>
            <p:cNvSpPr/>
            <p:nvPr/>
          </p:nvSpPr>
          <p:spPr>
            <a:xfrm>
              <a:off x="6579633" y="1719952"/>
              <a:ext cx="40720" cy="66661"/>
            </a:xfrm>
            <a:custGeom>
              <a:avLst/>
              <a:gdLst/>
              <a:ahLst/>
              <a:cxnLst/>
              <a:rect l="l" t="t" r="r" b="b"/>
              <a:pathLst>
                <a:path w="1036" h="1696" extrusionOk="0">
                  <a:moveTo>
                    <a:pt x="847" y="1"/>
                  </a:moveTo>
                  <a:cubicBezTo>
                    <a:pt x="382" y="1"/>
                    <a:pt x="1" y="380"/>
                    <a:pt x="1" y="847"/>
                  </a:cubicBezTo>
                  <a:cubicBezTo>
                    <a:pt x="1" y="1314"/>
                    <a:pt x="380" y="1695"/>
                    <a:pt x="847" y="1695"/>
                  </a:cubicBezTo>
                  <a:lnTo>
                    <a:pt x="1036" y="898"/>
                  </a:lnTo>
                  <a:lnTo>
                    <a:pt x="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2"/>
            <p:cNvSpPr/>
            <p:nvPr/>
          </p:nvSpPr>
          <p:spPr>
            <a:xfrm>
              <a:off x="6612925" y="1719952"/>
              <a:ext cx="33409" cy="66661"/>
            </a:xfrm>
            <a:custGeom>
              <a:avLst/>
              <a:gdLst/>
              <a:ahLst/>
              <a:cxnLst/>
              <a:rect l="l" t="t" r="r" b="b"/>
              <a:pathLst>
                <a:path w="850" h="1696" extrusionOk="0">
                  <a:moveTo>
                    <a:pt x="1" y="1"/>
                  </a:moveTo>
                  <a:lnTo>
                    <a:pt x="1" y="1695"/>
                  </a:lnTo>
                  <a:cubicBezTo>
                    <a:pt x="468" y="1695"/>
                    <a:pt x="849" y="1315"/>
                    <a:pt x="849" y="847"/>
                  </a:cubicBezTo>
                  <a:cubicBezTo>
                    <a:pt x="848" y="380"/>
                    <a:pt x="46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2"/>
            <p:cNvSpPr/>
            <p:nvPr/>
          </p:nvSpPr>
          <p:spPr>
            <a:xfrm>
              <a:off x="6645351" y="1527200"/>
              <a:ext cx="44533" cy="59626"/>
            </a:xfrm>
            <a:custGeom>
              <a:avLst/>
              <a:gdLst/>
              <a:ahLst/>
              <a:cxnLst/>
              <a:rect l="l" t="t" r="r" b="b"/>
              <a:pathLst>
                <a:path w="1133" h="1517" extrusionOk="0">
                  <a:moveTo>
                    <a:pt x="1" y="1"/>
                  </a:moveTo>
                  <a:cubicBezTo>
                    <a:pt x="14" y="32"/>
                    <a:pt x="27" y="67"/>
                    <a:pt x="40" y="101"/>
                  </a:cubicBezTo>
                  <a:cubicBezTo>
                    <a:pt x="187" y="491"/>
                    <a:pt x="276" y="986"/>
                    <a:pt x="300" y="1517"/>
                  </a:cubicBezTo>
                  <a:lnTo>
                    <a:pt x="1133" y="1517"/>
                  </a:lnTo>
                  <a:cubicBezTo>
                    <a:pt x="1036" y="843"/>
                    <a:pt x="598" y="27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2"/>
            <p:cNvSpPr/>
            <p:nvPr/>
          </p:nvSpPr>
          <p:spPr>
            <a:xfrm>
              <a:off x="6536005" y="1527200"/>
              <a:ext cx="44572" cy="59626"/>
            </a:xfrm>
            <a:custGeom>
              <a:avLst/>
              <a:gdLst/>
              <a:ahLst/>
              <a:cxnLst/>
              <a:rect l="l" t="t" r="r" b="b"/>
              <a:pathLst>
                <a:path w="1134" h="1517" extrusionOk="0">
                  <a:moveTo>
                    <a:pt x="1134" y="1"/>
                  </a:moveTo>
                  <a:cubicBezTo>
                    <a:pt x="537" y="277"/>
                    <a:pt x="98" y="843"/>
                    <a:pt x="1" y="1517"/>
                  </a:cubicBezTo>
                  <a:lnTo>
                    <a:pt x="834" y="1517"/>
                  </a:lnTo>
                  <a:cubicBezTo>
                    <a:pt x="858" y="985"/>
                    <a:pt x="948" y="490"/>
                    <a:pt x="1095" y="101"/>
                  </a:cubicBezTo>
                  <a:cubicBezTo>
                    <a:pt x="1107" y="67"/>
                    <a:pt x="1121" y="32"/>
                    <a:pt x="1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2"/>
            <p:cNvSpPr/>
            <p:nvPr/>
          </p:nvSpPr>
          <p:spPr>
            <a:xfrm>
              <a:off x="6536005" y="1608876"/>
              <a:ext cx="44572" cy="59586"/>
            </a:xfrm>
            <a:custGeom>
              <a:avLst/>
              <a:gdLst/>
              <a:ahLst/>
              <a:cxnLst/>
              <a:rect l="l" t="t" r="r" b="b"/>
              <a:pathLst>
                <a:path w="1134" h="1516" extrusionOk="0">
                  <a:moveTo>
                    <a:pt x="1" y="0"/>
                  </a:moveTo>
                  <a:cubicBezTo>
                    <a:pt x="98" y="675"/>
                    <a:pt x="537" y="1240"/>
                    <a:pt x="1134" y="1515"/>
                  </a:cubicBezTo>
                  <a:cubicBezTo>
                    <a:pt x="1121" y="1483"/>
                    <a:pt x="1107" y="1450"/>
                    <a:pt x="1095" y="1415"/>
                  </a:cubicBezTo>
                  <a:cubicBezTo>
                    <a:pt x="948" y="1025"/>
                    <a:pt x="858" y="531"/>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2"/>
            <p:cNvSpPr/>
            <p:nvPr/>
          </p:nvSpPr>
          <p:spPr>
            <a:xfrm>
              <a:off x="6645273" y="1608876"/>
              <a:ext cx="44572" cy="59586"/>
            </a:xfrm>
            <a:custGeom>
              <a:avLst/>
              <a:gdLst/>
              <a:ahLst/>
              <a:cxnLst/>
              <a:rect l="l" t="t" r="r" b="b"/>
              <a:pathLst>
                <a:path w="1134" h="1516" extrusionOk="0">
                  <a:moveTo>
                    <a:pt x="300" y="0"/>
                  </a:moveTo>
                  <a:cubicBezTo>
                    <a:pt x="277" y="532"/>
                    <a:pt x="188" y="1027"/>
                    <a:pt x="41" y="1415"/>
                  </a:cubicBezTo>
                  <a:cubicBezTo>
                    <a:pt x="27" y="1450"/>
                    <a:pt x="15" y="1483"/>
                    <a:pt x="1" y="1515"/>
                  </a:cubicBezTo>
                  <a:cubicBezTo>
                    <a:pt x="600" y="1240"/>
                    <a:pt x="1038" y="675"/>
                    <a:pt x="1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2"/>
            <p:cNvSpPr/>
            <p:nvPr/>
          </p:nvSpPr>
          <p:spPr>
            <a:xfrm>
              <a:off x="6591032" y="1608876"/>
              <a:ext cx="33056" cy="66622"/>
            </a:xfrm>
            <a:custGeom>
              <a:avLst/>
              <a:gdLst/>
              <a:ahLst/>
              <a:cxnLst/>
              <a:rect l="l" t="t" r="r" b="b"/>
              <a:pathLst>
                <a:path w="841" h="1695" extrusionOk="0">
                  <a:moveTo>
                    <a:pt x="1" y="0"/>
                  </a:moveTo>
                  <a:cubicBezTo>
                    <a:pt x="23" y="462"/>
                    <a:pt x="101" y="886"/>
                    <a:pt x="223" y="1217"/>
                  </a:cubicBezTo>
                  <a:cubicBezTo>
                    <a:pt x="370" y="1607"/>
                    <a:pt x="518" y="1694"/>
                    <a:pt x="558" y="1694"/>
                  </a:cubicBezTo>
                  <a:lnTo>
                    <a:pt x="841" y="565"/>
                  </a:lnTo>
                  <a:lnTo>
                    <a:pt x="5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2"/>
            <p:cNvSpPr/>
            <p:nvPr/>
          </p:nvSpPr>
          <p:spPr>
            <a:xfrm>
              <a:off x="6612925" y="1608876"/>
              <a:ext cx="21971" cy="66622"/>
            </a:xfrm>
            <a:custGeom>
              <a:avLst/>
              <a:gdLst/>
              <a:ahLst/>
              <a:cxnLst/>
              <a:rect l="l" t="t" r="r" b="b"/>
              <a:pathLst>
                <a:path w="559" h="1695" extrusionOk="0">
                  <a:moveTo>
                    <a:pt x="1" y="0"/>
                  </a:moveTo>
                  <a:lnTo>
                    <a:pt x="1" y="1694"/>
                  </a:lnTo>
                  <a:cubicBezTo>
                    <a:pt x="42" y="1694"/>
                    <a:pt x="190" y="1607"/>
                    <a:pt x="336" y="1217"/>
                  </a:cubicBezTo>
                  <a:cubicBezTo>
                    <a:pt x="460" y="886"/>
                    <a:pt x="537" y="462"/>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2"/>
            <p:cNvSpPr/>
            <p:nvPr/>
          </p:nvSpPr>
          <p:spPr>
            <a:xfrm>
              <a:off x="6591032" y="1520125"/>
              <a:ext cx="33056" cy="66701"/>
            </a:xfrm>
            <a:custGeom>
              <a:avLst/>
              <a:gdLst/>
              <a:ahLst/>
              <a:cxnLst/>
              <a:rect l="l" t="t" r="r" b="b"/>
              <a:pathLst>
                <a:path w="841" h="1697" extrusionOk="0">
                  <a:moveTo>
                    <a:pt x="558" y="0"/>
                  </a:moveTo>
                  <a:cubicBezTo>
                    <a:pt x="518" y="1"/>
                    <a:pt x="370" y="89"/>
                    <a:pt x="223" y="480"/>
                  </a:cubicBezTo>
                  <a:cubicBezTo>
                    <a:pt x="99" y="810"/>
                    <a:pt x="23" y="1235"/>
                    <a:pt x="1" y="1697"/>
                  </a:cubicBezTo>
                  <a:lnTo>
                    <a:pt x="558" y="1697"/>
                  </a:lnTo>
                  <a:lnTo>
                    <a:pt x="841" y="848"/>
                  </a:lnTo>
                  <a:lnTo>
                    <a:pt x="5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2"/>
            <p:cNvSpPr/>
            <p:nvPr/>
          </p:nvSpPr>
          <p:spPr>
            <a:xfrm>
              <a:off x="6612925" y="1520165"/>
              <a:ext cx="21971" cy="66661"/>
            </a:xfrm>
            <a:custGeom>
              <a:avLst/>
              <a:gdLst/>
              <a:ahLst/>
              <a:cxnLst/>
              <a:rect l="l" t="t" r="r" b="b"/>
              <a:pathLst>
                <a:path w="559" h="1696" extrusionOk="0">
                  <a:moveTo>
                    <a:pt x="1" y="0"/>
                  </a:moveTo>
                  <a:lnTo>
                    <a:pt x="1" y="1696"/>
                  </a:lnTo>
                  <a:lnTo>
                    <a:pt x="559" y="1696"/>
                  </a:lnTo>
                  <a:cubicBezTo>
                    <a:pt x="537" y="1233"/>
                    <a:pt x="459" y="809"/>
                    <a:pt x="336" y="479"/>
                  </a:cubicBezTo>
                  <a:cubicBezTo>
                    <a:pt x="190" y="89"/>
                    <a:pt x="42"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52"/>
          <p:cNvGrpSpPr/>
          <p:nvPr/>
        </p:nvGrpSpPr>
        <p:grpSpPr>
          <a:xfrm>
            <a:off x="6490922" y="2005699"/>
            <a:ext cx="244084" cy="377485"/>
            <a:chOff x="6490922" y="2005699"/>
            <a:chExt cx="244084" cy="377485"/>
          </a:xfrm>
        </p:grpSpPr>
        <p:sp>
          <p:nvSpPr>
            <p:cNvPr id="994" name="Google Shape;994;p52"/>
            <p:cNvSpPr/>
            <p:nvPr/>
          </p:nvSpPr>
          <p:spPr>
            <a:xfrm>
              <a:off x="6490922" y="2020596"/>
              <a:ext cx="129471" cy="259020"/>
            </a:xfrm>
            <a:custGeom>
              <a:avLst/>
              <a:gdLst/>
              <a:ahLst/>
              <a:cxnLst/>
              <a:rect l="l" t="t" r="r" b="b"/>
              <a:pathLst>
                <a:path w="3294" h="6590" extrusionOk="0">
                  <a:moveTo>
                    <a:pt x="1168" y="1"/>
                  </a:moveTo>
                  <a:lnTo>
                    <a:pt x="1" y="190"/>
                  </a:lnTo>
                  <a:lnTo>
                    <a:pt x="1" y="4424"/>
                  </a:lnTo>
                  <a:lnTo>
                    <a:pt x="1694" y="4424"/>
                  </a:lnTo>
                  <a:cubicBezTo>
                    <a:pt x="1694" y="4424"/>
                    <a:pt x="2379" y="4057"/>
                    <a:pt x="2364" y="3257"/>
                  </a:cubicBezTo>
                  <a:lnTo>
                    <a:pt x="2364" y="3257"/>
                  </a:lnTo>
                  <a:cubicBezTo>
                    <a:pt x="2621" y="3826"/>
                    <a:pt x="2666" y="3926"/>
                    <a:pt x="2666" y="3926"/>
                  </a:cubicBezTo>
                  <a:cubicBezTo>
                    <a:pt x="2666" y="3926"/>
                    <a:pt x="2653" y="3896"/>
                    <a:pt x="2653" y="3896"/>
                  </a:cubicBezTo>
                  <a:lnTo>
                    <a:pt x="2653" y="3896"/>
                  </a:lnTo>
                  <a:cubicBezTo>
                    <a:pt x="2653" y="3896"/>
                    <a:pt x="2656" y="3904"/>
                    <a:pt x="2666" y="3926"/>
                  </a:cubicBezTo>
                  <a:cubicBezTo>
                    <a:pt x="2914" y="4474"/>
                    <a:pt x="2702" y="5122"/>
                    <a:pt x="2176" y="5418"/>
                  </a:cubicBezTo>
                  <a:cubicBezTo>
                    <a:pt x="1726" y="5598"/>
                    <a:pt x="1385" y="5961"/>
                    <a:pt x="1227" y="6401"/>
                  </a:cubicBezTo>
                  <a:lnTo>
                    <a:pt x="2070" y="6590"/>
                  </a:lnTo>
                  <a:lnTo>
                    <a:pt x="3105" y="6401"/>
                  </a:lnTo>
                  <a:lnTo>
                    <a:pt x="3294" y="3295"/>
                  </a:lnTo>
                  <a:lnTo>
                    <a:pt x="3107" y="235"/>
                  </a:lnTo>
                  <a:lnTo>
                    <a:pt x="1168"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2"/>
            <p:cNvSpPr/>
            <p:nvPr/>
          </p:nvSpPr>
          <p:spPr>
            <a:xfrm>
              <a:off x="6490922" y="2005699"/>
              <a:ext cx="129510" cy="31798"/>
            </a:xfrm>
            <a:custGeom>
              <a:avLst/>
              <a:gdLst/>
              <a:ahLst/>
              <a:cxnLst/>
              <a:rect l="l" t="t" r="r" b="b"/>
              <a:pathLst>
                <a:path w="3295" h="809" extrusionOk="0">
                  <a:moveTo>
                    <a:pt x="1665" y="0"/>
                  </a:moveTo>
                  <a:cubicBezTo>
                    <a:pt x="1356" y="0"/>
                    <a:pt x="1008" y="13"/>
                    <a:pt x="582" y="13"/>
                  </a:cubicBezTo>
                  <a:cubicBezTo>
                    <a:pt x="403" y="13"/>
                    <a:pt x="210" y="11"/>
                    <a:pt x="1" y="4"/>
                  </a:cubicBezTo>
                  <a:lnTo>
                    <a:pt x="1" y="569"/>
                  </a:lnTo>
                  <a:cubicBezTo>
                    <a:pt x="210" y="575"/>
                    <a:pt x="403" y="578"/>
                    <a:pt x="581" y="578"/>
                  </a:cubicBezTo>
                  <a:cubicBezTo>
                    <a:pt x="1007" y="578"/>
                    <a:pt x="1354" y="565"/>
                    <a:pt x="1663" y="565"/>
                  </a:cubicBezTo>
                  <a:cubicBezTo>
                    <a:pt x="2191" y="565"/>
                    <a:pt x="2607" y="602"/>
                    <a:pt x="3107" y="808"/>
                  </a:cubicBezTo>
                  <a:lnTo>
                    <a:pt x="3295" y="569"/>
                  </a:lnTo>
                  <a:lnTo>
                    <a:pt x="3107" y="244"/>
                  </a:lnTo>
                  <a:cubicBezTo>
                    <a:pt x="2607" y="38"/>
                    <a:pt x="2192" y="0"/>
                    <a:pt x="1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2"/>
            <p:cNvSpPr/>
            <p:nvPr/>
          </p:nvSpPr>
          <p:spPr>
            <a:xfrm>
              <a:off x="6612649" y="2036947"/>
              <a:ext cx="78178" cy="242669"/>
            </a:xfrm>
            <a:custGeom>
              <a:avLst/>
              <a:gdLst/>
              <a:ahLst/>
              <a:cxnLst/>
              <a:rect l="l" t="t" r="r" b="b"/>
              <a:pathLst>
                <a:path w="1989" h="6174" extrusionOk="0">
                  <a:moveTo>
                    <a:pt x="0" y="1"/>
                  </a:moveTo>
                  <a:lnTo>
                    <a:pt x="17" y="695"/>
                  </a:lnTo>
                  <a:lnTo>
                    <a:pt x="17" y="5986"/>
                  </a:lnTo>
                  <a:lnTo>
                    <a:pt x="1078" y="6174"/>
                  </a:lnTo>
                  <a:lnTo>
                    <a:pt x="1988" y="5986"/>
                  </a:lnTo>
                  <a:lnTo>
                    <a:pt x="1988" y="4871"/>
                  </a:lnTo>
                  <a:lnTo>
                    <a:pt x="1988" y="2970"/>
                  </a:lnTo>
                  <a:cubicBezTo>
                    <a:pt x="1988" y="2012"/>
                    <a:pt x="1427" y="399"/>
                    <a:pt x="502" y="117"/>
                  </a:cubicBezTo>
                  <a:cubicBezTo>
                    <a:pt x="350" y="70"/>
                    <a:pt x="185" y="77"/>
                    <a:pt x="0" y="1"/>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2"/>
            <p:cNvSpPr/>
            <p:nvPr/>
          </p:nvSpPr>
          <p:spPr>
            <a:xfrm>
              <a:off x="6513011" y="2271794"/>
              <a:ext cx="107342" cy="62927"/>
            </a:xfrm>
            <a:custGeom>
              <a:avLst/>
              <a:gdLst/>
              <a:ahLst/>
              <a:cxnLst/>
              <a:rect l="l" t="t" r="r" b="b"/>
              <a:pathLst>
                <a:path w="2731" h="1601" extrusionOk="0">
                  <a:moveTo>
                    <a:pt x="0" y="0"/>
                  </a:moveTo>
                  <a:lnTo>
                    <a:pt x="0" y="1412"/>
                  </a:lnTo>
                  <a:lnTo>
                    <a:pt x="1365" y="1601"/>
                  </a:lnTo>
                  <a:lnTo>
                    <a:pt x="2542" y="1412"/>
                  </a:lnTo>
                  <a:lnTo>
                    <a:pt x="2731" y="753"/>
                  </a:lnTo>
                  <a:lnTo>
                    <a:pt x="2542"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2"/>
            <p:cNvSpPr/>
            <p:nvPr/>
          </p:nvSpPr>
          <p:spPr>
            <a:xfrm>
              <a:off x="6613318" y="2271873"/>
              <a:ext cx="99560" cy="62927"/>
            </a:xfrm>
            <a:custGeom>
              <a:avLst/>
              <a:gdLst/>
              <a:ahLst/>
              <a:cxnLst/>
              <a:rect l="l" t="t" r="r" b="b"/>
              <a:pathLst>
                <a:path w="2533" h="1601" extrusionOk="0">
                  <a:moveTo>
                    <a:pt x="0" y="1"/>
                  </a:moveTo>
                  <a:lnTo>
                    <a:pt x="0" y="1411"/>
                  </a:lnTo>
                  <a:lnTo>
                    <a:pt x="1266" y="1600"/>
                  </a:lnTo>
                  <a:lnTo>
                    <a:pt x="2533" y="1411"/>
                  </a:lnTo>
                  <a:lnTo>
                    <a:pt x="2533"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2"/>
            <p:cNvSpPr/>
            <p:nvPr/>
          </p:nvSpPr>
          <p:spPr>
            <a:xfrm>
              <a:off x="6613318" y="2015526"/>
              <a:ext cx="77431" cy="137843"/>
            </a:xfrm>
            <a:custGeom>
              <a:avLst/>
              <a:gdLst/>
              <a:ahLst/>
              <a:cxnLst/>
              <a:rect l="l" t="t" r="r" b="b"/>
              <a:pathLst>
                <a:path w="1970" h="3507" extrusionOk="0">
                  <a:moveTo>
                    <a:pt x="0" y="0"/>
                  </a:moveTo>
                  <a:lnTo>
                    <a:pt x="0" y="563"/>
                  </a:lnTo>
                  <a:cubicBezTo>
                    <a:pt x="1156" y="1041"/>
                    <a:pt x="1969" y="2178"/>
                    <a:pt x="1969" y="3506"/>
                  </a:cubicBezTo>
                  <a:lnTo>
                    <a:pt x="1969" y="2943"/>
                  </a:lnTo>
                  <a:cubicBezTo>
                    <a:pt x="1969" y="1616"/>
                    <a:pt x="1156" y="47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2"/>
            <p:cNvSpPr/>
            <p:nvPr/>
          </p:nvSpPr>
          <p:spPr>
            <a:xfrm>
              <a:off x="6513090" y="2058014"/>
              <a:ext cx="22129" cy="22168"/>
            </a:xfrm>
            <a:custGeom>
              <a:avLst/>
              <a:gdLst/>
              <a:ahLst/>
              <a:cxnLst/>
              <a:rect l="l" t="t" r="r" b="b"/>
              <a:pathLst>
                <a:path w="563" h="564" extrusionOk="0">
                  <a:moveTo>
                    <a:pt x="0" y="1"/>
                  </a:moveTo>
                  <a:lnTo>
                    <a:pt x="0" y="564"/>
                  </a:lnTo>
                  <a:lnTo>
                    <a:pt x="563" y="564"/>
                  </a:lnTo>
                  <a:lnTo>
                    <a:pt x="563"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2"/>
            <p:cNvSpPr/>
            <p:nvPr/>
          </p:nvSpPr>
          <p:spPr>
            <a:xfrm>
              <a:off x="6490922" y="2327843"/>
              <a:ext cx="129510" cy="40720"/>
            </a:xfrm>
            <a:custGeom>
              <a:avLst/>
              <a:gdLst/>
              <a:ahLst/>
              <a:cxnLst/>
              <a:rect l="l" t="t" r="r" b="b"/>
              <a:pathLst>
                <a:path w="3295" h="1036" extrusionOk="0">
                  <a:moveTo>
                    <a:pt x="1" y="1"/>
                  </a:moveTo>
                  <a:lnTo>
                    <a:pt x="1" y="847"/>
                  </a:lnTo>
                  <a:lnTo>
                    <a:pt x="1619" y="1036"/>
                  </a:lnTo>
                  <a:lnTo>
                    <a:pt x="3107" y="847"/>
                  </a:lnTo>
                  <a:lnTo>
                    <a:pt x="3295" y="507"/>
                  </a:lnTo>
                  <a:lnTo>
                    <a:pt x="3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2"/>
            <p:cNvSpPr/>
            <p:nvPr/>
          </p:nvSpPr>
          <p:spPr>
            <a:xfrm>
              <a:off x="6612610" y="2327843"/>
              <a:ext cx="122396" cy="40681"/>
            </a:xfrm>
            <a:custGeom>
              <a:avLst/>
              <a:gdLst/>
              <a:ahLst/>
              <a:cxnLst/>
              <a:rect l="l" t="t" r="r" b="b"/>
              <a:pathLst>
                <a:path w="3114" h="1035" extrusionOk="0">
                  <a:moveTo>
                    <a:pt x="0" y="1"/>
                  </a:moveTo>
                  <a:lnTo>
                    <a:pt x="0" y="846"/>
                  </a:lnTo>
                  <a:lnTo>
                    <a:pt x="1547" y="1035"/>
                  </a:lnTo>
                  <a:lnTo>
                    <a:pt x="3114" y="846"/>
                  </a:lnTo>
                  <a:lnTo>
                    <a:pt x="3114"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2"/>
            <p:cNvSpPr/>
            <p:nvPr/>
          </p:nvSpPr>
          <p:spPr>
            <a:xfrm>
              <a:off x="6490922" y="2361017"/>
              <a:ext cx="129078" cy="22168"/>
            </a:xfrm>
            <a:custGeom>
              <a:avLst/>
              <a:gdLst/>
              <a:ahLst/>
              <a:cxnLst/>
              <a:rect l="l" t="t" r="r" b="b"/>
              <a:pathLst>
                <a:path w="3284" h="564" extrusionOk="0">
                  <a:moveTo>
                    <a:pt x="1" y="1"/>
                  </a:moveTo>
                  <a:lnTo>
                    <a:pt x="1" y="563"/>
                  </a:lnTo>
                  <a:lnTo>
                    <a:pt x="3096" y="563"/>
                  </a:lnTo>
                  <a:lnTo>
                    <a:pt x="3283" y="282"/>
                  </a:lnTo>
                  <a:lnTo>
                    <a:pt x="30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2"/>
            <p:cNvSpPr/>
            <p:nvPr/>
          </p:nvSpPr>
          <p:spPr>
            <a:xfrm>
              <a:off x="6612610" y="2361017"/>
              <a:ext cx="122396" cy="22168"/>
            </a:xfrm>
            <a:custGeom>
              <a:avLst/>
              <a:gdLst/>
              <a:ahLst/>
              <a:cxnLst/>
              <a:rect l="l" t="t" r="r" b="b"/>
              <a:pathLst>
                <a:path w="3114" h="564" extrusionOk="0">
                  <a:moveTo>
                    <a:pt x="0" y="1"/>
                  </a:moveTo>
                  <a:lnTo>
                    <a:pt x="0" y="563"/>
                  </a:lnTo>
                  <a:lnTo>
                    <a:pt x="3114" y="563"/>
                  </a:lnTo>
                  <a:lnTo>
                    <a:pt x="31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52"/>
          <p:cNvGrpSpPr/>
          <p:nvPr/>
        </p:nvGrpSpPr>
        <p:grpSpPr>
          <a:xfrm>
            <a:off x="7273760" y="2016115"/>
            <a:ext cx="311178" cy="377564"/>
            <a:chOff x="7273760" y="2016115"/>
            <a:chExt cx="311178" cy="377564"/>
          </a:xfrm>
        </p:grpSpPr>
        <p:sp>
          <p:nvSpPr>
            <p:cNvPr id="1006" name="Google Shape;1006;p52"/>
            <p:cNvSpPr/>
            <p:nvPr/>
          </p:nvSpPr>
          <p:spPr>
            <a:xfrm>
              <a:off x="7316877" y="2164177"/>
              <a:ext cx="119802" cy="181393"/>
            </a:xfrm>
            <a:custGeom>
              <a:avLst/>
              <a:gdLst/>
              <a:ahLst/>
              <a:cxnLst/>
              <a:rect l="l" t="t" r="r" b="b"/>
              <a:pathLst>
                <a:path w="3048" h="4615" extrusionOk="0">
                  <a:moveTo>
                    <a:pt x="1524" y="1"/>
                  </a:moveTo>
                  <a:lnTo>
                    <a:pt x="1" y="188"/>
                  </a:lnTo>
                  <a:lnTo>
                    <a:pt x="472" y="4425"/>
                  </a:lnTo>
                  <a:lnTo>
                    <a:pt x="1625" y="4614"/>
                  </a:lnTo>
                  <a:lnTo>
                    <a:pt x="2859" y="4425"/>
                  </a:lnTo>
                  <a:lnTo>
                    <a:pt x="3048" y="2308"/>
                  </a:lnTo>
                  <a:lnTo>
                    <a:pt x="2859" y="189"/>
                  </a:lnTo>
                  <a:lnTo>
                    <a:pt x="1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2"/>
            <p:cNvSpPr/>
            <p:nvPr/>
          </p:nvSpPr>
          <p:spPr>
            <a:xfrm>
              <a:off x="7429407" y="2164138"/>
              <a:ext cx="112294" cy="181432"/>
            </a:xfrm>
            <a:custGeom>
              <a:avLst/>
              <a:gdLst/>
              <a:ahLst/>
              <a:cxnLst/>
              <a:rect l="l" t="t" r="r" b="b"/>
              <a:pathLst>
                <a:path w="2857" h="4616" extrusionOk="0">
                  <a:moveTo>
                    <a:pt x="1462" y="0"/>
                  </a:moveTo>
                  <a:lnTo>
                    <a:pt x="0" y="189"/>
                  </a:lnTo>
                  <a:lnTo>
                    <a:pt x="0" y="4426"/>
                  </a:lnTo>
                  <a:lnTo>
                    <a:pt x="1251" y="4615"/>
                  </a:lnTo>
                  <a:lnTo>
                    <a:pt x="2386" y="4426"/>
                  </a:lnTo>
                  <a:lnTo>
                    <a:pt x="2856" y="189"/>
                  </a:lnTo>
                  <a:lnTo>
                    <a:pt x="14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2"/>
            <p:cNvSpPr/>
            <p:nvPr/>
          </p:nvSpPr>
          <p:spPr>
            <a:xfrm>
              <a:off x="7335429" y="2338298"/>
              <a:ext cx="101210" cy="38322"/>
            </a:xfrm>
            <a:custGeom>
              <a:avLst/>
              <a:gdLst/>
              <a:ahLst/>
              <a:cxnLst/>
              <a:rect l="l" t="t" r="r" b="b"/>
              <a:pathLst>
                <a:path w="2575" h="975" extrusionOk="0">
                  <a:moveTo>
                    <a:pt x="0" y="1"/>
                  </a:moveTo>
                  <a:lnTo>
                    <a:pt x="93" y="849"/>
                  </a:lnTo>
                  <a:lnTo>
                    <a:pt x="1219" y="975"/>
                  </a:lnTo>
                  <a:lnTo>
                    <a:pt x="2386" y="849"/>
                  </a:lnTo>
                  <a:lnTo>
                    <a:pt x="2575" y="403"/>
                  </a:lnTo>
                  <a:lnTo>
                    <a:pt x="23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2"/>
            <p:cNvSpPr/>
            <p:nvPr/>
          </p:nvSpPr>
          <p:spPr>
            <a:xfrm>
              <a:off x="7429329" y="2338298"/>
              <a:ext cx="93860" cy="40288"/>
            </a:xfrm>
            <a:custGeom>
              <a:avLst/>
              <a:gdLst/>
              <a:ahLst/>
              <a:cxnLst/>
              <a:rect l="l" t="t" r="r" b="b"/>
              <a:pathLst>
                <a:path w="2388" h="1025" extrusionOk="0">
                  <a:moveTo>
                    <a:pt x="1" y="1"/>
                  </a:moveTo>
                  <a:lnTo>
                    <a:pt x="1" y="849"/>
                  </a:lnTo>
                  <a:lnTo>
                    <a:pt x="1156" y="1024"/>
                  </a:lnTo>
                  <a:lnTo>
                    <a:pt x="2294" y="849"/>
                  </a:lnTo>
                  <a:lnTo>
                    <a:pt x="2388" y="1"/>
                  </a:lnTo>
                  <a:close/>
                </a:path>
              </a:pathLst>
            </a:custGeom>
            <a:solidFill>
              <a:srgbClr val="AD3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2"/>
            <p:cNvSpPr/>
            <p:nvPr/>
          </p:nvSpPr>
          <p:spPr>
            <a:xfrm>
              <a:off x="7306933" y="2063949"/>
              <a:ext cx="40995" cy="68823"/>
            </a:xfrm>
            <a:custGeom>
              <a:avLst/>
              <a:gdLst/>
              <a:ahLst/>
              <a:cxnLst/>
              <a:rect l="l" t="t" r="r" b="b"/>
              <a:pathLst>
                <a:path w="1043" h="1751" extrusionOk="0">
                  <a:moveTo>
                    <a:pt x="646" y="0"/>
                  </a:moveTo>
                  <a:lnTo>
                    <a:pt x="0" y="645"/>
                  </a:lnTo>
                  <a:lnTo>
                    <a:pt x="0" y="1605"/>
                  </a:lnTo>
                  <a:lnTo>
                    <a:pt x="290" y="1751"/>
                  </a:lnTo>
                  <a:lnTo>
                    <a:pt x="563" y="1606"/>
                  </a:lnTo>
                  <a:lnTo>
                    <a:pt x="563" y="878"/>
                  </a:lnTo>
                  <a:lnTo>
                    <a:pt x="1043" y="398"/>
                  </a:lnTo>
                  <a:lnTo>
                    <a:pt x="924" y="82"/>
                  </a:lnTo>
                  <a:lnTo>
                    <a:pt x="646"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2"/>
            <p:cNvSpPr/>
            <p:nvPr/>
          </p:nvSpPr>
          <p:spPr>
            <a:xfrm>
              <a:off x="7329258" y="2016115"/>
              <a:ext cx="66661" cy="66740"/>
            </a:xfrm>
            <a:custGeom>
              <a:avLst/>
              <a:gdLst/>
              <a:ahLst/>
              <a:cxnLst/>
              <a:rect l="l" t="t" r="r" b="b"/>
              <a:pathLst>
                <a:path w="1696" h="1698" extrusionOk="0">
                  <a:moveTo>
                    <a:pt x="848" y="1"/>
                  </a:moveTo>
                  <a:cubicBezTo>
                    <a:pt x="380" y="1"/>
                    <a:pt x="0" y="381"/>
                    <a:pt x="0" y="849"/>
                  </a:cubicBezTo>
                  <a:cubicBezTo>
                    <a:pt x="0" y="1318"/>
                    <a:pt x="380" y="1697"/>
                    <a:pt x="848" y="1697"/>
                  </a:cubicBezTo>
                  <a:cubicBezTo>
                    <a:pt x="1316" y="1697"/>
                    <a:pt x="1696" y="1318"/>
                    <a:pt x="1696" y="849"/>
                  </a:cubicBezTo>
                  <a:cubicBezTo>
                    <a:pt x="1696" y="381"/>
                    <a:pt x="1316" y="1"/>
                    <a:pt x="848" y="1"/>
                  </a:cubicBez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2"/>
            <p:cNvSpPr/>
            <p:nvPr/>
          </p:nvSpPr>
          <p:spPr>
            <a:xfrm>
              <a:off x="7510022" y="2063949"/>
              <a:ext cx="40995" cy="68823"/>
            </a:xfrm>
            <a:custGeom>
              <a:avLst/>
              <a:gdLst/>
              <a:ahLst/>
              <a:cxnLst/>
              <a:rect l="l" t="t" r="r" b="b"/>
              <a:pathLst>
                <a:path w="1043" h="1751" extrusionOk="0">
                  <a:moveTo>
                    <a:pt x="398" y="0"/>
                  </a:moveTo>
                  <a:lnTo>
                    <a:pt x="98" y="68"/>
                  </a:lnTo>
                  <a:lnTo>
                    <a:pt x="0" y="397"/>
                  </a:lnTo>
                  <a:lnTo>
                    <a:pt x="480" y="877"/>
                  </a:lnTo>
                  <a:lnTo>
                    <a:pt x="480" y="1605"/>
                  </a:lnTo>
                  <a:lnTo>
                    <a:pt x="793" y="1751"/>
                  </a:lnTo>
                  <a:lnTo>
                    <a:pt x="1042" y="1605"/>
                  </a:lnTo>
                  <a:lnTo>
                    <a:pt x="1042" y="645"/>
                  </a:lnTo>
                  <a:lnTo>
                    <a:pt x="398" y="0"/>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2"/>
            <p:cNvSpPr/>
            <p:nvPr/>
          </p:nvSpPr>
          <p:spPr>
            <a:xfrm>
              <a:off x="7462424" y="2016115"/>
              <a:ext cx="66740" cy="66740"/>
            </a:xfrm>
            <a:custGeom>
              <a:avLst/>
              <a:gdLst/>
              <a:ahLst/>
              <a:cxnLst/>
              <a:rect l="l" t="t" r="r" b="b"/>
              <a:pathLst>
                <a:path w="1698" h="1698" extrusionOk="0">
                  <a:moveTo>
                    <a:pt x="849" y="1"/>
                  </a:moveTo>
                  <a:cubicBezTo>
                    <a:pt x="381" y="1"/>
                    <a:pt x="1" y="381"/>
                    <a:pt x="1" y="849"/>
                  </a:cubicBezTo>
                  <a:cubicBezTo>
                    <a:pt x="1" y="1318"/>
                    <a:pt x="381" y="1697"/>
                    <a:pt x="849" y="1697"/>
                  </a:cubicBezTo>
                  <a:cubicBezTo>
                    <a:pt x="1318" y="1697"/>
                    <a:pt x="1697" y="1318"/>
                    <a:pt x="1697" y="849"/>
                  </a:cubicBezTo>
                  <a:cubicBezTo>
                    <a:pt x="1697" y="381"/>
                    <a:pt x="1318" y="1"/>
                    <a:pt x="849" y="1"/>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2"/>
            <p:cNvSpPr/>
            <p:nvPr/>
          </p:nvSpPr>
          <p:spPr>
            <a:xfrm>
              <a:off x="7273760" y="2127427"/>
              <a:ext cx="162251" cy="44336"/>
            </a:xfrm>
            <a:custGeom>
              <a:avLst/>
              <a:gdLst/>
              <a:ahLst/>
              <a:cxnLst/>
              <a:rect l="l" t="t" r="r" b="b"/>
              <a:pathLst>
                <a:path w="4128" h="1128" extrusionOk="0">
                  <a:moveTo>
                    <a:pt x="0" y="1"/>
                  </a:moveTo>
                  <a:lnTo>
                    <a:pt x="0" y="2"/>
                  </a:lnTo>
                  <a:lnTo>
                    <a:pt x="0" y="1128"/>
                  </a:lnTo>
                  <a:lnTo>
                    <a:pt x="3940" y="1128"/>
                  </a:lnTo>
                  <a:lnTo>
                    <a:pt x="4128" y="564"/>
                  </a:lnTo>
                  <a:lnTo>
                    <a:pt x="3940" y="1"/>
                  </a:lnTo>
                  <a:close/>
                </a:path>
              </a:pathLst>
            </a:custGeom>
            <a:solidFill>
              <a:srgbClr val="FEE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2"/>
            <p:cNvSpPr/>
            <p:nvPr/>
          </p:nvSpPr>
          <p:spPr>
            <a:xfrm>
              <a:off x="7429329" y="2127466"/>
              <a:ext cx="155608" cy="44297"/>
            </a:xfrm>
            <a:custGeom>
              <a:avLst/>
              <a:gdLst/>
              <a:ahLst/>
              <a:cxnLst/>
              <a:rect l="l" t="t" r="r" b="b"/>
              <a:pathLst>
                <a:path w="3959" h="1127" extrusionOk="0">
                  <a:moveTo>
                    <a:pt x="1" y="1"/>
                  </a:moveTo>
                  <a:lnTo>
                    <a:pt x="1" y="1127"/>
                  </a:lnTo>
                  <a:lnTo>
                    <a:pt x="3959" y="1127"/>
                  </a:lnTo>
                  <a:lnTo>
                    <a:pt x="3959" y="1"/>
                  </a:lnTo>
                  <a:close/>
                </a:path>
              </a:pathLst>
            </a:custGeom>
            <a:solidFill>
              <a:srgbClr val="FEC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2"/>
            <p:cNvSpPr/>
            <p:nvPr/>
          </p:nvSpPr>
          <p:spPr>
            <a:xfrm>
              <a:off x="7371786" y="2215942"/>
              <a:ext cx="64696" cy="88515"/>
            </a:xfrm>
            <a:custGeom>
              <a:avLst/>
              <a:gdLst/>
              <a:ahLst/>
              <a:cxnLst/>
              <a:rect l="l" t="t" r="r" b="b"/>
              <a:pathLst>
                <a:path w="1646" h="2252" extrusionOk="0">
                  <a:moveTo>
                    <a:pt x="1" y="0"/>
                  </a:moveTo>
                  <a:lnTo>
                    <a:pt x="1" y="1"/>
                  </a:lnTo>
                  <a:lnTo>
                    <a:pt x="1" y="1"/>
                  </a:lnTo>
                  <a:lnTo>
                    <a:pt x="1" y="0"/>
                  </a:lnTo>
                  <a:close/>
                  <a:moveTo>
                    <a:pt x="1" y="1"/>
                  </a:moveTo>
                  <a:lnTo>
                    <a:pt x="375" y="2252"/>
                  </a:lnTo>
                  <a:lnTo>
                    <a:pt x="1458" y="2252"/>
                  </a:lnTo>
                  <a:lnTo>
                    <a:pt x="1645" y="1126"/>
                  </a:lnTo>
                  <a:lnTo>
                    <a:pt x="1458" y="1"/>
                  </a:lnTo>
                  <a:close/>
                </a:path>
              </a:pathLst>
            </a:custGeom>
            <a:solidFill>
              <a:srgbClr val="FEE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2"/>
            <p:cNvSpPr/>
            <p:nvPr/>
          </p:nvSpPr>
          <p:spPr>
            <a:xfrm>
              <a:off x="7429329" y="2215942"/>
              <a:ext cx="57346" cy="88515"/>
            </a:xfrm>
            <a:custGeom>
              <a:avLst/>
              <a:gdLst/>
              <a:ahLst/>
              <a:cxnLst/>
              <a:rect l="l" t="t" r="r" b="b"/>
              <a:pathLst>
                <a:path w="1459" h="2252" extrusionOk="0">
                  <a:moveTo>
                    <a:pt x="1" y="0"/>
                  </a:moveTo>
                  <a:lnTo>
                    <a:pt x="1" y="2252"/>
                  </a:lnTo>
                  <a:lnTo>
                    <a:pt x="1083" y="2252"/>
                  </a:lnTo>
                  <a:lnTo>
                    <a:pt x="1458" y="0"/>
                  </a:lnTo>
                  <a:close/>
                </a:path>
              </a:pathLst>
            </a:custGeom>
            <a:solidFill>
              <a:srgbClr val="FEC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2"/>
            <p:cNvSpPr/>
            <p:nvPr/>
          </p:nvSpPr>
          <p:spPr>
            <a:xfrm>
              <a:off x="7306933" y="2371511"/>
              <a:ext cx="129078" cy="22168"/>
            </a:xfrm>
            <a:custGeom>
              <a:avLst/>
              <a:gdLst/>
              <a:ahLst/>
              <a:cxnLst/>
              <a:rect l="l" t="t" r="r" b="b"/>
              <a:pathLst>
                <a:path w="3284" h="564" extrusionOk="0">
                  <a:moveTo>
                    <a:pt x="0" y="1"/>
                  </a:moveTo>
                  <a:lnTo>
                    <a:pt x="0" y="563"/>
                  </a:lnTo>
                  <a:lnTo>
                    <a:pt x="3096" y="563"/>
                  </a:lnTo>
                  <a:lnTo>
                    <a:pt x="3284" y="283"/>
                  </a:lnTo>
                  <a:lnTo>
                    <a:pt x="3096"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2"/>
            <p:cNvSpPr/>
            <p:nvPr/>
          </p:nvSpPr>
          <p:spPr>
            <a:xfrm>
              <a:off x="7429329" y="2371472"/>
              <a:ext cx="122435" cy="22207"/>
            </a:xfrm>
            <a:custGeom>
              <a:avLst/>
              <a:gdLst/>
              <a:ahLst/>
              <a:cxnLst/>
              <a:rect l="l" t="t" r="r" b="b"/>
              <a:pathLst>
                <a:path w="3115" h="565" extrusionOk="0">
                  <a:moveTo>
                    <a:pt x="1" y="1"/>
                  </a:moveTo>
                  <a:lnTo>
                    <a:pt x="1" y="564"/>
                  </a:lnTo>
                  <a:lnTo>
                    <a:pt x="3114" y="564"/>
                  </a:lnTo>
                  <a:lnTo>
                    <a:pt x="3114"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52"/>
          <p:cNvGrpSpPr/>
          <p:nvPr/>
        </p:nvGrpSpPr>
        <p:grpSpPr>
          <a:xfrm>
            <a:off x="6424182" y="3219752"/>
            <a:ext cx="377564" cy="377564"/>
            <a:chOff x="6424182" y="3219752"/>
            <a:chExt cx="377564" cy="377564"/>
          </a:xfrm>
        </p:grpSpPr>
        <p:sp>
          <p:nvSpPr>
            <p:cNvPr id="1021" name="Google Shape;1021;p52"/>
            <p:cNvSpPr/>
            <p:nvPr/>
          </p:nvSpPr>
          <p:spPr>
            <a:xfrm>
              <a:off x="6579673" y="3508487"/>
              <a:ext cx="40720" cy="66661"/>
            </a:xfrm>
            <a:custGeom>
              <a:avLst/>
              <a:gdLst/>
              <a:ahLst/>
              <a:cxnLst/>
              <a:rect l="l" t="t" r="r" b="b"/>
              <a:pathLst>
                <a:path w="1036" h="1696" extrusionOk="0">
                  <a:moveTo>
                    <a:pt x="847" y="1"/>
                  </a:moveTo>
                  <a:cubicBezTo>
                    <a:pt x="381" y="1"/>
                    <a:pt x="1" y="381"/>
                    <a:pt x="1" y="848"/>
                  </a:cubicBezTo>
                  <a:cubicBezTo>
                    <a:pt x="1" y="1315"/>
                    <a:pt x="381" y="1695"/>
                    <a:pt x="847" y="1695"/>
                  </a:cubicBezTo>
                  <a:lnTo>
                    <a:pt x="1036" y="1406"/>
                  </a:lnTo>
                  <a:lnTo>
                    <a:pt x="847" y="1131"/>
                  </a:lnTo>
                  <a:cubicBezTo>
                    <a:pt x="692" y="1130"/>
                    <a:pt x="565" y="1003"/>
                    <a:pt x="565" y="847"/>
                  </a:cubicBezTo>
                  <a:cubicBezTo>
                    <a:pt x="565" y="692"/>
                    <a:pt x="692" y="565"/>
                    <a:pt x="847" y="565"/>
                  </a:cubicBezTo>
                  <a:lnTo>
                    <a:pt x="1036" y="282"/>
                  </a:lnTo>
                  <a:lnTo>
                    <a:pt x="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2"/>
            <p:cNvSpPr/>
            <p:nvPr/>
          </p:nvSpPr>
          <p:spPr>
            <a:xfrm>
              <a:off x="6446429" y="3375203"/>
              <a:ext cx="66661" cy="66661"/>
            </a:xfrm>
            <a:custGeom>
              <a:avLst/>
              <a:gdLst/>
              <a:ahLst/>
              <a:cxnLst/>
              <a:rect l="l" t="t" r="r" b="b"/>
              <a:pathLst>
                <a:path w="1696" h="1696" extrusionOk="0">
                  <a:moveTo>
                    <a:pt x="848" y="566"/>
                  </a:moveTo>
                  <a:cubicBezTo>
                    <a:pt x="1003" y="566"/>
                    <a:pt x="1130" y="693"/>
                    <a:pt x="1130" y="849"/>
                  </a:cubicBezTo>
                  <a:cubicBezTo>
                    <a:pt x="1130" y="1004"/>
                    <a:pt x="1003" y="1131"/>
                    <a:pt x="848" y="1131"/>
                  </a:cubicBezTo>
                  <a:cubicBezTo>
                    <a:pt x="692" y="1131"/>
                    <a:pt x="565" y="1004"/>
                    <a:pt x="565" y="849"/>
                  </a:cubicBezTo>
                  <a:cubicBezTo>
                    <a:pt x="565" y="693"/>
                    <a:pt x="692" y="566"/>
                    <a:pt x="848" y="566"/>
                  </a:cubicBezTo>
                  <a:close/>
                  <a:moveTo>
                    <a:pt x="848" y="1"/>
                  </a:moveTo>
                  <a:cubicBezTo>
                    <a:pt x="381" y="1"/>
                    <a:pt x="1" y="382"/>
                    <a:pt x="1" y="848"/>
                  </a:cubicBezTo>
                  <a:cubicBezTo>
                    <a:pt x="1" y="1315"/>
                    <a:pt x="381" y="1695"/>
                    <a:pt x="848" y="1695"/>
                  </a:cubicBezTo>
                  <a:cubicBezTo>
                    <a:pt x="1314" y="1695"/>
                    <a:pt x="1694" y="1315"/>
                    <a:pt x="1695" y="848"/>
                  </a:cubicBezTo>
                  <a:cubicBezTo>
                    <a:pt x="1695" y="381"/>
                    <a:pt x="1314"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2"/>
            <p:cNvSpPr/>
            <p:nvPr/>
          </p:nvSpPr>
          <p:spPr>
            <a:xfrm>
              <a:off x="6712877" y="3375203"/>
              <a:ext cx="66622" cy="66661"/>
            </a:xfrm>
            <a:custGeom>
              <a:avLst/>
              <a:gdLst/>
              <a:ahLst/>
              <a:cxnLst/>
              <a:rect l="l" t="t" r="r" b="b"/>
              <a:pathLst>
                <a:path w="1695" h="1696" extrusionOk="0">
                  <a:moveTo>
                    <a:pt x="848" y="566"/>
                  </a:moveTo>
                  <a:cubicBezTo>
                    <a:pt x="1003" y="566"/>
                    <a:pt x="1129" y="693"/>
                    <a:pt x="1129" y="849"/>
                  </a:cubicBezTo>
                  <a:cubicBezTo>
                    <a:pt x="1129" y="1004"/>
                    <a:pt x="1003" y="1131"/>
                    <a:pt x="848" y="1131"/>
                  </a:cubicBezTo>
                  <a:cubicBezTo>
                    <a:pt x="692" y="1131"/>
                    <a:pt x="565" y="1004"/>
                    <a:pt x="565" y="849"/>
                  </a:cubicBezTo>
                  <a:cubicBezTo>
                    <a:pt x="565" y="693"/>
                    <a:pt x="692" y="566"/>
                    <a:pt x="848" y="566"/>
                  </a:cubicBezTo>
                  <a:close/>
                  <a:moveTo>
                    <a:pt x="848" y="1"/>
                  </a:moveTo>
                  <a:cubicBezTo>
                    <a:pt x="380" y="1"/>
                    <a:pt x="1" y="382"/>
                    <a:pt x="1" y="848"/>
                  </a:cubicBezTo>
                  <a:cubicBezTo>
                    <a:pt x="1" y="1315"/>
                    <a:pt x="380" y="1695"/>
                    <a:pt x="848" y="1695"/>
                  </a:cubicBezTo>
                  <a:cubicBezTo>
                    <a:pt x="1314" y="1695"/>
                    <a:pt x="1694" y="1315"/>
                    <a:pt x="1695" y="848"/>
                  </a:cubicBezTo>
                  <a:cubicBezTo>
                    <a:pt x="1695" y="381"/>
                    <a:pt x="1314" y="1"/>
                    <a:pt x="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2"/>
            <p:cNvSpPr/>
            <p:nvPr/>
          </p:nvSpPr>
          <p:spPr>
            <a:xfrm>
              <a:off x="6449691" y="3245261"/>
              <a:ext cx="60137" cy="60176"/>
            </a:xfrm>
            <a:custGeom>
              <a:avLst/>
              <a:gdLst/>
              <a:ahLst/>
              <a:cxnLst/>
              <a:rect l="l" t="t" r="r" b="b"/>
              <a:pathLst>
                <a:path w="1530" h="1531" extrusionOk="0">
                  <a:moveTo>
                    <a:pt x="399" y="0"/>
                  </a:moveTo>
                  <a:lnTo>
                    <a:pt x="0" y="400"/>
                  </a:lnTo>
                  <a:lnTo>
                    <a:pt x="365" y="765"/>
                  </a:lnTo>
                  <a:lnTo>
                    <a:pt x="0" y="1130"/>
                  </a:lnTo>
                  <a:lnTo>
                    <a:pt x="399" y="1530"/>
                  </a:lnTo>
                  <a:lnTo>
                    <a:pt x="765" y="1165"/>
                  </a:lnTo>
                  <a:lnTo>
                    <a:pt x="1130" y="1530"/>
                  </a:lnTo>
                  <a:lnTo>
                    <a:pt x="1530" y="1130"/>
                  </a:lnTo>
                  <a:lnTo>
                    <a:pt x="1164" y="765"/>
                  </a:lnTo>
                  <a:lnTo>
                    <a:pt x="1530" y="400"/>
                  </a:lnTo>
                  <a:lnTo>
                    <a:pt x="1130" y="0"/>
                  </a:lnTo>
                  <a:lnTo>
                    <a:pt x="765" y="365"/>
                  </a:lnTo>
                  <a:lnTo>
                    <a:pt x="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2"/>
            <p:cNvSpPr/>
            <p:nvPr/>
          </p:nvSpPr>
          <p:spPr>
            <a:xfrm>
              <a:off x="6716100" y="3245261"/>
              <a:ext cx="60176" cy="60176"/>
            </a:xfrm>
            <a:custGeom>
              <a:avLst/>
              <a:gdLst/>
              <a:ahLst/>
              <a:cxnLst/>
              <a:rect l="l" t="t" r="r" b="b"/>
              <a:pathLst>
                <a:path w="1531" h="1531" extrusionOk="0">
                  <a:moveTo>
                    <a:pt x="400" y="0"/>
                  </a:moveTo>
                  <a:lnTo>
                    <a:pt x="1" y="400"/>
                  </a:lnTo>
                  <a:lnTo>
                    <a:pt x="366" y="765"/>
                  </a:lnTo>
                  <a:lnTo>
                    <a:pt x="1" y="1130"/>
                  </a:lnTo>
                  <a:lnTo>
                    <a:pt x="400" y="1530"/>
                  </a:lnTo>
                  <a:lnTo>
                    <a:pt x="766" y="1165"/>
                  </a:lnTo>
                  <a:lnTo>
                    <a:pt x="1131" y="1530"/>
                  </a:lnTo>
                  <a:lnTo>
                    <a:pt x="1531" y="1130"/>
                  </a:lnTo>
                  <a:lnTo>
                    <a:pt x="1165" y="765"/>
                  </a:lnTo>
                  <a:lnTo>
                    <a:pt x="1531" y="400"/>
                  </a:lnTo>
                  <a:lnTo>
                    <a:pt x="1131" y="0"/>
                  </a:lnTo>
                  <a:lnTo>
                    <a:pt x="766" y="365"/>
                  </a:lnTo>
                  <a:lnTo>
                    <a:pt x="4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2"/>
            <p:cNvSpPr/>
            <p:nvPr/>
          </p:nvSpPr>
          <p:spPr>
            <a:xfrm>
              <a:off x="6716100" y="3511710"/>
              <a:ext cx="60176" cy="60137"/>
            </a:xfrm>
            <a:custGeom>
              <a:avLst/>
              <a:gdLst/>
              <a:ahLst/>
              <a:cxnLst/>
              <a:rect l="l" t="t" r="r" b="b"/>
              <a:pathLst>
                <a:path w="1531" h="1530" extrusionOk="0">
                  <a:moveTo>
                    <a:pt x="400" y="0"/>
                  </a:moveTo>
                  <a:lnTo>
                    <a:pt x="1" y="400"/>
                  </a:lnTo>
                  <a:lnTo>
                    <a:pt x="366" y="765"/>
                  </a:lnTo>
                  <a:lnTo>
                    <a:pt x="1" y="1130"/>
                  </a:lnTo>
                  <a:lnTo>
                    <a:pt x="400" y="1530"/>
                  </a:lnTo>
                  <a:lnTo>
                    <a:pt x="766" y="1165"/>
                  </a:lnTo>
                  <a:lnTo>
                    <a:pt x="1131" y="1530"/>
                  </a:lnTo>
                  <a:lnTo>
                    <a:pt x="1531" y="1130"/>
                  </a:lnTo>
                  <a:lnTo>
                    <a:pt x="1165" y="765"/>
                  </a:lnTo>
                  <a:lnTo>
                    <a:pt x="1531" y="400"/>
                  </a:lnTo>
                  <a:lnTo>
                    <a:pt x="1131" y="0"/>
                  </a:lnTo>
                  <a:lnTo>
                    <a:pt x="766" y="365"/>
                  </a:lnTo>
                  <a:lnTo>
                    <a:pt x="4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2"/>
            <p:cNvSpPr/>
            <p:nvPr/>
          </p:nvSpPr>
          <p:spPr>
            <a:xfrm>
              <a:off x="6449691" y="3511710"/>
              <a:ext cx="60137" cy="60137"/>
            </a:xfrm>
            <a:custGeom>
              <a:avLst/>
              <a:gdLst/>
              <a:ahLst/>
              <a:cxnLst/>
              <a:rect l="l" t="t" r="r" b="b"/>
              <a:pathLst>
                <a:path w="1530" h="1530" extrusionOk="0">
                  <a:moveTo>
                    <a:pt x="399" y="0"/>
                  </a:moveTo>
                  <a:lnTo>
                    <a:pt x="0" y="400"/>
                  </a:lnTo>
                  <a:lnTo>
                    <a:pt x="365" y="765"/>
                  </a:lnTo>
                  <a:lnTo>
                    <a:pt x="0" y="1130"/>
                  </a:lnTo>
                  <a:lnTo>
                    <a:pt x="399" y="1530"/>
                  </a:lnTo>
                  <a:lnTo>
                    <a:pt x="765" y="1165"/>
                  </a:lnTo>
                  <a:lnTo>
                    <a:pt x="1130" y="1530"/>
                  </a:lnTo>
                  <a:lnTo>
                    <a:pt x="1530" y="1130"/>
                  </a:lnTo>
                  <a:lnTo>
                    <a:pt x="1164" y="765"/>
                  </a:lnTo>
                  <a:lnTo>
                    <a:pt x="1530" y="400"/>
                  </a:lnTo>
                  <a:lnTo>
                    <a:pt x="1130" y="0"/>
                  </a:lnTo>
                  <a:lnTo>
                    <a:pt x="765" y="365"/>
                  </a:lnTo>
                  <a:lnTo>
                    <a:pt x="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2"/>
            <p:cNvSpPr/>
            <p:nvPr/>
          </p:nvSpPr>
          <p:spPr>
            <a:xfrm>
              <a:off x="6579673" y="3242038"/>
              <a:ext cx="40720" cy="66661"/>
            </a:xfrm>
            <a:custGeom>
              <a:avLst/>
              <a:gdLst/>
              <a:ahLst/>
              <a:cxnLst/>
              <a:rect l="l" t="t" r="r" b="b"/>
              <a:pathLst>
                <a:path w="1036" h="1696" extrusionOk="0">
                  <a:moveTo>
                    <a:pt x="847" y="1"/>
                  </a:moveTo>
                  <a:cubicBezTo>
                    <a:pt x="381" y="1"/>
                    <a:pt x="1" y="381"/>
                    <a:pt x="1" y="848"/>
                  </a:cubicBezTo>
                  <a:cubicBezTo>
                    <a:pt x="1" y="1316"/>
                    <a:pt x="381" y="1695"/>
                    <a:pt x="847" y="1695"/>
                  </a:cubicBezTo>
                  <a:lnTo>
                    <a:pt x="1036" y="1417"/>
                  </a:lnTo>
                  <a:lnTo>
                    <a:pt x="847" y="1130"/>
                  </a:lnTo>
                  <a:cubicBezTo>
                    <a:pt x="692" y="1130"/>
                    <a:pt x="565" y="1003"/>
                    <a:pt x="565" y="847"/>
                  </a:cubicBezTo>
                  <a:cubicBezTo>
                    <a:pt x="565" y="692"/>
                    <a:pt x="692" y="565"/>
                    <a:pt x="847" y="565"/>
                  </a:cubicBezTo>
                  <a:lnTo>
                    <a:pt x="1036" y="268"/>
                  </a:lnTo>
                  <a:lnTo>
                    <a:pt x="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2"/>
            <p:cNvSpPr/>
            <p:nvPr/>
          </p:nvSpPr>
          <p:spPr>
            <a:xfrm>
              <a:off x="6612925" y="3241960"/>
              <a:ext cx="33409" cy="66622"/>
            </a:xfrm>
            <a:custGeom>
              <a:avLst/>
              <a:gdLst/>
              <a:ahLst/>
              <a:cxnLst/>
              <a:rect l="l" t="t" r="r" b="b"/>
              <a:pathLst>
                <a:path w="850" h="1695" extrusionOk="0">
                  <a:moveTo>
                    <a:pt x="1" y="1"/>
                  </a:moveTo>
                  <a:lnTo>
                    <a:pt x="1" y="565"/>
                  </a:lnTo>
                  <a:cubicBezTo>
                    <a:pt x="157" y="565"/>
                    <a:pt x="284" y="692"/>
                    <a:pt x="284" y="848"/>
                  </a:cubicBezTo>
                  <a:cubicBezTo>
                    <a:pt x="284" y="1003"/>
                    <a:pt x="157" y="1130"/>
                    <a:pt x="1" y="1130"/>
                  </a:cubicBezTo>
                  <a:lnTo>
                    <a:pt x="1" y="1694"/>
                  </a:lnTo>
                  <a:cubicBezTo>
                    <a:pt x="468" y="1694"/>
                    <a:pt x="849" y="1314"/>
                    <a:pt x="849" y="848"/>
                  </a:cubicBezTo>
                  <a:cubicBezTo>
                    <a:pt x="848" y="383"/>
                    <a:pt x="4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2"/>
            <p:cNvSpPr/>
            <p:nvPr/>
          </p:nvSpPr>
          <p:spPr>
            <a:xfrm>
              <a:off x="6424182" y="3219752"/>
              <a:ext cx="196171" cy="377564"/>
            </a:xfrm>
            <a:custGeom>
              <a:avLst/>
              <a:gdLst/>
              <a:ahLst/>
              <a:cxnLst/>
              <a:rect l="l" t="t" r="r" b="b"/>
              <a:pathLst>
                <a:path w="4991" h="9606" extrusionOk="0">
                  <a:moveTo>
                    <a:pt x="2833" y="0"/>
                  </a:moveTo>
                  <a:lnTo>
                    <a:pt x="2833" y="2833"/>
                  </a:lnTo>
                  <a:lnTo>
                    <a:pt x="0" y="2833"/>
                  </a:lnTo>
                  <a:lnTo>
                    <a:pt x="0" y="3397"/>
                  </a:lnTo>
                  <a:lnTo>
                    <a:pt x="2833" y="3397"/>
                  </a:lnTo>
                  <a:lnTo>
                    <a:pt x="2833" y="6209"/>
                  </a:lnTo>
                  <a:lnTo>
                    <a:pt x="0" y="6209"/>
                  </a:lnTo>
                  <a:lnTo>
                    <a:pt x="0" y="6773"/>
                  </a:lnTo>
                  <a:lnTo>
                    <a:pt x="2833" y="6773"/>
                  </a:lnTo>
                  <a:lnTo>
                    <a:pt x="2833" y="9606"/>
                  </a:lnTo>
                  <a:lnTo>
                    <a:pt x="3396" y="9606"/>
                  </a:lnTo>
                  <a:lnTo>
                    <a:pt x="3396" y="6773"/>
                  </a:lnTo>
                  <a:lnTo>
                    <a:pt x="4803" y="6773"/>
                  </a:lnTo>
                  <a:lnTo>
                    <a:pt x="4991" y="6492"/>
                  </a:lnTo>
                  <a:lnTo>
                    <a:pt x="4803" y="6210"/>
                  </a:lnTo>
                  <a:lnTo>
                    <a:pt x="3396" y="6210"/>
                  </a:lnTo>
                  <a:lnTo>
                    <a:pt x="3396" y="6209"/>
                  </a:lnTo>
                  <a:lnTo>
                    <a:pt x="3396" y="3397"/>
                  </a:lnTo>
                  <a:lnTo>
                    <a:pt x="4803" y="3397"/>
                  </a:lnTo>
                  <a:lnTo>
                    <a:pt x="4991" y="3128"/>
                  </a:lnTo>
                  <a:lnTo>
                    <a:pt x="4803" y="2833"/>
                  </a:lnTo>
                  <a:lnTo>
                    <a:pt x="3396" y="2833"/>
                  </a:lnTo>
                  <a:lnTo>
                    <a:pt x="3396"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2"/>
            <p:cNvSpPr/>
            <p:nvPr/>
          </p:nvSpPr>
          <p:spPr>
            <a:xfrm>
              <a:off x="6612885" y="3219752"/>
              <a:ext cx="188861" cy="377564"/>
            </a:xfrm>
            <a:custGeom>
              <a:avLst/>
              <a:gdLst/>
              <a:ahLst/>
              <a:cxnLst/>
              <a:rect l="l" t="t" r="r" b="b"/>
              <a:pathLst>
                <a:path w="4805" h="9606" extrusionOk="0">
                  <a:moveTo>
                    <a:pt x="1408" y="0"/>
                  </a:moveTo>
                  <a:lnTo>
                    <a:pt x="1408" y="2833"/>
                  </a:lnTo>
                  <a:lnTo>
                    <a:pt x="1" y="2833"/>
                  </a:lnTo>
                  <a:lnTo>
                    <a:pt x="1" y="3397"/>
                  </a:lnTo>
                  <a:lnTo>
                    <a:pt x="1408" y="3397"/>
                  </a:lnTo>
                  <a:lnTo>
                    <a:pt x="1408" y="6229"/>
                  </a:lnTo>
                  <a:lnTo>
                    <a:pt x="1" y="6229"/>
                  </a:lnTo>
                  <a:lnTo>
                    <a:pt x="1" y="6773"/>
                  </a:lnTo>
                  <a:lnTo>
                    <a:pt x="1408" y="6773"/>
                  </a:lnTo>
                  <a:lnTo>
                    <a:pt x="1408" y="9606"/>
                  </a:lnTo>
                  <a:lnTo>
                    <a:pt x="1972" y="9606"/>
                  </a:lnTo>
                  <a:lnTo>
                    <a:pt x="1972" y="6773"/>
                  </a:lnTo>
                  <a:lnTo>
                    <a:pt x="4805" y="6773"/>
                  </a:lnTo>
                  <a:lnTo>
                    <a:pt x="4805" y="6229"/>
                  </a:lnTo>
                  <a:lnTo>
                    <a:pt x="1972" y="6229"/>
                  </a:lnTo>
                  <a:lnTo>
                    <a:pt x="1972" y="3397"/>
                  </a:lnTo>
                  <a:lnTo>
                    <a:pt x="4805" y="3397"/>
                  </a:lnTo>
                  <a:lnTo>
                    <a:pt x="4805" y="2833"/>
                  </a:lnTo>
                  <a:lnTo>
                    <a:pt x="1972" y="2833"/>
                  </a:lnTo>
                  <a:lnTo>
                    <a:pt x="1972"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2"/>
            <p:cNvSpPr/>
            <p:nvPr/>
          </p:nvSpPr>
          <p:spPr>
            <a:xfrm>
              <a:off x="6582856" y="3378466"/>
              <a:ext cx="37536" cy="60137"/>
            </a:xfrm>
            <a:custGeom>
              <a:avLst/>
              <a:gdLst/>
              <a:ahLst/>
              <a:cxnLst/>
              <a:rect l="l" t="t" r="r" b="b"/>
              <a:pathLst>
                <a:path w="955" h="1530" extrusionOk="0">
                  <a:moveTo>
                    <a:pt x="401" y="0"/>
                  </a:moveTo>
                  <a:lnTo>
                    <a:pt x="1" y="400"/>
                  </a:lnTo>
                  <a:lnTo>
                    <a:pt x="367" y="765"/>
                  </a:lnTo>
                  <a:lnTo>
                    <a:pt x="1" y="1131"/>
                  </a:lnTo>
                  <a:lnTo>
                    <a:pt x="401" y="1530"/>
                  </a:lnTo>
                  <a:lnTo>
                    <a:pt x="766" y="1165"/>
                  </a:lnTo>
                  <a:lnTo>
                    <a:pt x="955" y="765"/>
                  </a:lnTo>
                  <a:lnTo>
                    <a:pt x="766" y="366"/>
                  </a:lnTo>
                  <a:lnTo>
                    <a:pt x="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2"/>
            <p:cNvSpPr/>
            <p:nvPr/>
          </p:nvSpPr>
          <p:spPr>
            <a:xfrm>
              <a:off x="6612925" y="3378505"/>
              <a:ext cx="30108" cy="60137"/>
            </a:xfrm>
            <a:custGeom>
              <a:avLst/>
              <a:gdLst/>
              <a:ahLst/>
              <a:cxnLst/>
              <a:rect l="l" t="t" r="r" b="b"/>
              <a:pathLst>
                <a:path w="766" h="1530" extrusionOk="0">
                  <a:moveTo>
                    <a:pt x="367" y="0"/>
                  </a:moveTo>
                  <a:lnTo>
                    <a:pt x="1" y="365"/>
                  </a:lnTo>
                  <a:lnTo>
                    <a:pt x="1" y="1164"/>
                  </a:lnTo>
                  <a:lnTo>
                    <a:pt x="367" y="1530"/>
                  </a:lnTo>
                  <a:lnTo>
                    <a:pt x="766" y="1130"/>
                  </a:lnTo>
                  <a:lnTo>
                    <a:pt x="401" y="765"/>
                  </a:lnTo>
                  <a:lnTo>
                    <a:pt x="766" y="399"/>
                  </a:lnTo>
                  <a:lnTo>
                    <a:pt x="3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2"/>
            <p:cNvSpPr/>
            <p:nvPr/>
          </p:nvSpPr>
          <p:spPr>
            <a:xfrm>
              <a:off x="6612925" y="3508408"/>
              <a:ext cx="33409" cy="66622"/>
            </a:xfrm>
            <a:custGeom>
              <a:avLst/>
              <a:gdLst/>
              <a:ahLst/>
              <a:cxnLst/>
              <a:rect l="l" t="t" r="r" b="b"/>
              <a:pathLst>
                <a:path w="850" h="1695" extrusionOk="0">
                  <a:moveTo>
                    <a:pt x="1" y="1"/>
                  </a:moveTo>
                  <a:lnTo>
                    <a:pt x="1" y="565"/>
                  </a:lnTo>
                  <a:cubicBezTo>
                    <a:pt x="157" y="565"/>
                    <a:pt x="284" y="692"/>
                    <a:pt x="284" y="848"/>
                  </a:cubicBezTo>
                  <a:cubicBezTo>
                    <a:pt x="284" y="1003"/>
                    <a:pt x="157" y="1130"/>
                    <a:pt x="1" y="1130"/>
                  </a:cubicBezTo>
                  <a:lnTo>
                    <a:pt x="1" y="1694"/>
                  </a:lnTo>
                  <a:cubicBezTo>
                    <a:pt x="468" y="1694"/>
                    <a:pt x="849" y="1314"/>
                    <a:pt x="849" y="848"/>
                  </a:cubicBezTo>
                  <a:cubicBezTo>
                    <a:pt x="848" y="383"/>
                    <a:pt x="4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52"/>
          <p:cNvGrpSpPr/>
          <p:nvPr/>
        </p:nvGrpSpPr>
        <p:grpSpPr>
          <a:xfrm>
            <a:off x="6490922" y="2612686"/>
            <a:ext cx="244084" cy="377603"/>
            <a:chOff x="6490922" y="2612686"/>
            <a:chExt cx="244084" cy="377603"/>
          </a:xfrm>
        </p:grpSpPr>
        <p:sp>
          <p:nvSpPr>
            <p:cNvPr id="1036" name="Google Shape;1036;p52"/>
            <p:cNvSpPr/>
            <p:nvPr/>
          </p:nvSpPr>
          <p:spPr>
            <a:xfrm>
              <a:off x="6602705" y="2692672"/>
              <a:ext cx="17805" cy="31090"/>
            </a:xfrm>
            <a:custGeom>
              <a:avLst/>
              <a:gdLst/>
              <a:ahLst/>
              <a:cxnLst/>
              <a:rect l="l" t="t" r="r" b="b"/>
              <a:pathLst>
                <a:path w="453" h="791" extrusionOk="0">
                  <a:moveTo>
                    <a:pt x="264" y="0"/>
                  </a:moveTo>
                  <a:lnTo>
                    <a:pt x="0" y="689"/>
                  </a:lnTo>
                  <a:lnTo>
                    <a:pt x="264" y="791"/>
                  </a:lnTo>
                  <a:lnTo>
                    <a:pt x="453" y="42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2"/>
            <p:cNvSpPr/>
            <p:nvPr/>
          </p:nvSpPr>
          <p:spPr>
            <a:xfrm>
              <a:off x="6585293" y="2630295"/>
              <a:ext cx="31523" cy="59822"/>
            </a:xfrm>
            <a:custGeom>
              <a:avLst/>
              <a:gdLst/>
              <a:ahLst/>
              <a:cxnLst/>
              <a:rect l="l" t="t" r="r" b="b"/>
              <a:pathLst>
                <a:path w="802" h="1522" extrusionOk="0">
                  <a:moveTo>
                    <a:pt x="634" y="1"/>
                  </a:moveTo>
                  <a:lnTo>
                    <a:pt x="0" y="1522"/>
                  </a:lnTo>
                  <a:lnTo>
                    <a:pt x="706" y="1522"/>
                  </a:lnTo>
                  <a:lnTo>
                    <a:pt x="802" y="694"/>
                  </a:lnTo>
                  <a:lnTo>
                    <a:pt x="706" y="31"/>
                  </a:lnTo>
                  <a:lnTo>
                    <a:pt x="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2"/>
            <p:cNvSpPr/>
            <p:nvPr/>
          </p:nvSpPr>
          <p:spPr>
            <a:xfrm>
              <a:off x="6490922" y="2723998"/>
              <a:ext cx="66386" cy="63006"/>
            </a:xfrm>
            <a:custGeom>
              <a:avLst/>
              <a:gdLst/>
              <a:ahLst/>
              <a:cxnLst/>
              <a:rect l="l" t="t" r="r" b="b"/>
              <a:pathLst>
                <a:path w="1689" h="1603" extrusionOk="0">
                  <a:moveTo>
                    <a:pt x="1" y="1"/>
                  </a:moveTo>
                  <a:lnTo>
                    <a:pt x="1" y="1414"/>
                  </a:lnTo>
                  <a:lnTo>
                    <a:pt x="845" y="1603"/>
                  </a:lnTo>
                  <a:lnTo>
                    <a:pt x="1689" y="1414"/>
                  </a:lnTo>
                  <a:lnTo>
                    <a:pt x="16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2"/>
            <p:cNvSpPr/>
            <p:nvPr/>
          </p:nvSpPr>
          <p:spPr>
            <a:xfrm>
              <a:off x="6668620" y="2723998"/>
              <a:ext cx="66386" cy="63006"/>
            </a:xfrm>
            <a:custGeom>
              <a:avLst/>
              <a:gdLst/>
              <a:ahLst/>
              <a:cxnLst/>
              <a:rect l="l" t="t" r="r" b="b"/>
              <a:pathLst>
                <a:path w="1689" h="1603" extrusionOk="0">
                  <a:moveTo>
                    <a:pt x="1" y="1"/>
                  </a:moveTo>
                  <a:lnTo>
                    <a:pt x="1" y="1414"/>
                  </a:lnTo>
                  <a:lnTo>
                    <a:pt x="845" y="1603"/>
                  </a:lnTo>
                  <a:lnTo>
                    <a:pt x="1689" y="1414"/>
                  </a:lnTo>
                  <a:lnTo>
                    <a:pt x="16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2"/>
            <p:cNvSpPr/>
            <p:nvPr/>
          </p:nvSpPr>
          <p:spPr>
            <a:xfrm>
              <a:off x="6490922" y="2634815"/>
              <a:ext cx="22207" cy="66386"/>
            </a:xfrm>
            <a:custGeom>
              <a:avLst/>
              <a:gdLst/>
              <a:ahLst/>
              <a:cxnLst/>
              <a:rect l="l" t="t" r="r" b="b"/>
              <a:pathLst>
                <a:path w="565" h="1689" extrusionOk="0">
                  <a:moveTo>
                    <a:pt x="1" y="1"/>
                  </a:moveTo>
                  <a:lnTo>
                    <a:pt x="1" y="1689"/>
                  </a:lnTo>
                  <a:lnTo>
                    <a:pt x="564" y="1689"/>
                  </a:lnTo>
                  <a:lnTo>
                    <a:pt x="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2"/>
            <p:cNvSpPr/>
            <p:nvPr/>
          </p:nvSpPr>
          <p:spPr>
            <a:xfrm>
              <a:off x="6535140" y="2612686"/>
              <a:ext cx="22168" cy="88515"/>
            </a:xfrm>
            <a:custGeom>
              <a:avLst/>
              <a:gdLst/>
              <a:ahLst/>
              <a:cxnLst/>
              <a:rect l="l" t="t" r="r" b="b"/>
              <a:pathLst>
                <a:path w="564" h="2252" extrusionOk="0">
                  <a:moveTo>
                    <a:pt x="1" y="0"/>
                  </a:moveTo>
                  <a:lnTo>
                    <a:pt x="1" y="2252"/>
                  </a:lnTo>
                  <a:lnTo>
                    <a:pt x="564" y="2252"/>
                  </a:lnTo>
                  <a:lnTo>
                    <a:pt x="5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2"/>
            <p:cNvSpPr/>
            <p:nvPr/>
          </p:nvSpPr>
          <p:spPr>
            <a:xfrm>
              <a:off x="6712838" y="2634815"/>
              <a:ext cx="22168" cy="66386"/>
            </a:xfrm>
            <a:custGeom>
              <a:avLst/>
              <a:gdLst/>
              <a:ahLst/>
              <a:cxnLst/>
              <a:rect l="l" t="t" r="r" b="b"/>
              <a:pathLst>
                <a:path w="564" h="1689" extrusionOk="0">
                  <a:moveTo>
                    <a:pt x="1" y="1"/>
                  </a:moveTo>
                  <a:lnTo>
                    <a:pt x="1" y="1689"/>
                  </a:lnTo>
                  <a:lnTo>
                    <a:pt x="564" y="1689"/>
                  </a:lnTo>
                  <a:lnTo>
                    <a:pt x="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2"/>
            <p:cNvSpPr/>
            <p:nvPr/>
          </p:nvSpPr>
          <p:spPr>
            <a:xfrm>
              <a:off x="6668620" y="2612686"/>
              <a:ext cx="22207" cy="88515"/>
            </a:xfrm>
            <a:custGeom>
              <a:avLst/>
              <a:gdLst/>
              <a:ahLst/>
              <a:cxnLst/>
              <a:rect l="l" t="t" r="r" b="b"/>
              <a:pathLst>
                <a:path w="565" h="2252" extrusionOk="0">
                  <a:moveTo>
                    <a:pt x="1" y="0"/>
                  </a:moveTo>
                  <a:lnTo>
                    <a:pt x="1" y="2252"/>
                  </a:lnTo>
                  <a:lnTo>
                    <a:pt x="564" y="2252"/>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2"/>
            <p:cNvSpPr/>
            <p:nvPr/>
          </p:nvSpPr>
          <p:spPr>
            <a:xfrm>
              <a:off x="6490922" y="2779340"/>
              <a:ext cx="129078" cy="210950"/>
            </a:xfrm>
            <a:custGeom>
              <a:avLst/>
              <a:gdLst/>
              <a:ahLst/>
              <a:cxnLst/>
              <a:rect l="l" t="t" r="r" b="b"/>
              <a:pathLst>
                <a:path w="3284" h="5367" extrusionOk="0">
                  <a:moveTo>
                    <a:pt x="1" y="0"/>
                  </a:moveTo>
                  <a:lnTo>
                    <a:pt x="1" y="2259"/>
                  </a:lnTo>
                  <a:cubicBezTo>
                    <a:pt x="1" y="3976"/>
                    <a:pt x="1387" y="5367"/>
                    <a:pt x="3096" y="5367"/>
                  </a:cubicBezTo>
                  <a:lnTo>
                    <a:pt x="3283" y="4607"/>
                  </a:lnTo>
                  <a:lnTo>
                    <a:pt x="3096" y="3672"/>
                  </a:lnTo>
                  <a:cubicBezTo>
                    <a:pt x="2319" y="3672"/>
                    <a:pt x="1689" y="3040"/>
                    <a:pt x="1689" y="2259"/>
                  </a:cubicBezTo>
                  <a:lnTo>
                    <a:pt x="1689"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p:cNvSpPr/>
            <p:nvPr/>
          </p:nvSpPr>
          <p:spPr>
            <a:xfrm>
              <a:off x="6612610" y="2779300"/>
              <a:ext cx="122396" cy="210950"/>
            </a:xfrm>
            <a:custGeom>
              <a:avLst/>
              <a:gdLst/>
              <a:ahLst/>
              <a:cxnLst/>
              <a:rect l="l" t="t" r="r" b="b"/>
              <a:pathLst>
                <a:path w="3114" h="5367" extrusionOk="0">
                  <a:moveTo>
                    <a:pt x="1426" y="0"/>
                  </a:moveTo>
                  <a:lnTo>
                    <a:pt x="1426" y="2259"/>
                  </a:lnTo>
                  <a:cubicBezTo>
                    <a:pt x="1426" y="3039"/>
                    <a:pt x="788" y="3672"/>
                    <a:pt x="0" y="3672"/>
                  </a:cubicBezTo>
                  <a:lnTo>
                    <a:pt x="0" y="5366"/>
                  </a:lnTo>
                  <a:cubicBezTo>
                    <a:pt x="1720" y="5366"/>
                    <a:pt x="3114" y="3975"/>
                    <a:pt x="3114" y="2259"/>
                  </a:cubicBezTo>
                  <a:lnTo>
                    <a:pt x="3114"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2"/>
            <p:cNvSpPr/>
            <p:nvPr/>
          </p:nvSpPr>
          <p:spPr>
            <a:xfrm>
              <a:off x="6613278" y="2631749"/>
              <a:ext cx="33095" cy="95550"/>
            </a:xfrm>
            <a:custGeom>
              <a:avLst/>
              <a:gdLst/>
              <a:ahLst/>
              <a:cxnLst/>
              <a:rect l="l" t="t" r="r" b="b"/>
              <a:pathLst>
                <a:path w="842" h="2431" extrusionOk="0">
                  <a:moveTo>
                    <a:pt x="0" y="0"/>
                  </a:moveTo>
                  <a:lnTo>
                    <a:pt x="0" y="1486"/>
                  </a:lnTo>
                  <a:lnTo>
                    <a:pt x="22" y="1486"/>
                  </a:lnTo>
                  <a:lnTo>
                    <a:pt x="0" y="1544"/>
                  </a:lnTo>
                  <a:lnTo>
                    <a:pt x="0" y="2330"/>
                  </a:lnTo>
                  <a:lnTo>
                    <a:pt x="263" y="2430"/>
                  </a:lnTo>
                  <a:lnTo>
                    <a:pt x="841" y="923"/>
                  </a:lnTo>
                  <a:lnTo>
                    <a:pt x="142" y="923"/>
                  </a:lnTo>
                  <a:lnTo>
                    <a:pt x="448" y="187"/>
                  </a:lnTo>
                  <a:lnTo>
                    <a:pt x="0"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52"/>
          <p:cNvGrpSpPr/>
          <p:nvPr/>
        </p:nvGrpSpPr>
        <p:grpSpPr>
          <a:xfrm>
            <a:off x="6435227" y="3816402"/>
            <a:ext cx="355396" cy="377485"/>
            <a:chOff x="6435227" y="3816402"/>
            <a:chExt cx="355396" cy="377485"/>
          </a:xfrm>
        </p:grpSpPr>
        <p:sp>
          <p:nvSpPr>
            <p:cNvPr id="1048" name="Google Shape;1048;p52"/>
            <p:cNvSpPr/>
            <p:nvPr/>
          </p:nvSpPr>
          <p:spPr>
            <a:xfrm>
              <a:off x="6724236" y="3904956"/>
              <a:ext cx="40720" cy="51765"/>
            </a:xfrm>
            <a:custGeom>
              <a:avLst/>
              <a:gdLst/>
              <a:ahLst/>
              <a:cxnLst/>
              <a:rect l="l" t="t" r="r" b="b"/>
              <a:pathLst>
                <a:path w="1036" h="1317" extrusionOk="0">
                  <a:moveTo>
                    <a:pt x="1" y="0"/>
                  </a:moveTo>
                  <a:lnTo>
                    <a:pt x="1" y="1129"/>
                  </a:lnTo>
                  <a:lnTo>
                    <a:pt x="424" y="1317"/>
                  </a:lnTo>
                  <a:lnTo>
                    <a:pt x="848" y="1129"/>
                  </a:lnTo>
                  <a:lnTo>
                    <a:pt x="1036" y="565"/>
                  </a:lnTo>
                  <a:lnTo>
                    <a:pt x="8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2"/>
            <p:cNvSpPr/>
            <p:nvPr/>
          </p:nvSpPr>
          <p:spPr>
            <a:xfrm>
              <a:off x="6757410" y="3904878"/>
              <a:ext cx="33213" cy="51843"/>
            </a:xfrm>
            <a:custGeom>
              <a:avLst/>
              <a:gdLst/>
              <a:ahLst/>
              <a:cxnLst/>
              <a:rect l="l" t="t" r="r" b="b"/>
              <a:pathLst>
                <a:path w="845" h="1319" extrusionOk="0">
                  <a:moveTo>
                    <a:pt x="1" y="0"/>
                  </a:moveTo>
                  <a:lnTo>
                    <a:pt x="1" y="1131"/>
                  </a:lnTo>
                  <a:lnTo>
                    <a:pt x="423" y="1319"/>
                  </a:lnTo>
                  <a:lnTo>
                    <a:pt x="845" y="1131"/>
                  </a:ln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2"/>
            <p:cNvSpPr/>
            <p:nvPr/>
          </p:nvSpPr>
          <p:spPr>
            <a:xfrm>
              <a:off x="6568746" y="3882749"/>
              <a:ext cx="133480" cy="311138"/>
            </a:xfrm>
            <a:custGeom>
              <a:avLst/>
              <a:gdLst/>
              <a:ahLst/>
              <a:cxnLst/>
              <a:rect l="l" t="t" r="r" b="b"/>
              <a:pathLst>
                <a:path w="3396" h="7916" extrusionOk="0">
                  <a:moveTo>
                    <a:pt x="2829" y="1"/>
                  </a:moveTo>
                  <a:lnTo>
                    <a:pt x="0" y="566"/>
                  </a:lnTo>
                  <a:lnTo>
                    <a:pt x="0" y="7916"/>
                  </a:lnTo>
                  <a:lnTo>
                    <a:pt x="3395" y="7916"/>
                  </a:lnTo>
                  <a:lnTo>
                    <a:pt x="3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2"/>
            <p:cNvSpPr/>
            <p:nvPr/>
          </p:nvSpPr>
          <p:spPr>
            <a:xfrm>
              <a:off x="6435227" y="3882749"/>
              <a:ext cx="140791" cy="311138"/>
            </a:xfrm>
            <a:custGeom>
              <a:avLst/>
              <a:gdLst/>
              <a:ahLst/>
              <a:cxnLst/>
              <a:rect l="l" t="t" r="r" b="b"/>
              <a:pathLst>
                <a:path w="3582" h="7916" extrusionOk="0">
                  <a:moveTo>
                    <a:pt x="1" y="1"/>
                  </a:moveTo>
                  <a:lnTo>
                    <a:pt x="1" y="7916"/>
                  </a:lnTo>
                  <a:lnTo>
                    <a:pt x="3393" y="7916"/>
                  </a:lnTo>
                  <a:lnTo>
                    <a:pt x="3582" y="4090"/>
                  </a:lnTo>
                  <a:lnTo>
                    <a:pt x="3393" y="566"/>
                  </a:lnTo>
                  <a:lnTo>
                    <a:pt x="5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2"/>
            <p:cNvSpPr/>
            <p:nvPr/>
          </p:nvSpPr>
          <p:spPr>
            <a:xfrm>
              <a:off x="6457395" y="3882749"/>
              <a:ext cx="118583" cy="289010"/>
            </a:xfrm>
            <a:custGeom>
              <a:avLst/>
              <a:gdLst/>
              <a:ahLst/>
              <a:cxnLst/>
              <a:rect l="l" t="t" r="r" b="b"/>
              <a:pathLst>
                <a:path w="3017" h="7353" extrusionOk="0">
                  <a:moveTo>
                    <a:pt x="0" y="1"/>
                  </a:moveTo>
                  <a:lnTo>
                    <a:pt x="0" y="7353"/>
                  </a:lnTo>
                  <a:lnTo>
                    <a:pt x="2828" y="7353"/>
                  </a:lnTo>
                  <a:lnTo>
                    <a:pt x="3017" y="3738"/>
                  </a:lnTo>
                  <a:lnTo>
                    <a:pt x="2828" y="566"/>
                  </a:lnTo>
                  <a:lnTo>
                    <a:pt x="566"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2"/>
            <p:cNvSpPr/>
            <p:nvPr/>
          </p:nvSpPr>
          <p:spPr>
            <a:xfrm>
              <a:off x="6568706" y="3882749"/>
              <a:ext cx="111351" cy="289010"/>
            </a:xfrm>
            <a:custGeom>
              <a:avLst/>
              <a:gdLst/>
              <a:ahLst/>
              <a:cxnLst/>
              <a:rect l="l" t="t" r="r" b="b"/>
              <a:pathLst>
                <a:path w="2833" h="7353" extrusionOk="0">
                  <a:moveTo>
                    <a:pt x="2265" y="1"/>
                  </a:moveTo>
                  <a:lnTo>
                    <a:pt x="0" y="566"/>
                  </a:lnTo>
                  <a:lnTo>
                    <a:pt x="0" y="7353"/>
                  </a:lnTo>
                  <a:lnTo>
                    <a:pt x="2833" y="7353"/>
                  </a:lnTo>
                  <a:lnTo>
                    <a:pt x="2833"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2"/>
            <p:cNvSpPr/>
            <p:nvPr/>
          </p:nvSpPr>
          <p:spPr>
            <a:xfrm>
              <a:off x="6592565" y="4083401"/>
              <a:ext cx="62888" cy="62849"/>
            </a:xfrm>
            <a:custGeom>
              <a:avLst/>
              <a:gdLst/>
              <a:ahLst/>
              <a:cxnLst/>
              <a:rect l="l" t="t" r="r" b="b"/>
              <a:pathLst>
                <a:path w="1600" h="1599" extrusionOk="0">
                  <a:moveTo>
                    <a:pt x="401" y="0"/>
                  </a:moveTo>
                  <a:lnTo>
                    <a:pt x="1" y="400"/>
                  </a:lnTo>
                  <a:lnTo>
                    <a:pt x="401" y="800"/>
                  </a:lnTo>
                  <a:lnTo>
                    <a:pt x="1" y="1199"/>
                  </a:lnTo>
                  <a:lnTo>
                    <a:pt x="401" y="1599"/>
                  </a:lnTo>
                  <a:lnTo>
                    <a:pt x="801" y="1199"/>
                  </a:lnTo>
                  <a:lnTo>
                    <a:pt x="1199" y="1599"/>
                  </a:lnTo>
                  <a:lnTo>
                    <a:pt x="1599" y="1199"/>
                  </a:lnTo>
                  <a:lnTo>
                    <a:pt x="1199" y="800"/>
                  </a:lnTo>
                  <a:lnTo>
                    <a:pt x="1599" y="400"/>
                  </a:lnTo>
                  <a:lnTo>
                    <a:pt x="1199" y="0"/>
                  </a:lnTo>
                  <a:lnTo>
                    <a:pt x="801" y="400"/>
                  </a:lnTo>
                  <a:lnTo>
                    <a:pt x="4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2"/>
            <p:cNvSpPr/>
            <p:nvPr/>
          </p:nvSpPr>
          <p:spPr>
            <a:xfrm>
              <a:off x="6480192" y="3952869"/>
              <a:ext cx="62888" cy="62888"/>
            </a:xfrm>
            <a:custGeom>
              <a:avLst/>
              <a:gdLst/>
              <a:ahLst/>
              <a:cxnLst/>
              <a:rect l="l" t="t" r="r" b="b"/>
              <a:pathLst>
                <a:path w="1600" h="1600" extrusionOk="0">
                  <a:moveTo>
                    <a:pt x="400" y="1"/>
                  </a:moveTo>
                  <a:lnTo>
                    <a:pt x="1" y="401"/>
                  </a:lnTo>
                  <a:lnTo>
                    <a:pt x="400" y="800"/>
                  </a:lnTo>
                  <a:lnTo>
                    <a:pt x="1" y="1200"/>
                  </a:lnTo>
                  <a:lnTo>
                    <a:pt x="400" y="1599"/>
                  </a:lnTo>
                  <a:lnTo>
                    <a:pt x="800" y="1200"/>
                  </a:lnTo>
                  <a:lnTo>
                    <a:pt x="1199" y="1599"/>
                  </a:lnTo>
                  <a:lnTo>
                    <a:pt x="1599" y="1200"/>
                  </a:lnTo>
                  <a:lnTo>
                    <a:pt x="1199" y="800"/>
                  </a:lnTo>
                  <a:lnTo>
                    <a:pt x="1599" y="401"/>
                  </a:lnTo>
                  <a:lnTo>
                    <a:pt x="1199" y="1"/>
                  </a:lnTo>
                  <a:lnTo>
                    <a:pt x="800" y="401"/>
                  </a:lnTo>
                  <a:lnTo>
                    <a:pt x="4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2"/>
            <p:cNvSpPr/>
            <p:nvPr/>
          </p:nvSpPr>
          <p:spPr>
            <a:xfrm>
              <a:off x="6523899" y="4020277"/>
              <a:ext cx="52040" cy="78846"/>
            </a:xfrm>
            <a:custGeom>
              <a:avLst/>
              <a:gdLst/>
              <a:ahLst/>
              <a:cxnLst/>
              <a:rect l="l" t="t" r="r" b="b"/>
              <a:pathLst>
                <a:path w="1324" h="2006" extrusionOk="0">
                  <a:moveTo>
                    <a:pt x="1135" y="0"/>
                  </a:moveTo>
                  <a:cubicBezTo>
                    <a:pt x="682" y="490"/>
                    <a:pt x="298" y="1044"/>
                    <a:pt x="1" y="1638"/>
                  </a:cubicBezTo>
                  <a:lnTo>
                    <a:pt x="133" y="1884"/>
                  </a:lnTo>
                  <a:lnTo>
                    <a:pt x="450" y="2005"/>
                  </a:lnTo>
                  <a:cubicBezTo>
                    <a:pt x="640" y="1608"/>
                    <a:pt x="870" y="1231"/>
                    <a:pt x="1135" y="880"/>
                  </a:cubicBezTo>
                  <a:lnTo>
                    <a:pt x="1324" y="369"/>
                  </a:lnTo>
                  <a:lnTo>
                    <a:pt x="1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2"/>
            <p:cNvSpPr/>
            <p:nvPr/>
          </p:nvSpPr>
          <p:spPr>
            <a:xfrm>
              <a:off x="6568706" y="3996301"/>
              <a:ext cx="40209" cy="58604"/>
            </a:xfrm>
            <a:custGeom>
              <a:avLst/>
              <a:gdLst/>
              <a:ahLst/>
              <a:cxnLst/>
              <a:rect l="l" t="t" r="r" b="b"/>
              <a:pathLst>
                <a:path w="1023" h="1491" extrusionOk="0">
                  <a:moveTo>
                    <a:pt x="637" y="1"/>
                  </a:moveTo>
                  <a:cubicBezTo>
                    <a:pt x="413" y="191"/>
                    <a:pt x="200" y="394"/>
                    <a:pt x="0" y="610"/>
                  </a:cubicBezTo>
                  <a:lnTo>
                    <a:pt x="0" y="1490"/>
                  </a:lnTo>
                  <a:cubicBezTo>
                    <a:pt x="298" y="1095"/>
                    <a:pt x="643" y="733"/>
                    <a:pt x="1022" y="415"/>
                  </a:cubicBezTo>
                  <a:lnTo>
                    <a:pt x="876" y="137"/>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2"/>
            <p:cNvSpPr/>
            <p:nvPr/>
          </p:nvSpPr>
          <p:spPr>
            <a:xfrm>
              <a:off x="6587416" y="3949646"/>
              <a:ext cx="73225" cy="66583"/>
            </a:xfrm>
            <a:custGeom>
              <a:avLst/>
              <a:gdLst/>
              <a:ahLst/>
              <a:cxnLst/>
              <a:rect l="l" t="t" r="r" b="b"/>
              <a:pathLst>
                <a:path w="1863" h="1694" extrusionOk="0">
                  <a:moveTo>
                    <a:pt x="932" y="1"/>
                  </a:moveTo>
                  <a:cubicBezTo>
                    <a:pt x="715" y="1"/>
                    <a:pt x="498" y="83"/>
                    <a:pt x="332" y="248"/>
                  </a:cubicBezTo>
                  <a:cubicBezTo>
                    <a:pt x="1" y="579"/>
                    <a:pt x="1" y="1116"/>
                    <a:pt x="332" y="1446"/>
                  </a:cubicBezTo>
                  <a:cubicBezTo>
                    <a:pt x="497" y="1611"/>
                    <a:pt x="714" y="1694"/>
                    <a:pt x="932" y="1694"/>
                  </a:cubicBezTo>
                  <a:cubicBezTo>
                    <a:pt x="1149" y="1694"/>
                    <a:pt x="1366" y="1611"/>
                    <a:pt x="1531" y="1446"/>
                  </a:cubicBezTo>
                  <a:cubicBezTo>
                    <a:pt x="1862" y="1116"/>
                    <a:pt x="1862" y="579"/>
                    <a:pt x="1531" y="248"/>
                  </a:cubicBezTo>
                  <a:cubicBezTo>
                    <a:pt x="1366" y="83"/>
                    <a:pt x="1149" y="1"/>
                    <a:pt x="932" y="1"/>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2"/>
            <p:cNvSpPr/>
            <p:nvPr/>
          </p:nvSpPr>
          <p:spPr>
            <a:xfrm>
              <a:off x="6468361" y="4082851"/>
              <a:ext cx="89222" cy="66622"/>
            </a:xfrm>
            <a:custGeom>
              <a:avLst/>
              <a:gdLst/>
              <a:ahLst/>
              <a:cxnLst/>
              <a:rect l="l" t="t" r="r" b="b"/>
              <a:pathLst>
                <a:path w="2270" h="1695" extrusionOk="0">
                  <a:moveTo>
                    <a:pt x="1136" y="0"/>
                  </a:moveTo>
                  <a:cubicBezTo>
                    <a:pt x="919" y="0"/>
                    <a:pt x="702" y="83"/>
                    <a:pt x="537" y="248"/>
                  </a:cubicBezTo>
                  <a:cubicBezTo>
                    <a:pt x="1" y="783"/>
                    <a:pt x="386" y="1695"/>
                    <a:pt x="1135" y="1695"/>
                  </a:cubicBezTo>
                  <a:cubicBezTo>
                    <a:pt x="1885" y="1695"/>
                    <a:pt x="2269" y="782"/>
                    <a:pt x="1735" y="248"/>
                  </a:cubicBezTo>
                  <a:cubicBezTo>
                    <a:pt x="1570" y="83"/>
                    <a:pt x="1353" y="0"/>
                    <a:pt x="1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2"/>
            <p:cNvSpPr/>
            <p:nvPr/>
          </p:nvSpPr>
          <p:spPr>
            <a:xfrm>
              <a:off x="6724236" y="3949803"/>
              <a:ext cx="40720" cy="29675"/>
            </a:xfrm>
            <a:custGeom>
              <a:avLst/>
              <a:gdLst/>
              <a:ahLst/>
              <a:cxnLst/>
              <a:rect l="l" t="t" r="r" b="b"/>
              <a:pathLst>
                <a:path w="1036" h="755" extrusionOk="0">
                  <a:moveTo>
                    <a:pt x="1" y="1"/>
                  </a:moveTo>
                  <a:lnTo>
                    <a:pt x="1" y="565"/>
                  </a:lnTo>
                  <a:lnTo>
                    <a:pt x="459" y="754"/>
                  </a:lnTo>
                  <a:lnTo>
                    <a:pt x="848" y="565"/>
                  </a:lnTo>
                  <a:lnTo>
                    <a:pt x="1036" y="283"/>
                  </a:lnTo>
                  <a:lnTo>
                    <a:pt x="8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2"/>
            <p:cNvSpPr/>
            <p:nvPr/>
          </p:nvSpPr>
          <p:spPr>
            <a:xfrm>
              <a:off x="6757410" y="3949803"/>
              <a:ext cx="33213" cy="29675"/>
            </a:xfrm>
            <a:custGeom>
              <a:avLst/>
              <a:gdLst/>
              <a:ahLst/>
              <a:cxnLst/>
              <a:rect l="l" t="t" r="r" b="b"/>
              <a:pathLst>
                <a:path w="845" h="755" extrusionOk="0">
                  <a:moveTo>
                    <a:pt x="1" y="1"/>
                  </a:moveTo>
                  <a:lnTo>
                    <a:pt x="1" y="565"/>
                  </a:lnTo>
                  <a:lnTo>
                    <a:pt x="423" y="754"/>
                  </a:lnTo>
                  <a:lnTo>
                    <a:pt x="845" y="565"/>
                  </a:lnTo>
                  <a:lnTo>
                    <a:pt x="845" y="1"/>
                  </a:lnTo>
                  <a:close/>
                </a:path>
              </a:pathLst>
            </a:custGeom>
            <a:solidFill>
              <a:srgbClr val="AD3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2"/>
            <p:cNvSpPr/>
            <p:nvPr/>
          </p:nvSpPr>
          <p:spPr>
            <a:xfrm>
              <a:off x="6724236" y="3971932"/>
              <a:ext cx="40759" cy="218654"/>
            </a:xfrm>
            <a:custGeom>
              <a:avLst/>
              <a:gdLst/>
              <a:ahLst/>
              <a:cxnLst/>
              <a:rect l="l" t="t" r="r" b="b"/>
              <a:pathLst>
                <a:path w="1037" h="5563" extrusionOk="0">
                  <a:moveTo>
                    <a:pt x="1" y="0"/>
                  </a:moveTo>
                  <a:lnTo>
                    <a:pt x="1" y="1"/>
                  </a:lnTo>
                  <a:lnTo>
                    <a:pt x="1" y="3445"/>
                  </a:lnTo>
                  <a:lnTo>
                    <a:pt x="849" y="5563"/>
                  </a:lnTo>
                  <a:lnTo>
                    <a:pt x="1037" y="1949"/>
                  </a:lnTo>
                  <a:lnTo>
                    <a:pt x="849"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2"/>
            <p:cNvSpPr/>
            <p:nvPr/>
          </p:nvSpPr>
          <p:spPr>
            <a:xfrm>
              <a:off x="6757410" y="3972011"/>
              <a:ext cx="33213" cy="218614"/>
            </a:xfrm>
            <a:custGeom>
              <a:avLst/>
              <a:gdLst/>
              <a:ahLst/>
              <a:cxnLst/>
              <a:rect l="l" t="t" r="r" b="b"/>
              <a:pathLst>
                <a:path w="845" h="5562" extrusionOk="0">
                  <a:moveTo>
                    <a:pt x="1" y="0"/>
                  </a:moveTo>
                  <a:lnTo>
                    <a:pt x="1" y="5562"/>
                  </a:lnTo>
                  <a:lnTo>
                    <a:pt x="845" y="3444"/>
                  </a:lnTo>
                  <a:lnTo>
                    <a:pt x="845"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2"/>
            <p:cNvSpPr/>
            <p:nvPr/>
          </p:nvSpPr>
          <p:spPr>
            <a:xfrm>
              <a:off x="6479523" y="3816402"/>
              <a:ext cx="95865" cy="88476"/>
            </a:xfrm>
            <a:custGeom>
              <a:avLst/>
              <a:gdLst/>
              <a:ahLst/>
              <a:cxnLst/>
              <a:rect l="l" t="t" r="r" b="b"/>
              <a:pathLst>
                <a:path w="2439" h="2251" extrusionOk="0">
                  <a:moveTo>
                    <a:pt x="2252" y="1"/>
                  </a:moveTo>
                  <a:cubicBezTo>
                    <a:pt x="1630" y="1"/>
                    <a:pt x="1125" y="504"/>
                    <a:pt x="1125" y="1125"/>
                  </a:cubicBezTo>
                  <a:lnTo>
                    <a:pt x="1" y="1125"/>
                  </a:lnTo>
                  <a:lnTo>
                    <a:pt x="1" y="2250"/>
                  </a:lnTo>
                  <a:lnTo>
                    <a:pt x="2252" y="2250"/>
                  </a:lnTo>
                  <a:lnTo>
                    <a:pt x="2439" y="1463"/>
                  </a:lnTo>
                  <a:lnTo>
                    <a:pt x="2252"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2"/>
            <p:cNvSpPr/>
            <p:nvPr/>
          </p:nvSpPr>
          <p:spPr>
            <a:xfrm>
              <a:off x="6568746" y="3816402"/>
              <a:ext cx="88515" cy="88515"/>
            </a:xfrm>
            <a:custGeom>
              <a:avLst/>
              <a:gdLst/>
              <a:ahLst/>
              <a:cxnLst/>
              <a:rect l="l" t="t" r="r" b="b"/>
              <a:pathLst>
                <a:path w="2252" h="2252" extrusionOk="0">
                  <a:moveTo>
                    <a:pt x="0" y="1"/>
                  </a:moveTo>
                  <a:lnTo>
                    <a:pt x="0" y="2251"/>
                  </a:lnTo>
                  <a:lnTo>
                    <a:pt x="2252" y="2251"/>
                  </a:lnTo>
                  <a:lnTo>
                    <a:pt x="2252" y="1125"/>
                  </a:lnTo>
                  <a:lnTo>
                    <a:pt x="1125" y="1125"/>
                  </a:lnTo>
                  <a:cubicBezTo>
                    <a:pt x="1125" y="504"/>
                    <a:pt x="622" y="1"/>
                    <a:pt x="0" y="1"/>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52"/>
          <p:cNvGrpSpPr/>
          <p:nvPr/>
        </p:nvGrpSpPr>
        <p:grpSpPr>
          <a:xfrm>
            <a:off x="5607856" y="3816402"/>
            <a:ext cx="377446" cy="377485"/>
            <a:chOff x="5607856" y="3816402"/>
            <a:chExt cx="377446" cy="377485"/>
          </a:xfrm>
        </p:grpSpPr>
        <p:sp>
          <p:nvSpPr>
            <p:cNvPr id="1067" name="Google Shape;1067;p52"/>
            <p:cNvSpPr/>
            <p:nvPr/>
          </p:nvSpPr>
          <p:spPr>
            <a:xfrm>
              <a:off x="5645000" y="3882749"/>
              <a:ext cx="82344" cy="22129"/>
            </a:xfrm>
            <a:custGeom>
              <a:avLst/>
              <a:gdLst/>
              <a:ahLst/>
              <a:cxnLst/>
              <a:rect l="l" t="t" r="r" b="b"/>
              <a:pathLst>
                <a:path w="2095" h="563" extrusionOk="0">
                  <a:moveTo>
                    <a:pt x="187" y="1"/>
                  </a:moveTo>
                  <a:lnTo>
                    <a:pt x="1" y="281"/>
                  </a:lnTo>
                  <a:lnTo>
                    <a:pt x="187" y="562"/>
                  </a:lnTo>
                  <a:lnTo>
                    <a:pt x="1931" y="562"/>
                  </a:lnTo>
                  <a:lnTo>
                    <a:pt x="2095" y="281"/>
                  </a:lnTo>
                  <a:lnTo>
                    <a:pt x="1931"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2"/>
            <p:cNvSpPr/>
            <p:nvPr/>
          </p:nvSpPr>
          <p:spPr>
            <a:xfrm>
              <a:off x="5644960" y="3983016"/>
              <a:ext cx="58564" cy="22168"/>
            </a:xfrm>
            <a:custGeom>
              <a:avLst/>
              <a:gdLst/>
              <a:ahLst/>
              <a:cxnLst/>
              <a:rect l="l" t="t" r="r" b="b"/>
              <a:pathLst>
                <a:path w="1490" h="564" extrusionOk="0">
                  <a:moveTo>
                    <a:pt x="187" y="1"/>
                  </a:moveTo>
                  <a:lnTo>
                    <a:pt x="0" y="283"/>
                  </a:lnTo>
                  <a:lnTo>
                    <a:pt x="187" y="563"/>
                  </a:lnTo>
                  <a:lnTo>
                    <a:pt x="1368" y="563"/>
                  </a:lnTo>
                  <a:lnTo>
                    <a:pt x="1489" y="283"/>
                  </a:lnTo>
                  <a:lnTo>
                    <a:pt x="1368"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2"/>
            <p:cNvSpPr/>
            <p:nvPr/>
          </p:nvSpPr>
          <p:spPr>
            <a:xfrm>
              <a:off x="5644960" y="4082536"/>
              <a:ext cx="82855" cy="22129"/>
            </a:xfrm>
            <a:custGeom>
              <a:avLst/>
              <a:gdLst/>
              <a:ahLst/>
              <a:cxnLst/>
              <a:rect l="l" t="t" r="r" b="b"/>
              <a:pathLst>
                <a:path w="2108" h="563" extrusionOk="0">
                  <a:moveTo>
                    <a:pt x="187" y="0"/>
                  </a:moveTo>
                  <a:lnTo>
                    <a:pt x="0" y="281"/>
                  </a:lnTo>
                  <a:lnTo>
                    <a:pt x="187" y="562"/>
                  </a:lnTo>
                  <a:lnTo>
                    <a:pt x="1931" y="562"/>
                  </a:lnTo>
                  <a:lnTo>
                    <a:pt x="2107" y="281"/>
                  </a:lnTo>
                  <a:lnTo>
                    <a:pt x="1931"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2"/>
            <p:cNvSpPr/>
            <p:nvPr/>
          </p:nvSpPr>
          <p:spPr>
            <a:xfrm>
              <a:off x="5645157" y="4171680"/>
              <a:ext cx="158517" cy="22168"/>
            </a:xfrm>
            <a:custGeom>
              <a:avLst/>
              <a:gdLst/>
              <a:ahLst/>
              <a:cxnLst/>
              <a:rect l="l" t="t" r="r" b="b"/>
              <a:pathLst>
                <a:path w="4033" h="564" extrusionOk="0">
                  <a:moveTo>
                    <a:pt x="187" y="1"/>
                  </a:moveTo>
                  <a:lnTo>
                    <a:pt x="187" y="2"/>
                  </a:lnTo>
                  <a:lnTo>
                    <a:pt x="1" y="283"/>
                  </a:lnTo>
                  <a:lnTo>
                    <a:pt x="187" y="564"/>
                  </a:lnTo>
                  <a:lnTo>
                    <a:pt x="3844" y="564"/>
                  </a:lnTo>
                  <a:lnTo>
                    <a:pt x="4032" y="319"/>
                  </a:lnTo>
                  <a:lnTo>
                    <a:pt x="3844"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2"/>
            <p:cNvSpPr/>
            <p:nvPr/>
          </p:nvSpPr>
          <p:spPr>
            <a:xfrm>
              <a:off x="5607856" y="3816402"/>
              <a:ext cx="44218" cy="377485"/>
            </a:xfrm>
            <a:custGeom>
              <a:avLst/>
              <a:gdLst/>
              <a:ahLst/>
              <a:cxnLst/>
              <a:rect l="l" t="t" r="r" b="b"/>
              <a:pathLst>
                <a:path w="1125" h="9604" extrusionOk="0">
                  <a:moveTo>
                    <a:pt x="0" y="1"/>
                  </a:moveTo>
                  <a:lnTo>
                    <a:pt x="0" y="9604"/>
                  </a:lnTo>
                  <a:lnTo>
                    <a:pt x="1125" y="9604"/>
                  </a:lnTo>
                  <a:lnTo>
                    <a:pt x="1125"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2"/>
            <p:cNvSpPr/>
            <p:nvPr/>
          </p:nvSpPr>
          <p:spPr>
            <a:xfrm>
              <a:off x="5889162" y="3882788"/>
              <a:ext cx="59036" cy="22129"/>
            </a:xfrm>
            <a:custGeom>
              <a:avLst/>
              <a:gdLst/>
              <a:ahLst/>
              <a:cxnLst/>
              <a:rect l="l" t="t" r="r" b="b"/>
              <a:pathLst>
                <a:path w="1502" h="563" extrusionOk="0">
                  <a:moveTo>
                    <a:pt x="134" y="1"/>
                  </a:moveTo>
                  <a:lnTo>
                    <a:pt x="1" y="282"/>
                  </a:lnTo>
                  <a:lnTo>
                    <a:pt x="134" y="562"/>
                  </a:lnTo>
                  <a:lnTo>
                    <a:pt x="1314" y="562"/>
                  </a:lnTo>
                  <a:lnTo>
                    <a:pt x="1501" y="282"/>
                  </a:lnTo>
                  <a:lnTo>
                    <a:pt x="1314"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2"/>
            <p:cNvSpPr/>
            <p:nvPr/>
          </p:nvSpPr>
          <p:spPr>
            <a:xfrm>
              <a:off x="5865540" y="3983016"/>
              <a:ext cx="82619" cy="22168"/>
            </a:xfrm>
            <a:custGeom>
              <a:avLst/>
              <a:gdLst/>
              <a:ahLst/>
              <a:cxnLst/>
              <a:rect l="l" t="t" r="r" b="b"/>
              <a:pathLst>
                <a:path w="2102" h="564" extrusionOk="0">
                  <a:moveTo>
                    <a:pt x="170" y="1"/>
                  </a:moveTo>
                  <a:lnTo>
                    <a:pt x="0" y="283"/>
                  </a:lnTo>
                  <a:lnTo>
                    <a:pt x="170" y="563"/>
                  </a:lnTo>
                  <a:lnTo>
                    <a:pt x="1913" y="563"/>
                  </a:lnTo>
                  <a:lnTo>
                    <a:pt x="2101" y="283"/>
                  </a:lnTo>
                  <a:lnTo>
                    <a:pt x="1913"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2"/>
            <p:cNvSpPr/>
            <p:nvPr/>
          </p:nvSpPr>
          <p:spPr>
            <a:xfrm>
              <a:off x="5887236" y="4082576"/>
              <a:ext cx="60962" cy="22129"/>
            </a:xfrm>
            <a:custGeom>
              <a:avLst/>
              <a:gdLst/>
              <a:ahLst/>
              <a:cxnLst/>
              <a:rect l="l" t="t" r="r" b="b"/>
              <a:pathLst>
                <a:path w="1551" h="563" extrusionOk="0">
                  <a:moveTo>
                    <a:pt x="183" y="0"/>
                  </a:moveTo>
                  <a:lnTo>
                    <a:pt x="0" y="282"/>
                  </a:lnTo>
                  <a:lnTo>
                    <a:pt x="183" y="563"/>
                  </a:lnTo>
                  <a:lnTo>
                    <a:pt x="1363" y="563"/>
                  </a:lnTo>
                  <a:lnTo>
                    <a:pt x="1550" y="282"/>
                  </a:lnTo>
                  <a:lnTo>
                    <a:pt x="1363" y="0"/>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2"/>
            <p:cNvSpPr/>
            <p:nvPr/>
          </p:nvSpPr>
          <p:spPr>
            <a:xfrm>
              <a:off x="5796560" y="4171719"/>
              <a:ext cx="154862" cy="22168"/>
            </a:xfrm>
            <a:custGeom>
              <a:avLst/>
              <a:gdLst/>
              <a:ahLst/>
              <a:cxnLst/>
              <a:rect l="l" t="t" r="r" b="b"/>
              <a:pathLst>
                <a:path w="3940" h="564" extrusionOk="0">
                  <a:moveTo>
                    <a:pt x="1" y="1"/>
                  </a:moveTo>
                  <a:lnTo>
                    <a:pt x="1" y="564"/>
                  </a:lnTo>
                  <a:lnTo>
                    <a:pt x="3658" y="564"/>
                  </a:lnTo>
                  <a:lnTo>
                    <a:pt x="3939" y="283"/>
                  </a:lnTo>
                  <a:lnTo>
                    <a:pt x="3658"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2"/>
            <p:cNvSpPr/>
            <p:nvPr/>
          </p:nvSpPr>
          <p:spPr>
            <a:xfrm>
              <a:off x="5941045" y="3816402"/>
              <a:ext cx="44257" cy="377485"/>
            </a:xfrm>
            <a:custGeom>
              <a:avLst/>
              <a:gdLst/>
              <a:ahLst/>
              <a:cxnLst/>
              <a:rect l="l" t="t" r="r" b="b"/>
              <a:pathLst>
                <a:path w="1126" h="9604" extrusionOk="0">
                  <a:moveTo>
                    <a:pt x="1" y="1"/>
                  </a:moveTo>
                  <a:lnTo>
                    <a:pt x="1" y="9604"/>
                  </a:lnTo>
                  <a:lnTo>
                    <a:pt x="1125" y="9604"/>
                  </a:lnTo>
                  <a:lnTo>
                    <a:pt x="1125"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2"/>
            <p:cNvSpPr/>
            <p:nvPr/>
          </p:nvSpPr>
          <p:spPr>
            <a:xfrm>
              <a:off x="5766452" y="3864511"/>
              <a:ext cx="48660" cy="59233"/>
            </a:xfrm>
            <a:custGeom>
              <a:avLst/>
              <a:gdLst/>
              <a:ahLst/>
              <a:cxnLst/>
              <a:rect l="l" t="t" r="r" b="b"/>
              <a:pathLst>
                <a:path w="1238" h="1507" extrusionOk="0">
                  <a:moveTo>
                    <a:pt x="1049" y="1"/>
                  </a:moveTo>
                  <a:cubicBezTo>
                    <a:pt x="228" y="1"/>
                    <a:pt x="1" y="1141"/>
                    <a:pt x="767" y="1451"/>
                  </a:cubicBezTo>
                  <a:cubicBezTo>
                    <a:pt x="854" y="1486"/>
                    <a:pt x="948" y="1506"/>
                    <a:pt x="1049" y="1506"/>
                  </a:cubicBezTo>
                  <a:lnTo>
                    <a:pt x="1237" y="753"/>
                  </a:lnTo>
                  <a:lnTo>
                    <a:pt x="1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2"/>
            <p:cNvSpPr/>
            <p:nvPr/>
          </p:nvSpPr>
          <p:spPr>
            <a:xfrm>
              <a:off x="5807604" y="3864511"/>
              <a:ext cx="29636" cy="59233"/>
            </a:xfrm>
            <a:custGeom>
              <a:avLst/>
              <a:gdLst/>
              <a:ahLst/>
              <a:cxnLst/>
              <a:rect l="l" t="t" r="r" b="b"/>
              <a:pathLst>
                <a:path w="754" h="1507" extrusionOk="0">
                  <a:moveTo>
                    <a:pt x="0" y="1"/>
                  </a:moveTo>
                  <a:lnTo>
                    <a:pt x="0" y="1506"/>
                  </a:lnTo>
                  <a:cubicBezTo>
                    <a:pt x="416" y="1506"/>
                    <a:pt x="754" y="1169"/>
                    <a:pt x="754" y="753"/>
                  </a:cubicBezTo>
                  <a:cubicBezTo>
                    <a:pt x="754" y="338"/>
                    <a:pt x="416"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2"/>
            <p:cNvSpPr/>
            <p:nvPr/>
          </p:nvSpPr>
          <p:spPr>
            <a:xfrm>
              <a:off x="5718854" y="3864472"/>
              <a:ext cx="37065" cy="59272"/>
            </a:xfrm>
            <a:custGeom>
              <a:avLst/>
              <a:gdLst/>
              <a:ahLst/>
              <a:cxnLst/>
              <a:rect l="l" t="t" r="r" b="b"/>
              <a:pathLst>
                <a:path w="943" h="1508" extrusionOk="0">
                  <a:moveTo>
                    <a:pt x="754" y="1"/>
                  </a:moveTo>
                  <a:cubicBezTo>
                    <a:pt x="338" y="2"/>
                    <a:pt x="1" y="338"/>
                    <a:pt x="1" y="754"/>
                  </a:cubicBezTo>
                  <a:cubicBezTo>
                    <a:pt x="1" y="1170"/>
                    <a:pt x="338" y="1507"/>
                    <a:pt x="754" y="1507"/>
                  </a:cubicBezTo>
                  <a:lnTo>
                    <a:pt x="943" y="754"/>
                  </a:lnTo>
                  <a:lnTo>
                    <a:pt x="7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2"/>
            <p:cNvSpPr/>
            <p:nvPr/>
          </p:nvSpPr>
          <p:spPr>
            <a:xfrm>
              <a:off x="5748647" y="3864511"/>
              <a:ext cx="29636" cy="59233"/>
            </a:xfrm>
            <a:custGeom>
              <a:avLst/>
              <a:gdLst/>
              <a:ahLst/>
              <a:cxnLst/>
              <a:rect l="l" t="t" r="r" b="b"/>
              <a:pathLst>
                <a:path w="754" h="1507" extrusionOk="0">
                  <a:moveTo>
                    <a:pt x="0" y="1"/>
                  </a:moveTo>
                  <a:lnTo>
                    <a:pt x="0" y="1506"/>
                  </a:lnTo>
                  <a:cubicBezTo>
                    <a:pt x="416" y="1506"/>
                    <a:pt x="753" y="1169"/>
                    <a:pt x="753" y="753"/>
                  </a:cubicBezTo>
                  <a:cubicBezTo>
                    <a:pt x="753" y="338"/>
                    <a:pt x="416"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2"/>
            <p:cNvSpPr/>
            <p:nvPr/>
          </p:nvSpPr>
          <p:spPr>
            <a:xfrm>
              <a:off x="5837240" y="3864472"/>
              <a:ext cx="37065" cy="59272"/>
            </a:xfrm>
            <a:custGeom>
              <a:avLst/>
              <a:gdLst/>
              <a:ahLst/>
              <a:cxnLst/>
              <a:rect l="l" t="t" r="r" b="b"/>
              <a:pathLst>
                <a:path w="943" h="1508" extrusionOk="0">
                  <a:moveTo>
                    <a:pt x="754" y="1"/>
                  </a:moveTo>
                  <a:cubicBezTo>
                    <a:pt x="338" y="2"/>
                    <a:pt x="1" y="338"/>
                    <a:pt x="1" y="754"/>
                  </a:cubicBezTo>
                  <a:cubicBezTo>
                    <a:pt x="1" y="1170"/>
                    <a:pt x="338" y="1507"/>
                    <a:pt x="754" y="1507"/>
                  </a:cubicBezTo>
                  <a:lnTo>
                    <a:pt x="943" y="754"/>
                  </a:lnTo>
                  <a:lnTo>
                    <a:pt x="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2"/>
            <p:cNvSpPr/>
            <p:nvPr/>
          </p:nvSpPr>
          <p:spPr>
            <a:xfrm>
              <a:off x="5866601" y="3864511"/>
              <a:ext cx="29675" cy="59233"/>
            </a:xfrm>
            <a:custGeom>
              <a:avLst/>
              <a:gdLst/>
              <a:ahLst/>
              <a:cxnLst/>
              <a:rect l="l" t="t" r="r" b="b"/>
              <a:pathLst>
                <a:path w="755" h="1507" extrusionOk="0">
                  <a:moveTo>
                    <a:pt x="1" y="1"/>
                  </a:moveTo>
                  <a:lnTo>
                    <a:pt x="1" y="1506"/>
                  </a:lnTo>
                  <a:cubicBezTo>
                    <a:pt x="417" y="1506"/>
                    <a:pt x="754" y="1169"/>
                    <a:pt x="754" y="753"/>
                  </a:cubicBezTo>
                  <a:cubicBezTo>
                    <a:pt x="754" y="338"/>
                    <a:pt x="417" y="1"/>
                    <a:pt x="1" y="1"/>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2"/>
            <p:cNvSpPr/>
            <p:nvPr/>
          </p:nvSpPr>
          <p:spPr>
            <a:xfrm>
              <a:off x="5696646" y="3964464"/>
              <a:ext cx="37065" cy="59193"/>
            </a:xfrm>
            <a:custGeom>
              <a:avLst/>
              <a:gdLst/>
              <a:ahLst/>
              <a:cxnLst/>
              <a:rect l="l" t="t" r="r" b="b"/>
              <a:pathLst>
                <a:path w="943" h="1506" extrusionOk="0">
                  <a:moveTo>
                    <a:pt x="753" y="0"/>
                  </a:moveTo>
                  <a:cubicBezTo>
                    <a:pt x="338" y="0"/>
                    <a:pt x="0" y="338"/>
                    <a:pt x="0" y="753"/>
                  </a:cubicBezTo>
                  <a:cubicBezTo>
                    <a:pt x="0" y="1168"/>
                    <a:pt x="338" y="1506"/>
                    <a:pt x="753" y="1506"/>
                  </a:cubicBezTo>
                  <a:lnTo>
                    <a:pt x="942" y="753"/>
                  </a:lnTo>
                  <a:lnTo>
                    <a:pt x="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2"/>
            <p:cNvSpPr/>
            <p:nvPr/>
          </p:nvSpPr>
          <p:spPr>
            <a:xfrm>
              <a:off x="5726518" y="3964464"/>
              <a:ext cx="29675" cy="59193"/>
            </a:xfrm>
            <a:custGeom>
              <a:avLst/>
              <a:gdLst/>
              <a:ahLst/>
              <a:cxnLst/>
              <a:rect l="l" t="t" r="r" b="b"/>
              <a:pathLst>
                <a:path w="755" h="1506" extrusionOk="0">
                  <a:moveTo>
                    <a:pt x="1" y="0"/>
                  </a:moveTo>
                  <a:lnTo>
                    <a:pt x="1" y="1506"/>
                  </a:lnTo>
                  <a:cubicBezTo>
                    <a:pt x="416" y="1506"/>
                    <a:pt x="754" y="1168"/>
                    <a:pt x="754" y="753"/>
                  </a:cubicBezTo>
                  <a:cubicBezTo>
                    <a:pt x="754" y="338"/>
                    <a:pt x="415" y="0"/>
                    <a:pt x="1" y="0"/>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2"/>
            <p:cNvSpPr/>
            <p:nvPr/>
          </p:nvSpPr>
          <p:spPr>
            <a:xfrm>
              <a:off x="5755800" y="3964464"/>
              <a:ext cx="37065" cy="59193"/>
            </a:xfrm>
            <a:custGeom>
              <a:avLst/>
              <a:gdLst/>
              <a:ahLst/>
              <a:cxnLst/>
              <a:rect l="l" t="t" r="r" b="b"/>
              <a:pathLst>
                <a:path w="943" h="1506" extrusionOk="0">
                  <a:moveTo>
                    <a:pt x="754" y="0"/>
                  </a:moveTo>
                  <a:cubicBezTo>
                    <a:pt x="340" y="0"/>
                    <a:pt x="1" y="338"/>
                    <a:pt x="1" y="753"/>
                  </a:cubicBezTo>
                  <a:cubicBezTo>
                    <a:pt x="1" y="1168"/>
                    <a:pt x="339" y="1506"/>
                    <a:pt x="754" y="1506"/>
                  </a:cubicBezTo>
                  <a:lnTo>
                    <a:pt x="943" y="753"/>
                  </a:lnTo>
                  <a:lnTo>
                    <a:pt x="7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2"/>
            <p:cNvSpPr/>
            <p:nvPr/>
          </p:nvSpPr>
          <p:spPr>
            <a:xfrm>
              <a:off x="5785515" y="3964464"/>
              <a:ext cx="41152" cy="59193"/>
            </a:xfrm>
            <a:custGeom>
              <a:avLst/>
              <a:gdLst/>
              <a:ahLst/>
              <a:cxnLst/>
              <a:rect l="l" t="t" r="r" b="b"/>
              <a:pathLst>
                <a:path w="1047" h="1506" extrusionOk="0">
                  <a:moveTo>
                    <a:pt x="0" y="0"/>
                  </a:moveTo>
                  <a:lnTo>
                    <a:pt x="0" y="1506"/>
                  </a:lnTo>
                  <a:cubicBezTo>
                    <a:pt x="100" y="1506"/>
                    <a:pt x="194" y="1486"/>
                    <a:pt x="282" y="1451"/>
                  </a:cubicBezTo>
                  <a:cubicBezTo>
                    <a:pt x="1047" y="1141"/>
                    <a:pt x="824"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2"/>
            <p:cNvSpPr/>
            <p:nvPr/>
          </p:nvSpPr>
          <p:spPr>
            <a:xfrm>
              <a:off x="5815072" y="3964464"/>
              <a:ext cx="37065" cy="59193"/>
            </a:xfrm>
            <a:custGeom>
              <a:avLst/>
              <a:gdLst/>
              <a:ahLst/>
              <a:cxnLst/>
              <a:rect l="l" t="t" r="r" b="b"/>
              <a:pathLst>
                <a:path w="943" h="1506" extrusionOk="0">
                  <a:moveTo>
                    <a:pt x="754" y="0"/>
                  </a:moveTo>
                  <a:cubicBezTo>
                    <a:pt x="338" y="0"/>
                    <a:pt x="0" y="338"/>
                    <a:pt x="0" y="753"/>
                  </a:cubicBezTo>
                  <a:cubicBezTo>
                    <a:pt x="0" y="1168"/>
                    <a:pt x="338" y="1506"/>
                    <a:pt x="754" y="1506"/>
                  </a:cubicBezTo>
                  <a:lnTo>
                    <a:pt x="943" y="753"/>
                  </a:lnTo>
                  <a:lnTo>
                    <a:pt x="7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2"/>
            <p:cNvSpPr/>
            <p:nvPr/>
          </p:nvSpPr>
          <p:spPr>
            <a:xfrm>
              <a:off x="5844472" y="3964464"/>
              <a:ext cx="29636" cy="59193"/>
            </a:xfrm>
            <a:custGeom>
              <a:avLst/>
              <a:gdLst/>
              <a:ahLst/>
              <a:cxnLst/>
              <a:rect l="l" t="t" r="r" b="b"/>
              <a:pathLst>
                <a:path w="754" h="1506" extrusionOk="0">
                  <a:moveTo>
                    <a:pt x="0" y="0"/>
                  </a:moveTo>
                  <a:lnTo>
                    <a:pt x="0" y="1506"/>
                  </a:lnTo>
                  <a:cubicBezTo>
                    <a:pt x="416" y="1506"/>
                    <a:pt x="754" y="1168"/>
                    <a:pt x="754" y="753"/>
                  </a:cubicBezTo>
                  <a:cubicBezTo>
                    <a:pt x="754" y="338"/>
                    <a:pt x="416"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2"/>
            <p:cNvSpPr/>
            <p:nvPr/>
          </p:nvSpPr>
          <p:spPr>
            <a:xfrm>
              <a:off x="5837240" y="4064299"/>
              <a:ext cx="37065" cy="59272"/>
            </a:xfrm>
            <a:custGeom>
              <a:avLst/>
              <a:gdLst/>
              <a:ahLst/>
              <a:cxnLst/>
              <a:rect l="l" t="t" r="r" b="b"/>
              <a:pathLst>
                <a:path w="943" h="1508" extrusionOk="0">
                  <a:moveTo>
                    <a:pt x="754" y="1"/>
                  </a:moveTo>
                  <a:cubicBezTo>
                    <a:pt x="338" y="1"/>
                    <a:pt x="1" y="339"/>
                    <a:pt x="1" y="754"/>
                  </a:cubicBezTo>
                  <a:cubicBezTo>
                    <a:pt x="1" y="1170"/>
                    <a:pt x="338" y="1508"/>
                    <a:pt x="754" y="1508"/>
                  </a:cubicBezTo>
                  <a:lnTo>
                    <a:pt x="943" y="754"/>
                  </a:lnTo>
                  <a:lnTo>
                    <a:pt x="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2"/>
            <p:cNvSpPr/>
            <p:nvPr/>
          </p:nvSpPr>
          <p:spPr>
            <a:xfrm>
              <a:off x="5866601" y="4064299"/>
              <a:ext cx="29675" cy="59272"/>
            </a:xfrm>
            <a:custGeom>
              <a:avLst/>
              <a:gdLst/>
              <a:ahLst/>
              <a:cxnLst/>
              <a:rect l="l" t="t" r="r" b="b"/>
              <a:pathLst>
                <a:path w="755" h="1508" extrusionOk="0">
                  <a:moveTo>
                    <a:pt x="1" y="1"/>
                  </a:moveTo>
                  <a:lnTo>
                    <a:pt x="1" y="1508"/>
                  </a:lnTo>
                  <a:cubicBezTo>
                    <a:pt x="417" y="1508"/>
                    <a:pt x="754" y="1170"/>
                    <a:pt x="754" y="754"/>
                  </a:cubicBezTo>
                  <a:cubicBezTo>
                    <a:pt x="754" y="339"/>
                    <a:pt x="417" y="1"/>
                    <a:pt x="1" y="1"/>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2"/>
            <p:cNvSpPr/>
            <p:nvPr/>
          </p:nvSpPr>
          <p:spPr>
            <a:xfrm>
              <a:off x="5766452" y="4064299"/>
              <a:ext cx="48660" cy="59272"/>
            </a:xfrm>
            <a:custGeom>
              <a:avLst/>
              <a:gdLst/>
              <a:ahLst/>
              <a:cxnLst/>
              <a:rect l="l" t="t" r="r" b="b"/>
              <a:pathLst>
                <a:path w="1238" h="1508" extrusionOk="0">
                  <a:moveTo>
                    <a:pt x="1049" y="1"/>
                  </a:moveTo>
                  <a:cubicBezTo>
                    <a:pt x="228" y="1"/>
                    <a:pt x="1" y="1143"/>
                    <a:pt x="767" y="1452"/>
                  </a:cubicBezTo>
                  <a:cubicBezTo>
                    <a:pt x="854" y="1488"/>
                    <a:pt x="948" y="1508"/>
                    <a:pt x="1049" y="1508"/>
                  </a:cubicBezTo>
                  <a:lnTo>
                    <a:pt x="1237" y="754"/>
                  </a:lnTo>
                  <a:lnTo>
                    <a:pt x="1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2"/>
            <p:cNvSpPr/>
            <p:nvPr/>
          </p:nvSpPr>
          <p:spPr>
            <a:xfrm>
              <a:off x="5807604" y="4064299"/>
              <a:ext cx="29636" cy="59272"/>
            </a:xfrm>
            <a:custGeom>
              <a:avLst/>
              <a:gdLst/>
              <a:ahLst/>
              <a:cxnLst/>
              <a:rect l="l" t="t" r="r" b="b"/>
              <a:pathLst>
                <a:path w="754" h="1508" extrusionOk="0">
                  <a:moveTo>
                    <a:pt x="0" y="1"/>
                  </a:moveTo>
                  <a:lnTo>
                    <a:pt x="0" y="1508"/>
                  </a:lnTo>
                  <a:cubicBezTo>
                    <a:pt x="416" y="1508"/>
                    <a:pt x="754" y="1170"/>
                    <a:pt x="754" y="754"/>
                  </a:cubicBezTo>
                  <a:cubicBezTo>
                    <a:pt x="754" y="339"/>
                    <a:pt x="416"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2"/>
            <p:cNvSpPr/>
            <p:nvPr/>
          </p:nvSpPr>
          <p:spPr>
            <a:xfrm>
              <a:off x="5718854" y="4064299"/>
              <a:ext cx="37065" cy="59272"/>
            </a:xfrm>
            <a:custGeom>
              <a:avLst/>
              <a:gdLst/>
              <a:ahLst/>
              <a:cxnLst/>
              <a:rect l="l" t="t" r="r" b="b"/>
              <a:pathLst>
                <a:path w="943" h="1508" extrusionOk="0">
                  <a:moveTo>
                    <a:pt x="754" y="1"/>
                  </a:moveTo>
                  <a:cubicBezTo>
                    <a:pt x="338" y="1"/>
                    <a:pt x="1" y="339"/>
                    <a:pt x="1" y="754"/>
                  </a:cubicBezTo>
                  <a:cubicBezTo>
                    <a:pt x="1" y="1170"/>
                    <a:pt x="338" y="1508"/>
                    <a:pt x="754" y="1508"/>
                  </a:cubicBezTo>
                  <a:lnTo>
                    <a:pt x="943" y="754"/>
                  </a:lnTo>
                  <a:lnTo>
                    <a:pt x="7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2"/>
            <p:cNvSpPr/>
            <p:nvPr/>
          </p:nvSpPr>
          <p:spPr>
            <a:xfrm>
              <a:off x="5748647" y="4064299"/>
              <a:ext cx="29636" cy="59272"/>
            </a:xfrm>
            <a:custGeom>
              <a:avLst/>
              <a:gdLst/>
              <a:ahLst/>
              <a:cxnLst/>
              <a:rect l="l" t="t" r="r" b="b"/>
              <a:pathLst>
                <a:path w="754" h="1508" extrusionOk="0">
                  <a:moveTo>
                    <a:pt x="0" y="1"/>
                  </a:moveTo>
                  <a:lnTo>
                    <a:pt x="0" y="1508"/>
                  </a:lnTo>
                  <a:cubicBezTo>
                    <a:pt x="416" y="1508"/>
                    <a:pt x="753" y="1170"/>
                    <a:pt x="753" y="754"/>
                  </a:cubicBezTo>
                  <a:cubicBezTo>
                    <a:pt x="753" y="339"/>
                    <a:pt x="416"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52"/>
          <p:cNvGrpSpPr/>
          <p:nvPr/>
        </p:nvGrpSpPr>
        <p:grpSpPr>
          <a:xfrm>
            <a:off x="5618862" y="3219792"/>
            <a:ext cx="355435" cy="377525"/>
            <a:chOff x="5618862" y="3219792"/>
            <a:chExt cx="355435" cy="377525"/>
          </a:xfrm>
        </p:grpSpPr>
        <p:sp>
          <p:nvSpPr>
            <p:cNvPr id="1096" name="Google Shape;1096;p52"/>
            <p:cNvSpPr/>
            <p:nvPr/>
          </p:nvSpPr>
          <p:spPr>
            <a:xfrm>
              <a:off x="5922375" y="3241920"/>
              <a:ext cx="51883" cy="56285"/>
            </a:xfrm>
            <a:custGeom>
              <a:avLst/>
              <a:gdLst/>
              <a:ahLst/>
              <a:cxnLst/>
              <a:rect l="l" t="t" r="r" b="b"/>
              <a:pathLst>
                <a:path w="1320" h="1432" extrusionOk="0">
                  <a:moveTo>
                    <a:pt x="190" y="1"/>
                  </a:moveTo>
                  <a:lnTo>
                    <a:pt x="1" y="622"/>
                  </a:lnTo>
                  <a:lnTo>
                    <a:pt x="190" y="1244"/>
                  </a:lnTo>
                  <a:lnTo>
                    <a:pt x="660" y="1431"/>
                  </a:lnTo>
                  <a:lnTo>
                    <a:pt x="1320" y="1244"/>
                  </a:lnTo>
                  <a:lnTo>
                    <a:pt x="1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2"/>
            <p:cNvSpPr/>
            <p:nvPr/>
          </p:nvSpPr>
          <p:spPr>
            <a:xfrm>
              <a:off x="5922414" y="3290580"/>
              <a:ext cx="51883" cy="56324"/>
            </a:xfrm>
            <a:custGeom>
              <a:avLst/>
              <a:gdLst/>
              <a:ahLst/>
              <a:cxnLst/>
              <a:rect l="l" t="t" r="r" b="b"/>
              <a:pathLst>
                <a:path w="1320" h="1433" extrusionOk="0">
                  <a:moveTo>
                    <a:pt x="190" y="0"/>
                  </a:moveTo>
                  <a:lnTo>
                    <a:pt x="1" y="716"/>
                  </a:lnTo>
                  <a:lnTo>
                    <a:pt x="190" y="1243"/>
                  </a:lnTo>
                  <a:lnTo>
                    <a:pt x="754" y="1432"/>
                  </a:lnTo>
                  <a:lnTo>
                    <a:pt x="1319" y="1243"/>
                  </a:lnTo>
                  <a:lnTo>
                    <a:pt x="1320" y="1243"/>
                  </a:lnTo>
                  <a:lnTo>
                    <a:pt x="1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2"/>
            <p:cNvSpPr/>
            <p:nvPr/>
          </p:nvSpPr>
          <p:spPr>
            <a:xfrm>
              <a:off x="5922414" y="3339947"/>
              <a:ext cx="51883" cy="56324"/>
            </a:xfrm>
            <a:custGeom>
              <a:avLst/>
              <a:gdLst/>
              <a:ahLst/>
              <a:cxnLst/>
              <a:rect l="l" t="t" r="r" b="b"/>
              <a:pathLst>
                <a:path w="1320" h="1433" extrusionOk="0">
                  <a:moveTo>
                    <a:pt x="190" y="1"/>
                  </a:moveTo>
                  <a:lnTo>
                    <a:pt x="1" y="717"/>
                  </a:lnTo>
                  <a:lnTo>
                    <a:pt x="190" y="1245"/>
                  </a:lnTo>
                  <a:lnTo>
                    <a:pt x="754" y="1433"/>
                  </a:lnTo>
                  <a:lnTo>
                    <a:pt x="1319" y="1245"/>
                  </a:lnTo>
                  <a:lnTo>
                    <a:pt x="1320" y="1245"/>
                  </a:lnTo>
                  <a:lnTo>
                    <a:pt x="13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2"/>
            <p:cNvSpPr/>
            <p:nvPr/>
          </p:nvSpPr>
          <p:spPr>
            <a:xfrm>
              <a:off x="5922414" y="3388567"/>
              <a:ext cx="51883" cy="56363"/>
            </a:xfrm>
            <a:custGeom>
              <a:avLst/>
              <a:gdLst/>
              <a:ahLst/>
              <a:cxnLst/>
              <a:rect l="l" t="t" r="r" b="b"/>
              <a:pathLst>
                <a:path w="1320" h="1434" extrusionOk="0">
                  <a:moveTo>
                    <a:pt x="190" y="1"/>
                  </a:moveTo>
                  <a:lnTo>
                    <a:pt x="1" y="717"/>
                  </a:lnTo>
                  <a:lnTo>
                    <a:pt x="190" y="1244"/>
                  </a:lnTo>
                  <a:lnTo>
                    <a:pt x="754" y="1433"/>
                  </a:lnTo>
                  <a:lnTo>
                    <a:pt x="1319" y="1244"/>
                  </a:lnTo>
                  <a:lnTo>
                    <a:pt x="1320" y="1244"/>
                  </a:lnTo>
                  <a:lnTo>
                    <a:pt x="13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2"/>
            <p:cNvSpPr/>
            <p:nvPr/>
          </p:nvSpPr>
          <p:spPr>
            <a:xfrm>
              <a:off x="5922650" y="3437305"/>
              <a:ext cx="51607" cy="48660"/>
            </a:xfrm>
            <a:custGeom>
              <a:avLst/>
              <a:gdLst/>
              <a:ahLst/>
              <a:cxnLst/>
              <a:rect l="l" t="t" r="r" b="b"/>
              <a:pathLst>
                <a:path w="1313" h="1238" extrusionOk="0">
                  <a:moveTo>
                    <a:pt x="188" y="0"/>
                  </a:moveTo>
                  <a:lnTo>
                    <a:pt x="0" y="620"/>
                  </a:lnTo>
                  <a:lnTo>
                    <a:pt x="188" y="1238"/>
                  </a:lnTo>
                  <a:lnTo>
                    <a:pt x="1313" y="1238"/>
                  </a:lnTo>
                  <a:lnTo>
                    <a:pt x="1313"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2"/>
            <p:cNvSpPr/>
            <p:nvPr/>
          </p:nvSpPr>
          <p:spPr>
            <a:xfrm>
              <a:off x="5666971" y="3219792"/>
              <a:ext cx="136939" cy="362746"/>
            </a:xfrm>
            <a:custGeom>
              <a:avLst/>
              <a:gdLst/>
              <a:ahLst/>
              <a:cxnLst/>
              <a:rect l="l" t="t" r="r" b="b"/>
              <a:pathLst>
                <a:path w="3484" h="9229" extrusionOk="0">
                  <a:moveTo>
                    <a:pt x="190" y="0"/>
                  </a:moveTo>
                  <a:lnTo>
                    <a:pt x="1" y="4794"/>
                  </a:lnTo>
                  <a:lnTo>
                    <a:pt x="190" y="9040"/>
                  </a:lnTo>
                  <a:lnTo>
                    <a:pt x="1846" y="9228"/>
                  </a:lnTo>
                  <a:lnTo>
                    <a:pt x="3296" y="9040"/>
                  </a:lnTo>
                  <a:lnTo>
                    <a:pt x="3483" y="4803"/>
                  </a:lnTo>
                  <a:lnTo>
                    <a:pt x="3296"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2"/>
            <p:cNvSpPr/>
            <p:nvPr/>
          </p:nvSpPr>
          <p:spPr>
            <a:xfrm>
              <a:off x="5618862" y="3219792"/>
              <a:ext cx="55381" cy="362667"/>
            </a:xfrm>
            <a:custGeom>
              <a:avLst/>
              <a:gdLst/>
              <a:ahLst/>
              <a:cxnLst/>
              <a:rect l="l" t="t" r="r" b="b"/>
              <a:pathLst>
                <a:path w="1409" h="9227" extrusionOk="0">
                  <a:moveTo>
                    <a:pt x="1" y="0"/>
                  </a:moveTo>
                  <a:lnTo>
                    <a:pt x="1" y="9038"/>
                  </a:lnTo>
                  <a:lnTo>
                    <a:pt x="658" y="9227"/>
                  </a:lnTo>
                  <a:lnTo>
                    <a:pt x="1408" y="9038"/>
                  </a:lnTo>
                  <a:lnTo>
                    <a:pt x="1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2"/>
            <p:cNvSpPr/>
            <p:nvPr/>
          </p:nvSpPr>
          <p:spPr>
            <a:xfrm>
              <a:off x="5796560" y="3219792"/>
              <a:ext cx="133480" cy="362667"/>
            </a:xfrm>
            <a:custGeom>
              <a:avLst/>
              <a:gdLst/>
              <a:ahLst/>
              <a:cxnLst/>
              <a:rect l="l" t="t" r="r" b="b"/>
              <a:pathLst>
                <a:path w="3396" h="9227" extrusionOk="0">
                  <a:moveTo>
                    <a:pt x="1" y="0"/>
                  </a:moveTo>
                  <a:lnTo>
                    <a:pt x="1" y="9038"/>
                  </a:lnTo>
                  <a:lnTo>
                    <a:pt x="1674" y="9227"/>
                  </a:lnTo>
                  <a:lnTo>
                    <a:pt x="3396" y="9038"/>
                  </a:lnTo>
                  <a:lnTo>
                    <a:pt x="3396"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2"/>
            <p:cNvSpPr/>
            <p:nvPr/>
          </p:nvSpPr>
          <p:spPr>
            <a:xfrm>
              <a:off x="5719129" y="3320098"/>
              <a:ext cx="84781" cy="22129"/>
            </a:xfrm>
            <a:custGeom>
              <a:avLst/>
              <a:gdLst/>
              <a:ahLst/>
              <a:cxnLst/>
              <a:rect l="l" t="t" r="r" b="b"/>
              <a:pathLst>
                <a:path w="2157" h="563" extrusionOk="0">
                  <a:moveTo>
                    <a:pt x="1" y="1"/>
                  </a:moveTo>
                  <a:lnTo>
                    <a:pt x="1" y="563"/>
                  </a:lnTo>
                  <a:lnTo>
                    <a:pt x="1970" y="563"/>
                  </a:lnTo>
                  <a:lnTo>
                    <a:pt x="2156" y="281"/>
                  </a:lnTo>
                  <a:lnTo>
                    <a:pt x="1970"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2"/>
            <p:cNvSpPr/>
            <p:nvPr/>
          </p:nvSpPr>
          <p:spPr>
            <a:xfrm>
              <a:off x="5796560" y="3320059"/>
              <a:ext cx="77431" cy="22168"/>
            </a:xfrm>
            <a:custGeom>
              <a:avLst/>
              <a:gdLst/>
              <a:ahLst/>
              <a:cxnLst/>
              <a:rect l="l" t="t" r="r" b="b"/>
              <a:pathLst>
                <a:path w="1970" h="564" extrusionOk="0">
                  <a:moveTo>
                    <a:pt x="1" y="1"/>
                  </a:moveTo>
                  <a:lnTo>
                    <a:pt x="1" y="564"/>
                  </a:lnTo>
                  <a:lnTo>
                    <a:pt x="1970" y="564"/>
                  </a:lnTo>
                  <a:lnTo>
                    <a:pt x="1970"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2"/>
            <p:cNvSpPr/>
            <p:nvPr/>
          </p:nvSpPr>
          <p:spPr>
            <a:xfrm>
              <a:off x="5719129" y="3275133"/>
              <a:ext cx="84781" cy="22168"/>
            </a:xfrm>
            <a:custGeom>
              <a:avLst/>
              <a:gdLst/>
              <a:ahLst/>
              <a:cxnLst/>
              <a:rect l="l" t="t" r="r" b="b"/>
              <a:pathLst>
                <a:path w="2157" h="564" extrusionOk="0">
                  <a:moveTo>
                    <a:pt x="1" y="1"/>
                  </a:moveTo>
                  <a:lnTo>
                    <a:pt x="1" y="563"/>
                  </a:lnTo>
                  <a:lnTo>
                    <a:pt x="1970" y="563"/>
                  </a:lnTo>
                  <a:lnTo>
                    <a:pt x="2156" y="283"/>
                  </a:lnTo>
                  <a:lnTo>
                    <a:pt x="1970"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2"/>
            <p:cNvSpPr/>
            <p:nvPr/>
          </p:nvSpPr>
          <p:spPr>
            <a:xfrm>
              <a:off x="5796560" y="3275094"/>
              <a:ext cx="77431" cy="22207"/>
            </a:xfrm>
            <a:custGeom>
              <a:avLst/>
              <a:gdLst/>
              <a:ahLst/>
              <a:cxnLst/>
              <a:rect l="l" t="t" r="r" b="b"/>
              <a:pathLst>
                <a:path w="1970" h="565" extrusionOk="0">
                  <a:moveTo>
                    <a:pt x="1" y="1"/>
                  </a:moveTo>
                  <a:lnTo>
                    <a:pt x="1" y="564"/>
                  </a:lnTo>
                  <a:lnTo>
                    <a:pt x="1970" y="564"/>
                  </a:lnTo>
                  <a:lnTo>
                    <a:pt x="1970"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2"/>
            <p:cNvSpPr/>
            <p:nvPr/>
          </p:nvSpPr>
          <p:spPr>
            <a:xfrm>
              <a:off x="5707730" y="3364198"/>
              <a:ext cx="96219" cy="177580"/>
            </a:xfrm>
            <a:custGeom>
              <a:avLst/>
              <a:gdLst/>
              <a:ahLst/>
              <a:cxnLst/>
              <a:rect l="l" t="t" r="r" b="b"/>
              <a:pathLst>
                <a:path w="2448" h="4518" extrusionOk="0">
                  <a:moveTo>
                    <a:pt x="2256" y="0"/>
                  </a:moveTo>
                  <a:cubicBezTo>
                    <a:pt x="1011" y="0"/>
                    <a:pt x="1" y="1013"/>
                    <a:pt x="1" y="2259"/>
                  </a:cubicBezTo>
                  <a:cubicBezTo>
                    <a:pt x="1" y="3505"/>
                    <a:pt x="1015" y="4518"/>
                    <a:pt x="2260" y="4518"/>
                  </a:cubicBezTo>
                  <a:lnTo>
                    <a:pt x="2448" y="2259"/>
                  </a:lnTo>
                  <a:lnTo>
                    <a:pt x="2260" y="0"/>
                  </a:lnTo>
                  <a:cubicBezTo>
                    <a:pt x="2258" y="0"/>
                    <a:pt x="2257" y="0"/>
                    <a:pt x="2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2"/>
            <p:cNvSpPr/>
            <p:nvPr/>
          </p:nvSpPr>
          <p:spPr>
            <a:xfrm>
              <a:off x="5796560" y="3364119"/>
              <a:ext cx="88829" cy="177659"/>
            </a:xfrm>
            <a:custGeom>
              <a:avLst/>
              <a:gdLst/>
              <a:ahLst/>
              <a:cxnLst/>
              <a:rect l="l" t="t" r="r" b="b"/>
              <a:pathLst>
                <a:path w="2260" h="4520" extrusionOk="0">
                  <a:moveTo>
                    <a:pt x="1" y="0"/>
                  </a:moveTo>
                  <a:lnTo>
                    <a:pt x="1" y="4520"/>
                  </a:lnTo>
                  <a:cubicBezTo>
                    <a:pt x="1247" y="4520"/>
                    <a:pt x="2260" y="3506"/>
                    <a:pt x="2260" y="2261"/>
                  </a:cubicBezTo>
                  <a:cubicBezTo>
                    <a:pt x="2260" y="1016"/>
                    <a:pt x="1246"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2"/>
            <p:cNvSpPr/>
            <p:nvPr/>
          </p:nvSpPr>
          <p:spPr>
            <a:xfrm>
              <a:off x="5831305" y="3396035"/>
              <a:ext cx="30933" cy="45751"/>
            </a:xfrm>
            <a:custGeom>
              <a:avLst/>
              <a:gdLst/>
              <a:ahLst/>
              <a:cxnLst/>
              <a:rect l="l" t="t" r="r" b="b"/>
              <a:pathLst>
                <a:path w="787" h="1164" extrusionOk="0">
                  <a:moveTo>
                    <a:pt x="1" y="0"/>
                  </a:moveTo>
                  <a:lnTo>
                    <a:pt x="1" y="0"/>
                  </a:lnTo>
                  <a:cubicBezTo>
                    <a:pt x="130" y="330"/>
                    <a:pt x="212" y="732"/>
                    <a:pt x="236" y="1163"/>
                  </a:cubicBezTo>
                  <a:lnTo>
                    <a:pt x="787" y="1163"/>
                  </a:lnTo>
                  <a:cubicBezTo>
                    <a:pt x="704" y="673"/>
                    <a:pt x="409" y="25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2"/>
            <p:cNvSpPr/>
            <p:nvPr/>
          </p:nvSpPr>
          <p:spPr>
            <a:xfrm>
              <a:off x="5730842" y="3396035"/>
              <a:ext cx="30933" cy="45751"/>
            </a:xfrm>
            <a:custGeom>
              <a:avLst/>
              <a:gdLst/>
              <a:ahLst/>
              <a:cxnLst/>
              <a:rect l="l" t="t" r="r" b="b"/>
              <a:pathLst>
                <a:path w="787" h="1164" extrusionOk="0">
                  <a:moveTo>
                    <a:pt x="787" y="0"/>
                  </a:moveTo>
                  <a:cubicBezTo>
                    <a:pt x="378" y="252"/>
                    <a:pt x="82" y="673"/>
                    <a:pt x="1" y="1163"/>
                  </a:cubicBezTo>
                  <a:lnTo>
                    <a:pt x="550" y="1163"/>
                  </a:lnTo>
                  <a:cubicBezTo>
                    <a:pt x="576" y="732"/>
                    <a:pt x="658" y="330"/>
                    <a:pt x="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2"/>
            <p:cNvSpPr/>
            <p:nvPr/>
          </p:nvSpPr>
          <p:spPr>
            <a:xfrm>
              <a:off x="5730842" y="3463797"/>
              <a:ext cx="30933" cy="45712"/>
            </a:xfrm>
            <a:custGeom>
              <a:avLst/>
              <a:gdLst/>
              <a:ahLst/>
              <a:cxnLst/>
              <a:rect l="l" t="t" r="r" b="b"/>
              <a:pathLst>
                <a:path w="787" h="1163" extrusionOk="0">
                  <a:moveTo>
                    <a:pt x="1" y="0"/>
                  </a:moveTo>
                  <a:cubicBezTo>
                    <a:pt x="82" y="492"/>
                    <a:pt x="378" y="912"/>
                    <a:pt x="787" y="1162"/>
                  </a:cubicBezTo>
                  <a:cubicBezTo>
                    <a:pt x="658" y="834"/>
                    <a:pt x="576" y="432"/>
                    <a:pt x="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2"/>
            <p:cNvSpPr/>
            <p:nvPr/>
          </p:nvSpPr>
          <p:spPr>
            <a:xfrm>
              <a:off x="5831305" y="3463836"/>
              <a:ext cx="30933" cy="45751"/>
            </a:xfrm>
            <a:custGeom>
              <a:avLst/>
              <a:gdLst/>
              <a:ahLst/>
              <a:cxnLst/>
              <a:rect l="l" t="t" r="r" b="b"/>
              <a:pathLst>
                <a:path w="787" h="1164" extrusionOk="0">
                  <a:moveTo>
                    <a:pt x="236" y="0"/>
                  </a:moveTo>
                  <a:cubicBezTo>
                    <a:pt x="212" y="432"/>
                    <a:pt x="130" y="834"/>
                    <a:pt x="1" y="1163"/>
                  </a:cubicBezTo>
                  <a:cubicBezTo>
                    <a:pt x="409" y="911"/>
                    <a:pt x="704" y="491"/>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2"/>
            <p:cNvSpPr/>
            <p:nvPr/>
          </p:nvSpPr>
          <p:spPr>
            <a:xfrm>
              <a:off x="5774627" y="3463797"/>
              <a:ext cx="29282" cy="55577"/>
            </a:xfrm>
            <a:custGeom>
              <a:avLst/>
              <a:gdLst/>
              <a:ahLst/>
              <a:cxnLst/>
              <a:rect l="l" t="t" r="r" b="b"/>
              <a:pathLst>
                <a:path w="745" h="1414" extrusionOk="0">
                  <a:moveTo>
                    <a:pt x="1" y="0"/>
                  </a:moveTo>
                  <a:lnTo>
                    <a:pt x="1" y="1"/>
                  </a:lnTo>
                  <a:lnTo>
                    <a:pt x="1" y="1"/>
                  </a:lnTo>
                  <a:cubicBezTo>
                    <a:pt x="1" y="1"/>
                    <a:pt x="1" y="1"/>
                    <a:pt x="1" y="0"/>
                  </a:cubicBezTo>
                  <a:close/>
                  <a:moveTo>
                    <a:pt x="1" y="1"/>
                  </a:moveTo>
                  <a:cubicBezTo>
                    <a:pt x="59" y="883"/>
                    <a:pt x="375" y="1413"/>
                    <a:pt x="557" y="1413"/>
                  </a:cubicBezTo>
                  <a:lnTo>
                    <a:pt x="744" y="642"/>
                  </a:lnTo>
                  <a:lnTo>
                    <a:pt x="5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a:off x="5796560" y="3463797"/>
              <a:ext cx="21854" cy="55577"/>
            </a:xfrm>
            <a:custGeom>
              <a:avLst/>
              <a:gdLst/>
              <a:ahLst/>
              <a:cxnLst/>
              <a:rect l="l" t="t" r="r" b="b"/>
              <a:pathLst>
                <a:path w="556" h="1414" extrusionOk="0">
                  <a:moveTo>
                    <a:pt x="1" y="0"/>
                  </a:moveTo>
                  <a:lnTo>
                    <a:pt x="1" y="1413"/>
                  </a:lnTo>
                  <a:cubicBezTo>
                    <a:pt x="181" y="1413"/>
                    <a:pt x="499" y="884"/>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2"/>
            <p:cNvSpPr/>
            <p:nvPr/>
          </p:nvSpPr>
          <p:spPr>
            <a:xfrm>
              <a:off x="5774627" y="3386209"/>
              <a:ext cx="29282" cy="55577"/>
            </a:xfrm>
            <a:custGeom>
              <a:avLst/>
              <a:gdLst/>
              <a:ahLst/>
              <a:cxnLst/>
              <a:rect l="l" t="t" r="r" b="b"/>
              <a:pathLst>
                <a:path w="745" h="1414" extrusionOk="0">
                  <a:moveTo>
                    <a:pt x="557" y="0"/>
                  </a:moveTo>
                  <a:cubicBezTo>
                    <a:pt x="377" y="0"/>
                    <a:pt x="59" y="529"/>
                    <a:pt x="1" y="1413"/>
                  </a:cubicBezTo>
                  <a:lnTo>
                    <a:pt x="557" y="1413"/>
                  </a:lnTo>
                  <a:lnTo>
                    <a:pt x="744" y="831"/>
                  </a:lnTo>
                  <a:lnTo>
                    <a:pt x="5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2"/>
            <p:cNvSpPr/>
            <p:nvPr/>
          </p:nvSpPr>
          <p:spPr>
            <a:xfrm>
              <a:off x="5796560" y="3386209"/>
              <a:ext cx="21854" cy="55577"/>
            </a:xfrm>
            <a:custGeom>
              <a:avLst/>
              <a:gdLst/>
              <a:ahLst/>
              <a:cxnLst/>
              <a:rect l="l" t="t" r="r" b="b"/>
              <a:pathLst>
                <a:path w="556" h="1414" extrusionOk="0">
                  <a:moveTo>
                    <a:pt x="1" y="0"/>
                  </a:moveTo>
                  <a:lnTo>
                    <a:pt x="1" y="1413"/>
                  </a:lnTo>
                  <a:lnTo>
                    <a:pt x="556" y="1413"/>
                  </a:lnTo>
                  <a:cubicBezTo>
                    <a:pt x="500" y="529"/>
                    <a:pt x="18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2"/>
            <p:cNvSpPr/>
            <p:nvPr/>
          </p:nvSpPr>
          <p:spPr>
            <a:xfrm>
              <a:off x="5618862" y="3575187"/>
              <a:ext cx="66386" cy="22129"/>
            </a:xfrm>
            <a:custGeom>
              <a:avLst/>
              <a:gdLst/>
              <a:ahLst/>
              <a:cxnLst/>
              <a:rect l="l" t="t" r="r" b="b"/>
              <a:pathLst>
                <a:path w="1689" h="563" extrusionOk="0">
                  <a:moveTo>
                    <a:pt x="1" y="0"/>
                  </a:moveTo>
                  <a:lnTo>
                    <a:pt x="1" y="563"/>
                  </a:lnTo>
                  <a:lnTo>
                    <a:pt x="1408" y="563"/>
                  </a:lnTo>
                  <a:lnTo>
                    <a:pt x="1689" y="282"/>
                  </a:lnTo>
                  <a:lnTo>
                    <a:pt x="1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2"/>
            <p:cNvSpPr/>
            <p:nvPr/>
          </p:nvSpPr>
          <p:spPr>
            <a:xfrm>
              <a:off x="5674125" y="3575148"/>
              <a:ext cx="132733" cy="22168"/>
            </a:xfrm>
            <a:custGeom>
              <a:avLst/>
              <a:gdLst/>
              <a:ahLst/>
              <a:cxnLst/>
              <a:rect l="l" t="t" r="r" b="b"/>
              <a:pathLst>
                <a:path w="3377" h="564" extrusionOk="0">
                  <a:moveTo>
                    <a:pt x="0" y="0"/>
                  </a:moveTo>
                  <a:lnTo>
                    <a:pt x="0" y="564"/>
                  </a:lnTo>
                  <a:lnTo>
                    <a:pt x="3096" y="564"/>
                  </a:lnTo>
                  <a:lnTo>
                    <a:pt x="3376" y="283"/>
                  </a:lnTo>
                  <a:lnTo>
                    <a:pt x="3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5796560" y="3575148"/>
              <a:ext cx="133480" cy="22168"/>
            </a:xfrm>
            <a:custGeom>
              <a:avLst/>
              <a:gdLst/>
              <a:ahLst/>
              <a:cxnLst/>
              <a:rect l="l" t="t" r="r" b="b"/>
              <a:pathLst>
                <a:path w="3396" h="564" extrusionOk="0">
                  <a:moveTo>
                    <a:pt x="1" y="0"/>
                  </a:moveTo>
                  <a:lnTo>
                    <a:pt x="1" y="564"/>
                  </a:lnTo>
                  <a:lnTo>
                    <a:pt x="3396" y="564"/>
                  </a:lnTo>
                  <a:lnTo>
                    <a:pt x="3396"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52"/>
          <p:cNvGrpSpPr/>
          <p:nvPr/>
        </p:nvGrpSpPr>
        <p:grpSpPr>
          <a:xfrm>
            <a:off x="5607856" y="1409089"/>
            <a:ext cx="377485" cy="377564"/>
            <a:chOff x="5607856" y="1409089"/>
            <a:chExt cx="377485" cy="377564"/>
          </a:xfrm>
        </p:grpSpPr>
        <p:sp>
          <p:nvSpPr>
            <p:cNvPr id="1122" name="Google Shape;1122;p52"/>
            <p:cNvSpPr/>
            <p:nvPr/>
          </p:nvSpPr>
          <p:spPr>
            <a:xfrm>
              <a:off x="5628531" y="1420173"/>
              <a:ext cx="175458" cy="188743"/>
            </a:xfrm>
            <a:custGeom>
              <a:avLst/>
              <a:gdLst/>
              <a:ahLst/>
              <a:cxnLst/>
              <a:rect l="l" t="t" r="r" b="b"/>
              <a:pathLst>
                <a:path w="4464" h="4802" extrusionOk="0">
                  <a:moveTo>
                    <a:pt x="2862" y="0"/>
                  </a:moveTo>
                  <a:cubicBezTo>
                    <a:pt x="1900" y="0"/>
                    <a:pt x="1085" y="692"/>
                    <a:pt x="916" y="1621"/>
                  </a:cubicBezTo>
                  <a:cubicBezTo>
                    <a:pt x="349" y="1933"/>
                    <a:pt x="1" y="2547"/>
                    <a:pt x="41" y="3210"/>
                  </a:cubicBezTo>
                  <a:cubicBezTo>
                    <a:pt x="96" y="4109"/>
                    <a:pt x="853" y="4801"/>
                    <a:pt x="1753" y="4801"/>
                  </a:cubicBezTo>
                  <a:lnTo>
                    <a:pt x="4275" y="4801"/>
                  </a:lnTo>
                  <a:lnTo>
                    <a:pt x="4464" y="2401"/>
                  </a:lnTo>
                  <a:lnTo>
                    <a:pt x="4275" y="73"/>
                  </a:lnTo>
                  <a:cubicBezTo>
                    <a:pt x="4165" y="149"/>
                    <a:pt x="4063" y="239"/>
                    <a:pt x="3968" y="338"/>
                  </a:cubicBezTo>
                  <a:cubicBezTo>
                    <a:pt x="3643" y="119"/>
                    <a:pt x="3259" y="0"/>
                    <a:pt x="2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5796560" y="1409089"/>
              <a:ext cx="166575" cy="199866"/>
            </a:xfrm>
            <a:custGeom>
              <a:avLst/>
              <a:gdLst/>
              <a:ahLst/>
              <a:cxnLst/>
              <a:rect l="l" t="t" r="r" b="b"/>
              <a:pathLst>
                <a:path w="4238" h="5085" extrusionOk="0">
                  <a:moveTo>
                    <a:pt x="1131" y="1"/>
                  </a:moveTo>
                  <a:cubicBezTo>
                    <a:pt x="722" y="1"/>
                    <a:pt x="329" y="127"/>
                    <a:pt x="1" y="355"/>
                  </a:cubicBezTo>
                  <a:lnTo>
                    <a:pt x="1" y="5084"/>
                  </a:lnTo>
                  <a:lnTo>
                    <a:pt x="2544" y="5084"/>
                  </a:lnTo>
                  <a:cubicBezTo>
                    <a:pt x="3478" y="5084"/>
                    <a:pt x="4238" y="4324"/>
                    <a:pt x="4238" y="3390"/>
                  </a:cubicBezTo>
                  <a:cubicBezTo>
                    <a:pt x="4237" y="2663"/>
                    <a:pt x="3771" y="2022"/>
                    <a:pt x="3098" y="1789"/>
                  </a:cubicBezTo>
                  <a:cubicBezTo>
                    <a:pt x="3004" y="787"/>
                    <a:pt x="2157"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5730174" y="1520361"/>
              <a:ext cx="73736" cy="251513"/>
            </a:xfrm>
            <a:custGeom>
              <a:avLst/>
              <a:gdLst/>
              <a:ahLst/>
              <a:cxnLst/>
              <a:rect l="l" t="t" r="r" b="b"/>
              <a:pathLst>
                <a:path w="1876" h="6399" extrusionOk="0">
                  <a:moveTo>
                    <a:pt x="1" y="1"/>
                  </a:moveTo>
                  <a:lnTo>
                    <a:pt x="1" y="6212"/>
                  </a:lnTo>
                  <a:lnTo>
                    <a:pt x="281" y="6398"/>
                  </a:lnTo>
                  <a:lnTo>
                    <a:pt x="562" y="6212"/>
                  </a:lnTo>
                  <a:lnTo>
                    <a:pt x="562" y="5648"/>
                  </a:lnTo>
                  <a:lnTo>
                    <a:pt x="1687" y="5648"/>
                  </a:lnTo>
                  <a:lnTo>
                    <a:pt x="1874" y="5368"/>
                  </a:lnTo>
                  <a:lnTo>
                    <a:pt x="1687" y="5086"/>
                  </a:lnTo>
                  <a:lnTo>
                    <a:pt x="564" y="5086"/>
                  </a:lnTo>
                  <a:lnTo>
                    <a:pt x="564" y="5085"/>
                  </a:lnTo>
                  <a:lnTo>
                    <a:pt x="564" y="4504"/>
                  </a:lnTo>
                  <a:lnTo>
                    <a:pt x="1689" y="4504"/>
                  </a:lnTo>
                  <a:lnTo>
                    <a:pt x="1875" y="4231"/>
                  </a:lnTo>
                  <a:lnTo>
                    <a:pt x="1689" y="3941"/>
                  </a:lnTo>
                  <a:lnTo>
                    <a:pt x="564" y="3941"/>
                  </a:lnTo>
                  <a:lnTo>
                    <a:pt x="564" y="3379"/>
                  </a:lnTo>
                  <a:lnTo>
                    <a:pt x="1689" y="3379"/>
                  </a:lnTo>
                  <a:lnTo>
                    <a:pt x="1875" y="3144"/>
                  </a:lnTo>
                  <a:lnTo>
                    <a:pt x="1689" y="2815"/>
                  </a:lnTo>
                  <a:lnTo>
                    <a:pt x="564" y="2815"/>
                  </a:lnTo>
                  <a:lnTo>
                    <a:pt x="564" y="2252"/>
                  </a:lnTo>
                  <a:lnTo>
                    <a:pt x="1689" y="2252"/>
                  </a:lnTo>
                  <a:lnTo>
                    <a:pt x="1875" y="1981"/>
                  </a:lnTo>
                  <a:lnTo>
                    <a:pt x="1689" y="1691"/>
                  </a:lnTo>
                  <a:lnTo>
                    <a:pt x="564" y="1691"/>
                  </a:lnTo>
                  <a:lnTo>
                    <a:pt x="564" y="1127"/>
                  </a:lnTo>
                  <a:lnTo>
                    <a:pt x="1689" y="1127"/>
                  </a:lnTo>
                  <a:lnTo>
                    <a:pt x="1875" y="874"/>
                  </a:lnTo>
                  <a:lnTo>
                    <a:pt x="1689" y="564"/>
                  </a:lnTo>
                  <a:lnTo>
                    <a:pt x="564" y="564"/>
                  </a:lnTo>
                  <a:lnTo>
                    <a:pt x="564"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5796560" y="1520558"/>
              <a:ext cx="66386" cy="251552"/>
            </a:xfrm>
            <a:custGeom>
              <a:avLst/>
              <a:gdLst/>
              <a:ahLst/>
              <a:cxnLst/>
              <a:rect l="l" t="t" r="r" b="b"/>
              <a:pathLst>
                <a:path w="1689" h="6400" extrusionOk="0">
                  <a:moveTo>
                    <a:pt x="1126" y="1"/>
                  </a:moveTo>
                  <a:lnTo>
                    <a:pt x="1126" y="560"/>
                  </a:lnTo>
                  <a:lnTo>
                    <a:pt x="1" y="560"/>
                  </a:lnTo>
                  <a:lnTo>
                    <a:pt x="1" y="1123"/>
                  </a:lnTo>
                  <a:lnTo>
                    <a:pt x="1126" y="1123"/>
                  </a:lnTo>
                  <a:lnTo>
                    <a:pt x="1126" y="1687"/>
                  </a:lnTo>
                  <a:lnTo>
                    <a:pt x="1" y="1687"/>
                  </a:lnTo>
                  <a:lnTo>
                    <a:pt x="1" y="2249"/>
                  </a:lnTo>
                  <a:lnTo>
                    <a:pt x="1126" y="2249"/>
                  </a:lnTo>
                  <a:lnTo>
                    <a:pt x="1126" y="2813"/>
                  </a:lnTo>
                  <a:lnTo>
                    <a:pt x="1" y="2813"/>
                  </a:lnTo>
                  <a:lnTo>
                    <a:pt x="1" y="3376"/>
                  </a:lnTo>
                  <a:lnTo>
                    <a:pt x="1126" y="3376"/>
                  </a:lnTo>
                  <a:lnTo>
                    <a:pt x="1126" y="3939"/>
                  </a:lnTo>
                  <a:lnTo>
                    <a:pt x="1" y="3939"/>
                  </a:lnTo>
                  <a:lnTo>
                    <a:pt x="1" y="4502"/>
                  </a:lnTo>
                  <a:lnTo>
                    <a:pt x="1126" y="4502"/>
                  </a:lnTo>
                  <a:lnTo>
                    <a:pt x="1126" y="5084"/>
                  </a:lnTo>
                  <a:lnTo>
                    <a:pt x="1" y="5084"/>
                  </a:lnTo>
                  <a:lnTo>
                    <a:pt x="1" y="5646"/>
                  </a:lnTo>
                  <a:lnTo>
                    <a:pt x="1126" y="5646"/>
                  </a:lnTo>
                  <a:lnTo>
                    <a:pt x="1126" y="6211"/>
                  </a:lnTo>
                  <a:lnTo>
                    <a:pt x="1426" y="6400"/>
                  </a:lnTo>
                  <a:lnTo>
                    <a:pt x="1689" y="6211"/>
                  </a:lnTo>
                  <a:lnTo>
                    <a:pt x="1689"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5607856" y="1764524"/>
              <a:ext cx="195385" cy="22129"/>
            </a:xfrm>
            <a:custGeom>
              <a:avLst/>
              <a:gdLst/>
              <a:ahLst/>
              <a:cxnLst/>
              <a:rect l="l" t="t" r="r" b="b"/>
              <a:pathLst>
                <a:path w="4971" h="563" extrusionOk="0">
                  <a:moveTo>
                    <a:pt x="0" y="1"/>
                  </a:moveTo>
                  <a:lnTo>
                    <a:pt x="0" y="562"/>
                  </a:lnTo>
                  <a:lnTo>
                    <a:pt x="4784" y="562"/>
                  </a:lnTo>
                  <a:lnTo>
                    <a:pt x="4971" y="281"/>
                  </a:lnTo>
                  <a:lnTo>
                    <a:pt x="4784" y="1"/>
                  </a:lnTo>
                  <a:close/>
                </a:path>
              </a:pathLst>
            </a:custGeom>
            <a:solidFill>
              <a:srgbClr val="BEE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5796560" y="1764485"/>
              <a:ext cx="188782" cy="22168"/>
            </a:xfrm>
            <a:custGeom>
              <a:avLst/>
              <a:gdLst/>
              <a:ahLst/>
              <a:cxnLst/>
              <a:rect l="l" t="t" r="r" b="b"/>
              <a:pathLst>
                <a:path w="4803" h="564" extrusionOk="0">
                  <a:moveTo>
                    <a:pt x="1" y="1"/>
                  </a:moveTo>
                  <a:lnTo>
                    <a:pt x="1" y="563"/>
                  </a:lnTo>
                  <a:lnTo>
                    <a:pt x="4802" y="563"/>
                  </a:lnTo>
                  <a:lnTo>
                    <a:pt x="4802" y="1"/>
                  </a:lnTo>
                  <a:close/>
                </a:path>
              </a:pathLst>
            </a:custGeom>
            <a:solidFill>
              <a:srgbClr val="5BC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52"/>
          <p:cNvGrpSpPr/>
          <p:nvPr/>
        </p:nvGrpSpPr>
        <p:grpSpPr>
          <a:xfrm>
            <a:off x="5607896" y="2612765"/>
            <a:ext cx="386329" cy="377446"/>
            <a:chOff x="5607896" y="2612765"/>
            <a:chExt cx="386329" cy="377446"/>
          </a:xfrm>
        </p:grpSpPr>
        <p:sp>
          <p:nvSpPr>
            <p:cNvPr id="1129" name="Google Shape;1129;p52"/>
            <p:cNvSpPr/>
            <p:nvPr/>
          </p:nvSpPr>
          <p:spPr>
            <a:xfrm>
              <a:off x="5869470" y="2612765"/>
              <a:ext cx="110211" cy="62495"/>
            </a:xfrm>
            <a:custGeom>
              <a:avLst/>
              <a:gdLst/>
              <a:ahLst/>
              <a:cxnLst/>
              <a:rect l="l" t="t" r="r" b="b"/>
              <a:pathLst>
                <a:path w="2804" h="1590" extrusionOk="0">
                  <a:moveTo>
                    <a:pt x="1571" y="1"/>
                  </a:moveTo>
                  <a:cubicBezTo>
                    <a:pt x="1124" y="1"/>
                    <a:pt x="585" y="56"/>
                    <a:pt x="1" y="236"/>
                  </a:cubicBezTo>
                  <a:lnTo>
                    <a:pt x="494" y="1109"/>
                  </a:lnTo>
                  <a:lnTo>
                    <a:pt x="1354" y="1589"/>
                  </a:lnTo>
                  <a:lnTo>
                    <a:pt x="2118" y="1015"/>
                  </a:lnTo>
                  <a:lnTo>
                    <a:pt x="2804" y="140"/>
                  </a:lnTo>
                  <a:cubicBezTo>
                    <a:pt x="2739" y="135"/>
                    <a:pt x="2268" y="1"/>
                    <a:pt x="1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5922650" y="2618268"/>
              <a:ext cx="71574" cy="110251"/>
            </a:xfrm>
            <a:custGeom>
              <a:avLst/>
              <a:gdLst/>
              <a:ahLst/>
              <a:cxnLst/>
              <a:rect l="l" t="t" r="r" b="b"/>
              <a:pathLst>
                <a:path w="1821" h="2805" extrusionOk="0">
                  <a:moveTo>
                    <a:pt x="1450" y="1"/>
                  </a:moveTo>
                  <a:lnTo>
                    <a:pt x="0" y="1450"/>
                  </a:lnTo>
                  <a:lnTo>
                    <a:pt x="455" y="2285"/>
                  </a:lnTo>
                  <a:lnTo>
                    <a:pt x="1355" y="2805"/>
                  </a:lnTo>
                  <a:cubicBezTo>
                    <a:pt x="1820" y="1290"/>
                    <a:pt x="1460" y="117"/>
                    <a:pt x="1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5685641" y="2675299"/>
              <a:ext cx="59075" cy="60687"/>
            </a:xfrm>
            <a:custGeom>
              <a:avLst/>
              <a:gdLst/>
              <a:ahLst/>
              <a:cxnLst/>
              <a:rect l="l" t="t" r="r" b="b"/>
              <a:pathLst>
                <a:path w="1503" h="1544" extrusionOk="0">
                  <a:moveTo>
                    <a:pt x="399" y="0"/>
                  </a:moveTo>
                  <a:lnTo>
                    <a:pt x="0" y="401"/>
                  </a:lnTo>
                  <a:lnTo>
                    <a:pt x="1143" y="1544"/>
                  </a:lnTo>
                  <a:lnTo>
                    <a:pt x="1410" y="1337"/>
                  </a:lnTo>
                  <a:lnTo>
                    <a:pt x="1503" y="1105"/>
                  </a:lnTo>
                  <a:lnTo>
                    <a:pt x="1122" y="343"/>
                  </a:lnTo>
                  <a:lnTo>
                    <a:pt x="3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5701363" y="2647000"/>
              <a:ext cx="93389" cy="71732"/>
            </a:xfrm>
            <a:custGeom>
              <a:avLst/>
              <a:gdLst/>
              <a:ahLst/>
              <a:cxnLst/>
              <a:rect l="l" t="t" r="r" b="b"/>
              <a:pathLst>
                <a:path w="2376" h="1825" extrusionOk="0">
                  <a:moveTo>
                    <a:pt x="720" y="1"/>
                  </a:moveTo>
                  <a:lnTo>
                    <a:pt x="0" y="720"/>
                  </a:lnTo>
                  <a:lnTo>
                    <a:pt x="1104" y="1825"/>
                  </a:lnTo>
                  <a:lnTo>
                    <a:pt x="1726" y="1504"/>
                  </a:lnTo>
                  <a:lnTo>
                    <a:pt x="2375" y="414"/>
                  </a:lnTo>
                  <a:lnTo>
                    <a:pt x="7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5862199" y="2853272"/>
              <a:ext cx="60648" cy="59272"/>
            </a:xfrm>
            <a:custGeom>
              <a:avLst/>
              <a:gdLst/>
              <a:ahLst/>
              <a:cxnLst/>
              <a:rect l="l" t="t" r="r" b="b"/>
              <a:pathLst>
                <a:path w="1543" h="1508" extrusionOk="0">
                  <a:moveTo>
                    <a:pt x="435" y="1"/>
                  </a:moveTo>
                  <a:lnTo>
                    <a:pt x="133" y="123"/>
                  </a:lnTo>
                  <a:lnTo>
                    <a:pt x="1" y="365"/>
                  </a:lnTo>
                  <a:lnTo>
                    <a:pt x="1143" y="1507"/>
                  </a:lnTo>
                  <a:lnTo>
                    <a:pt x="1542" y="1108"/>
                  </a:lnTo>
                  <a:lnTo>
                    <a:pt x="1100" y="476"/>
                  </a:lnTo>
                  <a:lnTo>
                    <a:pt x="435" y="1"/>
                  </a:lnTo>
                  <a:close/>
                </a:path>
              </a:pathLst>
            </a:custGeom>
            <a:solidFill>
              <a:srgbClr val="AD3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879257" y="2803394"/>
              <a:ext cx="71850" cy="93467"/>
            </a:xfrm>
            <a:custGeom>
              <a:avLst/>
              <a:gdLst/>
              <a:ahLst/>
              <a:cxnLst/>
              <a:rect l="l" t="t" r="r" b="b"/>
              <a:pathLst>
                <a:path w="1828" h="2378" extrusionOk="0">
                  <a:moveTo>
                    <a:pt x="1414" y="0"/>
                  </a:moveTo>
                  <a:lnTo>
                    <a:pt x="345" y="671"/>
                  </a:lnTo>
                  <a:lnTo>
                    <a:pt x="1" y="1270"/>
                  </a:lnTo>
                  <a:lnTo>
                    <a:pt x="1108" y="2377"/>
                  </a:lnTo>
                  <a:lnTo>
                    <a:pt x="1828" y="1656"/>
                  </a:lnTo>
                  <a:lnTo>
                    <a:pt x="14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5680217" y="2813103"/>
              <a:ext cx="65404" cy="65364"/>
            </a:xfrm>
            <a:custGeom>
              <a:avLst/>
              <a:gdLst/>
              <a:ahLst/>
              <a:cxnLst/>
              <a:rect l="l" t="t" r="r" b="b"/>
              <a:pathLst>
                <a:path w="1664" h="1663" extrusionOk="0">
                  <a:moveTo>
                    <a:pt x="655" y="0"/>
                  </a:moveTo>
                  <a:lnTo>
                    <a:pt x="0" y="655"/>
                  </a:lnTo>
                  <a:lnTo>
                    <a:pt x="1007" y="1662"/>
                  </a:lnTo>
                  <a:lnTo>
                    <a:pt x="1524" y="1414"/>
                  </a:lnTo>
                  <a:lnTo>
                    <a:pt x="1663" y="1005"/>
                  </a:lnTo>
                  <a:lnTo>
                    <a:pt x="1372" y="335"/>
                  </a:lnTo>
                  <a:lnTo>
                    <a:pt x="655"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5705922" y="2797223"/>
              <a:ext cx="55420" cy="55459"/>
            </a:xfrm>
            <a:custGeom>
              <a:avLst/>
              <a:gdLst/>
              <a:ahLst/>
              <a:cxnLst/>
              <a:rect l="l" t="t" r="r" b="b"/>
              <a:pathLst>
                <a:path w="1410" h="1411" extrusionOk="0">
                  <a:moveTo>
                    <a:pt x="403" y="0"/>
                  </a:moveTo>
                  <a:lnTo>
                    <a:pt x="0" y="404"/>
                  </a:lnTo>
                  <a:lnTo>
                    <a:pt x="1006" y="1411"/>
                  </a:lnTo>
                  <a:lnTo>
                    <a:pt x="1221" y="1338"/>
                  </a:lnTo>
                  <a:lnTo>
                    <a:pt x="1410" y="1007"/>
                  </a:lnTo>
                  <a:lnTo>
                    <a:pt x="1087" y="324"/>
                  </a:lnTo>
                  <a:lnTo>
                    <a:pt x="4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5719679" y="2852643"/>
              <a:ext cx="65404" cy="65404"/>
            </a:xfrm>
            <a:custGeom>
              <a:avLst/>
              <a:gdLst/>
              <a:ahLst/>
              <a:cxnLst/>
              <a:rect l="l" t="t" r="r" b="b"/>
              <a:pathLst>
                <a:path w="1664" h="1664" extrusionOk="0">
                  <a:moveTo>
                    <a:pt x="658" y="1"/>
                  </a:moveTo>
                  <a:lnTo>
                    <a:pt x="1" y="657"/>
                  </a:lnTo>
                  <a:lnTo>
                    <a:pt x="1007" y="1664"/>
                  </a:lnTo>
                  <a:lnTo>
                    <a:pt x="1663" y="1006"/>
                  </a:lnTo>
                  <a:lnTo>
                    <a:pt x="1304" y="268"/>
                  </a:lnTo>
                  <a:lnTo>
                    <a:pt x="658"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5745424" y="2836764"/>
              <a:ext cx="55499" cy="55459"/>
            </a:xfrm>
            <a:custGeom>
              <a:avLst/>
              <a:gdLst/>
              <a:ahLst/>
              <a:cxnLst/>
              <a:rect l="l" t="t" r="r" b="b"/>
              <a:pathLst>
                <a:path w="1412" h="1411" extrusionOk="0">
                  <a:moveTo>
                    <a:pt x="405" y="1"/>
                  </a:moveTo>
                  <a:lnTo>
                    <a:pt x="1" y="404"/>
                  </a:lnTo>
                  <a:lnTo>
                    <a:pt x="1007" y="1410"/>
                  </a:lnTo>
                  <a:lnTo>
                    <a:pt x="1412" y="1007"/>
                  </a:lnTo>
                  <a:lnTo>
                    <a:pt x="1131" y="366"/>
                  </a:lnTo>
                  <a:lnTo>
                    <a:pt x="4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5698651" y="2622002"/>
              <a:ext cx="224078" cy="214763"/>
            </a:xfrm>
            <a:custGeom>
              <a:avLst/>
              <a:gdLst/>
              <a:ahLst/>
              <a:cxnLst/>
              <a:rect l="l" t="t" r="r" b="b"/>
              <a:pathLst>
                <a:path w="5701" h="5464" extrusionOk="0">
                  <a:moveTo>
                    <a:pt x="4347" y="1"/>
                  </a:moveTo>
                  <a:cubicBezTo>
                    <a:pt x="3323" y="316"/>
                    <a:pt x="2417" y="931"/>
                    <a:pt x="1745" y="1768"/>
                  </a:cubicBezTo>
                  <a:lnTo>
                    <a:pt x="1" y="3872"/>
                  </a:lnTo>
                  <a:lnTo>
                    <a:pt x="1593" y="5464"/>
                  </a:lnTo>
                  <a:lnTo>
                    <a:pt x="3962" y="3475"/>
                  </a:lnTo>
                  <a:lnTo>
                    <a:pt x="5700" y="1356"/>
                  </a:lnTo>
                  <a:lnTo>
                    <a:pt x="4347"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5761224" y="2675221"/>
              <a:ext cx="214723" cy="224038"/>
            </a:xfrm>
            <a:custGeom>
              <a:avLst/>
              <a:gdLst/>
              <a:ahLst/>
              <a:cxnLst/>
              <a:rect l="l" t="t" r="r" b="b"/>
              <a:pathLst>
                <a:path w="5463" h="5700" extrusionOk="0">
                  <a:moveTo>
                    <a:pt x="4108" y="0"/>
                  </a:moveTo>
                  <a:lnTo>
                    <a:pt x="1" y="4109"/>
                  </a:lnTo>
                  <a:lnTo>
                    <a:pt x="1592" y="5700"/>
                  </a:lnTo>
                  <a:lnTo>
                    <a:pt x="3696" y="3956"/>
                  </a:lnTo>
                  <a:cubicBezTo>
                    <a:pt x="4532" y="3286"/>
                    <a:pt x="5148" y="2380"/>
                    <a:pt x="5463" y="1355"/>
                  </a:cubicBezTo>
                  <a:lnTo>
                    <a:pt x="4108"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5607896" y="2854727"/>
              <a:ext cx="72243" cy="72243"/>
            </a:xfrm>
            <a:custGeom>
              <a:avLst/>
              <a:gdLst/>
              <a:ahLst/>
              <a:cxnLst/>
              <a:rect l="l" t="t" r="r" b="b"/>
              <a:pathLst>
                <a:path w="1838" h="1838" extrusionOk="0">
                  <a:moveTo>
                    <a:pt x="1435" y="1"/>
                  </a:moveTo>
                  <a:lnTo>
                    <a:pt x="0" y="1435"/>
                  </a:lnTo>
                  <a:lnTo>
                    <a:pt x="402" y="1837"/>
                  </a:lnTo>
                  <a:lnTo>
                    <a:pt x="1837" y="403"/>
                  </a:lnTo>
                  <a:lnTo>
                    <a:pt x="1435"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2"/>
            <p:cNvSpPr/>
            <p:nvPr/>
          </p:nvSpPr>
          <p:spPr>
            <a:xfrm>
              <a:off x="5671137" y="2917968"/>
              <a:ext cx="72243" cy="72243"/>
            </a:xfrm>
            <a:custGeom>
              <a:avLst/>
              <a:gdLst/>
              <a:ahLst/>
              <a:cxnLst/>
              <a:rect l="l" t="t" r="r" b="b"/>
              <a:pathLst>
                <a:path w="1838" h="1838" extrusionOk="0">
                  <a:moveTo>
                    <a:pt x="1435" y="1"/>
                  </a:moveTo>
                  <a:lnTo>
                    <a:pt x="0" y="1435"/>
                  </a:lnTo>
                  <a:lnTo>
                    <a:pt x="402" y="1837"/>
                  </a:lnTo>
                  <a:lnTo>
                    <a:pt x="1837" y="403"/>
                  </a:lnTo>
                  <a:lnTo>
                    <a:pt x="1435"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5623696" y="2886328"/>
              <a:ext cx="80182" cy="80261"/>
            </a:xfrm>
            <a:custGeom>
              <a:avLst/>
              <a:gdLst/>
              <a:ahLst/>
              <a:cxnLst/>
              <a:rect l="l" t="t" r="r" b="b"/>
              <a:pathLst>
                <a:path w="2040" h="2042" extrusionOk="0">
                  <a:moveTo>
                    <a:pt x="1839" y="1"/>
                  </a:moveTo>
                  <a:lnTo>
                    <a:pt x="0" y="1840"/>
                  </a:lnTo>
                  <a:lnTo>
                    <a:pt x="202" y="2041"/>
                  </a:lnTo>
                  <a:lnTo>
                    <a:pt x="1239" y="1204"/>
                  </a:lnTo>
                  <a:lnTo>
                    <a:pt x="2040" y="202"/>
                  </a:lnTo>
                  <a:lnTo>
                    <a:pt x="1839"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a:off x="5631636" y="2894267"/>
              <a:ext cx="80182" cy="80182"/>
            </a:xfrm>
            <a:custGeom>
              <a:avLst/>
              <a:gdLst/>
              <a:ahLst/>
              <a:cxnLst/>
              <a:rect l="l" t="t" r="r" b="b"/>
              <a:pathLst>
                <a:path w="2040" h="2040" extrusionOk="0">
                  <a:moveTo>
                    <a:pt x="1838" y="0"/>
                  </a:moveTo>
                  <a:lnTo>
                    <a:pt x="1" y="1837"/>
                  </a:lnTo>
                  <a:lnTo>
                    <a:pt x="202" y="2040"/>
                  </a:lnTo>
                  <a:lnTo>
                    <a:pt x="2039" y="202"/>
                  </a:lnTo>
                  <a:lnTo>
                    <a:pt x="1838" y="0"/>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a:off x="5794437" y="2709573"/>
              <a:ext cx="80772" cy="76448"/>
            </a:xfrm>
            <a:custGeom>
              <a:avLst/>
              <a:gdLst/>
              <a:ahLst/>
              <a:cxnLst/>
              <a:rect l="l" t="t" r="r" b="b"/>
              <a:pathLst>
                <a:path w="2055" h="1945" extrusionOk="0">
                  <a:moveTo>
                    <a:pt x="1249" y="0"/>
                  </a:moveTo>
                  <a:cubicBezTo>
                    <a:pt x="958" y="0"/>
                    <a:pt x="667" y="111"/>
                    <a:pt x="445" y="334"/>
                  </a:cubicBezTo>
                  <a:cubicBezTo>
                    <a:pt x="1" y="778"/>
                    <a:pt x="1" y="1499"/>
                    <a:pt x="445" y="1944"/>
                  </a:cubicBezTo>
                  <a:lnTo>
                    <a:pt x="1490" y="1280"/>
                  </a:lnTo>
                  <a:lnTo>
                    <a:pt x="2054" y="335"/>
                  </a:lnTo>
                  <a:cubicBezTo>
                    <a:pt x="1832" y="112"/>
                    <a:pt x="1541" y="0"/>
                    <a:pt x="1249" y="0"/>
                  </a:cubicBez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5811928" y="2722701"/>
              <a:ext cx="80811" cy="76409"/>
            </a:xfrm>
            <a:custGeom>
              <a:avLst/>
              <a:gdLst/>
              <a:ahLst/>
              <a:cxnLst/>
              <a:rect l="l" t="t" r="r" b="b"/>
              <a:pathLst>
                <a:path w="2056" h="1944" extrusionOk="0">
                  <a:moveTo>
                    <a:pt x="1610" y="0"/>
                  </a:moveTo>
                  <a:lnTo>
                    <a:pt x="0" y="1610"/>
                  </a:lnTo>
                  <a:cubicBezTo>
                    <a:pt x="222" y="1832"/>
                    <a:pt x="513" y="1943"/>
                    <a:pt x="805" y="1943"/>
                  </a:cubicBezTo>
                  <a:cubicBezTo>
                    <a:pt x="1096" y="1943"/>
                    <a:pt x="1388" y="1832"/>
                    <a:pt x="1610" y="1610"/>
                  </a:cubicBezTo>
                  <a:cubicBezTo>
                    <a:pt x="2055" y="1166"/>
                    <a:pt x="2055" y="443"/>
                    <a:pt x="1610" y="0"/>
                  </a:cubicBez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5819003" y="2731938"/>
              <a:ext cx="40445" cy="38244"/>
            </a:xfrm>
            <a:custGeom>
              <a:avLst/>
              <a:gdLst/>
              <a:ahLst/>
              <a:cxnLst/>
              <a:rect l="l" t="t" r="r" b="b"/>
              <a:pathLst>
                <a:path w="1029" h="973" extrusionOk="0">
                  <a:moveTo>
                    <a:pt x="626" y="0"/>
                  </a:moveTo>
                  <a:cubicBezTo>
                    <a:pt x="480" y="0"/>
                    <a:pt x="335" y="56"/>
                    <a:pt x="224" y="167"/>
                  </a:cubicBezTo>
                  <a:cubicBezTo>
                    <a:pt x="1" y="390"/>
                    <a:pt x="1" y="751"/>
                    <a:pt x="224" y="972"/>
                  </a:cubicBezTo>
                  <a:lnTo>
                    <a:pt x="810" y="766"/>
                  </a:lnTo>
                  <a:lnTo>
                    <a:pt x="1028" y="167"/>
                  </a:lnTo>
                  <a:cubicBezTo>
                    <a:pt x="917" y="56"/>
                    <a:pt x="771" y="0"/>
                    <a:pt x="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5827689" y="2738109"/>
              <a:ext cx="40366" cy="38244"/>
            </a:xfrm>
            <a:custGeom>
              <a:avLst/>
              <a:gdLst/>
              <a:ahLst/>
              <a:cxnLst/>
              <a:rect l="l" t="t" r="r" b="b"/>
              <a:pathLst>
                <a:path w="1027" h="973" extrusionOk="0">
                  <a:moveTo>
                    <a:pt x="805" y="1"/>
                  </a:moveTo>
                  <a:lnTo>
                    <a:pt x="0" y="806"/>
                  </a:lnTo>
                  <a:cubicBezTo>
                    <a:pt x="111" y="917"/>
                    <a:pt x="257" y="973"/>
                    <a:pt x="403" y="973"/>
                  </a:cubicBezTo>
                  <a:cubicBezTo>
                    <a:pt x="549" y="973"/>
                    <a:pt x="694" y="917"/>
                    <a:pt x="805" y="806"/>
                  </a:cubicBezTo>
                  <a:cubicBezTo>
                    <a:pt x="1027" y="584"/>
                    <a:pt x="1027" y="224"/>
                    <a:pt x="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52"/>
          <p:cNvGrpSpPr/>
          <p:nvPr/>
        </p:nvGrpSpPr>
        <p:grpSpPr>
          <a:xfrm>
            <a:off x="5622439" y="2005699"/>
            <a:ext cx="348242" cy="377485"/>
            <a:chOff x="5622439" y="2005699"/>
            <a:chExt cx="348242" cy="377485"/>
          </a:xfrm>
        </p:grpSpPr>
        <p:sp>
          <p:nvSpPr>
            <p:cNvPr id="1150" name="Google Shape;1150;p52"/>
            <p:cNvSpPr/>
            <p:nvPr/>
          </p:nvSpPr>
          <p:spPr>
            <a:xfrm>
              <a:off x="5800608" y="2150185"/>
              <a:ext cx="73775" cy="66425"/>
            </a:xfrm>
            <a:custGeom>
              <a:avLst/>
              <a:gdLst/>
              <a:ahLst/>
              <a:cxnLst/>
              <a:rect l="l" t="t" r="r" b="b"/>
              <a:pathLst>
                <a:path w="1877" h="1690" extrusionOk="0">
                  <a:moveTo>
                    <a:pt x="1379" y="1"/>
                  </a:moveTo>
                  <a:cubicBezTo>
                    <a:pt x="721" y="1"/>
                    <a:pt x="188" y="534"/>
                    <a:pt x="188" y="1192"/>
                  </a:cubicBezTo>
                  <a:lnTo>
                    <a:pt x="0" y="1426"/>
                  </a:lnTo>
                  <a:lnTo>
                    <a:pt x="188" y="1689"/>
                  </a:lnTo>
                  <a:lnTo>
                    <a:pt x="680" y="1689"/>
                  </a:lnTo>
                  <a:cubicBezTo>
                    <a:pt x="1341" y="1689"/>
                    <a:pt x="1876" y="1153"/>
                    <a:pt x="1876" y="493"/>
                  </a:cubicBezTo>
                  <a:lnTo>
                    <a:pt x="1876" y="1"/>
                  </a:lnTo>
                  <a:close/>
                </a:path>
              </a:pathLst>
            </a:custGeom>
            <a:solidFill>
              <a:srgbClr val="5BC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5718775" y="2150185"/>
              <a:ext cx="73736" cy="66425"/>
            </a:xfrm>
            <a:custGeom>
              <a:avLst/>
              <a:gdLst/>
              <a:ahLst/>
              <a:cxnLst/>
              <a:rect l="l" t="t" r="r" b="b"/>
              <a:pathLst>
                <a:path w="1876" h="1690" extrusionOk="0">
                  <a:moveTo>
                    <a:pt x="0" y="1"/>
                  </a:moveTo>
                  <a:lnTo>
                    <a:pt x="0" y="493"/>
                  </a:lnTo>
                  <a:cubicBezTo>
                    <a:pt x="0" y="1153"/>
                    <a:pt x="535" y="1689"/>
                    <a:pt x="1197" y="1689"/>
                  </a:cubicBezTo>
                  <a:lnTo>
                    <a:pt x="1689" y="1689"/>
                  </a:lnTo>
                  <a:lnTo>
                    <a:pt x="1875" y="1414"/>
                  </a:lnTo>
                  <a:lnTo>
                    <a:pt x="1689" y="1192"/>
                  </a:lnTo>
                  <a:cubicBezTo>
                    <a:pt x="1689" y="534"/>
                    <a:pt x="1156" y="1"/>
                    <a:pt x="497" y="1"/>
                  </a:cubicBezTo>
                  <a:close/>
                </a:path>
              </a:pathLst>
            </a:custGeom>
            <a:solidFill>
              <a:srgbClr val="BEE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5785122" y="2114574"/>
              <a:ext cx="18552" cy="142834"/>
            </a:xfrm>
            <a:custGeom>
              <a:avLst/>
              <a:gdLst/>
              <a:ahLst/>
              <a:cxnLst/>
              <a:rect l="l" t="t" r="r" b="b"/>
              <a:pathLst>
                <a:path w="472" h="3634" extrusionOk="0">
                  <a:moveTo>
                    <a:pt x="166" y="1"/>
                  </a:moveTo>
                  <a:lnTo>
                    <a:pt x="1" y="26"/>
                  </a:lnTo>
                  <a:lnTo>
                    <a:pt x="1" y="3444"/>
                  </a:lnTo>
                  <a:lnTo>
                    <a:pt x="139" y="3633"/>
                  </a:lnTo>
                  <a:lnTo>
                    <a:pt x="282" y="3444"/>
                  </a:lnTo>
                  <a:lnTo>
                    <a:pt x="471" y="1750"/>
                  </a:lnTo>
                  <a:lnTo>
                    <a:pt x="282" y="54"/>
                  </a:lnTo>
                  <a:lnTo>
                    <a:pt x="1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a:off x="5796953" y="2114260"/>
              <a:ext cx="11084" cy="142795"/>
            </a:xfrm>
            <a:custGeom>
              <a:avLst/>
              <a:gdLst/>
              <a:ahLst/>
              <a:cxnLst/>
              <a:rect l="l" t="t" r="r" b="b"/>
              <a:pathLst>
                <a:path w="282" h="3633" extrusionOk="0">
                  <a:moveTo>
                    <a:pt x="116" y="0"/>
                  </a:moveTo>
                  <a:lnTo>
                    <a:pt x="0" y="69"/>
                  </a:lnTo>
                  <a:lnTo>
                    <a:pt x="0" y="3445"/>
                  </a:lnTo>
                  <a:lnTo>
                    <a:pt x="142" y="3633"/>
                  </a:lnTo>
                  <a:lnTo>
                    <a:pt x="282" y="3445"/>
                  </a:lnTo>
                  <a:lnTo>
                    <a:pt x="282" y="41"/>
                  </a:lnTo>
                  <a:lnTo>
                    <a:pt x="281" y="41"/>
                  </a:lnTo>
                  <a:lnTo>
                    <a:pt x="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5741061" y="2005699"/>
              <a:ext cx="62967" cy="111037"/>
            </a:xfrm>
            <a:custGeom>
              <a:avLst/>
              <a:gdLst/>
              <a:ahLst/>
              <a:cxnLst/>
              <a:rect l="l" t="t" r="r" b="b"/>
              <a:pathLst>
                <a:path w="1602" h="2825" extrusionOk="0">
                  <a:moveTo>
                    <a:pt x="1413" y="0"/>
                  </a:moveTo>
                  <a:cubicBezTo>
                    <a:pt x="635" y="0"/>
                    <a:pt x="0" y="634"/>
                    <a:pt x="0" y="1413"/>
                  </a:cubicBezTo>
                  <a:cubicBezTo>
                    <a:pt x="0" y="2190"/>
                    <a:pt x="633" y="2824"/>
                    <a:pt x="1413" y="2824"/>
                  </a:cubicBezTo>
                  <a:lnTo>
                    <a:pt x="1602" y="1413"/>
                  </a:lnTo>
                  <a:lnTo>
                    <a:pt x="14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5796953" y="2005699"/>
              <a:ext cx="55577" cy="111037"/>
            </a:xfrm>
            <a:custGeom>
              <a:avLst/>
              <a:gdLst/>
              <a:ahLst/>
              <a:cxnLst/>
              <a:rect l="l" t="t" r="r" b="b"/>
              <a:pathLst>
                <a:path w="1414" h="2825" extrusionOk="0">
                  <a:moveTo>
                    <a:pt x="0" y="0"/>
                  </a:moveTo>
                  <a:lnTo>
                    <a:pt x="0" y="2824"/>
                  </a:lnTo>
                  <a:cubicBezTo>
                    <a:pt x="778" y="2824"/>
                    <a:pt x="1413" y="2191"/>
                    <a:pt x="1413" y="1413"/>
                  </a:cubicBezTo>
                  <a:cubicBezTo>
                    <a:pt x="1413" y="634"/>
                    <a:pt x="778" y="0"/>
                    <a:pt x="0" y="0"/>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a:off x="5763308" y="2027867"/>
              <a:ext cx="44454" cy="66661"/>
            </a:xfrm>
            <a:custGeom>
              <a:avLst/>
              <a:gdLst/>
              <a:ahLst/>
              <a:cxnLst/>
              <a:rect l="l" t="t" r="r" b="b"/>
              <a:pathLst>
                <a:path w="1131" h="1696" extrusionOk="0">
                  <a:moveTo>
                    <a:pt x="848" y="0"/>
                  </a:moveTo>
                  <a:cubicBezTo>
                    <a:pt x="378" y="2"/>
                    <a:pt x="1" y="380"/>
                    <a:pt x="1" y="849"/>
                  </a:cubicBezTo>
                  <a:cubicBezTo>
                    <a:pt x="1" y="1316"/>
                    <a:pt x="380" y="1696"/>
                    <a:pt x="848" y="1696"/>
                  </a:cubicBezTo>
                  <a:lnTo>
                    <a:pt x="1131" y="849"/>
                  </a:lnTo>
                  <a:lnTo>
                    <a:pt x="848"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a:off x="5796953" y="2027907"/>
              <a:ext cx="33370" cy="66622"/>
            </a:xfrm>
            <a:custGeom>
              <a:avLst/>
              <a:gdLst/>
              <a:ahLst/>
              <a:cxnLst/>
              <a:rect l="l" t="t" r="r" b="b"/>
              <a:pathLst>
                <a:path w="849" h="1695" extrusionOk="0">
                  <a:moveTo>
                    <a:pt x="0" y="1"/>
                  </a:moveTo>
                  <a:lnTo>
                    <a:pt x="0" y="1695"/>
                  </a:lnTo>
                  <a:cubicBezTo>
                    <a:pt x="469" y="1695"/>
                    <a:pt x="849" y="1315"/>
                    <a:pt x="849" y="848"/>
                  </a:cubicBezTo>
                  <a:cubicBezTo>
                    <a:pt x="849" y="379"/>
                    <a:pt x="469" y="1"/>
                    <a:pt x="0" y="1"/>
                  </a:cubicBezTo>
                  <a:close/>
                </a:path>
              </a:pathLst>
            </a:custGeom>
            <a:solidFill>
              <a:srgbClr val="FD9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5707730" y="2249744"/>
              <a:ext cx="99992" cy="33291"/>
            </a:xfrm>
            <a:custGeom>
              <a:avLst/>
              <a:gdLst/>
              <a:ahLst/>
              <a:cxnLst/>
              <a:rect l="l" t="t" r="r" b="b"/>
              <a:pathLst>
                <a:path w="2544" h="847" extrusionOk="0">
                  <a:moveTo>
                    <a:pt x="1" y="0"/>
                  </a:moveTo>
                  <a:lnTo>
                    <a:pt x="1" y="565"/>
                  </a:lnTo>
                  <a:lnTo>
                    <a:pt x="1131" y="846"/>
                  </a:lnTo>
                  <a:lnTo>
                    <a:pt x="2261" y="565"/>
                  </a:lnTo>
                  <a:lnTo>
                    <a:pt x="2544" y="282"/>
                  </a:lnTo>
                  <a:lnTo>
                    <a:pt x="22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5796913" y="2249744"/>
              <a:ext cx="88436" cy="33291"/>
            </a:xfrm>
            <a:custGeom>
              <a:avLst/>
              <a:gdLst/>
              <a:ahLst/>
              <a:cxnLst/>
              <a:rect l="l" t="t" r="r" b="b"/>
              <a:pathLst>
                <a:path w="2250" h="847" extrusionOk="0">
                  <a:moveTo>
                    <a:pt x="0" y="0"/>
                  </a:moveTo>
                  <a:lnTo>
                    <a:pt x="0" y="565"/>
                  </a:lnTo>
                  <a:lnTo>
                    <a:pt x="1125" y="846"/>
                  </a:lnTo>
                  <a:lnTo>
                    <a:pt x="2250" y="565"/>
                  </a:lnTo>
                  <a:lnTo>
                    <a:pt x="2250"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a:off x="5727933" y="2301627"/>
              <a:ext cx="76094" cy="81558"/>
            </a:xfrm>
            <a:custGeom>
              <a:avLst/>
              <a:gdLst/>
              <a:ahLst/>
              <a:cxnLst/>
              <a:rect l="l" t="t" r="r" b="b"/>
              <a:pathLst>
                <a:path w="1936" h="2075" extrusionOk="0">
                  <a:moveTo>
                    <a:pt x="873" y="0"/>
                  </a:moveTo>
                  <a:lnTo>
                    <a:pt x="1" y="189"/>
                  </a:lnTo>
                  <a:lnTo>
                    <a:pt x="378" y="2074"/>
                  </a:lnTo>
                  <a:lnTo>
                    <a:pt x="1747" y="2074"/>
                  </a:lnTo>
                  <a:lnTo>
                    <a:pt x="1936" y="1248"/>
                  </a:lnTo>
                  <a:lnTo>
                    <a:pt x="1747" y="189"/>
                  </a:lnTo>
                  <a:lnTo>
                    <a:pt x="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a:off x="5796874" y="2301627"/>
              <a:ext cx="68705" cy="81558"/>
            </a:xfrm>
            <a:custGeom>
              <a:avLst/>
              <a:gdLst/>
              <a:ahLst/>
              <a:cxnLst/>
              <a:rect l="l" t="t" r="r" b="b"/>
              <a:pathLst>
                <a:path w="1748" h="2075" extrusionOk="0">
                  <a:moveTo>
                    <a:pt x="874" y="0"/>
                  </a:moveTo>
                  <a:lnTo>
                    <a:pt x="0" y="189"/>
                  </a:lnTo>
                  <a:lnTo>
                    <a:pt x="0" y="2074"/>
                  </a:lnTo>
                  <a:lnTo>
                    <a:pt x="1370" y="2074"/>
                  </a:lnTo>
                  <a:lnTo>
                    <a:pt x="1747" y="189"/>
                  </a:lnTo>
                  <a:lnTo>
                    <a:pt x="8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a:off x="5707730" y="2271794"/>
              <a:ext cx="96179" cy="36907"/>
            </a:xfrm>
            <a:custGeom>
              <a:avLst/>
              <a:gdLst/>
              <a:ahLst/>
              <a:cxnLst/>
              <a:rect l="l" t="t" r="r" b="b"/>
              <a:pathLst>
                <a:path w="2447" h="939" extrusionOk="0">
                  <a:moveTo>
                    <a:pt x="1" y="0"/>
                  </a:moveTo>
                  <a:lnTo>
                    <a:pt x="1" y="938"/>
                  </a:lnTo>
                  <a:lnTo>
                    <a:pt x="2259" y="938"/>
                  </a:lnTo>
                  <a:lnTo>
                    <a:pt x="2446" y="283"/>
                  </a:lnTo>
                  <a:lnTo>
                    <a:pt x="2259"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a:off x="5796953" y="2271794"/>
              <a:ext cx="88515" cy="36907"/>
            </a:xfrm>
            <a:custGeom>
              <a:avLst/>
              <a:gdLst/>
              <a:ahLst/>
              <a:cxnLst/>
              <a:rect l="l" t="t" r="r" b="b"/>
              <a:pathLst>
                <a:path w="2252" h="939" extrusionOk="0">
                  <a:moveTo>
                    <a:pt x="0" y="0"/>
                  </a:moveTo>
                  <a:lnTo>
                    <a:pt x="0" y="938"/>
                  </a:lnTo>
                  <a:lnTo>
                    <a:pt x="2252" y="938"/>
                  </a:lnTo>
                  <a:lnTo>
                    <a:pt x="2252" y="0"/>
                  </a:lnTo>
                  <a:close/>
                </a:path>
              </a:pathLst>
            </a:custGeom>
            <a:solidFill>
              <a:srgbClr val="FD9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5888651" y="2045476"/>
              <a:ext cx="82030" cy="148966"/>
            </a:xfrm>
            <a:custGeom>
              <a:avLst/>
              <a:gdLst/>
              <a:ahLst/>
              <a:cxnLst/>
              <a:rect l="l" t="t" r="r" b="b"/>
              <a:pathLst>
                <a:path w="2087" h="3790" extrusionOk="0">
                  <a:moveTo>
                    <a:pt x="1044" y="1"/>
                  </a:moveTo>
                  <a:lnTo>
                    <a:pt x="0" y="1048"/>
                  </a:lnTo>
                  <a:lnTo>
                    <a:pt x="399" y="1447"/>
                  </a:lnTo>
                  <a:lnTo>
                    <a:pt x="763" y="1082"/>
                  </a:lnTo>
                  <a:lnTo>
                    <a:pt x="763" y="3790"/>
                  </a:lnTo>
                  <a:lnTo>
                    <a:pt x="1325" y="3790"/>
                  </a:lnTo>
                  <a:lnTo>
                    <a:pt x="1325" y="1082"/>
                  </a:lnTo>
                  <a:lnTo>
                    <a:pt x="1689" y="1447"/>
                  </a:lnTo>
                  <a:lnTo>
                    <a:pt x="2087" y="1048"/>
                  </a:lnTo>
                  <a:lnTo>
                    <a:pt x="1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5622439" y="2045476"/>
              <a:ext cx="82069" cy="148966"/>
            </a:xfrm>
            <a:custGeom>
              <a:avLst/>
              <a:gdLst/>
              <a:ahLst/>
              <a:cxnLst/>
              <a:rect l="l" t="t" r="r" b="b"/>
              <a:pathLst>
                <a:path w="2088" h="3790" extrusionOk="0">
                  <a:moveTo>
                    <a:pt x="1044" y="1"/>
                  </a:moveTo>
                  <a:lnTo>
                    <a:pt x="1" y="1048"/>
                  </a:lnTo>
                  <a:lnTo>
                    <a:pt x="399" y="1447"/>
                  </a:lnTo>
                  <a:lnTo>
                    <a:pt x="763" y="1082"/>
                  </a:lnTo>
                  <a:lnTo>
                    <a:pt x="763" y="3790"/>
                  </a:lnTo>
                  <a:lnTo>
                    <a:pt x="1327" y="3790"/>
                  </a:lnTo>
                  <a:lnTo>
                    <a:pt x="1327" y="1082"/>
                  </a:lnTo>
                  <a:lnTo>
                    <a:pt x="1691" y="1447"/>
                  </a:lnTo>
                  <a:lnTo>
                    <a:pt x="2087" y="1048"/>
                  </a:lnTo>
                  <a:lnTo>
                    <a:pt x="10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52"/>
          <p:cNvGrpSpPr/>
          <p:nvPr/>
        </p:nvGrpSpPr>
        <p:grpSpPr>
          <a:xfrm>
            <a:off x="4791609" y="2016587"/>
            <a:ext cx="377171" cy="355710"/>
            <a:chOff x="4791609" y="2016587"/>
            <a:chExt cx="377171" cy="355710"/>
          </a:xfrm>
        </p:grpSpPr>
        <p:sp>
          <p:nvSpPr>
            <p:cNvPr id="1167" name="Google Shape;1167;p52"/>
            <p:cNvSpPr/>
            <p:nvPr/>
          </p:nvSpPr>
          <p:spPr>
            <a:xfrm>
              <a:off x="4835474" y="2016901"/>
              <a:ext cx="140673" cy="307169"/>
            </a:xfrm>
            <a:custGeom>
              <a:avLst/>
              <a:gdLst/>
              <a:ahLst/>
              <a:cxnLst/>
              <a:rect l="l" t="t" r="r" b="b"/>
              <a:pathLst>
                <a:path w="3579" h="7815" extrusionOk="0">
                  <a:moveTo>
                    <a:pt x="1195" y="1"/>
                  </a:moveTo>
                  <a:cubicBezTo>
                    <a:pt x="534" y="1"/>
                    <a:pt x="1" y="535"/>
                    <a:pt x="1" y="1196"/>
                  </a:cubicBezTo>
                  <a:lnTo>
                    <a:pt x="1" y="7627"/>
                  </a:lnTo>
                  <a:lnTo>
                    <a:pt x="1764" y="7815"/>
                  </a:lnTo>
                  <a:lnTo>
                    <a:pt x="3389" y="7627"/>
                  </a:lnTo>
                  <a:lnTo>
                    <a:pt x="3578" y="3955"/>
                  </a:lnTo>
                  <a:lnTo>
                    <a:pt x="3389" y="1"/>
                  </a:lnTo>
                  <a:lnTo>
                    <a:pt x="1197" y="1"/>
                  </a:lnTo>
                  <a:cubicBezTo>
                    <a:pt x="1196" y="1"/>
                    <a:pt x="1196" y="1"/>
                    <a:pt x="1195" y="1"/>
                  </a:cubicBez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a:off x="4968954" y="2016901"/>
              <a:ext cx="166850" cy="355239"/>
            </a:xfrm>
            <a:custGeom>
              <a:avLst/>
              <a:gdLst/>
              <a:ahLst/>
              <a:cxnLst/>
              <a:rect l="l" t="t" r="r" b="b"/>
              <a:pathLst>
                <a:path w="4245" h="9038" extrusionOk="0">
                  <a:moveTo>
                    <a:pt x="1" y="1"/>
                  </a:moveTo>
                  <a:lnTo>
                    <a:pt x="1" y="7628"/>
                  </a:lnTo>
                  <a:lnTo>
                    <a:pt x="1622" y="8945"/>
                  </a:lnTo>
                  <a:lnTo>
                    <a:pt x="2688" y="9038"/>
                  </a:lnTo>
                  <a:cubicBezTo>
                    <a:pt x="3078" y="9038"/>
                    <a:pt x="3395" y="8721"/>
                    <a:pt x="3395" y="8332"/>
                  </a:cubicBezTo>
                  <a:lnTo>
                    <a:pt x="3395" y="7909"/>
                  </a:lnTo>
                  <a:lnTo>
                    <a:pt x="3395" y="7344"/>
                  </a:lnTo>
                  <a:lnTo>
                    <a:pt x="3395" y="1695"/>
                  </a:lnTo>
                  <a:lnTo>
                    <a:pt x="4244"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4992930" y="2206194"/>
              <a:ext cx="62888" cy="62849"/>
            </a:xfrm>
            <a:custGeom>
              <a:avLst/>
              <a:gdLst/>
              <a:ahLst/>
              <a:cxnLst/>
              <a:rect l="l" t="t" r="r" b="b"/>
              <a:pathLst>
                <a:path w="1600" h="1599" extrusionOk="0">
                  <a:moveTo>
                    <a:pt x="401" y="0"/>
                  </a:moveTo>
                  <a:lnTo>
                    <a:pt x="1" y="400"/>
                  </a:lnTo>
                  <a:lnTo>
                    <a:pt x="401" y="799"/>
                  </a:lnTo>
                  <a:lnTo>
                    <a:pt x="1" y="1199"/>
                  </a:lnTo>
                  <a:lnTo>
                    <a:pt x="401" y="1599"/>
                  </a:lnTo>
                  <a:lnTo>
                    <a:pt x="800" y="1199"/>
                  </a:lnTo>
                  <a:lnTo>
                    <a:pt x="1200" y="1599"/>
                  </a:lnTo>
                  <a:lnTo>
                    <a:pt x="1599" y="1199"/>
                  </a:lnTo>
                  <a:lnTo>
                    <a:pt x="1200" y="799"/>
                  </a:lnTo>
                  <a:lnTo>
                    <a:pt x="1599" y="400"/>
                  </a:lnTo>
                  <a:lnTo>
                    <a:pt x="1200" y="0"/>
                  </a:lnTo>
                  <a:lnTo>
                    <a:pt x="800" y="400"/>
                  </a:lnTo>
                  <a:lnTo>
                    <a:pt x="4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4891719" y="2075584"/>
              <a:ext cx="62849" cy="62888"/>
            </a:xfrm>
            <a:custGeom>
              <a:avLst/>
              <a:gdLst/>
              <a:ahLst/>
              <a:cxnLst/>
              <a:rect l="l" t="t" r="r" b="b"/>
              <a:pathLst>
                <a:path w="1599" h="1600" extrusionOk="0">
                  <a:moveTo>
                    <a:pt x="400" y="1"/>
                  </a:moveTo>
                  <a:lnTo>
                    <a:pt x="0" y="401"/>
                  </a:lnTo>
                  <a:lnTo>
                    <a:pt x="400" y="801"/>
                  </a:lnTo>
                  <a:lnTo>
                    <a:pt x="0" y="1199"/>
                  </a:lnTo>
                  <a:lnTo>
                    <a:pt x="400" y="1599"/>
                  </a:lnTo>
                  <a:lnTo>
                    <a:pt x="800" y="1199"/>
                  </a:lnTo>
                  <a:lnTo>
                    <a:pt x="1199" y="1599"/>
                  </a:lnTo>
                  <a:lnTo>
                    <a:pt x="1599" y="1199"/>
                  </a:lnTo>
                  <a:lnTo>
                    <a:pt x="1199" y="801"/>
                  </a:lnTo>
                  <a:lnTo>
                    <a:pt x="1599" y="401"/>
                  </a:lnTo>
                  <a:lnTo>
                    <a:pt x="1199" y="1"/>
                  </a:lnTo>
                  <a:lnTo>
                    <a:pt x="800" y="401"/>
                  </a:lnTo>
                  <a:lnTo>
                    <a:pt x="4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5102355" y="2016587"/>
              <a:ext cx="66425" cy="66701"/>
            </a:xfrm>
            <a:custGeom>
              <a:avLst/>
              <a:gdLst/>
              <a:ahLst/>
              <a:cxnLst/>
              <a:rect l="l" t="t" r="r" b="b"/>
              <a:pathLst>
                <a:path w="1690" h="1697" extrusionOk="0">
                  <a:moveTo>
                    <a:pt x="844" y="1"/>
                  </a:moveTo>
                  <a:cubicBezTo>
                    <a:pt x="379" y="1"/>
                    <a:pt x="1" y="391"/>
                    <a:pt x="1" y="863"/>
                  </a:cubicBezTo>
                  <a:lnTo>
                    <a:pt x="1" y="1696"/>
                  </a:lnTo>
                  <a:lnTo>
                    <a:pt x="1689" y="1696"/>
                  </a:lnTo>
                  <a:lnTo>
                    <a:pt x="1689" y="848"/>
                  </a:lnTo>
                  <a:cubicBezTo>
                    <a:pt x="1689" y="398"/>
                    <a:pt x="1339" y="29"/>
                    <a:pt x="897" y="3"/>
                  </a:cubicBezTo>
                  <a:cubicBezTo>
                    <a:pt x="879" y="2"/>
                    <a:pt x="862" y="1"/>
                    <a:pt x="844" y="1"/>
                  </a:cubicBez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4902961" y="2161111"/>
              <a:ext cx="73382" cy="64893"/>
            </a:xfrm>
            <a:custGeom>
              <a:avLst/>
              <a:gdLst/>
              <a:ahLst/>
              <a:cxnLst/>
              <a:rect l="l" t="t" r="r" b="b"/>
              <a:pathLst>
                <a:path w="1867" h="1651" extrusionOk="0">
                  <a:moveTo>
                    <a:pt x="1678" y="0"/>
                  </a:moveTo>
                  <a:cubicBezTo>
                    <a:pt x="825" y="0"/>
                    <a:pt x="116" y="633"/>
                    <a:pt x="0" y="1455"/>
                  </a:cubicBezTo>
                  <a:lnTo>
                    <a:pt x="266" y="1651"/>
                  </a:lnTo>
                  <a:lnTo>
                    <a:pt x="570" y="1471"/>
                  </a:lnTo>
                  <a:cubicBezTo>
                    <a:pt x="674" y="956"/>
                    <a:pt x="1132" y="567"/>
                    <a:pt x="1678" y="567"/>
                  </a:cubicBezTo>
                  <a:lnTo>
                    <a:pt x="1867" y="312"/>
                  </a:lnTo>
                  <a:lnTo>
                    <a:pt x="1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4968875" y="2118544"/>
              <a:ext cx="65993" cy="64932"/>
            </a:xfrm>
            <a:custGeom>
              <a:avLst/>
              <a:gdLst/>
              <a:ahLst/>
              <a:cxnLst/>
              <a:rect l="l" t="t" r="r" b="b"/>
              <a:pathLst>
                <a:path w="1679" h="1652" extrusionOk="0">
                  <a:moveTo>
                    <a:pt x="1387" y="1"/>
                  </a:moveTo>
                  <a:lnTo>
                    <a:pt x="1109" y="182"/>
                  </a:lnTo>
                  <a:cubicBezTo>
                    <a:pt x="1005" y="697"/>
                    <a:pt x="547" y="1087"/>
                    <a:pt x="1" y="1087"/>
                  </a:cubicBezTo>
                  <a:lnTo>
                    <a:pt x="1" y="1651"/>
                  </a:lnTo>
                  <a:cubicBezTo>
                    <a:pt x="854" y="1651"/>
                    <a:pt x="1562" y="1018"/>
                    <a:pt x="1678" y="196"/>
                  </a:cubicBezTo>
                  <a:lnTo>
                    <a:pt x="1387"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4991082" y="2061237"/>
              <a:ext cx="66701" cy="66701"/>
            </a:xfrm>
            <a:custGeom>
              <a:avLst/>
              <a:gdLst/>
              <a:ahLst/>
              <a:cxnLst/>
              <a:rect l="l" t="t" r="r" b="b"/>
              <a:pathLst>
                <a:path w="1697" h="1697" extrusionOk="0">
                  <a:moveTo>
                    <a:pt x="848" y="1"/>
                  </a:moveTo>
                  <a:cubicBezTo>
                    <a:pt x="380" y="1"/>
                    <a:pt x="0" y="381"/>
                    <a:pt x="0" y="848"/>
                  </a:cubicBezTo>
                  <a:cubicBezTo>
                    <a:pt x="0" y="1317"/>
                    <a:pt x="380" y="1696"/>
                    <a:pt x="848" y="1696"/>
                  </a:cubicBezTo>
                  <a:cubicBezTo>
                    <a:pt x="1317" y="1696"/>
                    <a:pt x="1697" y="1317"/>
                    <a:pt x="1697" y="848"/>
                  </a:cubicBezTo>
                  <a:cubicBezTo>
                    <a:pt x="1697" y="381"/>
                    <a:pt x="1317" y="1"/>
                    <a:pt x="848" y="1"/>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4791609" y="2316916"/>
              <a:ext cx="188035" cy="55341"/>
            </a:xfrm>
            <a:custGeom>
              <a:avLst/>
              <a:gdLst/>
              <a:ahLst/>
              <a:cxnLst/>
              <a:rect l="l" t="t" r="r" b="b"/>
              <a:pathLst>
                <a:path w="4784" h="1408" extrusionOk="0">
                  <a:moveTo>
                    <a:pt x="0" y="0"/>
                  </a:moveTo>
                  <a:cubicBezTo>
                    <a:pt x="0" y="776"/>
                    <a:pt x="631" y="1408"/>
                    <a:pt x="1408" y="1408"/>
                  </a:cubicBezTo>
                  <a:lnTo>
                    <a:pt x="4503" y="1408"/>
                  </a:lnTo>
                  <a:lnTo>
                    <a:pt x="4784" y="844"/>
                  </a:lnTo>
                  <a:lnTo>
                    <a:pt x="4503"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4880046" y="2216728"/>
              <a:ext cx="66701" cy="66661"/>
            </a:xfrm>
            <a:custGeom>
              <a:avLst/>
              <a:gdLst/>
              <a:ahLst/>
              <a:cxnLst/>
              <a:rect l="l" t="t" r="r" b="b"/>
              <a:pathLst>
                <a:path w="1697" h="1696" extrusionOk="0">
                  <a:moveTo>
                    <a:pt x="848" y="0"/>
                  </a:moveTo>
                  <a:cubicBezTo>
                    <a:pt x="381" y="0"/>
                    <a:pt x="1" y="379"/>
                    <a:pt x="1" y="848"/>
                  </a:cubicBezTo>
                  <a:cubicBezTo>
                    <a:pt x="1" y="1316"/>
                    <a:pt x="381" y="1696"/>
                    <a:pt x="848" y="1696"/>
                  </a:cubicBezTo>
                  <a:cubicBezTo>
                    <a:pt x="1316" y="1696"/>
                    <a:pt x="1696" y="1316"/>
                    <a:pt x="1696" y="848"/>
                  </a:cubicBezTo>
                  <a:cubicBezTo>
                    <a:pt x="1696" y="379"/>
                    <a:pt x="1316" y="0"/>
                    <a:pt x="848" y="0"/>
                  </a:cubicBez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4968954" y="2316956"/>
              <a:ext cx="105102" cy="55341"/>
            </a:xfrm>
            <a:custGeom>
              <a:avLst/>
              <a:gdLst/>
              <a:ahLst/>
              <a:cxnLst/>
              <a:rect l="l" t="t" r="r" b="b"/>
              <a:pathLst>
                <a:path w="2674" h="1408" extrusionOk="0">
                  <a:moveTo>
                    <a:pt x="1" y="0"/>
                  </a:moveTo>
                  <a:lnTo>
                    <a:pt x="1" y="1408"/>
                  </a:lnTo>
                  <a:lnTo>
                    <a:pt x="2673" y="1408"/>
                  </a:lnTo>
                  <a:cubicBezTo>
                    <a:pt x="2285" y="1407"/>
                    <a:pt x="1970" y="1091"/>
                    <a:pt x="1970" y="703"/>
                  </a:cubicBezTo>
                  <a:lnTo>
                    <a:pt x="1970" y="0"/>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52"/>
          <p:cNvGrpSpPr/>
          <p:nvPr/>
        </p:nvGrpSpPr>
        <p:grpSpPr>
          <a:xfrm>
            <a:off x="4791413" y="2612765"/>
            <a:ext cx="377564" cy="377485"/>
            <a:chOff x="4791413" y="2612765"/>
            <a:chExt cx="377564" cy="377485"/>
          </a:xfrm>
        </p:grpSpPr>
        <p:sp>
          <p:nvSpPr>
            <p:cNvPr id="1179" name="Google Shape;1179;p52"/>
            <p:cNvSpPr/>
            <p:nvPr/>
          </p:nvSpPr>
          <p:spPr>
            <a:xfrm>
              <a:off x="4835592" y="2921270"/>
              <a:ext cx="22207" cy="68980"/>
            </a:xfrm>
            <a:custGeom>
              <a:avLst/>
              <a:gdLst/>
              <a:ahLst/>
              <a:cxnLst/>
              <a:rect l="l" t="t" r="r" b="b"/>
              <a:pathLst>
                <a:path w="565" h="1755" extrusionOk="0">
                  <a:moveTo>
                    <a:pt x="1" y="1"/>
                  </a:moveTo>
                  <a:lnTo>
                    <a:pt x="1" y="1754"/>
                  </a:lnTo>
                  <a:lnTo>
                    <a:pt x="564" y="1754"/>
                  </a:lnTo>
                  <a:lnTo>
                    <a:pt x="564" y="479"/>
                  </a:lnTo>
                  <a:lnTo>
                    <a:pt x="359" y="60"/>
                  </a:lnTo>
                  <a:lnTo>
                    <a:pt x="1"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5035418" y="2921270"/>
              <a:ext cx="22129" cy="68980"/>
            </a:xfrm>
            <a:custGeom>
              <a:avLst/>
              <a:gdLst/>
              <a:ahLst/>
              <a:cxnLst/>
              <a:rect l="l" t="t" r="r" b="b"/>
              <a:pathLst>
                <a:path w="563" h="1755" extrusionOk="0">
                  <a:moveTo>
                    <a:pt x="562" y="1"/>
                  </a:moveTo>
                  <a:lnTo>
                    <a:pt x="206" y="60"/>
                  </a:lnTo>
                  <a:lnTo>
                    <a:pt x="0" y="479"/>
                  </a:lnTo>
                  <a:lnTo>
                    <a:pt x="0" y="1754"/>
                  </a:lnTo>
                  <a:lnTo>
                    <a:pt x="562" y="1754"/>
                  </a:lnTo>
                  <a:lnTo>
                    <a:pt x="562"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4791413" y="2657180"/>
              <a:ext cx="162841" cy="310824"/>
            </a:xfrm>
            <a:custGeom>
              <a:avLst/>
              <a:gdLst/>
              <a:ahLst/>
              <a:cxnLst/>
              <a:rect l="l" t="t" r="r" b="b"/>
              <a:pathLst>
                <a:path w="4143" h="7908" extrusionOk="0">
                  <a:moveTo>
                    <a:pt x="3954" y="0"/>
                  </a:moveTo>
                  <a:cubicBezTo>
                    <a:pt x="1774" y="0"/>
                    <a:pt x="0" y="1774"/>
                    <a:pt x="0" y="3954"/>
                  </a:cubicBezTo>
                  <a:cubicBezTo>
                    <a:pt x="0" y="6133"/>
                    <a:pt x="1774" y="7908"/>
                    <a:pt x="3954" y="7908"/>
                  </a:cubicBezTo>
                  <a:lnTo>
                    <a:pt x="4142" y="3954"/>
                  </a:lnTo>
                  <a:lnTo>
                    <a:pt x="3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4946982" y="2657180"/>
              <a:ext cx="155412" cy="310824"/>
            </a:xfrm>
            <a:custGeom>
              <a:avLst/>
              <a:gdLst/>
              <a:ahLst/>
              <a:cxnLst/>
              <a:rect l="l" t="t" r="r" b="b"/>
              <a:pathLst>
                <a:path w="3954" h="7908" extrusionOk="0">
                  <a:moveTo>
                    <a:pt x="1" y="0"/>
                  </a:moveTo>
                  <a:lnTo>
                    <a:pt x="1" y="7908"/>
                  </a:lnTo>
                  <a:cubicBezTo>
                    <a:pt x="2180" y="7908"/>
                    <a:pt x="3954" y="6134"/>
                    <a:pt x="3954" y="3954"/>
                  </a:cubicBezTo>
                  <a:cubicBezTo>
                    <a:pt x="3954" y="1774"/>
                    <a:pt x="2180"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4813581" y="2679387"/>
              <a:ext cx="140712" cy="266449"/>
            </a:xfrm>
            <a:custGeom>
              <a:avLst/>
              <a:gdLst/>
              <a:ahLst/>
              <a:cxnLst/>
              <a:rect l="l" t="t" r="r" b="b"/>
              <a:pathLst>
                <a:path w="3580" h="6779" extrusionOk="0">
                  <a:moveTo>
                    <a:pt x="3388" y="1"/>
                  </a:moveTo>
                  <a:cubicBezTo>
                    <a:pt x="1521" y="1"/>
                    <a:pt x="0" y="1521"/>
                    <a:pt x="0" y="3389"/>
                  </a:cubicBezTo>
                  <a:cubicBezTo>
                    <a:pt x="0" y="5258"/>
                    <a:pt x="1522" y="6779"/>
                    <a:pt x="3390" y="6779"/>
                  </a:cubicBezTo>
                  <a:lnTo>
                    <a:pt x="3579" y="3245"/>
                  </a:lnTo>
                  <a:lnTo>
                    <a:pt x="3390" y="1"/>
                  </a:lnTo>
                  <a:cubicBezTo>
                    <a:pt x="3390" y="1"/>
                    <a:pt x="3389" y="1"/>
                    <a:pt x="3388" y="1"/>
                  </a:cubicBez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4946982" y="2679348"/>
              <a:ext cx="133244" cy="266488"/>
            </a:xfrm>
            <a:custGeom>
              <a:avLst/>
              <a:gdLst/>
              <a:ahLst/>
              <a:cxnLst/>
              <a:rect l="l" t="t" r="r" b="b"/>
              <a:pathLst>
                <a:path w="3390" h="6780" extrusionOk="0">
                  <a:moveTo>
                    <a:pt x="1" y="1"/>
                  </a:moveTo>
                  <a:lnTo>
                    <a:pt x="1" y="6780"/>
                  </a:lnTo>
                  <a:cubicBezTo>
                    <a:pt x="1869" y="6780"/>
                    <a:pt x="3390" y="5259"/>
                    <a:pt x="3390" y="3390"/>
                  </a:cubicBezTo>
                  <a:cubicBezTo>
                    <a:pt x="3390" y="1521"/>
                    <a:pt x="1869" y="1"/>
                    <a:pt x="1" y="1"/>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4835867" y="2701594"/>
              <a:ext cx="118426" cy="221995"/>
            </a:xfrm>
            <a:custGeom>
              <a:avLst/>
              <a:gdLst/>
              <a:ahLst/>
              <a:cxnLst/>
              <a:rect l="l" t="t" r="r" b="b"/>
              <a:pathLst>
                <a:path w="3013" h="5648" extrusionOk="0">
                  <a:moveTo>
                    <a:pt x="2821" y="0"/>
                  </a:moveTo>
                  <a:cubicBezTo>
                    <a:pt x="1265" y="0"/>
                    <a:pt x="0" y="1267"/>
                    <a:pt x="0" y="2824"/>
                  </a:cubicBezTo>
                  <a:cubicBezTo>
                    <a:pt x="0" y="4382"/>
                    <a:pt x="1267" y="5648"/>
                    <a:pt x="2823" y="5648"/>
                  </a:cubicBezTo>
                  <a:lnTo>
                    <a:pt x="3012" y="2824"/>
                  </a:lnTo>
                  <a:lnTo>
                    <a:pt x="2823" y="0"/>
                  </a:lnTo>
                  <a:cubicBezTo>
                    <a:pt x="2823" y="0"/>
                    <a:pt x="2822"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4946982" y="2701555"/>
              <a:ext cx="110997" cy="222034"/>
            </a:xfrm>
            <a:custGeom>
              <a:avLst/>
              <a:gdLst/>
              <a:ahLst/>
              <a:cxnLst/>
              <a:rect l="l" t="t" r="r" b="b"/>
              <a:pathLst>
                <a:path w="2824" h="5649" extrusionOk="0">
                  <a:moveTo>
                    <a:pt x="1" y="0"/>
                  </a:moveTo>
                  <a:lnTo>
                    <a:pt x="1" y="5649"/>
                  </a:lnTo>
                  <a:cubicBezTo>
                    <a:pt x="1558" y="5649"/>
                    <a:pt x="2824" y="4381"/>
                    <a:pt x="2824" y="2825"/>
                  </a:cubicBezTo>
                  <a:cubicBezTo>
                    <a:pt x="2824" y="1268"/>
                    <a:pt x="1558"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4857996" y="2723762"/>
              <a:ext cx="96258" cy="177619"/>
            </a:xfrm>
            <a:custGeom>
              <a:avLst/>
              <a:gdLst/>
              <a:ahLst/>
              <a:cxnLst/>
              <a:rect l="l" t="t" r="r" b="b"/>
              <a:pathLst>
                <a:path w="2449" h="4519" extrusionOk="0">
                  <a:moveTo>
                    <a:pt x="2260" y="1"/>
                  </a:moveTo>
                  <a:cubicBezTo>
                    <a:pt x="1014" y="1"/>
                    <a:pt x="0" y="1014"/>
                    <a:pt x="0" y="2260"/>
                  </a:cubicBezTo>
                  <a:cubicBezTo>
                    <a:pt x="0" y="3507"/>
                    <a:pt x="1015" y="4518"/>
                    <a:pt x="2260" y="4518"/>
                  </a:cubicBezTo>
                  <a:lnTo>
                    <a:pt x="2448" y="2260"/>
                  </a:lnTo>
                  <a:lnTo>
                    <a:pt x="2260"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4946982" y="2723762"/>
              <a:ext cx="88829" cy="177659"/>
            </a:xfrm>
            <a:custGeom>
              <a:avLst/>
              <a:gdLst/>
              <a:ahLst/>
              <a:cxnLst/>
              <a:rect l="l" t="t" r="r" b="b"/>
              <a:pathLst>
                <a:path w="2260" h="4520" extrusionOk="0">
                  <a:moveTo>
                    <a:pt x="1" y="1"/>
                  </a:moveTo>
                  <a:lnTo>
                    <a:pt x="1" y="4520"/>
                  </a:lnTo>
                  <a:cubicBezTo>
                    <a:pt x="1247" y="4520"/>
                    <a:pt x="2260" y="3505"/>
                    <a:pt x="2260" y="2260"/>
                  </a:cubicBezTo>
                  <a:cubicBezTo>
                    <a:pt x="2260" y="1014"/>
                    <a:pt x="1245" y="1"/>
                    <a:pt x="1" y="1"/>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4880203" y="2745970"/>
              <a:ext cx="74090" cy="133283"/>
            </a:xfrm>
            <a:custGeom>
              <a:avLst/>
              <a:gdLst/>
              <a:ahLst/>
              <a:cxnLst/>
              <a:rect l="l" t="t" r="r" b="b"/>
              <a:pathLst>
                <a:path w="1885" h="3391" extrusionOk="0">
                  <a:moveTo>
                    <a:pt x="1695" y="0"/>
                  </a:moveTo>
                  <a:cubicBezTo>
                    <a:pt x="762" y="0"/>
                    <a:pt x="1" y="760"/>
                    <a:pt x="1" y="1695"/>
                  </a:cubicBezTo>
                  <a:cubicBezTo>
                    <a:pt x="1" y="2628"/>
                    <a:pt x="761" y="3390"/>
                    <a:pt x="1695" y="3390"/>
                  </a:cubicBezTo>
                  <a:lnTo>
                    <a:pt x="1884" y="1695"/>
                  </a:lnTo>
                  <a:lnTo>
                    <a:pt x="16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4946982" y="2745970"/>
              <a:ext cx="66661" cy="133283"/>
            </a:xfrm>
            <a:custGeom>
              <a:avLst/>
              <a:gdLst/>
              <a:ahLst/>
              <a:cxnLst/>
              <a:rect l="l" t="t" r="r" b="b"/>
              <a:pathLst>
                <a:path w="1696" h="3391" extrusionOk="0">
                  <a:moveTo>
                    <a:pt x="1" y="0"/>
                  </a:moveTo>
                  <a:lnTo>
                    <a:pt x="1" y="3390"/>
                  </a:lnTo>
                  <a:cubicBezTo>
                    <a:pt x="933" y="3390"/>
                    <a:pt x="1695" y="2629"/>
                    <a:pt x="1695" y="1695"/>
                  </a:cubicBezTo>
                  <a:cubicBezTo>
                    <a:pt x="1695" y="760"/>
                    <a:pt x="934"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4902410" y="2768138"/>
              <a:ext cx="51883" cy="88908"/>
            </a:xfrm>
            <a:custGeom>
              <a:avLst/>
              <a:gdLst/>
              <a:ahLst/>
              <a:cxnLst/>
              <a:rect l="l" t="t" r="r" b="b"/>
              <a:pathLst>
                <a:path w="1320" h="2262" extrusionOk="0">
                  <a:moveTo>
                    <a:pt x="1130" y="1"/>
                  </a:moveTo>
                  <a:cubicBezTo>
                    <a:pt x="508" y="1"/>
                    <a:pt x="0" y="507"/>
                    <a:pt x="0" y="1131"/>
                  </a:cubicBezTo>
                  <a:cubicBezTo>
                    <a:pt x="0" y="1753"/>
                    <a:pt x="506" y="2262"/>
                    <a:pt x="1130" y="2262"/>
                  </a:cubicBezTo>
                  <a:lnTo>
                    <a:pt x="1319" y="1131"/>
                  </a:lnTo>
                  <a:lnTo>
                    <a:pt x="1130"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4946982" y="2768138"/>
              <a:ext cx="44454" cy="88829"/>
            </a:xfrm>
            <a:custGeom>
              <a:avLst/>
              <a:gdLst/>
              <a:ahLst/>
              <a:cxnLst/>
              <a:rect l="l" t="t" r="r" b="b"/>
              <a:pathLst>
                <a:path w="1131" h="2260" extrusionOk="0">
                  <a:moveTo>
                    <a:pt x="1" y="1"/>
                  </a:moveTo>
                  <a:lnTo>
                    <a:pt x="1" y="2259"/>
                  </a:lnTo>
                  <a:cubicBezTo>
                    <a:pt x="623" y="2259"/>
                    <a:pt x="1131" y="1753"/>
                    <a:pt x="1131" y="1130"/>
                  </a:cubicBezTo>
                  <a:cubicBezTo>
                    <a:pt x="1130" y="507"/>
                    <a:pt x="623" y="1"/>
                    <a:pt x="1" y="1"/>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4947611" y="2612765"/>
              <a:ext cx="221366" cy="202499"/>
            </a:xfrm>
            <a:custGeom>
              <a:avLst/>
              <a:gdLst/>
              <a:ahLst/>
              <a:cxnLst/>
              <a:rect l="l" t="t" r="r" b="b"/>
              <a:pathLst>
                <a:path w="5632" h="5152" extrusionOk="0">
                  <a:moveTo>
                    <a:pt x="3941" y="0"/>
                  </a:moveTo>
                  <a:lnTo>
                    <a:pt x="3941" y="1279"/>
                  </a:lnTo>
                  <a:lnTo>
                    <a:pt x="0" y="4723"/>
                  </a:lnTo>
                  <a:lnTo>
                    <a:pt x="370" y="5151"/>
                  </a:lnTo>
                  <a:lnTo>
                    <a:pt x="4334" y="1688"/>
                  </a:lnTo>
                  <a:lnTo>
                    <a:pt x="5630" y="1692"/>
                  </a:lnTo>
                  <a:lnTo>
                    <a:pt x="5631" y="1125"/>
                  </a:lnTo>
                  <a:lnTo>
                    <a:pt x="4503" y="1121"/>
                  </a:lnTo>
                  <a:lnTo>
                    <a:pt x="4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52"/>
          <p:cNvGrpSpPr/>
          <p:nvPr/>
        </p:nvGrpSpPr>
        <p:grpSpPr>
          <a:xfrm>
            <a:off x="4791413" y="3209336"/>
            <a:ext cx="377525" cy="377485"/>
            <a:chOff x="4791413" y="3209336"/>
            <a:chExt cx="377525" cy="377485"/>
          </a:xfrm>
        </p:grpSpPr>
        <p:sp>
          <p:nvSpPr>
            <p:cNvPr id="1195" name="Google Shape;1195;p52"/>
            <p:cNvSpPr/>
            <p:nvPr/>
          </p:nvSpPr>
          <p:spPr>
            <a:xfrm>
              <a:off x="4800650" y="3264874"/>
              <a:ext cx="190629" cy="266488"/>
            </a:xfrm>
            <a:custGeom>
              <a:avLst/>
              <a:gdLst/>
              <a:ahLst/>
              <a:cxnLst/>
              <a:rect l="l" t="t" r="r" b="b"/>
              <a:pathLst>
                <a:path w="4850" h="6780" extrusionOk="0">
                  <a:moveTo>
                    <a:pt x="4568" y="0"/>
                  </a:moveTo>
                  <a:cubicBezTo>
                    <a:pt x="3984" y="0"/>
                    <a:pt x="3382" y="175"/>
                    <a:pt x="2777" y="523"/>
                  </a:cubicBezTo>
                  <a:cubicBezTo>
                    <a:pt x="1747" y="1114"/>
                    <a:pt x="685" y="2267"/>
                    <a:pt x="90" y="3241"/>
                  </a:cubicBezTo>
                  <a:lnTo>
                    <a:pt x="0" y="3389"/>
                  </a:lnTo>
                  <a:cubicBezTo>
                    <a:pt x="416" y="4065"/>
                    <a:pt x="883" y="4648"/>
                    <a:pt x="1371" y="5141"/>
                  </a:cubicBezTo>
                  <a:cubicBezTo>
                    <a:pt x="2229" y="6010"/>
                    <a:pt x="3342" y="6779"/>
                    <a:pt x="4568" y="6779"/>
                  </a:cubicBezTo>
                  <a:lnTo>
                    <a:pt x="4849" y="3389"/>
                  </a:lnTo>
                  <a:lnTo>
                    <a:pt x="4568"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980195" y="3264796"/>
              <a:ext cx="179545" cy="266449"/>
            </a:xfrm>
            <a:custGeom>
              <a:avLst/>
              <a:gdLst/>
              <a:ahLst/>
              <a:cxnLst/>
              <a:rect l="l" t="t" r="r" b="b"/>
              <a:pathLst>
                <a:path w="4568" h="6779" extrusionOk="0">
                  <a:moveTo>
                    <a:pt x="1" y="0"/>
                  </a:moveTo>
                  <a:lnTo>
                    <a:pt x="1" y="6779"/>
                  </a:lnTo>
                  <a:cubicBezTo>
                    <a:pt x="1226" y="6779"/>
                    <a:pt x="2339" y="6012"/>
                    <a:pt x="3198" y="5142"/>
                  </a:cubicBezTo>
                  <a:cubicBezTo>
                    <a:pt x="3682" y="4652"/>
                    <a:pt x="4150" y="4071"/>
                    <a:pt x="4567" y="3390"/>
                  </a:cubicBezTo>
                  <a:lnTo>
                    <a:pt x="4567" y="3390"/>
                  </a:lnTo>
                  <a:cubicBezTo>
                    <a:pt x="4567" y="3390"/>
                    <a:pt x="4567" y="3390"/>
                    <a:pt x="4567" y="3390"/>
                  </a:cubicBezTo>
                  <a:lnTo>
                    <a:pt x="4567" y="3390"/>
                  </a:lnTo>
                  <a:cubicBezTo>
                    <a:pt x="4567" y="3390"/>
                    <a:pt x="4567" y="3390"/>
                    <a:pt x="4567" y="3390"/>
                  </a:cubicBezTo>
                  <a:lnTo>
                    <a:pt x="4567" y="3390"/>
                  </a:lnTo>
                  <a:cubicBezTo>
                    <a:pt x="4566" y="3390"/>
                    <a:pt x="3432" y="1470"/>
                    <a:pt x="1790" y="525"/>
                  </a:cubicBezTo>
                  <a:cubicBezTo>
                    <a:pt x="1187" y="177"/>
                    <a:pt x="583" y="0"/>
                    <a:pt x="1" y="0"/>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826905" y="3287003"/>
              <a:ext cx="164413" cy="222152"/>
            </a:xfrm>
            <a:custGeom>
              <a:avLst/>
              <a:gdLst/>
              <a:ahLst/>
              <a:cxnLst/>
              <a:rect l="l" t="t" r="r" b="b"/>
              <a:pathLst>
                <a:path w="4183" h="5652" extrusionOk="0">
                  <a:moveTo>
                    <a:pt x="3901" y="1"/>
                  </a:moveTo>
                  <a:cubicBezTo>
                    <a:pt x="2025" y="2"/>
                    <a:pt x="403" y="2226"/>
                    <a:pt x="0" y="2826"/>
                  </a:cubicBezTo>
                  <a:cubicBezTo>
                    <a:pt x="404" y="3426"/>
                    <a:pt x="2029" y="5652"/>
                    <a:pt x="3901" y="5652"/>
                  </a:cubicBezTo>
                  <a:lnTo>
                    <a:pt x="4182" y="2826"/>
                  </a:lnTo>
                  <a:lnTo>
                    <a:pt x="3901"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980195" y="3287042"/>
              <a:ext cx="153329" cy="222034"/>
            </a:xfrm>
            <a:custGeom>
              <a:avLst/>
              <a:gdLst/>
              <a:ahLst/>
              <a:cxnLst/>
              <a:rect l="l" t="t" r="r" b="b"/>
              <a:pathLst>
                <a:path w="3901" h="5649" extrusionOk="0">
                  <a:moveTo>
                    <a:pt x="1" y="1"/>
                  </a:moveTo>
                  <a:lnTo>
                    <a:pt x="1" y="5649"/>
                  </a:lnTo>
                  <a:cubicBezTo>
                    <a:pt x="1876" y="5649"/>
                    <a:pt x="3497" y="3423"/>
                    <a:pt x="3900" y="2824"/>
                  </a:cubicBezTo>
                  <a:cubicBezTo>
                    <a:pt x="3497" y="2225"/>
                    <a:pt x="1872" y="1"/>
                    <a:pt x="1" y="1"/>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902450" y="3320334"/>
              <a:ext cx="88829" cy="155491"/>
            </a:xfrm>
            <a:custGeom>
              <a:avLst/>
              <a:gdLst/>
              <a:ahLst/>
              <a:cxnLst/>
              <a:rect l="l" t="t" r="r" b="b"/>
              <a:pathLst>
                <a:path w="2260" h="3956" extrusionOk="0">
                  <a:moveTo>
                    <a:pt x="1978" y="1"/>
                  </a:moveTo>
                  <a:cubicBezTo>
                    <a:pt x="888" y="1"/>
                    <a:pt x="0" y="887"/>
                    <a:pt x="0" y="1978"/>
                  </a:cubicBezTo>
                  <a:cubicBezTo>
                    <a:pt x="0" y="3069"/>
                    <a:pt x="888" y="3955"/>
                    <a:pt x="1978" y="3955"/>
                  </a:cubicBezTo>
                  <a:lnTo>
                    <a:pt x="2259" y="1978"/>
                  </a:lnTo>
                  <a:lnTo>
                    <a:pt x="19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980195" y="3320334"/>
              <a:ext cx="77745" cy="155491"/>
            </a:xfrm>
            <a:custGeom>
              <a:avLst/>
              <a:gdLst/>
              <a:ahLst/>
              <a:cxnLst/>
              <a:rect l="l" t="t" r="r" b="b"/>
              <a:pathLst>
                <a:path w="1978" h="3956" extrusionOk="0">
                  <a:moveTo>
                    <a:pt x="1" y="1"/>
                  </a:moveTo>
                  <a:lnTo>
                    <a:pt x="1" y="3955"/>
                  </a:lnTo>
                  <a:cubicBezTo>
                    <a:pt x="1092" y="3955"/>
                    <a:pt x="1978" y="3068"/>
                    <a:pt x="1978" y="1978"/>
                  </a:cubicBezTo>
                  <a:cubicBezTo>
                    <a:pt x="1978" y="887"/>
                    <a:pt x="1090"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4791413" y="3209336"/>
              <a:ext cx="66386" cy="66386"/>
            </a:xfrm>
            <a:custGeom>
              <a:avLst/>
              <a:gdLst/>
              <a:ahLst/>
              <a:cxnLst/>
              <a:rect l="l" t="t" r="r" b="b"/>
              <a:pathLst>
                <a:path w="1689" h="1689" extrusionOk="0">
                  <a:moveTo>
                    <a:pt x="0" y="0"/>
                  </a:moveTo>
                  <a:lnTo>
                    <a:pt x="0" y="1689"/>
                  </a:lnTo>
                  <a:lnTo>
                    <a:pt x="563" y="1689"/>
                  </a:lnTo>
                  <a:lnTo>
                    <a:pt x="563" y="564"/>
                  </a:lnTo>
                  <a:lnTo>
                    <a:pt x="1688" y="564"/>
                  </a:lnTo>
                  <a:lnTo>
                    <a:pt x="1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5102551" y="3209336"/>
              <a:ext cx="66386" cy="66386"/>
            </a:xfrm>
            <a:custGeom>
              <a:avLst/>
              <a:gdLst/>
              <a:ahLst/>
              <a:cxnLst/>
              <a:rect l="l" t="t" r="r" b="b"/>
              <a:pathLst>
                <a:path w="1689" h="1689" extrusionOk="0">
                  <a:moveTo>
                    <a:pt x="0" y="0"/>
                  </a:moveTo>
                  <a:lnTo>
                    <a:pt x="0" y="564"/>
                  </a:lnTo>
                  <a:lnTo>
                    <a:pt x="1125" y="564"/>
                  </a:lnTo>
                  <a:lnTo>
                    <a:pt x="1125" y="1689"/>
                  </a:lnTo>
                  <a:lnTo>
                    <a:pt x="1688" y="1689"/>
                  </a:lnTo>
                  <a:lnTo>
                    <a:pt x="16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4791492" y="3520435"/>
              <a:ext cx="66386" cy="66386"/>
            </a:xfrm>
            <a:custGeom>
              <a:avLst/>
              <a:gdLst/>
              <a:ahLst/>
              <a:cxnLst/>
              <a:rect l="l" t="t" r="r" b="b"/>
              <a:pathLst>
                <a:path w="1689" h="1689" extrusionOk="0">
                  <a:moveTo>
                    <a:pt x="0" y="1"/>
                  </a:moveTo>
                  <a:lnTo>
                    <a:pt x="0" y="1689"/>
                  </a:lnTo>
                  <a:lnTo>
                    <a:pt x="1688" y="1689"/>
                  </a:lnTo>
                  <a:lnTo>
                    <a:pt x="1688" y="1125"/>
                  </a:lnTo>
                  <a:lnTo>
                    <a:pt x="562" y="1125"/>
                  </a:lnTo>
                  <a:lnTo>
                    <a:pt x="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5102551" y="3520435"/>
              <a:ext cx="66386" cy="66386"/>
            </a:xfrm>
            <a:custGeom>
              <a:avLst/>
              <a:gdLst/>
              <a:ahLst/>
              <a:cxnLst/>
              <a:rect l="l" t="t" r="r" b="b"/>
              <a:pathLst>
                <a:path w="1689" h="1689" extrusionOk="0">
                  <a:moveTo>
                    <a:pt x="1125" y="1"/>
                  </a:moveTo>
                  <a:lnTo>
                    <a:pt x="1125" y="1125"/>
                  </a:lnTo>
                  <a:lnTo>
                    <a:pt x="0" y="1125"/>
                  </a:lnTo>
                  <a:lnTo>
                    <a:pt x="0" y="1689"/>
                  </a:lnTo>
                  <a:lnTo>
                    <a:pt x="1688" y="1689"/>
                  </a:lnTo>
                  <a:lnTo>
                    <a:pt x="16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4924696" y="3342541"/>
              <a:ext cx="66583" cy="66622"/>
            </a:xfrm>
            <a:custGeom>
              <a:avLst/>
              <a:gdLst/>
              <a:ahLst/>
              <a:cxnLst/>
              <a:rect l="l" t="t" r="r" b="b"/>
              <a:pathLst>
                <a:path w="1694" h="1695" extrusionOk="0">
                  <a:moveTo>
                    <a:pt x="1413" y="0"/>
                  </a:moveTo>
                  <a:cubicBezTo>
                    <a:pt x="634" y="0"/>
                    <a:pt x="0" y="633"/>
                    <a:pt x="0" y="1413"/>
                  </a:cubicBezTo>
                  <a:lnTo>
                    <a:pt x="847" y="1695"/>
                  </a:lnTo>
                  <a:lnTo>
                    <a:pt x="1412" y="1413"/>
                  </a:lnTo>
                  <a:lnTo>
                    <a:pt x="1693" y="849"/>
                  </a:lnTo>
                  <a:lnTo>
                    <a:pt x="14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4980156" y="3342541"/>
              <a:ext cx="55538" cy="66622"/>
            </a:xfrm>
            <a:custGeom>
              <a:avLst/>
              <a:gdLst/>
              <a:ahLst/>
              <a:cxnLst/>
              <a:rect l="l" t="t" r="r" b="b"/>
              <a:pathLst>
                <a:path w="1413" h="1695" extrusionOk="0">
                  <a:moveTo>
                    <a:pt x="1" y="0"/>
                  </a:moveTo>
                  <a:lnTo>
                    <a:pt x="1" y="1413"/>
                  </a:lnTo>
                  <a:lnTo>
                    <a:pt x="564" y="1695"/>
                  </a:lnTo>
                  <a:lnTo>
                    <a:pt x="1412" y="1413"/>
                  </a:lnTo>
                  <a:cubicBezTo>
                    <a:pt x="1412" y="636"/>
                    <a:pt x="779" y="0"/>
                    <a:pt x="1" y="0"/>
                  </a:cubicBez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4924696" y="3398079"/>
              <a:ext cx="66622" cy="55538"/>
            </a:xfrm>
            <a:custGeom>
              <a:avLst/>
              <a:gdLst/>
              <a:ahLst/>
              <a:cxnLst/>
              <a:rect l="l" t="t" r="r" b="b"/>
              <a:pathLst>
                <a:path w="1695" h="1413" extrusionOk="0">
                  <a:moveTo>
                    <a:pt x="0" y="0"/>
                  </a:moveTo>
                  <a:lnTo>
                    <a:pt x="0" y="1"/>
                  </a:lnTo>
                  <a:lnTo>
                    <a:pt x="0" y="1"/>
                  </a:lnTo>
                  <a:cubicBezTo>
                    <a:pt x="0" y="1"/>
                    <a:pt x="0" y="0"/>
                    <a:pt x="0" y="0"/>
                  </a:cubicBezTo>
                  <a:close/>
                  <a:moveTo>
                    <a:pt x="0" y="1"/>
                  </a:moveTo>
                  <a:lnTo>
                    <a:pt x="0" y="1"/>
                  </a:lnTo>
                  <a:cubicBezTo>
                    <a:pt x="1" y="779"/>
                    <a:pt x="633" y="1413"/>
                    <a:pt x="1413" y="1413"/>
                  </a:cubicBezTo>
                  <a:lnTo>
                    <a:pt x="1694" y="566"/>
                  </a:lnTo>
                  <a:lnTo>
                    <a:pt x="1413" y="1"/>
                  </a:lnTo>
                  <a:close/>
                </a:path>
              </a:pathLst>
            </a:custGeom>
            <a:solidFill>
              <a:srgbClr val="FCA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4980195" y="3398079"/>
              <a:ext cx="55577" cy="55538"/>
            </a:xfrm>
            <a:custGeom>
              <a:avLst/>
              <a:gdLst/>
              <a:ahLst/>
              <a:cxnLst/>
              <a:rect l="l" t="t" r="r" b="b"/>
              <a:pathLst>
                <a:path w="1414" h="1413" extrusionOk="0">
                  <a:moveTo>
                    <a:pt x="1" y="0"/>
                  </a:moveTo>
                  <a:lnTo>
                    <a:pt x="1" y="1413"/>
                  </a:lnTo>
                  <a:cubicBezTo>
                    <a:pt x="778" y="1413"/>
                    <a:pt x="1413" y="780"/>
                    <a:pt x="1413" y="0"/>
                  </a:cubicBezTo>
                  <a:close/>
                </a:path>
              </a:pathLst>
            </a:custGeom>
            <a:solidFill>
              <a:srgbClr val="F59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52"/>
          <p:cNvGrpSpPr/>
          <p:nvPr/>
        </p:nvGrpSpPr>
        <p:grpSpPr>
          <a:xfrm>
            <a:off x="4791492" y="1409049"/>
            <a:ext cx="377485" cy="377564"/>
            <a:chOff x="4791492" y="1409049"/>
            <a:chExt cx="377485" cy="377564"/>
          </a:xfrm>
        </p:grpSpPr>
        <p:sp>
          <p:nvSpPr>
            <p:cNvPr id="1210" name="Google Shape;1210;p52"/>
            <p:cNvSpPr/>
            <p:nvPr/>
          </p:nvSpPr>
          <p:spPr>
            <a:xfrm>
              <a:off x="4919822" y="1464391"/>
              <a:ext cx="67644" cy="22129"/>
            </a:xfrm>
            <a:custGeom>
              <a:avLst/>
              <a:gdLst/>
              <a:ahLst/>
              <a:cxnLst/>
              <a:rect l="l" t="t" r="r" b="b"/>
              <a:pathLst>
                <a:path w="1721" h="563" extrusionOk="0">
                  <a:moveTo>
                    <a:pt x="103" y="0"/>
                  </a:moveTo>
                  <a:lnTo>
                    <a:pt x="1" y="282"/>
                  </a:lnTo>
                  <a:lnTo>
                    <a:pt x="103" y="563"/>
                  </a:lnTo>
                  <a:lnTo>
                    <a:pt x="1533" y="563"/>
                  </a:lnTo>
                  <a:lnTo>
                    <a:pt x="1720" y="282"/>
                  </a:lnTo>
                  <a:lnTo>
                    <a:pt x="15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4980195" y="1464391"/>
              <a:ext cx="154154" cy="84820"/>
            </a:xfrm>
            <a:custGeom>
              <a:avLst/>
              <a:gdLst/>
              <a:ahLst/>
              <a:cxnLst/>
              <a:rect l="l" t="t" r="r" b="b"/>
              <a:pathLst>
                <a:path w="3922" h="2158" extrusionOk="0">
                  <a:moveTo>
                    <a:pt x="1" y="0"/>
                  </a:moveTo>
                  <a:lnTo>
                    <a:pt x="1" y="564"/>
                  </a:lnTo>
                  <a:lnTo>
                    <a:pt x="1689" y="564"/>
                  </a:lnTo>
                  <a:cubicBezTo>
                    <a:pt x="2523" y="564"/>
                    <a:pt x="3219" y="1172"/>
                    <a:pt x="3353" y="1971"/>
                  </a:cubicBezTo>
                  <a:lnTo>
                    <a:pt x="3648" y="2158"/>
                  </a:lnTo>
                  <a:lnTo>
                    <a:pt x="3921" y="1970"/>
                  </a:lnTo>
                  <a:cubicBezTo>
                    <a:pt x="3783" y="860"/>
                    <a:pt x="2834" y="0"/>
                    <a:pt x="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4847934" y="1586826"/>
              <a:ext cx="139415" cy="74719"/>
            </a:xfrm>
            <a:custGeom>
              <a:avLst/>
              <a:gdLst/>
              <a:ahLst/>
              <a:cxnLst/>
              <a:rect l="l" t="t" r="r" b="b"/>
              <a:pathLst>
                <a:path w="3547" h="1901" extrusionOk="0">
                  <a:moveTo>
                    <a:pt x="1952" y="1"/>
                  </a:moveTo>
                  <a:cubicBezTo>
                    <a:pt x="955" y="1"/>
                    <a:pt x="128" y="746"/>
                    <a:pt x="0" y="1710"/>
                  </a:cubicBezTo>
                  <a:lnTo>
                    <a:pt x="287" y="1901"/>
                  </a:lnTo>
                  <a:lnTo>
                    <a:pt x="569" y="1715"/>
                  </a:lnTo>
                  <a:cubicBezTo>
                    <a:pt x="688" y="1060"/>
                    <a:pt x="1263" y="562"/>
                    <a:pt x="1952" y="562"/>
                  </a:cubicBezTo>
                  <a:lnTo>
                    <a:pt x="3359" y="562"/>
                  </a:lnTo>
                  <a:lnTo>
                    <a:pt x="3546" y="281"/>
                  </a:lnTo>
                  <a:lnTo>
                    <a:pt x="3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4980195" y="1586708"/>
              <a:ext cx="84820" cy="22207"/>
            </a:xfrm>
            <a:custGeom>
              <a:avLst/>
              <a:gdLst/>
              <a:ahLst/>
              <a:cxnLst/>
              <a:rect l="l" t="t" r="r" b="b"/>
              <a:pathLst>
                <a:path w="2158" h="565" extrusionOk="0">
                  <a:moveTo>
                    <a:pt x="1" y="1"/>
                  </a:moveTo>
                  <a:lnTo>
                    <a:pt x="1" y="564"/>
                  </a:lnTo>
                  <a:lnTo>
                    <a:pt x="1969" y="564"/>
                  </a:lnTo>
                  <a:lnTo>
                    <a:pt x="2157" y="311"/>
                  </a:lnTo>
                  <a:lnTo>
                    <a:pt x="1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4916481" y="1709143"/>
              <a:ext cx="78335" cy="22129"/>
            </a:xfrm>
            <a:custGeom>
              <a:avLst/>
              <a:gdLst/>
              <a:ahLst/>
              <a:cxnLst/>
              <a:rect l="l" t="t" r="r" b="b"/>
              <a:pathLst>
                <a:path w="1993" h="563" extrusionOk="0">
                  <a:moveTo>
                    <a:pt x="188" y="0"/>
                  </a:moveTo>
                  <a:lnTo>
                    <a:pt x="0" y="281"/>
                  </a:lnTo>
                  <a:lnTo>
                    <a:pt x="188" y="563"/>
                  </a:lnTo>
                  <a:lnTo>
                    <a:pt x="1618" y="563"/>
                  </a:lnTo>
                  <a:lnTo>
                    <a:pt x="1992" y="325"/>
                  </a:lnTo>
                  <a:lnTo>
                    <a:pt x="16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4791492" y="1409049"/>
              <a:ext cx="133205" cy="133283"/>
            </a:xfrm>
            <a:custGeom>
              <a:avLst/>
              <a:gdLst/>
              <a:ahLst/>
              <a:cxnLst/>
              <a:rect l="l" t="t" r="r" b="b"/>
              <a:pathLst>
                <a:path w="3389" h="3391" extrusionOk="0">
                  <a:moveTo>
                    <a:pt x="1695" y="1"/>
                  </a:moveTo>
                  <a:cubicBezTo>
                    <a:pt x="759" y="1"/>
                    <a:pt x="0" y="760"/>
                    <a:pt x="0" y="1696"/>
                  </a:cubicBezTo>
                  <a:cubicBezTo>
                    <a:pt x="0" y="2632"/>
                    <a:pt x="759" y="3391"/>
                    <a:pt x="1695" y="3391"/>
                  </a:cubicBezTo>
                  <a:cubicBezTo>
                    <a:pt x="2630" y="3391"/>
                    <a:pt x="3389" y="2632"/>
                    <a:pt x="3389" y="1696"/>
                  </a:cubicBezTo>
                  <a:cubicBezTo>
                    <a:pt x="3389" y="760"/>
                    <a:pt x="2630" y="1"/>
                    <a:pt x="1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4813660" y="1431257"/>
              <a:ext cx="88869" cy="88908"/>
            </a:xfrm>
            <a:custGeom>
              <a:avLst/>
              <a:gdLst/>
              <a:ahLst/>
              <a:cxnLst/>
              <a:rect l="l" t="t" r="r" b="b"/>
              <a:pathLst>
                <a:path w="2261" h="2262" extrusionOk="0">
                  <a:moveTo>
                    <a:pt x="1131" y="0"/>
                  </a:moveTo>
                  <a:cubicBezTo>
                    <a:pt x="506" y="0"/>
                    <a:pt x="1" y="507"/>
                    <a:pt x="1" y="1131"/>
                  </a:cubicBezTo>
                  <a:cubicBezTo>
                    <a:pt x="1" y="1755"/>
                    <a:pt x="506" y="2261"/>
                    <a:pt x="1131" y="2261"/>
                  </a:cubicBezTo>
                  <a:cubicBezTo>
                    <a:pt x="1754" y="2261"/>
                    <a:pt x="2261" y="1755"/>
                    <a:pt x="2261" y="1131"/>
                  </a:cubicBezTo>
                  <a:cubicBezTo>
                    <a:pt x="2261" y="507"/>
                    <a:pt x="1754" y="0"/>
                    <a:pt x="1131" y="0"/>
                  </a:cubicBez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4846715" y="1464391"/>
              <a:ext cx="22168" cy="22168"/>
            </a:xfrm>
            <a:custGeom>
              <a:avLst/>
              <a:gdLst/>
              <a:ahLst/>
              <a:cxnLst/>
              <a:rect l="l" t="t" r="r" b="b"/>
              <a:pathLst>
                <a:path w="564" h="564" extrusionOk="0">
                  <a:moveTo>
                    <a:pt x="0" y="0"/>
                  </a:moveTo>
                  <a:lnTo>
                    <a:pt x="0" y="564"/>
                  </a:lnTo>
                  <a:lnTo>
                    <a:pt x="564" y="564"/>
                  </a:lnTo>
                  <a:lnTo>
                    <a:pt x="564"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4791492" y="1653369"/>
              <a:ext cx="133205" cy="133244"/>
            </a:xfrm>
            <a:custGeom>
              <a:avLst/>
              <a:gdLst/>
              <a:ahLst/>
              <a:cxnLst/>
              <a:rect l="l" t="t" r="r" b="b"/>
              <a:pathLst>
                <a:path w="3389" h="3390" extrusionOk="0">
                  <a:moveTo>
                    <a:pt x="1695" y="0"/>
                  </a:moveTo>
                  <a:cubicBezTo>
                    <a:pt x="759" y="0"/>
                    <a:pt x="0" y="759"/>
                    <a:pt x="0" y="1695"/>
                  </a:cubicBezTo>
                  <a:cubicBezTo>
                    <a:pt x="0" y="2630"/>
                    <a:pt x="759" y="3389"/>
                    <a:pt x="1695" y="3389"/>
                  </a:cubicBezTo>
                  <a:cubicBezTo>
                    <a:pt x="2630" y="3389"/>
                    <a:pt x="3389" y="2630"/>
                    <a:pt x="3389" y="1695"/>
                  </a:cubicBezTo>
                  <a:cubicBezTo>
                    <a:pt x="3389" y="759"/>
                    <a:pt x="2630" y="0"/>
                    <a:pt x="1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4813660" y="1675537"/>
              <a:ext cx="88869" cy="88869"/>
            </a:xfrm>
            <a:custGeom>
              <a:avLst/>
              <a:gdLst/>
              <a:ahLst/>
              <a:cxnLst/>
              <a:rect l="l" t="t" r="r" b="b"/>
              <a:pathLst>
                <a:path w="2261" h="2261" extrusionOk="0">
                  <a:moveTo>
                    <a:pt x="1131" y="1"/>
                  </a:moveTo>
                  <a:cubicBezTo>
                    <a:pt x="506" y="1"/>
                    <a:pt x="1" y="506"/>
                    <a:pt x="1" y="1131"/>
                  </a:cubicBezTo>
                  <a:cubicBezTo>
                    <a:pt x="1" y="1754"/>
                    <a:pt x="506" y="2261"/>
                    <a:pt x="1131" y="2261"/>
                  </a:cubicBezTo>
                  <a:cubicBezTo>
                    <a:pt x="1754" y="2261"/>
                    <a:pt x="2261" y="1754"/>
                    <a:pt x="2261" y="1131"/>
                  </a:cubicBezTo>
                  <a:cubicBezTo>
                    <a:pt x="2261" y="506"/>
                    <a:pt x="1754" y="1"/>
                    <a:pt x="1131" y="1"/>
                  </a:cubicBez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4846715" y="1709182"/>
              <a:ext cx="22168" cy="22168"/>
            </a:xfrm>
            <a:custGeom>
              <a:avLst/>
              <a:gdLst/>
              <a:ahLst/>
              <a:cxnLst/>
              <a:rect l="l" t="t" r="r" b="b"/>
              <a:pathLst>
                <a:path w="564" h="564" extrusionOk="0">
                  <a:moveTo>
                    <a:pt x="0" y="0"/>
                  </a:moveTo>
                  <a:lnTo>
                    <a:pt x="0" y="564"/>
                  </a:lnTo>
                  <a:lnTo>
                    <a:pt x="564" y="564"/>
                  </a:lnTo>
                  <a:lnTo>
                    <a:pt x="5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5057586" y="1542490"/>
              <a:ext cx="111390" cy="111390"/>
            </a:xfrm>
            <a:custGeom>
              <a:avLst/>
              <a:gdLst/>
              <a:ahLst/>
              <a:cxnLst/>
              <a:rect l="l" t="t" r="r" b="b"/>
              <a:pathLst>
                <a:path w="2834" h="2834" extrusionOk="0">
                  <a:moveTo>
                    <a:pt x="0" y="1"/>
                  </a:moveTo>
                  <a:lnTo>
                    <a:pt x="0" y="2834"/>
                  </a:lnTo>
                  <a:lnTo>
                    <a:pt x="2833" y="2834"/>
                  </a:lnTo>
                  <a:lnTo>
                    <a:pt x="28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5080423" y="1564658"/>
              <a:ext cx="66386" cy="66386"/>
            </a:xfrm>
            <a:custGeom>
              <a:avLst/>
              <a:gdLst/>
              <a:ahLst/>
              <a:cxnLst/>
              <a:rect l="l" t="t" r="r" b="b"/>
              <a:pathLst>
                <a:path w="1689" h="1689" extrusionOk="0">
                  <a:moveTo>
                    <a:pt x="1" y="0"/>
                  </a:moveTo>
                  <a:lnTo>
                    <a:pt x="1" y="1688"/>
                  </a:lnTo>
                  <a:lnTo>
                    <a:pt x="1689" y="1688"/>
                  </a:lnTo>
                  <a:lnTo>
                    <a:pt x="1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5102551" y="1586787"/>
              <a:ext cx="22168" cy="22168"/>
            </a:xfrm>
            <a:custGeom>
              <a:avLst/>
              <a:gdLst/>
              <a:ahLst/>
              <a:cxnLst/>
              <a:rect l="l" t="t" r="r" b="b"/>
              <a:pathLst>
                <a:path w="564" h="564" extrusionOk="0">
                  <a:moveTo>
                    <a:pt x="0" y="1"/>
                  </a:moveTo>
                  <a:lnTo>
                    <a:pt x="0" y="563"/>
                  </a:lnTo>
                  <a:lnTo>
                    <a:pt x="564" y="563"/>
                  </a:lnTo>
                  <a:lnTo>
                    <a:pt x="5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4980156" y="1679193"/>
              <a:ext cx="104158" cy="82108"/>
            </a:xfrm>
            <a:custGeom>
              <a:avLst/>
              <a:gdLst/>
              <a:ahLst/>
              <a:cxnLst/>
              <a:rect l="l" t="t" r="r" b="b"/>
              <a:pathLst>
                <a:path w="2650" h="2089" extrusionOk="0">
                  <a:moveTo>
                    <a:pt x="1607" y="0"/>
                  </a:moveTo>
                  <a:lnTo>
                    <a:pt x="1209" y="399"/>
                  </a:lnTo>
                  <a:lnTo>
                    <a:pt x="1573" y="763"/>
                  </a:lnTo>
                  <a:lnTo>
                    <a:pt x="1" y="763"/>
                  </a:lnTo>
                  <a:lnTo>
                    <a:pt x="1" y="1327"/>
                  </a:lnTo>
                  <a:lnTo>
                    <a:pt x="1573" y="1327"/>
                  </a:lnTo>
                  <a:lnTo>
                    <a:pt x="1209" y="1691"/>
                  </a:lnTo>
                  <a:lnTo>
                    <a:pt x="1607" y="2088"/>
                  </a:lnTo>
                  <a:lnTo>
                    <a:pt x="2650" y="1045"/>
                  </a:lnTo>
                  <a:lnTo>
                    <a:pt x="1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52"/>
          <p:cNvGrpSpPr/>
          <p:nvPr/>
        </p:nvGrpSpPr>
        <p:grpSpPr>
          <a:xfrm>
            <a:off x="4791492" y="3816402"/>
            <a:ext cx="377485" cy="377485"/>
            <a:chOff x="4791492" y="3816402"/>
            <a:chExt cx="377485" cy="377485"/>
          </a:xfrm>
        </p:grpSpPr>
        <p:sp>
          <p:nvSpPr>
            <p:cNvPr id="1226" name="Google Shape;1226;p52"/>
            <p:cNvSpPr/>
            <p:nvPr/>
          </p:nvSpPr>
          <p:spPr>
            <a:xfrm>
              <a:off x="4791492" y="3816402"/>
              <a:ext cx="196132" cy="196171"/>
            </a:xfrm>
            <a:custGeom>
              <a:avLst/>
              <a:gdLst/>
              <a:ahLst/>
              <a:cxnLst/>
              <a:rect l="l" t="t" r="r" b="b"/>
              <a:pathLst>
                <a:path w="4990" h="4991" extrusionOk="0">
                  <a:moveTo>
                    <a:pt x="4802" y="1"/>
                  </a:moveTo>
                  <a:cubicBezTo>
                    <a:pt x="2148" y="1"/>
                    <a:pt x="0" y="2147"/>
                    <a:pt x="0" y="4802"/>
                  </a:cubicBezTo>
                  <a:lnTo>
                    <a:pt x="671" y="4990"/>
                  </a:lnTo>
                  <a:lnTo>
                    <a:pt x="1412" y="4802"/>
                  </a:lnTo>
                  <a:lnTo>
                    <a:pt x="4802" y="1412"/>
                  </a:lnTo>
                  <a:lnTo>
                    <a:pt x="4990" y="760"/>
                  </a:lnTo>
                  <a:lnTo>
                    <a:pt x="4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4980195" y="3816402"/>
              <a:ext cx="188782" cy="196171"/>
            </a:xfrm>
            <a:custGeom>
              <a:avLst/>
              <a:gdLst/>
              <a:ahLst/>
              <a:cxnLst/>
              <a:rect l="l" t="t" r="r" b="b"/>
              <a:pathLst>
                <a:path w="4803" h="4991" extrusionOk="0">
                  <a:moveTo>
                    <a:pt x="1" y="1"/>
                  </a:moveTo>
                  <a:lnTo>
                    <a:pt x="1" y="1412"/>
                  </a:lnTo>
                  <a:lnTo>
                    <a:pt x="3390" y="4802"/>
                  </a:lnTo>
                  <a:cubicBezTo>
                    <a:pt x="3652" y="4868"/>
                    <a:pt x="3848" y="4917"/>
                    <a:pt x="4143" y="4990"/>
                  </a:cubicBezTo>
                  <a:lnTo>
                    <a:pt x="4802" y="4802"/>
                  </a:lnTo>
                  <a:cubicBezTo>
                    <a:pt x="4802" y="2149"/>
                    <a:pt x="2655"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4791492" y="4005145"/>
              <a:ext cx="196132" cy="188743"/>
            </a:xfrm>
            <a:custGeom>
              <a:avLst/>
              <a:gdLst/>
              <a:ahLst/>
              <a:cxnLst/>
              <a:rect l="l" t="t" r="r" b="b"/>
              <a:pathLst>
                <a:path w="4990" h="4802" extrusionOk="0">
                  <a:moveTo>
                    <a:pt x="0" y="0"/>
                  </a:moveTo>
                  <a:cubicBezTo>
                    <a:pt x="0" y="2654"/>
                    <a:pt x="2146" y="4802"/>
                    <a:pt x="4802" y="4802"/>
                  </a:cubicBezTo>
                  <a:lnTo>
                    <a:pt x="4990" y="4168"/>
                  </a:lnTo>
                  <a:lnTo>
                    <a:pt x="4802" y="3389"/>
                  </a:lnTo>
                  <a:lnTo>
                    <a:pt x="1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4980195" y="4005145"/>
              <a:ext cx="188782" cy="188743"/>
            </a:xfrm>
            <a:custGeom>
              <a:avLst/>
              <a:gdLst/>
              <a:ahLst/>
              <a:cxnLst/>
              <a:rect l="l" t="t" r="r" b="b"/>
              <a:pathLst>
                <a:path w="4803" h="4802" extrusionOk="0">
                  <a:moveTo>
                    <a:pt x="3390" y="0"/>
                  </a:moveTo>
                  <a:lnTo>
                    <a:pt x="1" y="3389"/>
                  </a:lnTo>
                  <a:lnTo>
                    <a:pt x="1" y="4802"/>
                  </a:lnTo>
                  <a:cubicBezTo>
                    <a:pt x="2654" y="4802"/>
                    <a:pt x="4802" y="2655"/>
                    <a:pt x="48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4846951" y="3871901"/>
              <a:ext cx="140673" cy="266488"/>
            </a:xfrm>
            <a:custGeom>
              <a:avLst/>
              <a:gdLst/>
              <a:ahLst/>
              <a:cxnLst/>
              <a:rect l="l" t="t" r="r" b="b"/>
              <a:pathLst>
                <a:path w="3579" h="6780" extrusionOk="0">
                  <a:moveTo>
                    <a:pt x="3391" y="0"/>
                  </a:moveTo>
                  <a:cubicBezTo>
                    <a:pt x="1520" y="0"/>
                    <a:pt x="1" y="1521"/>
                    <a:pt x="1" y="3390"/>
                  </a:cubicBezTo>
                  <a:cubicBezTo>
                    <a:pt x="1" y="5259"/>
                    <a:pt x="1521" y="6779"/>
                    <a:pt x="3391" y="6779"/>
                  </a:cubicBezTo>
                  <a:lnTo>
                    <a:pt x="3579" y="3343"/>
                  </a:lnTo>
                  <a:lnTo>
                    <a:pt x="3391"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4980195" y="3871901"/>
              <a:ext cx="133244" cy="266488"/>
            </a:xfrm>
            <a:custGeom>
              <a:avLst/>
              <a:gdLst/>
              <a:ahLst/>
              <a:cxnLst/>
              <a:rect l="l" t="t" r="r" b="b"/>
              <a:pathLst>
                <a:path w="3390" h="6780" extrusionOk="0">
                  <a:moveTo>
                    <a:pt x="1" y="0"/>
                  </a:moveTo>
                  <a:lnTo>
                    <a:pt x="1" y="6779"/>
                  </a:lnTo>
                  <a:cubicBezTo>
                    <a:pt x="1869" y="6779"/>
                    <a:pt x="3390" y="5259"/>
                    <a:pt x="3390" y="3390"/>
                  </a:cubicBezTo>
                  <a:cubicBezTo>
                    <a:pt x="3390" y="1521"/>
                    <a:pt x="1869" y="0"/>
                    <a:pt x="1" y="0"/>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4972609" y="3960848"/>
              <a:ext cx="51883" cy="63006"/>
            </a:xfrm>
            <a:custGeom>
              <a:avLst/>
              <a:gdLst/>
              <a:ahLst/>
              <a:cxnLst/>
              <a:rect l="l" t="t" r="r" b="b"/>
              <a:pathLst>
                <a:path w="1320" h="1603" extrusionOk="0">
                  <a:moveTo>
                    <a:pt x="190" y="1"/>
                  </a:moveTo>
                  <a:lnTo>
                    <a:pt x="1" y="801"/>
                  </a:lnTo>
                  <a:lnTo>
                    <a:pt x="190" y="1413"/>
                  </a:lnTo>
                  <a:lnTo>
                    <a:pt x="754" y="1602"/>
                  </a:lnTo>
                  <a:lnTo>
                    <a:pt x="1318" y="1413"/>
                  </a:lnTo>
                  <a:lnTo>
                    <a:pt x="1320" y="1413"/>
                  </a:lnTo>
                  <a:lnTo>
                    <a:pt x="13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4935898" y="3938798"/>
              <a:ext cx="44336" cy="85135"/>
            </a:xfrm>
            <a:custGeom>
              <a:avLst/>
              <a:gdLst/>
              <a:ahLst/>
              <a:cxnLst/>
              <a:rect l="l" t="t" r="r" b="b"/>
              <a:pathLst>
                <a:path w="1128" h="2166" extrusionOk="0">
                  <a:moveTo>
                    <a:pt x="1" y="0"/>
                  </a:moveTo>
                  <a:lnTo>
                    <a:pt x="1" y="1977"/>
                  </a:lnTo>
                  <a:lnTo>
                    <a:pt x="564" y="2165"/>
                  </a:lnTo>
                  <a:lnTo>
                    <a:pt x="1128" y="1977"/>
                  </a:lnTo>
                  <a:lnTo>
                    <a:pt x="1126" y="1977"/>
                  </a:lnTo>
                  <a:lnTo>
                    <a:pt x="1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4902725" y="4016229"/>
              <a:ext cx="84820" cy="22129"/>
            </a:xfrm>
            <a:custGeom>
              <a:avLst/>
              <a:gdLst/>
              <a:ahLst/>
              <a:cxnLst/>
              <a:rect l="l" t="t" r="r" b="b"/>
              <a:pathLst>
                <a:path w="2158" h="563" extrusionOk="0">
                  <a:moveTo>
                    <a:pt x="1" y="0"/>
                  </a:moveTo>
                  <a:lnTo>
                    <a:pt x="1" y="562"/>
                  </a:lnTo>
                  <a:lnTo>
                    <a:pt x="1971" y="562"/>
                  </a:lnTo>
                  <a:lnTo>
                    <a:pt x="2157" y="282"/>
                  </a:lnTo>
                  <a:lnTo>
                    <a:pt x="1971"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4980195" y="4016150"/>
              <a:ext cx="77431" cy="22207"/>
            </a:xfrm>
            <a:custGeom>
              <a:avLst/>
              <a:gdLst/>
              <a:ahLst/>
              <a:cxnLst/>
              <a:rect l="l" t="t" r="r" b="b"/>
              <a:pathLst>
                <a:path w="1970" h="565" extrusionOk="0">
                  <a:moveTo>
                    <a:pt x="1" y="1"/>
                  </a:moveTo>
                  <a:lnTo>
                    <a:pt x="1" y="564"/>
                  </a:lnTo>
                  <a:lnTo>
                    <a:pt x="1969" y="564"/>
                  </a:lnTo>
                  <a:lnTo>
                    <a:pt x="1969"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4947021" y="4060447"/>
              <a:ext cx="40563" cy="22129"/>
            </a:xfrm>
            <a:custGeom>
              <a:avLst/>
              <a:gdLst/>
              <a:ahLst/>
              <a:cxnLst/>
              <a:rect l="l" t="t" r="r" b="b"/>
              <a:pathLst>
                <a:path w="1032" h="563" extrusionOk="0">
                  <a:moveTo>
                    <a:pt x="1" y="1"/>
                  </a:moveTo>
                  <a:lnTo>
                    <a:pt x="1" y="562"/>
                  </a:lnTo>
                  <a:lnTo>
                    <a:pt x="845" y="562"/>
                  </a:lnTo>
                  <a:lnTo>
                    <a:pt x="1031" y="281"/>
                  </a:lnTo>
                  <a:lnTo>
                    <a:pt x="845"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4980195" y="4060368"/>
              <a:ext cx="33213" cy="22207"/>
            </a:xfrm>
            <a:custGeom>
              <a:avLst/>
              <a:gdLst/>
              <a:ahLst/>
              <a:cxnLst/>
              <a:rect l="l" t="t" r="r" b="b"/>
              <a:pathLst>
                <a:path w="845" h="565" extrusionOk="0">
                  <a:moveTo>
                    <a:pt x="1" y="1"/>
                  </a:moveTo>
                  <a:lnTo>
                    <a:pt x="1" y="564"/>
                  </a:lnTo>
                  <a:lnTo>
                    <a:pt x="845" y="564"/>
                  </a:lnTo>
                  <a:lnTo>
                    <a:pt x="845"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52"/>
          <p:cNvGrpSpPr/>
          <p:nvPr/>
        </p:nvGrpSpPr>
        <p:grpSpPr>
          <a:xfrm>
            <a:off x="4017694" y="3816402"/>
            <a:ext cx="292154" cy="377485"/>
            <a:chOff x="4017694" y="3816402"/>
            <a:chExt cx="292154" cy="377485"/>
          </a:xfrm>
        </p:grpSpPr>
        <p:sp>
          <p:nvSpPr>
            <p:cNvPr id="1239" name="Google Shape;1239;p52"/>
            <p:cNvSpPr/>
            <p:nvPr/>
          </p:nvSpPr>
          <p:spPr>
            <a:xfrm>
              <a:off x="4017694" y="3816402"/>
              <a:ext cx="153565" cy="258116"/>
            </a:xfrm>
            <a:custGeom>
              <a:avLst/>
              <a:gdLst/>
              <a:ahLst/>
              <a:cxnLst/>
              <a:rect l="l" t="t" r="r" b="b"/>
              <a:pathLst>
                <a:path w="3907" h="6567" extrusionOk="0">
                  <a:moveTo>
                    <a:pt x="991" y="1"/>
                  </a:moveTo>
                  <a:lnTo>
                    <a:pt x="1" y="2311"/>
                  </a:lnTo>
                  <a:lnTo>
                    <a:pt x="3593" y="6503"/>
                  </a:lnTo>
                  <a:lnTo>
                    <a:pt x="3659" y="6566"/>
                  </a:lnTo>
                  <a:lnTo>
                    <a:pt x="3719" y="6498"/>
                  </a:lnTo>
                  <a:lnTo>
                    <a:pt x="3906" y="3280"/>
                  </a:lnTo>
                  <a:lnTo>
                    <a:pt x="3719" y="2"/>
                  </a:lnTo>
                  <a:lnTo>
                    <a:pt x="991" y="2"/>
                  </a:lnTo>
                  <a:lnTo>
                    <a:pt x="9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4163673" y="3816402"/>
              <a:ext cx="146175" cy="257684"/>
            </a:xfrm>
            <a:custGeom>
              <a:avLst/>
              <a:gdLst/>
              <a:ahLst/>
              <a:cxnLst/>
              <a:rect l="l" t="t" r="r" b="b"/>
              <a:pathLst>
                <a:path w="3719" h="6556" extrusionOk="0">
                  <a:moveTo>
                    <a:pt x="0" y="1"/>
                  </a:moveTo>
                  <a:lnTo>
                    <a:pt x="0" y="6497"/>
                  </a:lnTo>
                  <a:lnTo>
                    <a:pt x="50" y="6556"/>
                  </a:lnTo>
                  <a:lnTo>
                    <a:pt x="126" y="6502"/>
                  </a:lnTo>
                  <a:lnTo>
                    <a:pt x="3719" y="2309"/>
                  </a:lnTo>
                  <a:lnTo>
                    <a:pt x="2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163712" y="4071688"/>
              <a:ext cx="54398" cy="51883"/>
            </a:xfrm>
            <a:custGeom>
              <a:avLst/>
              <a:gdLst/>
              <a:ahLst/>
              <a:cxnLst/>
              <a:rect l="l" t="t" r="r" b="b"/>
              <a:pathLst>
                <a:path w="1384" h="1320" extrusionOk="0">
                  <a:moveTo>
                    <a:pt x="1" y="1"/>
                  </a:moveTo>
                  <a:lnTo>
                    <a:pt x="1" y="1131"/>
                  </a:lnTo>
                  <a:lnTo>
                    <a:pt x="693" y="1320"/>
                  </a:lnTo>
                  <a:lnTo>
                    <a:pt x="1384" y="1131"/>
                  </a:lnTo>
                  <a:cubicBezTo>
                    <a:pt x="1254" y="486"/>
                    <a:pt x="684"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109353" y="4071688"/>
              <a:ext cx="54398" cy="51843"/>
            </a:xfrm>
            <a:custGeom>
              <a:avLst/>
              <a:gdLst/>
              <a:ahLst/>
              <a:cxnLst/>
              <a:rect l="l" t="t" r="r" b="b"/>
              <a:pathLst>
                <a:path w="1384" h="1319" extrusionOk="0">
                  <a:moveTo>
                    <a:pt x="1384" y="1"/>
                  </a:moveTo>
                  <a:cubicBezTo>
                    <a:pt x="702" y="1"/>
                    <a:pt x="132" y="485"/>
                    <a:pt x="0" y="1129"/>
                  </a:cubicBezTo>
                  <a:lnTo>
                    <a:pt x="711" y="1319"/>
                  </a:lnTo>
                  <a:lnTo>
                    <a:pt x="1384" y="1131"/>
                  </a:lnTo>
                  <a:lnTo>
                    <a:pt x="13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4075237" y="4116456"/>
              <a:ext cx="96219" cy="29597"/>
            </a:xfrm>
            <a:custGeom>
              <a:avLst/>
              <a:gdLst/>
              <a:ahLst/>
              <a:cxnLst/>
              <a:rect l="l" t="t" r="r" b="b"/>
              <a:pathLst>
                <a:path w="2448" h="753" extrusionOk="0">
                  <a:moveTo>
                    <a:pt x="0" y="0"/>
                  </a:moveTo>
                  <a:lnTo>
                    <a:pt x="0" y="565"/>
                  </a:lnTo>
                  <a:lnTo>
                    <a:pt x="1224" y="752"/>
                  </a:lnTo>
                  <a:lnTo>
                    <a:pt x="2260" y="565"/>
                  </a:lnTo>
                  <a:lnTo>
                    <a:pt x="2448" y="282"/>
                  </a:lnTo>
                  <a:lnTo>
                    <a:pt x="2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163673" y="4116456"/>
              <a:ext cx="88436" cy="29597"/>
            </a:xfrm>
            <a:custGeom>
              <a:avLst/>
              <a:gdLst/>
              <a:ahLst/>
              <a:cxnLst/>
              <a:rect l="l" t="t" r="r" b="b"/>
              <a:pathLst>
                <a:path w="2250" h="753" extrusionOk="0">
                  <a:moveTo>
                    <a:pt x="0" y="0"/>
                  </a:moveTo>
                  <a:lnTo>
                    <a:pt x="0" y="565"/>
                  </a:lnTo>
                  <a:lnTo>
                    <a:pt x="1125" y="752"/>
                  </a:lnTo>
                  <a:lnTo>
                    <a:pt x="2250" y="565"/>
                  </a:lnTo>
                  <a:lnTo>
                    <a:pt x="2250"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4075237" y="4138546"/>
              <a:ext cx="96219" cy="40799"/>
            </a:xfrm>
            <a:custGeom>
              <a:avLst/>
              <a:gdLst/>
              <a:ahLst/>
              <a:cxnLst/>
              <a:rect l="l" t="t" r="r" b="b"/>
              <a:pathLst>
                <a:path w="2448" h="1038" extrusionOk="0">
                  <a:moveTo>
                    <a:pt x="0" y="1"/>
                  </a:moveTo>
                  <a:lnTo>
                    <a:pt x="0" y="849"/>
                  </a:lnTo>
                  <a:lnTo>
                    <a:pt x="1158" y="1038"/>
                  </a:lnTo>
                  <a:lnTo>
                    <a:pt x="2260" y="849"/>
                  </a:lnTo>
                  <a:lnTo>
                    <a:pt x="2448" y="430"/>
                  </a:lnTo>
                  <a:lnTo>
                    <a:pt x="2260"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4163673" y="4138546"/>
              <a:ext cx="88436" cy="40799"/>
            </a:xfrm>
            <a:custGeom>
              <a:avLst/>
              <a:gdLst/>
              <a:ahLst/>
              <a:cxnLst/>
              <a:rect l="l" t="t" r="r" b="b"/>
              <a:pathLst>
                <a:path w="2250" h="1038" extrusionOk="0">
                  <a:moveTo>
                    <a:pt x="0" y="1"/>
                  </a:moveTo>
                  <a:lnTo>
                    <a:pt x="0" y="849"/>
                  </a:lnTo>
                  <a:lnTo>
                    <a:pt x="1125" y="1038"/>
                  </a:lnTo>
                  <a:lnTo>
                    <a:pt x="2250" y="849"/>
                  </a:lnTo>
                  <a:lnTo>
                    <a:pt x="2250"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053108" y="4171798"/>
              <a:ext cx="121649" cy="22089"/>
            </a:xfrm>
            <a:custGeom>
              <a:avLst/>
              <a:gdLst/>
              <a:ahLst/>
              <a:cxnLst/>
              <a:rect l="l" t="t" r="r" b="b"/>
              <a:pathLst>
                <a:path w="3095" h="562" extrusionOk="0">
                  <a:moveTo>
                    <a:pt x="1" y="1"/>
                  </a:moveTo>
                  <a:lnTo>
                    <a:pt x="1" y="562"/>
                  </a:lnTo>
                  <a:lnTo>
                    <a:pt x="2813" y="562"/>
                  </a:lnTo>
                  <a:lnTo>
                    <a:pt x="3094" y="281"/>
                  </a:lnTo>
                  <a:lnTo>
                    <a:pt x="28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163712" y="4171719"/>
              <a:ext cx="113591" cy="22168"/>
            </a:xfrm>
            <a:custGeom>
              <a:avLst/>
              <a:gdLst/>
              <a:ahLst/>
              <a:cxnLst/>
              <a:rect l="l" t="t" r="r" b="b"/>
              <a:pathLst>
                <a:path w="2890" h="564" extrusionOk="0">
                  <a:moveTo>
                    <a:pt x="1" y="1"/>
                  </a:moveTo>
                  <a:lnTo>
                    <a:pt x="1" y="564"/>
                  </a:lnTo>
                  <a:lnTo>
                    <a:pt x="2889" y="564"/>
                  </a:lnTo>
                  <a:lnTo>
                    <a:pt x="28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134194" y="3916630"/>
              <a:ext cx="37143" cy="103962"/>
            </a:xfrm>
            <a:custGeom>
              <a:avLst/>
              <a:gdLst/>
              <a:ahLst/>
              <a:cxnLst/>
              <a:rect l="l" t="t" r="r" b="b"/>
              <a:pathLst>
                <a:path w="945" h="2645" extrusionOk="0">
                  <a:moveTo>
                    <a:pt x="0" y="1"/>
                  </a:moveTo>
                  <a:lnTo>
                    <a:pt x="756" y="2645"/>
                  </a:lnTo>
                  <a:lnTo>
                    <a:pt x="945" y="886"/>
                  </a:lnTo>
                  <a:lnTo>
                    <a:pt x="7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4163673" y="3916630"/>
              <a:ext cx="29715" cy="103962"/>
            </a:xfrm>
            <a:custGeom>
              <a:avLst/>
              <a:gdLst/>
              <a:ahLst/>
              <a:cxnLst/>
              <a:rect l="l" t="t" r="r" b="b"/>
              <a:pathLst>
                <a:path w="756" h="2645" extrusionOk="0">
                  <a:moveTo>
                    <a:pt x="0" y="1"/>
                  </a:moveTo>
                  <a:lnTo>
                    <a:pt x="0" y="2645"/>
                  </a:lnTo>
                  <a:lnTo>
                    <a:pt x="7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4138596" y="3849576"/>
              <a:ext cx="32741" cy="44257"/>
            </a:xfrm>
            <a:custGeom>
              <a:avLst/>
              <a:gdLst/>
              <a:ahLst/>
              <a:cxnLst/>
              <a:rect l="l" t="t" r="r" b="b"/>
              <a:pathLst>
                <a:path w="833" h="1126" extrusionOk="0">
                  <a:moveTo>
                    <a:pt x="644" y="1"/>
                  </a:moveTo>
                  <a:lnTo>
                    <a:pt x="0" y="1125"/>
                  </a:lnTo>
                  <a:lnTo>
                    <a:pt x="644" y="1125"/>
                  </a:lnTo>
                  <a:lnTo>
                    <a:pt x="833" y="655"/>
                  </a:lnTo>
                  <a:lnTo>
                    <a:pt x="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4163673" y="3849576"/>
              <a:ext cx="25352" cy="44257"/>
            </a:xfrm>
            <a:custGeom>
              <a:avLst/>
              <a:gdLst/>
              <a:ahLst/>
              <a:cxnLst/>
              <a:rect l="l" t="t" r="r" b="b"/>
              <a:pathLst>
                <a:path w="645" h="1126" extrusionOk="0">
                  <a:moveTo>
                    <a:pt x="0" y="1"/>
                  </a:moveTo>
                  <a:lnTo>
                    <a:pt x="0" y="1125"/>
                  </a:lnTo>
                  <a:lnTo>
                    <a:pt x="644" y="11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183011" y="3838531"/>
              <a:ext cx="59233" cy="46065"/>
            </a:xfrm>
            <a:custGeom>
              <a:avLst/>
              <a:gdLst/>
              <a:ahLst/>
              <a:cxnLst/>
              <a:rect l="l" t="t" r="r" b="b"/>
              <a:pathLst>
                <a:path w="1507" h="1172" extrusionOk="0">
                  <a:moveTo>
                    <a:pt x="0" y="0"/>
                  </a:moveTo>
                  <a:lnTo>
                    <a:pt x="670" y="1171"/>
                  </a:lnTo>
                  <a:lnTo>
                    <a:pt x="1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085534" y="3838531"/>
              <a:ext cx="59272" cy="46065"/>
            </a:xfrm>
            <a:custGeom>
              <a:avLst/>
              <a:gdLst/>
              <a:ahLst/>
              <a:cxnLst/>
              <a:rect l="l" t="t" r="r" b="b"/>
              <a:pathLst>
                <a:path w="1508" h="1172" extrusionOk="0">
                  <a:moveTo>
                    <a:pt x="1" y="0"/>
                  </a:moveTo>
                  <a:lnTo>
                    <a:pt x="838" y="1171"/>
                  </a:lnTo>
                  <a:lnTo>
                    <a:pt x="1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047526" y="3849654"/>
              <a:ext cx="50428" cy="44179"/>
            </a:xfrm>
            <a:custGeom>
              <a:avLst/>
              <a:gdLst/>
              <a:ahLst/>
              <a:cxnLst/>
              <a:rect l="l" t="t" r="r" b="b"/>
              <a:pathLst>
                <a:path w="1283" h="1124" extrusionOk="0">
                  <a:moveTo>
                    <a:pt x="481" y="1"/>
                  </a:moveTo>
                  <a:lnTo>
                    <a:pt x="0" y="1123"/>
                  </a:lnTo>
                  <a:lnTo>
                    <a:pt x="1282" y="1123"/>
                  </a:lnTo>
                  <a:lnTo>
                    <a:pt x="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054798" y="3916630"/>
              <a:ext cx="84506" cy="98577"/>
            </a:xfrm>
            <a:custGeom>
              <a:avLst/>
              <a:gdLst/>
              <a:ahLst/>
              <a:cxnLst/>
              <a:rect l="l" t="t" r="r" b="b"/>
              <a:pathLst>
                <a:path w="2150" h="2508" extrusionOk="0">
                  <a:moveTo>
                    <a:pt x="1" y="1"/>
                  </a:moveTo>
                  <a:lnTo>
                    <a:pt x="2149" y="2508"/>
                  </a:lnTo>
                  <a:lnTo>
                    <a:pt x="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4188514" y="3916630"/>
              <a:ext cx="84466" cy="98577"/>
            </a:xfrm>
            <a:custGeom>
              <a:avLst/>
              <a:gdLst/>
              <a:ahLst/>
              <a:cxnLst/>
              <a:rect l="l" t="t" r="r" b="b"/>
              <a:pathLst>
                <a:path w="2149" h="2508" extrusionOk="0">
                  <a:moveTo>
                    <a:pt x="716" y="1"/>
                  </a:moveTo>
                  <a:lnTo>
                    <a:pt x="0" y="2508"/>
                  </a:lnTo>
                  <a:lnTo>
                    <a:pt x="0" y="2508"/>
                  </a:lnTo>
                  <a:lnTo>
                    <a:pt x="2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4229823" y="3849654"/>
              <a:ext cx="50468" cy="44179"/>
            </a:xfrm>
            <a:custGeom>
              <a:avLst/>
              <a:gdLst/>
              <a:ahLst/>
              <a:cxnLst/>
              <a:rect l="l" t="t" r="r" b="b"/>
              <a:pathLst>
                <a:path w="1284" h="1124" extrusionOk="0">
                  <a:moveTo>
                    <a:pt x="802" y="1"/>
                  </a:moveTo>
                  <a:lnTo>
                    <a:pt x="0" y="1123"/>
                  </a:lnTo>
                  <a:lnTo>
                    <a:pt x="1283" y="1123"/>
                  </a:lnTo>
                  <a:lnTo>
                    <a:pt x="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52"/>
          <p:cNvSpPr/>
          <p:nvPr/>
        </p:nvSpPr>
        <p:spPr>
          <a:xfrm>
            <a:off x="4199558" y="2790463"/>
            <a:ext cx="70828" cy="22089"/>
          </a:xfrm>
          <a:custGeom>
            <a:avLst/>
            <a:gdLst/>
            <a:ahLst/>
            <a:cxnLst/>
            <a:rect l="l" t="t" r="r" b="b"/>
            <a:pathLst>
              <a:path w="1802" h="562" extrusionOk="0">
                <a:moveTo>
                  <a:pt x="187" y="0"/>
                </a:moveTo>
                <a:lnTo>
                  <a:pt x="0" y="281"/>
                </a:lnTo>
                <a:lnTo>
                  <a:pt x="187" y="562"/>
                </a:lnTo>
                <a:lnTo>
                  <a:pt x="1614" y="562"/>
                </a:lnTo>
                <a:lnTo>
                  <a:pt x="1801" y="271"/>
                </a:lnTo>
                <a:lnTo>
                  <a:pt x="16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4057274" y="2790384"/>
            <a:ext cx="70828" cy="22168"/>
          </a:xfrm>
          <a:custGeom>
            <a:avLst/>
            <a:gdLst/>
            <a:ahLst/>
            <a:cxnLst/>
            <a:rect l="l" t="t" r="r" b="b"/>
            <a:pathLst>
              <a:path w="1802" h="564" extrusionOk="0">
                <a:moveTo>
                  <a:pt x="187" y="0"/>
                </a:moveTo>
                <a:lnTo>
                  <a:pt x="0" y="313"/>
                </a:lnTo>
                <a:lnTo>
                  <a:pt x="187" y="564"/>
                </a:lnTo>
                <a:lnTo>
                  <a:pt x="1614" y="564"/>
                </a:lnTo>
                <a:lnTo>
                  <a:pt x="1801" y="294"/>
                </a:lnTo>
                <a:lnTo>
                  <a:pt x="1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4130578" y="2612765"/>
            <a:ext cx="40799" cy="53730"/>
          </a:xfrm>
          <a:custGeom>
            <a:avLst/>
            <a:gdLst/>
            <a:ahLst/>
            <a:cxnLst/>
            <a:rect l="l" t="t" r="r" b="b"/>
            <a:pathLst>
              <a:path w="1038" h="1367" extrusionOk="0">
                <a:moveTo>
                  <a:pt x="849" y="0"/>
                </a:moveTo>
                <a:cubicBezTo>
                  <a:pt x="380" y="0"/>
                  <a:pt x="1" y="381"/>
                  <a:pt x="1" y="847"/>
                </a:cubicBezTo>
                <a:lnTo>
                  <a:pt x="1" y="1229"/>
                </a:lnTo>
                <a:lnTo>
                  <a:pt x="444" y="1367"/>
                </a:lnTo>
                <a:lnTo>
                  <a:pt x="849" y="1130"/>
                </a:lnTo>
                <a:lnTo>
                  <a:pt x="1038" y="614"/>
                </a:lnTo>
                <a:lnTo>
                  <a:pt x="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4163751" y="2612844"/>
            <a:ext cx="33213" cy="53455"/>
          </a:xfrm>
          <a:custGeom>
            <a:avLst/>
            <a:gdLst/>
            <a:ahLst/>
            <a:cxnLst/>
            <a:rect l="l" t="t" r="r" b="b"/>
            <a:pathLst>
              <a:path w="845" h="1360" extrusionOk="0">
                <a:moveTo>
                  <a:pt x="1" y="0"/>
                </a:moveTo>
                <a:lnTo>
                  <a:pt x="1" y="1125"/>
                </a:lnTo>
                <a:lnTo>
                  <a:pt x="390" y="1359"/>
                </a:lnTo>
                <a:lnTo>
                  <a:pt x="845" y="1224"/>
                </a:lnTo>
                <a:lnTo>
                  <a:pt x="845" y="844"/>
                </a:lnTo>
                <a:cubicBezTo>
                  <a:pt x="845" y="380"/>
                  <a:pt x="469"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130578" y="2936756"/>
            <a:ext cx="40799" cy="53494"/>
          </a:xfrm>
          <a:custGeom>
            <a:avLst/>
            <a:gdLst/>
            <a:ahLst/>
            <a:cxnLst/>
            <a:rect l="l" t="t" r="r" b="b"/>
            <a:pathLst>
              <a:path w="1038" h="1361" extrusionOk="0">
                <a:moveTo>
                  <a:pt x="490" y="1"/>
                </a:moveTo>
                <a:lnTo>
                  <a:pt x="1" y="132"/>
                </a:lnTo>
                <a:lnTo>
                  <a:pt x="1" y="514"/>
                </a:lnTo>
                <a:cubicBezTo>
                  <a:pt x="1" y="981"/>
                  <a:pt x="382" y="1360"/>
                  <a:pt x="849" y="1360"/>
                </a:cubicBezTo>
                <a:lnTo>
                  <a:pt x="1038" y="746"/>
                </a:lnTo>
                <a:lnTo>
                  <a:pt x="849" y="231"/>
                </a:lnTo>
                <a:lnTo>
                  <a:pt x="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4163751" y="2936835"/>
            <a:ext cx="33213" cy="53258"/>
          </a:xfrm>
          <a:custGeom>
            <a:avLst/>
            <a:gdLst/>
            <a:ahLst/>
            <a:cxnLst/>
            <a:rect l="l" t="t" r="r" b="b"/>
            <a:pathLst>
              <a:path w="845" h="1355" extrusionOk="0">
                <a:moveTo>
                  <a:pt x="357" y="1"/>
                </a:moveTo>
                <a:lnTo>
                  <a:pt x="1" y="230"/>
                </a:lnTo>
                <a:lnTo>
                  <a:pt x="1" y="1354"/>
                </a:lnTo>
                <a:cubicBezTo>
                  <a:pt x="468" y="1354"/>
                  <a:pt x="845" y="978"/>
                  <a:pt x="845" y="510"/>
                </a:cubicBezTo>
                <a:lnTo>
                  <a:pt x="845" y="130"/>
                </a:lnTo>
                <a:lnTo>
                  <a:pt x="3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4239531" y="2658280"/>
            <a:ext cx="69963" cy="67526"/>
          </a:xfrm>
          <a:custGeom>
            <a:avLst/>
            <a:gdLst/>
            <a:ahLst/>
            <a:cxnLst/>
            <a:rect l="l" t="t" r="r" b="b"/>
            <a:pathLst>
              <a:path w="1780" h="1718" extrusionOk="0">
                <a:moveTo>
                  <a:pt x="869" y="1"/>
                </a:moveTo>
                <a:cubicBezTo>
                  <a:pt x="652" y="1"/>
                  <a:pt x="436" y="84"/>
                  <a:pt x="270" y="249"/>
                </a:cubicBezTo>
                <a:lnTo>
                  <a:pt x="0" y="520"/>
                </a:lnTo>
                <a:lnTo>
                  <a:pt x="615" y="1323"/>
                </a:lnTo>
                <a:lnTo>
                  <a:pt x="1199" y="1717"/>
                </a:lnTo>
                <a:lnTo>
                  <a:pt x="1469" y="1446"/>
                </a:lnTo>
                <a:cubicBezTo>
                  <a:pt x="1722" y="1195"/>
                  <a:pt x="1779" y="827"/>
                  <a:pt x="1653" y="523"/>
                </a:cubicBezTo>
                <a:cubicBezTo>
                  <a:pt x="1611" y="422"/>
                  <a:pt x="1549" y="330"/>
                  <a:pt x="1469" y="249"/>
                </a:cubicBezTo>
                <a:cubicBezTo>
                  <a:pt x="1303" y="84"/>
                  <a:pt x="1086" y="1"/>
                  <a:pt x="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4017340" y="2877170"/>
            <a:ext cx="70788" cy="67526"/>
          </a:xfrm>
          <a:custGeom>
            <a:avLst/>
            <a:gdLst/>
            <a:ahLst/>
            <a:cxnLst/>
            <a:rect l="l" t="t" r="r" b="b"/>
            <a:pathLst>
              <a:path w="1801" h="1718" extrusionOk="0">
                <a:moveTo>
                  <a:pt x="602" y="0"/>
                </a:moveTo>
                <a:lnTo>
                  <a:pt x="331" y="270"/>
                </a:lnTo>
                <a:cubicBezTo>
                  <a:pt x="0" y="602"/>
                  <a:pt x="0" y="1138"/>
                  <a:pt x="331" y="1469"/>
                </a:cubicBezTo>
                <a:cubicBezTo>
                  <a:pt x="497" y="1635"/>
                  <a:pt x="714" y="1718"/>
                  <a:pt x="931" y="1718"/>
                </a:cubicBezTo>
                <a:cubicBezTo>
                  <a:pt x="1148" y="1718"/>
                  <a:pt x="1364" y="1635"/>
                  <a:pt x="1530" y="1469"/>
                </a:cubicBezTo>
                <a:lnTo>
                  <a:pt x="1800" y="1199"/>
                </a:lnTo>
                <a:lnTo>
                  <a:pt x="1185" y="395"/>
                </a:lnTo>
                <a:lnTo>
                  <a:pt x="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4296877" y="2768295"/>
            <a:ext cx="56599" cy="66386"/>
          </a:xfrm>
          <a:custGeom>
            <a:avLst/>
            <a:gdLst/>
            <a:ahLst/>
            <a:cxnLst/>
            <a:rect l="l" t="t" r="r" b="b"/>
            <a:pathLst>
              <a:path w="1440" h="1689" extrusionOk="0">
                <a:moveTo>
                  <a:pt x="188" y="1"/>
                </a:moveTo>
                <a:lnTo>
                  <a:pt x="0" y="902"/>
                </a:lnTo>
                <a:lnTo>
                  <a:pt x="189" y="1689"/>
                </a:lnTo>
                <a:lnTo>
                  <a:pt x="551" y="1689"/>
                </a:lnTo>
                <a:cubicBezTo>
                  <a:pt x="1043" y="1689"/>
                  <a:pt x="1439" y="1287"/>
                  <a:pt x="1411" y="796"/>
                </a:cubicBezTo>
                <a:cubicBezTo>
                  <a:pt x="1386" y="353"/>
                  <a:pt x="1016" y="1"/>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974105" y="2768295"/>
            <a:ext cx="56560" cy="66386"/>
          </a:xfrm>
          <a:custGeom>
            <a:avLst/>
            <a:gdLst/>
            <a:ahLst/>
            <a:cxnLst/>
            <a:rect l="l" t="t" r="r" b="b"/>
            <a:pathLst>
              <a:path w="1439" h="1689" extrusionOk="0">
                <a:moveTo>
                  <a:pt x="872" y="1"/>
                </a:moveTo>
                <a:cubicBezTo>
                  <a:pt x="424" y="1"/>
                  <a:pt x="55" y="353"/>
                  <a:pt x="29" y="796"/>
                </a:cubicBezTo>
                <a:cubicBezTo>
                  <a:pt x="1" y="1287"/>
                  <a:pt x="397" y="1689"/>
                  <a:pt x="889" y="1689"/>
                </a:cubicBezTo>
                <a:lnTo>
                  <a:pt x="1252" y="1689"/>
                </a:lnTo>
                <a:lnTo>
                  <a:pt x="1439" y="845"/>
                </a:lnTo>
                <a:lnTo>
                  <a:pt x="12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4239531" y="2877209"/>
            <a:ext cx="70788" cy="67565"/>
          </a:xfrm>
          <a:custGeom>
            <a:avLst/>
            <a:gdLst/>
            <a:ahLst/>
            <a:cxnLst/>
            <a:rect l="l" t="t" r="r" b="b"/>
            <a:pathLst>
              <a:path w="1801" h="1719" extrusionOk="0">
                <a:moveTo>
                  <a:pt x="1199" y="0"/>
                </a:moveTo>
                <a:lnTo>
                  <a:pt x="661" y="350"/>
                </a:lnTo>
                <a:lnTo>
                  <a:pt x="0" y="1199"/>
                </a:lnTo>
                <a:lnTo>
                  <a:pt x="270" y="1470"/>
                </a:lnTo>
                <a:cubicBezTo>
                  <a:pt x="436" y="1636"/>
                  <a:pt x="653" y="1719"/>
                  <a:pt x="870" y="1719"/>
                </a:cubicBezTo>
                <a:cubicBezTo>
                  <a:pt x="1087" y="1719"/>
                  <a:pt x="1304" y="1636"/>
                  <a:pt x="1469" y="1470"/>
                </a:cubicBezTo>
                <a:cubicBezTo>
                  <a:pt x="1800" y="1139"/>
                  <a:pt x="1800" y="602"/>
                  <a:pt x="1469" y="271"/>
                </a:cubicBezTo>
                <a:lnTo>
                  <a:pt x="11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4017340" y="2658241"/>
            <a:ext cx="70788" cy="67565"/>
          </a:xfrm>
          <a:custGeom>
            <a:avLst/>
            <a:gdLst/>
            <a:ahLst/>
            <a:cxnLst/>
            <a:rect l="l" t="t" r="r" b="b"/>
            <a:pathLst>
              <a:path w="1801" h="1719" extrusionOk="0">
                <a:moveTo>
                  <a:pt x="930" y="0"/>
                </a:moveTo>
                <a:cubicBezTo>
                  <a:pt x="713" y="0"/>
                  <a:pt x="496" y="83"/>
                  <a:pt x="331" y="249"/>
                </a:cubicBezTo>
                <a:cubicBezTo>
                  <a:pt x="0" y="580"/>
                  <a:pt x="0" y="1116"/>
                  <a:pt x="331" y="1447"/>
                </a:cubicBezTo>
                <a:lnTo>
                  <a:pt x="602" y="1718"/>
                </a:lnTo>
                <a:lnTo>
                  <a:pt x="1218" y="1291"/>
                </a:lnTo>
                <a:lnTo>
                  <a:pt x="1800" y="519"/>
                </a:lnTo>
                <a:lnTo>
                  <a:pt x="1530" y="249"/>
                </a:lnTo>
                <a:cubicBezTo>
                  <a:pt x="1364" y="83"/>
                  <a:pt x="1147" y="0"/>
                  <a:pt x="9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4152707" y="2694441"/>
            <a:ext cx="18552" cy="70670"/>
          </a:xfrm>
          <a:custGeom>
            <a:avLst/>
            <a:gdLst/>
            <a:ahLst/>
            <a:cxnLst/>
            <a:rect l="l" t="t" r="r" b="b"/>
            <a:pathLst>
              <a:path w="472" h="1798" extrusionOk="0">
                <a:moveTo>
                  <a:pt x="142" y="1"/>
                </a:moveTo>
                <a:lnTo>
                  <a:pt x="1" y="197"/>
                </a:lnTo>
                <a:lnTo>
                  <a:pt x="1" y="1629"/>
                </a:lnTo>
                <a:lnTo>
                  <a:pt x="158" y="1798"/>
                </a:lnTo>
                <a:lnTo>
                  <a:pt x="284" y="1594"/>
                </a:lnTo>
                <a:lnTo>
                  <a:pt x="471" y="900"/>
                </a:lnTo>
                <a:lnTo>
                  <a:pt x="284" y="181"/>
                </a:lnTo>
                <a:lnTo>
                  <a:pt x="1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4163751" y="2694637"/>
            <a:ext cx="11163" cy="70474"/>
          </a:xfrm>
          <a:custGeom>
            <a:avLst/>
            <a:gdLst/>
            <a:ahLst/>
            <a:cxnLst/>
            <a:rect l="l" t="t" r="r" b="b"/>
            <a:pathLst>
              <a:path w="284" h="1793" extrusionOk="0">
                <a:moveTo>
                  <a:pt x="142" y="1"/>
                </a:moveTo>
                <a:lnTo>
                  <a:pt x="1" y="180"/>
                </a:lnTo>
                <a:lnTo>
                  <a:pt x="1" y="1587"/>
                </a:lnTo>
                <a:lnTo>
                  <a:pt x="142" y="1793"/>
                </a:lnTo>
                <a:lnTo>
                  <a:pt x="283" y="1623"/>
                </a:lnTo>
                <a:lnTo>
                  <a:pt x="283" y="196"/>
                </a:lnTo>
                <a:lnTo>
                  <a:pt x="1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4152707" y="2837786"/>
            <a:ext cx="18552" cy="70710"/>
          </a:xfrm>
          <a:custGeom>
            <a:avLst/>
            <a:gdLst/>
            <a:ahLst/>
            <a:cxnLst/>
            <a:rect l="l" t="t" r="r" b="b"/>
            <a:pathLst>
              <a:path w="472" h="1799" extrusionOk="0">
                <a:moveTo>
                  <a:pt x="143" y="0"/>
                </a:moveTo>
                <a:lnTo>
                  <a:pt x="1" y="170"/>
                </a:lnTo>
                <a:lnTo>
                  <a:pt x="1" y="1603"/>
                </a:lnTo>
                <a:lnTo>
                  <a:pt x="142" y="1799"/>
                </a:lnTo>
                <a:lnTo>
                  <a:pt x="284" y="1619"/>
                </a:lnTo>
                <a:lnTo>
                  <a:pt x="471" y="983"/>
                </a:lnTo>
                <a:lnTo>
                  <a:pt x="284" y="206"/>
                </a:lnTo>
                <a:lnTo>
                  <a:pt x="1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4163751" y="2837865"/>
            <a:ext cx="11163" cy="70552"/>
          </a:xfrm>
          <a:custGeom>
            <a:avLst/>
            <a:gdLst/>
            <a:ahLst/>
            <a:cxnLst/>
            <a:rect l="l" t="t" r="r" b="b"/>
            <a:pathLst>
              <a:path w="284" h="1795" extrusionOk="0">
                <a:moveTo>
                  <a:pt x="142" y="0"/>
                </a:moveTo>
                <a:lnTo>
                  <a:pt x="1" y="206"/>
                </a:lnTo>
                <a:lnTo>
                  <a:pt x="1" y="1613"/>
                </a:lnTo>
                <a:lnTo>
                  <a:pt x="105" y="1795"/>
                </a:lnTo>
                <a:lnTo>
                  <a:pt x="283" y="1598"/>
                </a:lnTo>
                <a:lnTo>
                  <a:pt x="283" y="171"/>
                </a:lnTo>
                <a:lnTo>
                  <a:pt x="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4019541" y="2657180"/>
            <a:ext cx="151717" cy="288656"/>
          </a:xfrm>
          <a:custGeom>
            <a:avLst/>
            <a:gdLst/>
            <a:ahLst/>
            <a:cxnLst/>
            <a:rect l="l" t="t" r="r" b="b"/>
            <a:pathLst>
              <a:path w="3860" h="7344" extrusionOk="0">
                <a:moveTo>
                  <a:pt x="3672" y="0"/>
                </a:moveTo>
                <a:cubicBezTo>
                  <a:pt x="1647" y="0"/>
                  <a:pt x="0" y="1647"/>
                  <a:pt x="0" y="3672"/>
                </a:cubicBezTo>
                <a:cubicBezTo>
                  <a:pt x="0" y="5697"/>
                  <a:pt x="1647" y="7344"/>
                  <a:pt x="3672" y="7344"/>
                </a:cubicBezTo>
                <a:lnTo>
                  <a:pt x="3859" y="6732"/>
                </a:lnTo>
                <a:lnTo>
                  <a:pt x="3672" y="6214"/>
                </a:lnTo>
                <a:cubicBezTo>
                  <a:pt x="2269" y="6214"/>
                  <a:pt x="1129" y="5073"/>
                  <a:pt x="1129" y="3672"/>
                </a:cubicBezTo>
                <a:cubicBezTo>
                  <a:pt x="1129" y="2270"/>
                  <a:pt x="2269" y="1129"/>
                  <a:pt x="3672" y="1129"/>
                </a:cubicBezTo>
                <a:lnTo>
                  <a:pt x="3859" y="490"/>
                </a:lnTo>
                <a:lnTo>
                  <a:pt x="3672" y="0"/>
                </a:lnTo>
                <a:close/>
              </a:path>
            </a:pathLst>
          </a:custGeom>
          <a:solidFill>
            <a:srgbClr val="FEE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4163751" y="2657180"/>
            <a:ext cx="144446" cy="288735"/>
          </a:xfrm>
          <a:custGeom>
            <a:avLst/>
            <a:gdLst/>
            <a:ahLst/>
            <a:cxnLst/>
            <a:rect l="l" t="t" r="r" b="b"/>
            <a:pathLst>
              <a:path w="3675" h="7346" extrusionOk="0">
                <a:moveTo>
                  <a:pt x="1" y="0"/>
                </a:moveTo>
                <a:lnTo>
                  <a:pt x="1" y="1130"/>
                </a:lnTo>
                <a:cubicBezTo>
                  <a:pt x="1403" y="1130"/>
                  <a:pt x="2543" y="2271"/>
                  <a:pt x="2543" y="3673"/>
                </a:cubicBezTo>
                <a:cubicBezTo>
                  <a:pt x="2543" y="5075"/>
                  <a:pt x="1403" y="6216"/>
                  <a:pt x="1" y="6216"/>
                </a:cubicBezTo>
                <a:lnTo>
                  <a:pt x="1" y="7346"/>
                </a:lnTo>
                <a:cubicBezTo>
                  <a:pt x="2025" y="7346"/>
                  <a:pt x="3672" y="5699"/>
                  <a:pt x="3672" y="3674"/>
                </a:cubicBezTo>
                <a:cubicBezTo>
                  <a:pt x="3674" y="1647"/>
                  <a:pt x="2026" y="0"/>
                  <a:pt x="1" y="0"/>
                </a:cubicBezTo>
                <a:close/>
              </a:path>
            </a:pathLst>
          </a:custGeom>
          <a:solidFill>
            <a:srgbClr val="FEC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4119376" y="2757054"/>
            <a:ext cx="51883" cy="88869"/>
          </a:xfrm>
          <a:custGeom>
            <a:avLst/>
            <a:gdLst/>
            <a:ahLst/>
            <a:cxnLst/>
            <a:rect l="l" t="t" r="r" b="b"/>
            <a:pathLst>
              <a:path w="1320" h="2261" extrusionOk="0">
                <a:moveTo>
                  <a:pt x="1132" y="1"/>
                </a:moveTo>
                <a:cubicBezTo>
                  <a:pt x="507" y="1"/>
                  <a:pt x="1" y="508"/>
                  <a:pt x="1" y="1131"/>
                </a:cubicBezTo>
                <a:cubicBezTo>
                  <a:pt x="1" y="1753"/>
                  <a:pt x="507" y="2261"/>
                  <a:pt x="1132" y="2261"/>
                </a:cubicBezTo>
                <a:lnTo>
                  <a:pt x="1319" y="1131"/>
                </a:lnTo>
                <a:lnTo>
                  <a:pt x="1132" y="1"/>
                </a:lnTo>
                <a:close/>
              </a:path>
            </a:pathLst>
          </a:custGeom>
          <a:solidFill>
            <a:srgbClr val="FEE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4163751" y="2757054"/>
            <a:ext cx="44493" cy="88829"/>
          </a:xfrm>
          <a:custGeom>
            <a:avLst/>
            <a:gdLst/>
            <a:ahLst/>
            <a:cxnLst/>
            <a:rect l="l" t="t" r="r" b="b"/>
            <a:pathLst>
              <a:path w="1132" h="2260" extrusionOk="0">
                <a:moveTo>
                  <a:pt x="1" y="1"/>
                </a:moveTo>
                <a:lnTo>
                  <a:pt x="1" y="2260"/>
                </a:lnTo>
                <a:cubicBezTo>
                  <a:pt x="623" y="2260"/>
                  <a:pt x="1132" y="1753"/>
                  <a:pt x="1132" y="1130"/>
                </a:cubicBezTo>
                <a:cubicBezTo>
                  <a:pt x="1132" y="505"/>
                  <a:pt x="625" y="1"/>
                  <a:pt x="1" y="1"/>
                </a:cubicBezTo>
                <a:close/>
              </a:path>
            </a:pathLst>
          </a:custGeom>
          <a:solidFill>
            <a:srgbClr val="FEC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9" name="Google Shape;1279;p52"/>
          <p:cNvGrpSpPr/>
          <p:nvPr/>
        </p:nvGrpSpPr>
        <p:grpSpPr>
          <a:xfrm>
            <a:off x="3975009" y="2016233"/>
            <a:ext cx="377642" cy="377682"/>
            <a:chOff x="3975009" y="2016233"/>
            <a:chExt cx="377642" cy="377682"/>
          </a:xfrm>
        </p:grpSpPr>
        <p:sp>
          <p:nvSpPr>
            <p:cNvPr id="1280" name="Google Shape;1280;p52"/>
            <p:cNvSpPr/>
            <p:nvPr/>
          </p:nvSpPr>
          <p:spPr>
            <a:xfrm>
              <a:off x="4052479" y="2060373"/>
              <a:ext cx="117601" cy="66386"/>
            </a:xfrm>
            <a:custGeom>
              <a:avLst/>
              <a:gdLst/>
              <a:ahLst/>
              <a:cxnLst/>
              <a:rect l="l" t="t" r="r" b="b"/>
              <a:pathLst>
                <a:path w="2992" h="1689" extrusionOk="0">
                  <a:moveTo>
                    <a:pt x="1" y="1"/>
                  </a:moveTo>
                  <a:lnTo>
                    <a:pt x="1" y="1689"/>
                  </a:lnTo>
                  <a:lnTo>
                    <a:pt x="845" y="1689"/>
                  </a:lnTo>
                  <a:lnTo>
                    <a:pt x="1126" y="1501"/>
                  </a:lnTo>
                  <a:lnTo>
                    <a:pt x="1406" y="1689"/>
                  </a:lnTo>
                  <a:lnTo>
                    <a:pt x="1970" y="1689"/>
                  </a:lnTo>
                  <a:lnTo>
                    <a:pt x="2250" y="1501"/>
                  </a:lnTo>
                  <a:lnTo>
                    <a:pt x="2531" y="1689"/>
                  </a:lnTo>
                  <a:lnTo>
                    <a:pt x="2804" y="1689"/>
                  </a:lnTo>
                  <a:lnTo>
                    <a:pt x="2992" y="845"/>
                  </a:lnTo>
                  <a:lnTo>
                    <a:pt x="2804" y="1"/>
                  </a:lnTo>
                  <a:lnTo>
                    <a:pt x="2531" y="1"/>
                  </a:lnTo>
                  <a:lnTo>
                    <a:pt x="2250" y="187"/>
                  </a:lnTo>
                  <a:lnTo>
                    <a:pt x="1970" y="1"/>
                  </a:lnTo>
                  <a:lnTo>
                    <a:pt x="1406" y="1"/>
                  </a:lnTo>
                  <a:lnTo>
                    <a:pt x="1126" y="187"/>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4163712" y="2060373"/>
              <a:ext cx="155687" cy="66386"/>
            </a:xfrm>
            <a:custGeom>
              <a:avLst/>
              <a:gdLst/>
              <a:ahLst/>
              <a:cxnLst/>
              <a:rect l="l" t="t" r="r" b="b"/>
              <a:pathLst>
                <a:path w="3961" h="1689" extrusionOk="0">
                  <a:moveTo>
                    <a:pt x="1" y="1"/>
                  </a:moveTo>
                  <a:lnTo>
                    <a:pt x="1" y="1689"/>
                  </a:lnTo>
                  <a:lnTo>
                    <a:pt x="291" y="1689"/>
                  </a:lnTo>
                  <a:lnTo>
                    <a:pt x="573" y="1501"/>
                  </a:lnTo>
                  <a:lnTo>
                    <a:pt x="855" y="1689"/>
                  </a:lnTo>
                  <a:lnTo>
                    <a:pt x="1420" y="1689"/>
                  </a:lnTo>
                  <a:lnTo>
                    <a:pt x="1702" y="1501"/>
                  </a:lnTo>
                  <a:lnTo>
                    <a:pt x="1984" y="1689"/>
                  </a:lnTo>
                  <a:lnTo>
                    <a:pt x="2549" y="1689"/>
                  </a:lnTo>
                  <a:lnTo>
                    <a:pt x="2831" y="1501"/>
                  </a:lnTo>
                  <a:lnTo>
                    <a:pt x="3113" y="1689"/>
                  </a:lnTo>
                  <a:lnTo>
                    <a:pt x="3960" y="1689"/>
                  </a:lnTo>
                  <a:lnTo>
                    <a:pt x="3960" y="1"/>
                  </a:lnTo>
                  <a:lnTo>
                    <a:pt x="3113" y="1"/>
                  </a:lnTo>
                  <a:lnTo>
                    <a:pt x="2831" y="187"/>
                  </a:lnTo>
                  <a:lnTo>
                    <a:pt x="2549" y="1"/>
                  </a:lnTo>
                  <a:lnTo>
                    <a:pt x="1984" y="1"/>
                  </a:lnTo>
                  <a:lnTo>
                    <a:pt x="1702" y="187"/>
                  </a:lnTo>
                  <a:lnTo>
                    <a:pt x="1420" y="1"/>
                  </a:lnTo>
                  <a:lnTo>
                    <a:pt x="855" y="1"/>
                  </a:lnTo>
                  <a:lnTo>
                    <a:pt x="573" y="187"/>
                  </a:lnTo>
                  <a:lnTo>
                    <a:pt x="291"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4052479" y="2149595"/>
              <a:ext cx="117601" cy="66386"/>
            </a:xfrm>
            <a:custGeom>
              <a:avLst/>
              <a:gdLst/>
              <a:ahLst/>
              <a:cxnLst/>
              <a:rect l="l" t="t" r="r" b="b"/>
              <a:pathLst>
                <a:path w="2992" h="1689" extrusionOk="0">
                  <a:moveTo>
                    <a:pt x="1" y="0"/>
                  </a:moveTo>
                  <a:lnTo>
                    <a:pt x="1" y="1688"/>
                  </a:lnTo>
                  <a:lnTo>
                    <a:pt x="845" y="1688"/>
                  </a:lnTo>
                  <a:lnTo>
                    <a:pt x="1126" y="1500"/>
                  </a:lnTo>
                  <a:lnTo>
                    <a:pt x="1406" y="1688"/>
                  </a:lnTo>
                  <a:lnTo>
                    <a:pt x="1970" y="1688"/>
                  </a:lnTo>
                  <a:lnTo>
                    <a:pt x="2250" y="1500"/>
                  </a:lnTo>
                  <a:lnTo>
                    <a:pt x="2531" y="1688"/>
                  </a:lnTo>
                  <a:lnTo>
                    <a:pt x="2804" y="1688"/>
                  </a:lnTo>
                  <a:lnTo>
                    <a:pt x="2992" y="844"/>
                  </a:lnTo>
                  <a:lnTo>
                    <a:pt x="2804" y="0"/>
                  </a:lnTo>
                  <a:lnTo>
                    <a:pt x="2531" y="0"/>
                  </a:lnTo>
                  <a:lnTo>
                    <a:pt x="2250" y="187"/>
                  </a:lnTo>
                  <a:lnTo>
                    <a:pt x="1970" y="0"/>
                  </a:lnTo>
                  <a:lnTo>
                    <a:pt x="1406" y="0"/>
                  </a:lnTo>
                  <a:lnTo>
                    <a:pt x="1126" y="187"/>
                  </a:lnTo>
                  <a:lnTo>
                    <a:pt x="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4163751" y="2149595"/>
              <a:ext cx="155648" cy="66386"/>
            </a:xfrm>
            <a:custGeom>
              <a:avLst/>
              <a:gdLst/>
              <a:ahLst/>
              <a:cxnLst/>
              <a:rect l="l" t="t" r="r" b="b"/>
              <a:pathLst>
                <a:path w="3960" h="1689" extrusionOk="0">
                  <a:moveTo>
                    <a:pt x="1" y="0"/>
                  </a:moveTo>
                  <a:lnTo>
                    <a:pt x="1" y="1688"/>
                  </a:lnTo>
                  <a:lnTo>
                    <a:pt x="291" y="1688"/>
                  </a:lnTo>
                  <a:lnTo>
                    <a:pt x="573" y="1500"/>
                  </a:lnTo>
                  <a:lnTo>
                    <a:pt x="855" y="1688"/>
                  </a:lnTo>
                  <a:lnTo>
                    <a:pt x="1420" y="1688"/>
                  </a:lnTo>
                  <a:lnTo>
                    <a:pt x="1702" y="1500"/>
                  </a:lnTo>
                  <a:lnTo>
                    <a:pt x="1984" y="1688"/>
                  </a:lnTo>
                  <a:lnTo>
                    <a:pt x="3959" y="1688"/>
                  </a:lnTo>
                  <a:lnTo>
                    <a:pt x="3959" y="0"/>
                  </a:lnTo>
                  <a:lnTo>
                    <a:pt x="1984" y="0"/>
                  </a:lnTo>
                  <a:lnTo>
                    <a:pt x="1702" y="187"/>
                  </a:lnTo>
                  <a:lnTo>
                    <a:pt x="1420" y="0"/>
                  </a:lnTo>
                  <a:lnTo>
                    <a:pt x="855" y="0"/>
                  </a:lnTo>
                  <a:lnTo>
                    <a:pt x="573" y="187"/>
                  </a:lnTo>
                  <a:lnTo>
                    <a:pt x="2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4052479" y="2238071"/>
              <a:ext cx="117601" cy="66386"/>
            </a:xfrm>
            <a:custGeom>
              <a:avLst/>
              <a:gdLst/>
              <a:ahLst/>
              <a:cxnLst/>
              <a:rect l="l" t="t" r="r" b="b"/>
              <a:pathLst>
                <a:path w="2992" h="1689" extrusionOk="0">
                  <a:moveTo>
                    <a:pt x="1" y="1"/>
                  </a:moveTo>
                  <a:lnTo>
                    <a:pt x="1" y="1689"/>
                  </a:lnTo>
                  <a:lnTo>
                    <a:pt x="845" y="1689"/>
                  </a:lnTo>
                  <a:lnTo>
                    <a:pt x="1126" y="1501"/>
                  </a:lnTo>
                  <a:lnTo>
                    <a:pt x="1406" y="1689"/>
                  </a:lnTo>
                  <a:lnTo>
                    <a:pt x="1970" y="1689"/>
                  </a:lnTo>
                  <a:lnTo>
                    <a:pt x="2250" y="1501"/>
                  </a:lnTo>
                  <a:lnTo>
                    <a:pt x="2531" y="1689"/>
                  </a:lnTo>
                  <a:lnTo>
                    <a:pt x="2804" y="1689"/>
                  </a:lnTo>
                  <a:lnTo>
                    <a:pt x="2992" y="845"/>
                  </a:lnTo>
                  <a:lnTo>
                    <a:pt x="2804" y="1"/>
                  </a:lnTo>
                  <a:lnTo>
                    <a:pt x="2531" y="1"/>
                  </a:lnTo>
                  <a:lnTo>
                    <a:pt x="2250" y="187"/>
                  </a:lnTo>
                  <a:lnTo>
                    <a:pt x="1970" y="1"/>
                  </a:lnTo>
                  <a:lnTo>
                    <a:pt x="1406" y="1"/>
                  </a:lnTo>
                  <a:lnTo>
                    <a:pt x="1126" y="187"/>
                  </a:lnTo>
                  <a:lnTo>
                    <a:pt x="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4163751" y="2238071"/>
              <a:ext cx="155648" cy="66386"/>
            </a:xfrm>
            <a:custGeom>
              <a:avLst/>
              <a:gdLst/>
              <a:ahLst/>
              <a:cxnLst/>
              <a:rect l="l" t="t" r="r" b="b"/>
              <a:pathLst>
                <a:path w="3960" h="1689" extrusionOk="0">
                  <a:moveTo>
                    <a:pt x="1" y="1"/>
                  </a:moveTo>
                  <a:lnTo>
                    <a:pt x="1" y="1689"/>
                  </a:lnTo>
                  <a:lnTo>
                    <a:pt x="291" y="1689"/>
                  </a:lnTo>
                  <a:lnTo>
                    <a:pt x="573" y="1501"/>
                  </a:lnTo>
                  <a:lnTo>
                    <a:pt x="855" y="1689"/>
                  </a:lnTo>
                  <a:lnTo>
                    <a:pt x="3959" y="1689"/>
                  </a:lnTo>
                  <a:lnTo>
                    <a:pt x="3959" y="1"/>
                  </a:lnTo>
                  <a:lnTo>
                    <a:pt x="855" y="1"/>
                  </a:lnTo>
                  <a:lnTo>
                    <a:pt x="573" y="187"/>
                  </a:lnTo>
                  <a:lnTo>
                    <a:pt x="2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3975009" y="2016233"/>
              <a:ext cx="196368" cy="377682"/>
            </a:xfrm>
            <a:custGeom>
              <a:avLst/>
              <a:gdLst/>
              <a:ahLst/>
              <a:cxnLst/>
              <a:rect l="l" t="t" r="r" b="b"/>
              <a:pathLst>
                <a:path w="4996" h="9609" extrusionOk="0">
                  <a:moveTo>
                    <a:pt x="564" y="0"/>
                  </a:moveTo>
                  <a:lnTo>
                    <a:pt x="564" y="562"/>
                  </a:lnTo>
                  <a:lnTo>
                    <a:pt x="1" y="562"/>
                  </a:lnTo>
                  <a:lnTo>
                    <a:pt x="1" y="1126"/>
                  </a:lnTo>
                  <a:lnTo>
                    <a:pt x="564" y="1126"/>
                  </a:lnTo>
                  <a:lnTo>
                    <a:pt x="564" y="1689"/>
                  </a:lnTo>
                  <a:lnTo>
                    <a:pt x="1" y="1689"/>
                  </a:lnTo>
                  <a:lnTo>
                    <a:pt x="1" y="2271"/>
                  </a:lnTo>
                  <a:lnTo>
                    <a:pt x="564" y="2271"/>
                  </a:lnTo>
                  <a:lnTo>
                    <a:pt x="564" y="2834"/>
                  </a:lnTo>
                  <a:lnTo>
                    <a:pt x="1" y="2834"/>
                  </a:lnTo>
                  <a:lnTo>
                    <a:pt x="1" y="3396"/>
                  </a:lnTo>
                  <a:lnTo>
                    <a:pt x="564" y="3396"/>
                  </a:lnTo>
                  <a:lnTo>
                    <a:pt x="564" y="3960"/>
                  </a:lnTo>
                  <a:lnTo>
                    <a:pt x="1" y="3960"/>
                  </a:lnTo>
                  <a:lnTo>
                    <a:pt x="1" y="4523"/>
                  </a:lnTo>
                  <a:lnTo>
                    <a:pt x="564" y="4523"/>
                  </a:lnTo>
                  <a:lnTo>
                    <a:pt x="564" y="5087"/>
                  </a:lnTo>
                  <a:lnTo>
                    <a:pt x="1" y="5087"/>
                  </a:lnTo>
                  <a:lnTo>
                    <a:pt x="1" y="5649"/>
                  </a:lnTo>
                  <a:lnTo>
                    <a:pt x="564" y="5649"/>
                  </a:lnTo>
                  <a:lnTo>
                    <a:pt x="564" y="6212"/>
                  </a:lnTo>
                  <a:lnTo>
                    <a:pt x="1" y="6212"/>
                  </a:lnTo>
                  <a:lnTo>
                    <a:pt x="1" y="6776"/>
                  </a:lnTo>
                  <a:lnTo>
                    <a:pt x="564" y="6776"/>
                  </a:lnTo>
                  <a:lnTo>
                    <a:pt x="564" y="7339"/>
                  </a:lnTo>
                  <a:lnTo>
                    <a:pt x="1" y="7339"/>
                  </a:lnTo>
                  <a:lnTo>
                    <a:pt x="1" y="7920"/>
                  </a:lnTo>
                  <a:lnTo>
                    <a:pt x="564" y="7920"/>
                  </a:lnTo>
                  <a:lnTo>
                    <a:pt x="564" y="9045"/>
                  </a:lnTo>
                  <a:lnTo>
                    <a:pt x="1689" y="9045"/>
                  </a:lnTo>
                  <a:lnTo>
                    <a:pt x="1689" y="9609"/>
                  </a:lnTo>
                  <a:lnTo>
                    <a:pt x="2252" y="9609"/>
                  </a:lnTo>
                  <a:lnTo>
                    <a:pt x="2252" y="9039"/>
                  </a:lnTo>
                  <a:lnTo>
                    <a:pt x="2834" y="9039"/>
                  </a:lnTo>
                  <a:lnTo>
                    <a:pt x="2834" y="9602"/>
                  </a:lnTo>
                  <a:lnTo>
                    <a:pt x="3397" y="9602"/>
                  </a:lnTo>
                  <a:lnTo>
                    <a:pt x="3397" y="9039"/>
                  </a:lnTo>
                  <a:lnTo>
                    <a:pt x="3961" y="9039"/>
                  </a:lnTo>
                  <a:lnTo>
                    <a:pt x="3961" y="9602"/>
                  </a:lnTo>
                  <a:lnTo>
                    <a:pt x="4523" y="9602"/>
                  </a:lnTo>
                  <a:lnTo>
                    <a:pt x="4523" y="9039"/>
                  </a:lnTo>
                  <a:lnTo>
                    <a:pt x="4807" y="9039"/>
                  </a:lnTo>
                  <a:lnTo>
                    <a:pt x="4996" y="8805"/>
                  </a:lnTo>
                  <a:lnTo>
                    <a:pt x="4807" y="8475"/>
                  </a:lnTo>
                  <a:lnTo>
                    <a:pt x="1128" y="8475"/>
                  </a:lnTo>
                  <a:lnTo>
                    <a:pt x="1128"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4163751" y="2349343"/>
              <a:ext cx="188900" cy="44375"/>
            </a:xfrm>
            <a:custGeom>
              <a:avLst/>
              <a:gdLst/>
              <a:ahLst/>
              <a:cxnLst/>
              <a:rect l="l" t="t" r="r" b="b"/>
              <a:pathLst>
                <a:path w="4806" h="1129" extrusionOk="0">
                  <a:moveTo>
                    <a:pt x="1" y="0"/>
                  </a:moveTo>
                  <a:lnTo>
                    <a:pt x="1" y="3"/>
                  </a:lnTo>
                  <a:lnTo>
                    <a:pt x="1" y="565"/>
                  </a:lnTo>
                  <a:lnTo>
                    <a:pt x="282" y="565"/>
                  </a:lnTo>
                  <a:lnTo>
                    <a:pt x="282" y="1128"/>
                  </a:lnTo>
                  <a:lnTo>
                    <a:pt x="845" y="1128"/>
                  </a:lnTo>
                  <a:lnTo>
                    <a:pt x="845" y="564"/>
                  </a:lnTo>
                  <a:lnTo>
                    <a:pt x="1408" y="564"/>
                  </a:lnTo>
                  <a:lnTo>
                    <a:pt x="1408" y="1127"/>
                  </a:lnTo>
                  <a:lnTo>
                    <a:pt x="1971" y="1127"/>
                  </a:lnTo>
                  <a:lnTo>
                    <a:pt x="1971" y="564"/>
                  </a:lnTo>
                  <a:lnTo>
                    <a:pt x="2553" y="564"/>
                  </a:lnTo>
                  <a:lnTo>
                    <a:pt x="2553" y="1127"/>
                  </a:lnTo>
                  <a:lnTo>
                    <a:pt x="3116" y="1127"/>
                  </a:lnTo>
                  <a:lnTo>
                    <a:pt x="3116" y="564"/>
                  </a:lnTo>
                  <a:lnTo>
                    <a:pt x="3680" y="564"/>
                  </a:lnTo>
                  <a:lnTo>
                    <a:pt x="3680" y="1127"/>
                  </a:lnTo>
                  <a:lnTo>
                    <a:pt x="4242" y="1127"/>
                  </a:lnTo>
                  <a:lnTo>
                    <a:pt x="4242" y="564"/>
                  </a:lnTo>
                  <a:lnTo>
                    <a:pt x="4805" y="564"/>
                  </a:lnTo>
                  <a:lnTo>
                    <a:pt x="4805"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4086360" y="2060373"/>
              <a:ext cx="22207" cy="66386"/>
            </a:xfrm>
            <a:custGeom>
              <a:avLst/>
              <a:gdLst/>
              <a:ahLst/>
              <a:cxnLst/>
              <a:rect l="l" t="t" r="r" b="b"/>
              <a:pathLst>
                <a:path w="565" h="1689" extrusionOk="0">
                  <a:moveTo>
                    <a:pt x="1" y="1"/>
                  </a:moveTo>
                  <a:lnTo>
                    <a:pt x="1" y="1689"/>
                  </a:lnTo>
                  <a:lnTo>
                    <a:pt x="564" y="1689"/>
                  </a:lnTo>
                  <a:lnTo>
                    <a:pt x="564"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4130578" y="2060373"/>
              <a:ext cx="22168" cy="66386"/>
            </a:xfrm>
            <a:custGeom>
              <a:avLst/>
              <a:gdLst/>
              <a:ahLst/>
              <a:cxnLst/>
              <a:rect l="l" t="t" r="r" b="b"/>
              <a:pathLst>
                <a:path w="564" h="1689" extrusionOk="0">
                  <a:moveTo>
                    <a:pt x="1" y="1"/>
                  </a:moveTo>
                  <a:lnTo>
                    <a:pt x="1" y="1689"/>
                  </a:lnTo>
                  <a:lnTo>
                    <a:pt x="564" y="1689"/>
                  </a:lnTo>
                  <a:lnTo>
                    <a:pt x="564"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4174875" y="2060373"/>
              <a:ext cx="22168" cy="66386"/>
            </a:xfrm>
            <a:custGeom>
              <a:avLst/>
              <a:gdLst/>
              <a:ahLst/>
              <a:cxnLst/>
              <a:rect l="l" t="t" r="r" b="b"/>
              <a:pathLst>
                <a:path w="564" h="1689" extrusionOk="0">
                  <a:moveTo>
                    <a:pt x="0" y="1"/>
                  </a:moveTo>
                  <a:lnTo>
                    <a:pt x="0" y="1689"/>
                  </a:lnTo>
                  <a:lnTo>
                    <a:pt x="564" y="1689"/>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4219093" y="2060373"/>
              <a:ext cx="22168" cy="66386"/>
            </a:xfrm>
            <a:custGeom>
              <a:avLst/>
              <a:gdLst/>
              <a:ahLst/>
              <a:cxnLst/>
              <a:rect l="l" t="t" r="r" b="b"/>
              <a:pathLst>
                <a:path w="564" h="1689" extrusionOk="0">
                  <a:moveTo>
                    <a:pt x="0" y="1"/>
                  </a:moveTo>
                  <a:lnTo>
                    <a:pt x="0" y="1689"/>
                  </a:lnTo>
                  <a:lnTo>
                    <a:pt x="563" y="1689"/>
                  </a:lnTo>
                  <a:lnTo>
                    <a:pt x="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4264058" y="2060373"/>
              <a:ext cx="22207" cy="66386"/>
            </a:xfrm>
            <a:custGeom>
              <a:avLst/>
              <a:gdLst/>
              <a:ahLst/>
              <a:cxnLst/>
              <a:rect l="l" t="t" r="r" b="b"/>
              <a:pathLst>
                <a:path w="565" h="1689" extrusionOk="0">
                  <a:moveTo>
                    <a:pt x="1" y="1"/>
                  </a:moveTo>
                  <a:lnTo>
                    <a:pt x="1" y="1689"/>
                  </a:lnTo>
                  <a:lnTo>
                    <a:pt x="564" y="1689"/>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4086399" y="2149595"/>
              <a:ext cx="22207" cy="66386"/>
            </a:xfrm>
            <a:custGeom>
              <a:avLst/>
              <a:gdLst/>
              <a:ahLst/>
              <a:cxnLst/>
              <a:rect l="l" t="t" r="r" b="b"/>
              <a:pathLst>
                <a:path w="565" h="1689" extrusionOk="0">
                  <a:moveTo>
                    <a:pt x="1" y="0"/>
                  </a:moveTo>
                  <a:lnTo>
                    <a:pt x="1" y="1688"/>
                  </a:lnTo>
                  <a:lnTo>
                    <a:pt x="564" y="1688"/>
                  </a:lnTo>
                  <a:lnTo>
                    <a:pt x="564" y="1657"/>
                  </a:lnTo>
                  <a:lnTo>
                    <a:pt x="5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4130578" y="2149595"/>
              <a:ext cx="22168" cy="66386"/>
            </a:xfrm>
            <a:custGeom>
              <a:avLst/>
              <a:gdLst/>
              <a:ahLst/>
              <a:cxnLst/>
              <a:rect l="l" t="t" r="r" b="b"/>
              <a:pathLst>
                <a:path w="564" h="1689" extrusionOk="0">
                  <a:moveTo>
                    <a:pt x="1" y="0"/>
                  </a:moveTo>
                  <a:lnTo>
                    <a:pt x="1" y="1688"/>
                  </a:lnTo>
                  <a:lnTo>
                    <a:pt x="564" y="1688"/>
                  </a:lnTo>
                  <a:lnTo>
                    <a:pt x="5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4174875" y="2149595"/>
              <a:ext cx="22168" cy="66386"/>
            </a:xfrm>
            <a:custGeom>
              <a:avLst/>
              <a:gdLst/>
              <a:ahLst/>
              <a:cxnLst/>
              <a:rect l="l" t="t" r="r" b="b"/>
              <a:pathLst>
                <a:path w="564" h="1689" extrusionOk="0">
                  <a:moveTo>
                    <a:pt x="0" y="0"/>
                  </a:moveTo>
                  <a:lnTo>
                    <a:pt x="0" y="1688"/>
                  </a:lnTo>
                  <a:lnTo>
                    <a:pt x="564" y="1688"/>
                  </a:lnTo>
                  <a:lnTo>
                    <a:pt x="564" y="0"/>
                  </a:lnTo>
                  <a:close/>
                </a:path>
              </a:pathLst>
            </a:custGeom>
            <a:solidFill>
              <a:srgbClr val="AD3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4219093" y="2149595"/>
              <a:ext cx="22168" cy="66386"/>
            </a:xfrm>
            <a:custGeom>
              <a:avLst/>
              <a:gdLst/>
              <a:ahLst/>
              <a:cxnLst/>
              <a:rect l="l" t="t" r="r" b="b"/>
              <a:pathLst>
                <a:path w="564" h="1689" extrusionOk="0">
                  <a:moveTo>
                    <a:pt x="0" y="0"/>
                  </a:moveTo>
                  <a:lnTo>
                    <a:pt x="0" y="1688"/>
                  </a:lnTo>
                  <a:lnTo>
                    <a:pt x="563" y="1688"/>
                  </a:lnTo>
                  <a:lnTo>
                    <a:pt x="563" y="0"/>
                  </a:lnTo>
                  <a:close/>
                </a:path>
              </a:pathLst>
            </a:custGeom>
            <a:solidFill>
              <a:srgbClr val="AD3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4086360" y="2238071"/>
              <a:ext cx="22207" cy="66386"/>
            </a:xfrm>
            <a:custGeom>
              <a:avLst/>
              <a:gdLst/>
              <a:ahLst/>
              <a:cxnLst/>
              <a:rect l="l" t="t" r="r" b="b"/>
              <a:pathLst>
                <a:path w="565" h="1689" extrusionOk="0">
                  <a:moveTo>
                    <a:pt x="1" y="1"/>
                  </a:moveTo>
                  <a:lnTo>
                    <a:pt x="1" y="1689"/>
                  </a:lnTo>
                  <a:lnTo>
                    <a:pt x="564" y="1689"/>
                  </a:lnTo>
                  <a:lnTo>
                    <a:pt x="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4130578" y="2238071"/>
              <a:ext cx="22168" cy="66386"/>
            </a:xfrm>
            <a:custGeom>
              <a:avLst/>
              <a:gdLst/>
              <a:ahLst/>
              <a:cxnLst/>
              <a:rect l="l" t="t" r="r" b="b"/>
              <a:pathLst>
                <a:path w="564" h="1689" extrusionOk="0">
                  <a:moveTo>
                    <a:pt x="1" y="1"/>
                  </a:moveTo>
                  <a:lnTo>
                    <a:pt x="1" y="1689"/>
                  </a:lnTo>
                  <a:lnTo>
                    <a:pt x="564" y="1689"/>
                  </a:lnTo>
                  <a:lnTo>
                    <a:pt x="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4174875" y="2238071"/>
              <a:ext cx="22168" cy="66386"/>
            </a:xfrm>
            <a:custGeom>
              <a:avLst/>
              <a:gdLst/>
              <a:ahLst/>
              <a:cxnLst/>
              <a:rect l="l" t="t" r="r" b="b"/>
              <a:pathLst>
                <a:path w="564" h="1689" extrusionOk="0">
                  <a:moveTo>
                    <a:pt x="0" y="1"/>
                  </a:moveTo>
                  <a:lnTo>
                    <a:pt x="0" y="1689"/>
                  </a:lnTo>
                  <a:lnTo>
                    <a:pt x="564" y="1689"/>
                  </a:lnTo>
                  <a:lnTo>
                    <a:pt x="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52"/>
          <p:cNvGrpSpPr/>
          <p:nvPr/>
        </p:nvGrpSpPr>
        <p:grpSpPr>
          <a:xfrm>
            <a:off x="3975087" y="3219792"/>
            <a:ext cx="377525" cy="377525"/>
            <a:chOff x="3975087" y="3219792"/>
            <a:chExt cx="377525" cy="377525"/>
          </a:xfrm>
        </p:grpSpPr>
        <p:sp>
          <p:nvSpPr>
            <p:cNvPr id="1301" name="Google Shape;1301;p52"/>
            <p:cNvSpPr/>
            <p:nvPr/>
          </p:nvSpPr>
          <p:spPr>
            <a:xfrm>
              <a:off x="3975205" y="3386405"/>
              <a:ext cx="51607" cy="33213"/>
            </a:xfrm>
            <a:custGeom>
              <a:avLst/>
              <a:gdLst/>
              <a:ahLst/>
              <a:cxnLst/>
              <a:rect l="l" t="t" r="r" b="b"/>
              <a:pathLst>
                <a:path w="1313" h="845" extrusionOk="0">
                  <a:moveTo>
                    <a:pt x="844" y="1"/>
                  </a:moveTo>
                  <a:cubicBezTo>
                    <a:pt x="379" y="1"/>
                    <a:pt x="0" y="379"/>
                    <a:pt x="0" y="845"/>
                  </a:cubicBezTo>
                  <a:lnTo>
                    <a:pt x="1125" y="845"/>
                  </a:lnTo>
                  <a:lnTo>
                    <a:pt x="1313" y="423"/>
                  </a:lnTo>
                  <a:lnTo>
                    <a:pt x="1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3975205" y="3419579"/>
              <a:ext cx="51607" cy="33213"/>
            </a:xfrm>
            <a:custGeom>
              <a:avLst/>
              <a:gdLst/>
              <a:ahLst/>
              <a:cxnLst/>
              <a:rect l="l" t="t" r="r" b="b"/>
              <a:pathLst>
                <a:path w="1313" h="845" extrusionOk="0">
                  <a:moveTo>
                    <a:pt x="0" y="1"/>
                  </a:moveTo>
                  <a:cubicBezTo>
                    <a:pt x="0" y="466"/>
                    <a:pt x="379" y="845"/>
                    <a:pt x="844" y="845"/>
                  </a:cubicBezTo>
                  <a:lnTo>
                    <a:pt x="1125" y="845"/>
                  </a:lnTo>
                  <a:lnTo>
                    <a:pt x="1313" y="411"/>
                  </a:lnTo>
                  <a:lnTo>
                    <a:pt x="1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3975087" y="3219792"/>
              <a:ext cx="155608" cy="111390"/>
            </a:xfrm>
            <a:custGeom>
              <a:avLst/>
              <a:gdLst/>
              <a:ahLst/>
              <a:cxnLst/>
              <a:rect l="l" t="t" r="r" b="b"/>
              <a:pathLst>
                <a:path w="3959" h="2834" extrusionOk="0">
                  <a:moveTo>
                    <a:pt x="0" y="0"/>
                  </a:moveTo>
                  <a:lnTo>
                    <a:pt x="0" y="2833"/>
                  </a:lnTo>
                  <a:lnTo>
                    <a:pt x="3959" y="2833"/>
                  </a:lnTo>
                  <a:lnTo>
                    <a:pt x="3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4019306" y="3264010"/>
              <a:ext cx="22168" cy="22168"/>
            </a:xfrm>
            <a:custGeom>
              <a:avLst/>
              <a:gdLst/>
              <a:ahLst/>
              <a:cxnLst/>
              <a:rect l="l" t="t" r="r" b="b"/>
              <a:pathLst>
                <a:path w="564" h="564" extrusionOk="0">
                  <a:moveTo>
                    <a:pt x="1" y="0"/>
                  </a:moveTo>
                  <a:lnTo>
                    <a:pt x="1" y="563"/>
                  </a:lnTo>
                  <a:lnTo>
                    <a:pt x="563" y="563"/>
                  </a:lnTo>
                  <a:lnTo>
                    <a:pt x="5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4064231" y="3264010"/>
              <a:ext cx="22168" cy="22168"/>
            </a:xfrm>
            <a:custGeom>
              <a:avLst/>
              <a:gdLst/>
              <a:ahLst/>
              <a:cxnLst/>
              <a:rect l="l" t="t" r="r" b="b"/>
              <a:pathLst>
                <a:path w="564" h="564" extrusionOk="0">
                  <a:moveTo>
                    <a:pt x="0" y="0"/>
                  </a:moveTo>
                  <a:lnTo>
                    <a:pt x="0" y="563"/>
                  </a:lnTo>
                  <a:lnTo>
                    <a:pt x="564" y="563"/>
                  </a:lnTo>
                  <a:lnTo>
                    <a:pt x="5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4041434" y="3489935"/>
              <a:ext cx="44297" cy="107381"/>
            </a:xfrm>
            <a:custGeom>
              <a:avLst/>
              <a:gdLst/>
              <a:ahLst/>
              <a:cxnLst/>
              <a:rect l="l" t="t" r="r" b="b"/>
              <a:pathLst>
                <a:path w="1127" h="2732" extrusionOk="0">
                  <a:moveTo>
                    <a:pt x="564" y="0"/>
                  </a:moveTo>
                  <a:lnTo>
                    <a:pt x="0" y="189"/>
                  </a:lnTo>
                  <a:lnTo>
                    <a:pt x="0" y="2732"/>
                  </a:lnTo>
                  <a:lnTo>
                    <a:pt x="1127" y="2732"/>
                  </a:lnTo>
                  <a:lnTo>
                    <a:pt x="1127" y="189"/>
                  </a:lnTo>
                  <a:lnTo>
                    <a:pt x="564"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4300808" y="3365259"/>
              <a:ext cx="51804" cy="61827"/>
            </a:xfrm>
            <a:custGeom>
              <a:avLst/>
              <a:gdLst/>
              <a:ahLst/>
              <a:cxnLst/>
              <a:rect l="l" t="t" r="r" b="b"/>
              <a:pathLst>
                <a:path w="1318" h="1573" extrusionOk="0">
                  <a:moveTo>
                    <a:pt x="189" y="1"/>
                  </a:moveTo>
                  <a:lnTo>
                    <a:pt x="1" y="693"/>
                  </a:lnTo>
                  <a:lnTo>
                    <a:pt x="187" y="1384"/>
                  </a:lnTo>
                  <a:lnTo>
                    <a:pt x="658" y="1573"/>
                  </a:lnTo>
                  <a:lnTo>
                    <a:pt x="1317" y="1384"/>
                  </a:lnTo>
                  <a:cubicBezTo>
                    <a:pt x="1317" y="702"/>
                    <a:pt x="832" y="132"/>
                    <a:pt x="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4300729" y="3419579"/>
              <a:ext cx="51883" cy="54398"/>
            </a:xfrm>
            <a:custGeom>
              <a:avLst/>
              <a:gdLst/>
              <a:ahLst/>
              <a:cxnLst/>
              <a:rect l="l" t="t" r="r" b="b"/>
              <a:pathLst>
                <a:path w="1320" h="1384" extrusionOk="0">
                  <a:moveTo>
                    <a:pt x="189" y="1"/>
                  </a:moveTo>
                  <a:lnTo>
                    <a:pt x="0" y="693"/>
                  </a:lnTo>
                  <a:lnTo>
                    <a:pt x="189" y="1384"/>
                  </a:lnTo>
                  <a:cubicBezTo>
                    <a:pt x="833" y="1253"/>
                    <a:pt x="1319" y="682"/>
                    <a:pt x="1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4109353" y="3301782"/>
              <a:ext cx="139140" cy="125304"/>
            </a:xfrm>
            <a:custGeom>
              <a:avLst/>
              <a:gdLst/>
              <a:ahLst/>
              <a:cxnLst/>
              <a:rect l="l" t="t" r="r" b="b"/>
              <a:pathLst>
                <a:path w="3540" h="3188" extrusionOk="0">
                  <a:moveTo>
                    <a:pt x="3362" y="0"/>
                  </a:moveTo>
                  <a:lnTo>
                    <a:pt x="189" y="1586"/>
                  </a:lnTo>
                  <a:lnTo>
                    <a:pt x="0" y="2349"/>
                  </a:lnTo>
                  <a:lnTo>
                    <a:pt x="189" y="2999"/>
                  </a:lnTo>
                  <a:lnTo>
                    <a:pt x="2011" y="3188"/>
                  </a:lnTo>
                  <a:lnTo>
                    <a:pt x="3363" y="2999"/>
                  </a:lnTo>
                  <a:lnTo>
                    <a:pt x="3539" y="1586"/>
                  </a:lnTo>
                  <a:lnTo>
                    <a:pt x="3362" y="0"/>
                  </a:lnTo>
                  <a:close/>
                </a:path>
              </a:pathLst>
            </a:custGeom>
            <a:solidFill>
              <a:srgbClr val="FEC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4109353" y="3419618"/>
              <a:ext cx="141459" cy="117876"/>
            </a:xfrm>
            <a:custGeom>
              <a:avLst/>
              <a:gdLst/>
              <a:ahLst/>
              <a:cxnLst/>
              <a:rect l="l" t="t" r="r" b="b"/>
              <a:pathLst>
                <a:path w="3599" h="2999" extrusionOk="0">
                  <a:moveTo>
                    <a:pt x="189" y="1"/>
                  </a:moveTo>
                  <a:lnTo>
                    <a:pt x="0" y="707"/>
                  </a:lnTo>
                  <a:lnTo>
                    <a:pt x="189" y="1412"/>
                  </a:lnTo>
                  <a:lnTo>
                    <a:pt x="3363" y="2998"/>
                  </a:lnTo>
                  <a:lnTo>
                    <a:pt x="3598" y="1462"/>
                  </a:lnTo>
                  <a:lnTo>
                    <a:pt x="3362"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4258712" y="3268412"/>
              <a:ext cx="49603" cy="158674"/>
            </a:xfrm>
            <a:custGeom>
              <a:avLst/>
              <a:gdLst/>
              <a:ahLst/>
              <a:cxnLst/>
              <a:rect l="l" t="t" r="r" b="b"/>
              <a:pathLst>
                <a:path w="1262" h="4037" extrusionOk="0">
                  <a:moveTo>
                    <a:pt x="1261" y="1"/>
                  </a:moveTo>
                  <a:lnTo>
                    <a:pt x="133" y="565"/>
                  </a:lnTo>
                  <a:lnTo>
                    <a:pt x="1" y="2376"/>
                  </a:lnTo>
                  <a:lnTo>
                    <a:pt x="133" y="3848"/>
                  </a:lnTo>
                  <a:lnTo>
                    <a:pt x="557" y="4037"/>
                  </a:lnTo>
                  <a:lnTo>
                    <a:pt x="1261" y="3848"/>
                  </a:lnTo>
                  <a:lnTo>
                    <a:pt x="12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4257848" y="3419618"/>
              <a:ext cx="50468" cy="151206"/>
            </a:xfrm>
            <a:custGeom>
              <a:avLst/>
              <a:gdLst/>
              <a:ahLst/>
              <a:cxnLst/>
              <a:rect l="l" t="t" r="r" b="b"/>
              <a:pathLst>
                <a:path w="1284" h="3847" extrusionOk="0">
                  <a:moveTo>
                    <a:pt x="154" y="1"/>
                  </a:moveTo>
                  <a:lnTo>
                    <a:pt x="1" y="1500"/>
                  </a:lnTo>
                  <a:lnTo>
                    <a:pt x="154" y="3282"/>
                  </a:lnTo>
                  <a:lnTo>
                    <a:pt x="1283" y="3847"/>
                  </a:lnTo>
                  <a:lnTo>
                    <a:pt x="1283"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4019306" y="3364316"/>
              <a:ext cx="97319" cy="62967"/>
            </a:xfrm>
            <a:custGeom>
              <a:avLst/>
              <a:gdLst/>
              <a:ahLst/>
              <a:cxnLst/>
              <a:rect l="l" t="t" r="r" b="b"/>
              <a:pathLst>
                <a:path w="2476" h="1602" extrusionOk="0">
                  <a:moveTo>
                    <a:pt x="1" y="0"/>
                  </a:moveTo>
                  <a:lnTo>
                    <a:pt x="1" y="1413"/>
                  </a:lnTo>
                  <a:lnTo>
                    <a:pt x="1521" y="1602"/>
                  </a:lnTo>
                  <a:lnTo>
                    <a:pt x="2476" y="1413"/>
                  </a:lnTo>
                  <a:lnTo>
                    <a:pt x="24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4041395" y="3463718"/>
              <a:ext cx="44297" cy="33291"/>
            </a:xfrm>
            <a:custGeom>
              <a:avLst/>
              <a:gdLst/>
              <a:ahLst/>
              <a:cxnLst/>
              <a:rect l="l" t="t" r="r" b="b"/>
              <a:pathLst>
                <a:path w="1127" h="847" extrusionOk="0">
                  <a:moveTo>
                    <a:pt x="563" y="0"/>
                  </a:moveTo>
                  <a:lnTo>
                    <a:pt x="0" y="282"/>
                  </a:lnTo>
                  <a:lnTo>
                    <a:pt x="0" y="846"/>
                  </a:lnTo>
                  <a:lnTo>
                    <a:pt x="1127" y="846"/>
                  </a:lnTo>
                  <a:lnTo>
                    <a:pt x="1127" y="282"/>
                  </a:lnTo>
                  <a:lnTo>
                    <a:pt x="5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4019306" y="3419579"/>
              <a:ext cx="97319" cy="55381"/>
            </a:xfrm>
            <a:custGeom>
              <a:avLst/>
              <a:gdLst/>
              <a:ahLst/>
              <a:cxnLst/>
              <a:rect l="l" t="t" r="r" b="b"/>
              <a:pathLst>
                <a:path w="2476" h="1409" extrusionOk="0">
                  <a:moveTo>
                    <a:pt x="1" y="1"/>
                  </a:moveTo>
                  <a:lnTo>
                    <a:pt x="1" y="1408"/>
                  </a:lnTo>
                  <a:lnTo>
                    <a:pt x="2476" y="1408"/>
                  </a:lnTo>
                  <a:lnTo>
                    <a:pt x="2476" y="1"/>
                  </a:lnTo>
                  <a:close/>
                </a:path>
              </a:pathLst>
            </a:custGeom>
            <a:solidFill>
              <a:srgbClr val="FEC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4052479" y="3408573"/>
              <a:ext cx="22129" cy="18513"/>
            </a:xfrm>
            <a:custGeom>
              <a:avLst/>
              <a:gdLst/>
              <a:ahLst/>
              <a:cxnLst/>
              <a:rect l="l" t="t" r="r" b="b"/>
              <a:pathLst>
                <a:path w="563" h="471" extrusionOk="0">
                  <a:moveTo>
                    <a:pt x="1" y="0"/>
                  </a:moveTo>
                  <a:lnTo>
                    <a:pt x="1" y="282"/>
                  </a:lnTo>
                  <a:lnTo>
                    <a:pt x="281" y="471"/>
                  </a:lnTo>
                  <a:lnTo>
                    <a:pt x="562" y="282"/>
                  </a:lnTo>
                  <a:lnTo>
                    <a:pt x="562"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4052479" y="3419579"/>
              <a:ext cx="22168" cy="11084"/>
            </a:xfrm>
            <a:custGeom>
              <a:avLst/>
              <a:gdLst/>
              <a:ahLst/>
              <a:cxnLst/>
              <a:rect l="l" t="t" r="r" b="b"/>
              <a:pathLst>
                <a:path w="564" h="282" extrusionOk="0">
                  <a:moveTo>
                    <a:pt x="1" y="1"/>
                  </a:moveTo>
                  <a:lnTo>
                    <a:pt x="1" y="281"/>
                  </a:lnTo>
                  <a:lnTo>
                    <a:pt x="563" y="281"/>
                  </a:lnTo>
                  <a:lnTo>
                    <a:pt x="563" y="1"/>
                  </a:lnTo>
                  <a:close/>
                </a:path>
              </a:pathLst>
            </a:custGeom>
            <a:solidFill>
              <a:srgbClr val="FD9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4241182" y="3290894"/>
              <a:ext cx="22129" cy="139572"/>
            </a:xfrm>
            <a:custGeom>
              <a:avLst/>
              <a:gdLst/>
              <a:ahLst/>
              <a:cxnLst/>
              <a:rect l="l" t="t" r="r" b="b"/>
              <a:pathLst>
                <a:path w="563" h="3551" extrusionOk="0">
                  <a:moveTo>
                    <a:pt x="562" y="1"/>
                  </a:moveTo>
                  <a:lnTo>
                    <a:pt x="562" y="1"/>
                  </a:lnTo>
                  <a:lnTo>
                    <a:pt x="562" y="1"/>
                  </a:lnTo>
                  <a:lnTo>
                    <a:pt x="563" y="1"/>
                  </a:lnTo>
                  <a:close/>
                  <a:moveTo>
                    <a:pt x="562" y="1"/>
                  </a:moveTo>
                  <a:lnTo>
                    <a:pt x="0" y="283"/>
                  </a:lnTo>
                  <a:lnTo>
                    <a:pt x="0" y="3269"/>
                  </a:lnTo>
                  <a:lnTo>
                    <a:pt x="281" y="3550"/>
                  </a:lnTo>
                  <a:lnTo>
                    <a:pt x="562" y="3269"/>
                  </a:lnTo>
                  <a:lnTo>
                    <a:pt x="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4241222" y="3419579"/>
              <a:ext cx="22168" cy="128999"/>
            </a:xfrm>
            <a:custGeom>
              <a:avLst/>
              <a:gdLst/>
              <a:ahLst/>
              <a:cxnLst/>
              <a:rect l="l" t="t" r="r" b="b"/>
              <a:pathLst>
                <a:path w="564" h="3282" extrusionOk="0">
                  <a:moveTo>
                    <a:pt x="0" y="1"/>
                  </a:moveTo>
                  <a:lnTo>
                    <a:pt x="0" y="2999"/>
                  </a:lnTo>
                  <a:lnTo>
                    <a:pt x="564" y="3282"/>
                  </a:lnTo>
                  <a:lnTo>
                    <a:pt x="5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52"/>
          <p:cNvGrpSpPr/>
          <p:nvPr/>
        </p:nvGrpSpPr>
        <p:grpSpPr>
          <a:xfrm>
            <a:off x="3975009" y="1409089"/>
            <a:ext cx="377603" cy="377525"/>
            <a:chOff x="3975009" y="1409089"/>
            <a:chExt cx="377603" cy="377525"/>
          </a:xfrm>
        </p:grpSpPr>
        <p:sp>
          <p:nvSpPr>
            <p:cNvPr id="1321" name="Google Shape;1321;p52"/>
            <p:cNvSpPr/>
            <p:nvPr/>
          </p:nvSpPr>
          <p:spPr>
            <a:xfrm>
              <a:off x="4152707" y="1468282"/>
              <a:ext cx="18552" cy="80418"/>
            </a:xfrm>
            <a:custGeom>
              <a:avLst/>
              <a:gdLst/>
              <a:ahLst/>
              <a:cxnLst/>
              <a:rect l="l" t="t" r="r" b="b"/>
              <a:pathLst>
                <a:path w="472" h="2046" extrusionOk="0">
                  <a:moveTo>
                    <a:pt x="142" y="0"/>
                  </a:moveTo>
                  <a:lnTo>
                    <a:pt x="1" y="189"/>
                  </a:lnTo>
                  <a:lnTo>
                    <a:pt x="1" y="2045"/>
                  </a:lnTo>
                  <a:lnTo>
                    <a:pt x="173" y="2025"/>
                  </a:lnTo>
                  <a:lnTo>
                    <a:pt x="284" y="1778"/>
                  </a:lnTo>
                  <a:lnTo>
                    <a:pt x="471" y="1023"/>
                  </a:lnTo>
                  <a:lnTo>
                    <a:pt x="284" y="189"/>
                  </a:lnTo>
                  <a:lnTo>
                    <a:pt x="142"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4163751" y="1468479"/>
              <a:ext cx="11163" cy="80025"/>
            </a:xfrm>
            <a:custGeom>
              <a:avLst/>
              <a:gdLst/>
              <a:ahLst/>
              <a:cxnLst/>
              <a:rect l="l" t="t" r="r" b="b"/>
              <a:pathLst>
                <a:path w="284" h="2036" extrusionOk="0">
                  <a:moveTo>
                    <a:pt x="142" y="1"/>
                  </a:moveTo>
                  <a:lnTo>
                    <a:pt x="1" y="188"/>
                  </a:lnTo>
                  <a:lnTo>
                    <a:pt x="1" y="1771"/>
                  </a:lnTo>
                  <a:lnTo>
                    <a:pt x="108" y="2019"/>
                  </a:lnTo>
                  <a:lnTo>
                    <a:pt x="283" y="2036"/>
                  </a:lnTo>
                  <a:lnTo>
                    <a:pt x="283" y="188"/>
                  </a:lnTo>
                  <a:lnTo>
                    <a:pt x="142"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4152707" y="1647002"/>
              <a:ext cx="18552" cy="80418"/>
            </a:xfrm>
            <a:custGeom>
              <a:avLst/>
              <a:gdLst/>
              <a:ahLst/>
              <a:cxnLst/>
              <a:rect l="l" t="t" r="r" b="b"/>
              <a:pathLst>
                <a:path w="472" h="2046" extrusionOk="0">
                  <a:moveTo>
                    <a:pt x="1" y="1"/>
                  </a:moveTo>
                  <a:lnTo>
                    <a:pt x="1" y="1857"/>
                  </a:lnTo>
                  <a:lnTo>
                    <a:pt x="142" y="2045"/>
                  </a:lnTo>
                  <a:lnTo>
                    <a:pt x="284" y="1857"/>
                  </a:lnTo>
                  <a:lnTo>
                    <a:pt x="471" y="929"/>
                  </a:lnTo>
                  <a:lnTo>
                    <a:pt x="284" y="268"/>
                  </a:lnTo>
                  <a:lnTo>
                    <a:pt x="158" y="15"/>
                  </a:lnTo>
                  <a:lnTo>
                    <a:pt x="1"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4163830" y="1647159"/>
              <a:ext cx="11123" cy="80064"/>
            </a:xfrm>
            <a:custGeom>
              <a:avLst/>
              <a:gdLst/>
              <a:ahLst/>
              <a:cxnLst/>
              <a:rect l="l" t="t" r="r" b="b"/>
              <a:pathLst>
                <a:path w="283" h="2037" extrusionOk="0">
                  <a:moveTo>
                    <a:pt x="282" y="1"/>
                  </a:moveTo>
                  <a:lnTo>
                    <a:pt x="72" y="18"/>
                  </a:lnTo>
                  <a:lnTo>
                    <a:pt x="1" y="266"/>
                  </a:lnTo>
                  <a:lnTo>
                    <a:pt x="1" y="1848"/>
                  </a:lnTo>
                  <a:lnTo>
                    <a:pt x="141" y="2036"/>
                  </a:lnTo>
                  <a:lnTo>
                    <a:pt x="282" y="1848"/>
                  </a:lnTo>
                  <a:lnTo>
                    <a:pt x="282"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4210996" y="1586787"/>
              <a:ext cx="59979" cy="22129"/>
            </a:xfrm>
            <a:custGeom>
              <a:avLst/>
              <a:gdLst/>
              <a:ahLst/>
              <a:cxnLst/>
              <a:rect l="l" t="t" r="r" b="b"/>
              <a:pathLst>
                <a:path w="1526" h="563" extrusionOk="0">
                  <a:moveTo>
                    <a:pt x="112" y="1"/>
                  </a:moveTo>
                  <a:lnTo>
                    <a:pt x="0" y="281"/>
                  </a:lnTo>
                  <a:lnTo>
                    <a:pt x="112" y="562"/>
                  </a:lnTo>
                  <a:lnTo>
                    <a:pt x="1339" y="562"/>
                  </a:lnTo>
                  <a:lnTo>
                    <a:pt x="1526" y="302"/>
                  </a:lnTo>
                  <a:lnTo>
                    <a:pt x="1339"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4223534" y="1624362"/>
              <a:ext cx="95865" cy="140083"/>
            </a:xfrm>
            <a:custGeom>
              <a:avLst/>
              <a:gdLst/>
              <a:ahLst/>
              <a:cxnLst/>
              <a:rect l="l" t="t" r="r" b="b"/>
              <a:pathLst>
                <a:path w="2439" h="3564" extrusionOk="0">
                  <a:moveTo>
                    <a:pt x="2156" y="1"/>
                  </a:moveTo>
                  <a:lnTo>
                    <a:pt x="1876" y="187"/>
                  </a:lnTo>
                  <a:lnTo>
                    <a:pt x="1876" y="3001"/>
                  </a:lnTo>
                  <a:lnTo>
                    <a:pt x="188" y="3001"/>
                  </a:lnTo>
                  <a:lnTo>
                    <a:pt x="1" y="3302"/>
                  </a:lnTo>
                  <a:lnTo>
                    <a:pt x="188" y="3564"/>
                  </a:lnTo>
                  <a:lnTo>
                    <a:pt x="2438" y="3564"/>
                  </a:lnTo>
                  <a:lnTo>
                    <a:pt x="2438" y="187"/>
                  </a:lnTo>
                  <a:lnTo>
                    <a:pt x="2156"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4223534" y="1431296"/>
              <a:ext cx="95904" cy="140044"/>
            </a:xfrm>
            <a:custGeom>
              <a:avLst/>
              <a:gdLst/>
              <a:ahLst/>
              <a:cxnLst/>
              <a:rect l="l" t="t" r="r" b="b"/>
              <a:pathLst>
                <a:path w="2440" h="3563" extrusionOk="0">
                  <a:moveTo>
                    <a:pt x="188" y="0"/>
                  </a:moveTo>
                  <a:lnTo>
                    <a:pt x="1" y="281"/>
                  </a:lnTo>
                  <a:lnTo>
                    <a:pt x="188" y="562"/>
                  </a:lnTo>
                  <a:lnTo>
                    <a:pt x="1876" y="562"/>
                  </a:lnTo>
                  <a:lnTo>
                    <a:pt x="1876" y="3374"/>
                  </a:lnTo>
                  <a:lnTo>
                    <a:pt x="2156" y="3562"/>
                  </a:lnTo>
                  <a:lnTo>
                    <a:pt x="2438" y="3374"/>
                  </a:lnTo>
                  <a:lnTo>
                    <a:pt x="2439" y="3374"/>
                  </a:lnTo>
                  <a:lnTo>
                    <a:pt x="2439" y="0"/>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4008221" y="1603373"/>
              <a:ext cx="95826" cy="161072"/>
            </a:xfrm>
            <a:custGeom>
              <a:avLst/>
              <a:gdLst/>
              <a:ahLst/>
              <a:cxnLst/>
              <a:rect l="l" t="t" r="r" b="b"/>
              <a:pathLst>
                <a:path w="2438" h="4098" extrusionOk="0">
                  <a:moveTo>
                    <a:pt x="281" y="1"/>
                  </a:moveTo>
                  <a:lnTo>
                    <a:pt x="0" y="123"/>
                  </a:lnTo>
                  <a:lnTo>
                    <a:pt x="0" y="4098"/>
                  </a:lnTo>
                  <a:lnTo>
                    <a:pt x="2252" y="4098"/>
                  </a:lnTo>
                  <a:lnTo>
                    <a:pt x="2437" y="3816"/>
                  </a:lnTo>
                  <a:lnTo>
                    <a:pt x="2250" y="3535"/>
                  </a:lnTo>
                  <a:lnTo>
                    <a:pt x="562" y="3535"/>
                  </a:lnTo>
                  <a:lnTo>
                    <a:pt x="562" y="123"/>
                  </a:lnTo>
                  <a:lnTo>
                    <a:pt x="281"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4264058" y="1564658"/>
              <a:ext cx="88554" cy="66386"/>
            </a:xfrm>
            <a:custGeom>
              <a:avLst/>
              <a:gdLst/>
              <a:ahLst/>
              <a:cxnLst/>
              <a:rect l="l" t="t" r="r" b="b"/>
              <a:pathLst>
                <a:path w="2253" h="1689" extrusionOk="0">
                  <a:moveTo>
                    <a:pt x="1" y="0"/>
                  </a:moveTo>
                  <a:lnTo>
                    <a:pt x="1" y="1688"/>
                  </a:lnTo>
                  <a:lnTo>
                    <a:pt x="2252" y="1688"/>
                  </a:lnTo>
                  <a:lnTo>
                    <a:pt x="2252" y="0"/>
                  </a:lnTo>
                  <a:close/>
                </a:path>
              </a:pathLst>
            </a:custGeom>
            <a:solidFill>
              <a:srgbClr val="5BC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3975009" y="1520125"/>
              <a:ext cx="88908" cy="88869"/>
            </a:xfrm>
            <a:custGeom>
              <a:avLst/>
              <a:gdLst/>
              <a:ahLst/>
              <a:cxnLst/>
              <a:rect l="l" t="t" r="r" b="b"/>
              <a:pathLst>
                <a:path w="2262" h="2261" extrusionOk="0">
                  <a:moveTo>
                    <a:pt x="1131" y="0"/>
                  </a:moveTo>
                  <a:cubicBezTo>
                    <a:pt x="507" y="0"/>
                    <a:pt x="1" y="507"/>
                    <a:pt x="1" y="1130"/>
                  </a:cubicBezTo>
                  <a:cubicBezTo>
                    <a:pt x="1" y="1755"/>
                    <a:pt x="507" y="2260"/>
                    <a:pt x="1131" y="2260"/>
                  </a:cubicBezTo>
                  <a:cubicBezTo>
                    <a:pt x="1756" y="2260"/>
                    <a:pt x="2262" y="1755"/>
                    <a:pt x="2262" y="1130"/>
                  </a:cubicBezTo>
                  <a:cubicBezTo>
                    <a:pt x="2262" y="507"/>
                    <a:pt x="1756"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4097405" y="1720188"/>
              <a:ext cx="73775" cy="66425"/>
            </a:xfrm>
            <a:custGeom>
              <a:avLst/>
              <a:gdLst/>
              <a:ahLst/>
              <a:cxnLst/>
              <a:rect l="l" t="t" r="r" b="b"/>
              <a:pathLst>
                <a:path w="1877" h="1690" extrusionOk="0">
                  <a:moveTo>
                    <a:pt x="0" y="1"/>
                  </a:moveTo>
                  <a:lnTo>
                    <a:pt x="0" y="1689"/>
                  </a:lnTo>
                  <a:lnTo>
                    <a:pt x="1689" y="1689"/>
                  </a:lnTo>
                  <a:lnTo>
                    <a:pt x="1876" y="845"/>
                  </a:lnTo>
                  <a:lnTo>
                    <a:pt x="16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4163751" y="1720188"/>
              <a:ext cx="66386" cy="66425"/>
            </a:xfrm>
            <a:custGeom>
              <a:avLst/>
              <a:gdLst/>
              <a:ahLst/>
              <a:cxnLst/>
              <a:rect l="l" t="t" r="r" b="b"/>
              <a:pathLst>
                <a:path w="1689" h="1690" extrusionOk="0">
                  <a:moveTo>
                    <a:pt x="1" y="1"/>
                  </a:moveTo>
                  <a:lnTo>
                    <a:pt x="1" y="1689"/>
                  </a:lnTo>
                  <a:lnTo>
                    <a:pt x="1689" y="1689"/>
                  </a:lnTo>
                  <a:lnTo>
                    <a:pt x="16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4100510" y="1538166"/>
              <a:ext cx="70749" cy="119369"/>
            </a:xfrm>
            <a:custGeom>
              <a:avLst/>
              <a:gdLst/>
              <a:ahLst/>
              <a:cxnLst/>
              <a:rect l="l" t="t" r="r" b="b"/>
              <a:pathLst>
                <a:path w="1800" h="3037" extrusionOk="0">
                  <a:moveTo>
                    <a:pt x="1612" y="0"/>
                  </a:moveTo>
                  <a:lnTo>
                    <a:pt x="1" y="1518"/>
                  </a:lnTo>
                  <a:lnTo>
                    <a:pt x="1612" y="3037"/>
                  </a:lnTo>
                  <a:lnTo>
                    <a:pt x="1799" y="1642"/>
                  </a:lnTo>
                  <a:lnTo>
                    <a:pt x="1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4163751" y="1538166"/>
              <a:ext cx="63360" cy="119369"/>
            </a:xfrm>
            <a:custGeom>
              <a:avLst/>
              <a:gdLst/>
              <a:ahLst/>
              <a:cxnLst/>
              <a:rect l="l" t="t" r="r" b="b"/>
              <a:pathLst>
                <a:path w="1612" h="3037" extrusionOk="0">
                  <a:moveTo>
                    <a:pt x="1" y="0"/>
                  </a:moveTo>
                  <a:lnTo>
                    <a:pt x="1" y="3037"/>
                  </a:lnTo>
                  <a:lnTo>
                    <a:pt x="1612" y="151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4097405" y="1409089"/>
              <a:ext cx="73775" cy="66386"/>
            </a:xfrm>
            <a:custGeom>
              <a:avLst/>
              <a:gdLst/>
              <a:ahLst/>
              <a:cxnLst/>
              <a:rect l="l" t="t" r="r" b="b"/>
              <a:pathLst>
                <a:path w="1877" h="1689" extrusionOk="0">
                  <a:moveTo>
                    <a:pt x="0" y="1"/>
                  </a:moveTo>
                  <a:lnTo>
                    <a:pt x="0" y="1689"/>
                  </a:lnTo>
                  <a:lnTo>
                    <a:pt x="1689" y="1689"/>
                  </a:lnTo>
                  <a:lnTo>
                    <a:pt x="1876" y="845"/>
                  </a:lnTo>
                  <a:lnTo>
                    <a:pt x="16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4163751" y="1409089"/>
              <a:ext cx="66386" cy="66386"/>
            </a:xfrm>
            <a:custGeom>
              <a:avLst/>
              <a:gdLst/>
              <a:ahLst/>
              <a:cxnLst/>
              <a:rect l="l" t="t" r="r" b="b"/>
              <a:pathLst>
                <a:path w="1689" h="1689" extrusionOk="0">
                  <a:moveTo>
                    <a:pt x="1" y="1"/>
                  </a:moveTo>
                  <a:lnTo>
                    <a:pt x="1" y="1689"/>
                  </a:lnTo>
                  <a:lnTo>
                    <a:pt x="1689" y="1689"/>
                  </a:lnTo>
                  <a:lnTo>
                    <a:pt x="1689"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2"/>
          <p:cNvGrpSpPr/>
          <p:nvPr/>
        </p:nvGrpSpPr>
        <p:grpSpPr>
          <a:xfrm>
            <a:off x="3213985" y="1409049"/>
            <a:ext cx="266881" cy="377564"/>
            <a:chOff x="3213985" y="1409049"/>
            <a:chExt cx="266881" cy="377564"/>
          </a:xfrm>
        </p:grpSpPr>
        <p:sp>
          <p:nvSpPr>
            <p:cNvPr id="1338" name="Google Shape;1338;p52"/>
            <p:cNvSpPr/>
            <p:nvPr/>
          </p:nvSpPr>
          <p:spPr>
            <a:xfrm>
              <a:off x="3213985" y="1409049"/>
              <a:ext cx="140673" cy="377564"/>
            </a:xfrm>
            <a:custGeom>
              <a:avLst/>
              <a:gdLst/>
              <a:ahLst/>
              <a:cxnLst/>
              <a:rect l="l" t="t" r="r" b="b"/>
              <a:pathLst>
                <a:path w="3579" h="9606" extrusionOk="0">
                  <a:moveTo>
                    <a:pt x="3389" y="1"/>
                  </a:moveTo>
                  <a:lnTo>
                    <a:pt x="0" y="2"/>
                  </a:lnTo>
                  <a:lnTo>
                    <a:pt x="0" y="9605"/>
                  </a:lnTo>
                  <a:lnTo>
                    <a:pt x="3389" y="9605"/>
                  </a:lnTo>
                  <a:lnTo>
                    <a:pt x="3578" y="4803"/>
                  </a:lnTo>
                  <a:lnTo>
                    <a:pt x="3389"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3347387" y="1409089"/>
              <a:ext cx="133480" cy="377525"/>
            </a:xfrm>
            <a:custGeom>
              <a:avLst/>
              <a:gdLst/>
              <a:ahLst/>
              <a:cxnLst/>
              <a:rect l="l" t="t" r="r" b="b"/>
              <a:pathLst>
                <a:path w="3396" h="9605" extrusionOk="0">
                  <a:moveTo>
                    <a:pt x="1" y="1"/>
                  </a:moveTo>
                  <a:lnTo>
                    <a:pt x="1" y="9604"/>
                  </a:lnTo>
                  <a:lnTo>
                    <a:pt x="3396" y="9604"/>
                  </a:lnTo>
                  <a:lnTo>
                    <a:pt x="3396"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3258203" y="1586708"/>
              <a:ext cx="67172" cy="66465"/>
            </a:xfrm>
            <a:custGeom>
              <a:avLst/>
              <a:gdLst/>
              <a:ahLst/>
              <a:cxnLst/>
              <a:rect l="l" t="t" r="r" b="b"/>
              <a:pathLst>
                <a:path w="1709" h="1691" extrusionOk="0">
                  <a:moveTo>
                    <a:pt x="563" y="1"/>
                  </a:moveTo>
                  <a:lnTo>
                    <a:pt x="563" y="564"/>
                  </a:lnTo>
                  <a:lnTo>
                    <a:pt x="0" y="564"/>
                  </a:lnTo>
                  <a:lnTo>
                    <a:pt x="0" y="1127"/>
                  </a:lnTo>
                  <a:lnTo>
                    <a:pt x="563" y="1127"/>
                  </a:lnTo>
                  <a:lnTo>
                    <a:pt x="563" y="1691"/>
                  </a:lnTo>
                  <a:lnTo>
                    <a:pt x="1145" y="1691"/>
                  </a:lnTo>
                  <a:lnTo>
                    <a:pt x="1145" y="1127"/>
                  </a:lnTo>
                  <a:lnTo>
                    <a:pt x="1708" y="1127"/>
                  </a:lnTo>
                  <a:lnTo>
                    <a:pt x="1708" y="564"/>
                  </a:lnTo>
                  <a:lnTo>
                    <a:pt x="1145" y="564"/>
                  </a:lnTo>
                  <a:lnTo>
                    <a:pt x="1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3261584" y="1677463"/>
              <a:ext cx="62849" cy="62849"/>
            </a:xfrm>
            <a:custGeom>
              <a:avLst/>
              <a:gdLst/>
              <a:ahLst/>
              <a:cxnLst/>
              <a:rect l="l" t="t" r="r" b="b"/>
              <a:pathLst>
                <a:path w="1599" h="1599" extrusionOk="0">
                  <a:moveTo>
                    <a:pt x="400" y="0"/>
                  </a:moveTo>
                  <a:lnTo>
                    <a:pt x="1" y="400"/>
                  </a:lnTo>
                  <a:lnTo>
                    <a:pt x="400" y="799"/>
                  </a:lnTo>
                  <a:lnTo>
                    <a:pt x="1" y="1199"/>
                  </a:lnTo>
                  <a:lnTo>
                    <a:pt x="400" y="1599"/>
                  </a:lnTo>
                  <a:lnTo>
                    <a:pt x="800" y="1199"/>
                  </a:lnTo>
                  <a:lnTo>
                    <a:pt x="1200" y="1599"/>
                  </a:lnTo>
                  <a:lnTo>
                    <a:pt x="1599" y="1199"/>
                  </a:lnTo>
                  <a:lnTo>
                    <a:pt x="1200" y="799"/>
                  </a:lnTo>
                  <a:lnTo>
                    <a:pt x="1599" y="400"/>
                  </a:lnTo>
                  <a:lnTo>
                    <a:pt x="1200" y="0"/>
                  </a:lnTo>
                  <a:lnTo>
                    <a:pt x="800" y="400"/>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3369515" y="1675223"/>
              <a:ext cx="66425" cy="22168"/>
            </a:xfrm>
            <a:custGeom>
              <a:avLst/>
              <a:gdLst/>
              <a:ahLst/>
              <a:cxnLst/>
              <a:rect l="l" t="t" r="r" b="b"/>
              <a:pathLst>
                <a:path w="1690" h="564" extrusionOk="0">
                  <a:moveTo>
                    <a:pt x="1" y="0"/>
                  </a:moveTo>
                  <a:lnTo>
                    <a:pt x="1" y="564"/>
                  </a:lnTo>
                  <a:lnTo>
                    <a:pt x="1689" y="564"/>
                  </a:lnTo>
                  <a:lnTo>
                    <a:pt x="16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3369515" y="1720188"/>
              <a:ext cx="66425" cy="22207"/>
            </a:xfrm>
            <a:custGeom>
              <a:avLst/>
              <a:gdLst/>
              <a:ahLst/>
              <a:cxnLst/>
              <a:rect l="l" t="t" r="r" b="b"/>
              <a:pathLst>
                <a:path w="1690" h="565" extrusionOk="0">
                  <a:moveTo>
                    <a:pt x="1" y="1"/>
                  </a:moveTo>
                  <a:lnTo>
                    <a:pt x="1" y="564"/>
                  </a:lnTo>
                  <a:lnTo>
                    <a:pt x="1689" y="564"/>
                  </a:lnTo>
                  <a:lnTo>
                    <a:pt x="16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3369515" y="1608876"/>
              <a:ext cx="66425" cy="22168"/>
            </a:xfrm>
            <a:custGeom>
              <a:avLst/>
              <a:gdLst/>
              <a:ahLst/>
              <a:cxnLst/>
              <a:rect l="l" t="t" r="r" b="b"/>
              <a:pathLst>
                <a:path w="1690" h="564" extrusionOk="0">
                  <a:moveTo>
                    <a:pt x="1" y="0"/>
                  </a:moveTo>
                  <a:lnTo>
                    <a:pt x="1" y="563"/>
                  </a:lnTo>
                  <a:lnTo>
                    <a:pt x="1689" y="563"/>
                  </a:lnTo>
                  <a:lnTo>
                    <a:pt x="16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3269484" y="1464587"/>
              <a:ext cx="85213" cy="88908"/>
            </a:xfrm>
            <a:custGeom>
              <a:avLst/>
              <a:gdLst/>
              <a:ahLst/>
              <a:cxnLst/>
              <a:rect l="l" t="t" r="r" b="b"/>
              <a:pathLst>
                <a:path w="2168" h="2262" extrusionOk="0">
                  <a:moveTo>
                    <a:pt x="1131" y="0"/>
                  </a:moveTo>
                  <a:lnTo>
                    <a:pt x="283" y="283"/>
                  </a:lnTo>
                  <a:lnTo>
                    <a:pt x="0" y="1131"/>
                  </a:lnTo>
                  <a:lnTo>
                    <a:pt x="283" y="1979"/>
                  </a:lnTo>
                  <a:lnTo>
                    <a:pt x="1131" y="2261"/>
                  </a:lnTo>
                  <a:lnTo>
                    <a:pt x="1978" y="1979"/>
                  </a:lnTo>
                  <a:lnTo>
                    <a:pt x="2167" y="1126"/>
                  </a:lnTo>
                  <a:lnTo>
                    <a:pt x="1978" y="284"/>
                  </a:lnTo>
                  <a:lnTo>
                    <a:pt x="1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3347387" y="1464587"/>
              <a:ext cx="77785" cy="88829"/>
            </a:xfrm>
            <a:custGeom>
              <a:avLst/>
              <a:gdLst/>
              <a:ahLst/>
              <a:cxnLst/>
              <a:rect l="l" t="t" r="r" b="b"/>
              <a:pathLst>
                <a:path w="1979" h="2260" extrusionOk="0">
                  <a:moveTo>
                    <a:pt x="849" y="0"/>
                  </a:moveTo>
                  <a:lnTo>
                    <a:pt x="1" y="283"/>
                  </a:lnTo>
                  <a:lnTo>
                    <a:pt x="1" y="1978"/>
                  </a:lnTo>
                  <a:lnTo>
                    <a:pt x="849" y="2259"/>
                  </a:lnTo>
                  <a:lnTo>
                    <a:pt x="1697" y="1978"/>
                  </a:lnTo>
                  <a:lnTo>
                    <a:pt x="1979" y="1129"/>
                  </a:lnTo>
                  <a:lnTo>
                    <a:pt x="1697" y="281"/>
                  </a:lnTo>
                  <a:lnTo>
                    <a:pt x="8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3258203" y="1453307"/>
              <a:ext cx="95865" cy="111390"/>
            </a:xfrm>
            <a:custGeom>
              <a:avLst/>
              <a:gdLst/>
              <a:ahLst/>
              <a:cxnLst/>
              <a:rect l="l" t="t" r="r" b="b"/>
              <a:pathLst>
                <a:path w="2439" h="2834" extrusionOk="0">
                  <a:moveTo>
                    <a:pt x="0" y="0"/>
                  </a:moveTo>
                  <a:lnTo>
                    <a:pt x="0" y="2833"/>
                  </a:lnTo>
                  <a:lnTo>
                    <a:pt x="2252" y="2833"/>
                  </a:lnTo>
                  <a:lnTo>
                    <a:pt x="2438" y="2553"/>
                  </a:lnTo>
                  <a:lnTo>
                    <a:pt x="2252" y="2271"/>
                  </a:lnTo>
                  <a:lnTo>
                    <a:pt x="563" y="2271"/>
                  </a:lnTo>
                  <a:lnTo>
                    <a:pt x="563" y="2270"/>
                  </a:lnTo>
                  <a:lnTo>
                    <a:pt x="563" y="564"/>
                  </a:lnTo>
                  <a:lnTo>
                    <a:pt x="2252" y="564"/>
                  </a:lnTo>
                  <a:lnTo>
                    <a:pt x="2438" y="263"/>
                  </a:lnTo>
                  <a:lnTo>
                    <a:pt x="2252"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3347387" y="1453346"/>
              <a:ext cx="88554" cy="111390"/>
            </a:xfrm>
            <a:custGeom>
              <a:avLst/>
              <a:gdLst/>
              <a:ahLst/>
              <a:cxnLst/>
              <a:rect l="l" t="t" r="r" b="b"/>
              <a:pathLst>
                <a:path w="2253" h="2834" extrusionOk="0">
                  <a:moveTo>
                    <a:pt x="1" y="1"/>
                  </a:moveTo>
                  <a:lnTo>
                    <a:pt x="1" y="582"/>
                  </a:lnTo>
                  <a:lnTo>
                    <a:pt x="1689" y="582"/>
                  </a:lnTo>
                  <a:lnTo>
                    <a:pt x="1689" y="2270"/>
                  </a:lnTo>
                  <a:lnTo>
                    <a:pt x="1" y="2270"/>
                  </a:lnTo>
                  <a:lnTo>
                    <a:pt x="1" y="2833"/>
                  </a:lnTo>
                  <a:lnTo>
                    <a:pt x="2252" y="2833"/>
                  </a:lnTo>
                  <a:lnTo>
                    <a:pt x="2252"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52"/>
          <p:cNvGrpSpPr/>
          <p:nvPr/>
        </p:nvGrpSpPr>
        <p:grpSpPr>
          <a:xfrm>
            <a:off x="3158644" y="2005699"/>
            <a:ext cx="377525" cy="377485"/>
            <a:chOff x="3158644" y="2005699"/>
            <a:chExt cx="377525" cy="377485"/>
          </a:xfrm>
        </p:grpSpPr>
        <p:sp>
          <p:nvSpPr>
            <p:cNvPr id="1350" name="Google Shape;1350;p52"/>
            <p:cNvSpPr/>
            <p:nvPr/>
          </p:nvSpPr>
          <p:spPr>
            <a:xfrm>
              <a:off x="3351081" y="2198097"/>
              <a:ext cx="162565" cy="162487"/>
            </a:xfrm>
            <a:custGeom>
              <a:avLst/>
              <a:gdLst/>
              <a:ahLst/>
              <a:cxnLst/>
              <a:rect l="l" t="t" r="r" b="b"/>
              <a:pathLst>
                <a:path w="4136" h="4134" extrusionOk="0">
                  <a:moveTo>
                    <a:pt x="3856" y="1"/>
                  </a:moveTo>
                  <a:lnTo>
                    <a:pt x="3568" y="189"/>
                  </a:lnTo>
                  <a:cubicBezTo>
                    <a:pt x="3430" y="1989"/>
                    <a:pt x="1989" y="3431"/>
                    <a:pt x="189" y="3568"/>
                  </a:cubicBezTo>
                  <a:lnTo>
                    <a:pt x="0" y="3836"/>
                  </a:lnTo>
                  <a:lnTo>
                    <a:pt x="189" y="4133"/>
                  </a:lnTo>
                  <a:cubicBezTo>
                    <a:pt x="2331" y="3994"/>
                    <a:pt x="3999" y="2276"/>
                    <a:pt x="4135" y="189"/>
                  </a:cubicBezTo>
                  <a:lnTo>
                    <a:pt x="3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3181205" y="2028300"/>
              <a:ext cx="162487" cy="165238"/>
            </a:xfrm>
            <a:custGeom>
              <a:avLst/>
              <a:gdLst/>
              <a:ahLst/>
              <a:cxnLst/>
              <a:rect l="l" t="t" r="r" b="b"/>
              <a:pathLst>
                <a:path w="4134" h="4204" extrusionOk="0">
                  <a:moveTo>
                    <a:pt x="3945" y="0"/>
                  </a:moveTo>
                  <a:cubicBezTo>
                    <a:pt x="1828" y="138"/>
                    <a:pt x="139" y="1832"/>
                    <a:pt x="1" y="3945"/>
                  </a:cubicBezTo>
                  <a:lnTo>
                    <a:pt x="255" y="4203"/>
                  </a:lnTo>
                  <a:lnTo>
                    <a:pt x="567" y="3945"/>
                  </a:lnTo>
                  <a:cubicBezTo>
                    <a:pt x="705" y="2144"/>
                    <a:pt x="2146" y="703"/>
                    <a:pt x="3947" y="566"/>
                  </a:cubicBezTo>
                  <a:lnTo>
                    <a:pt x="4134" y="273"/>
                  </a:lnTo>
                  <a:lnTo>
                    <a:pt x="39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3351867" y="2183397"/>
              <a:ext cx="184301" cy="22089"/>
            </a:xfrm>
            <a:custGeom>
              <a:avLst/>
              <a:gdLst/>
              <a:ahLst/>
              <a:cxnLst/>
              <a:rect l="l" t="t" r="r" b="b"/>
              <a:pathLst>
                <a:path w="4689" h="562" extrusionOk="0">
                  <a:moveTo>
                    <a:pt x="187" y="0"/>
                  </a:moveTo>
                  <a:lnTo>
                    <a:pt x="0" y="281"/>
                  </a:lnTo>
                  <a:lnTo>
                    <a:pt x="187" y="561"/>
                  </a:lnTo>
                  <a:lnTo>
                    <a:pt x="4688" y="561"/>
                  </a:lnTo>
                  <a:lnTo>
                    <a:pt x="46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3158644" y="2183437"/>
              <a:ext cx="184340" cy="22129"/>
            </a:xfrm>
            <a:custGeom>
              <a:avLst/>
              <a:gdLst/>
              <a:ahLst/>
              <a:cxnLst/>
              <a:rect l="l" t="t" r="r" b="b"/>
              <a:pathLst>
                <a:path w="4690" h="563" extrusionOk="0">
                  <a:moveTo>
                    <a:pt x="1" y="0"/>
                  </a:moveTo>
                  <a:lnTo>
                    <a:pt x="1" y="562"/>
                  </a:lnTo>
                  <a:lnTo>
                    <a:pt x="4502" y="562"/>
                  </a:lnTo>
                  <a:lnTo>
                    <a:pt x="4690" y="281"/>
                  </a:lnTo>
                  <a:lnTo>
                    <a:pt x="45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3195198" y="2229620"/>
              <a:ext cx="62849" cy="62849"/>
            </a:xfrm>
            <a:custGeom>
              <a:avLst/>
              <a:gdLst/>
              <a:ahLst/>
              <a:cxnLst/>
              <a:rect l="l" t="t" r="r" b="b"/>
              <a:pathLst>
                <a:path w="1599" h="1599" extrusionOk="0">
                  <a:moveTo>
                    <a:pt x="400" y="0"/>
                  </a:moveTo>
                  <a:lnTo>
                    <a:pt x="0" y="400"/>
                  </a:lnTo>
                  <a:lnTo>
                    <a:pt x="400" y="799"/>
                  </a:lnTo>
                  <a:lnTo>
                    <a:pt x="0" y="1199"/>
                  </a:lnTo>
                  <a:lnTo>
                    <a:pt x="400" y="1599"/>
                  </a:lnTo>
                  <a:lnTo>
                    <a:pt x="800" y="1199"/>
                  </a:lnTo>
                  <a:lnTo>
                    <a:pt x="1199" y="1599"/>
                  </a:lnTo>
                  <a:lnTo>
                    <a:pt x="1599" y="1199"/>
                  </a:lnTo>
                  <a:lnTo>
                    <a:pt x="1199" y="799"/>
                  </a:lnTo>
                  <a:lnTo>
                    <a:pt x="1599" y="400"/>
                  </a:lnTo>
                  <a:lnTo>
                    <a:pt x="1199" y="0"/>
                  </a:lnTo>
                  <a:lnTo>
                    <a:pt x="800" y="400"/>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3395024" y="2020046"/>
              <a:ext cx="62888" cy="62849"/>
            </a:xfrm>
            <a:custGeom>
              <a:avLst/>
              <a:gdLst/>
              <a:ahLst/>
              <a:cxnLst/>
              <a:rect l="l" t="t" r="r" b="b"/>
              <a:pathLst>
                <a:path w="1600" h="1599" extrusionOk="0">
                  <a:moveTo>
                    <a:pt x="400" y="0"/>
                  </a:moveTo>
                  <a:lnTo>
                    <a:pt x="1" y="400"/>
                  </a:lnTo>
                  <a:lnTo>
                    <a:pt x="400" y="800"/>
                  </a:lnTo>
                  <a:lnTo>
                    <a:pt x="1" y="1199"/>
                  </a:lnTo>
                  <a:lnTo>
                    <a:pt x="400" y="1599"/>
                  </a:lnTo>
                  <a:lnTo>
                    <a:pt x="799" y="1199"/>
                  </a:lnTo>
                  <a:lnTo>
                    <a:pt x="1199" y="1599"/>
                  </a:lnTo>
                  <a:lnTo>
                    <a:pt x="1599" y="1199"/>
                  </a:lnTo>
                  <a:lnTo>
                    <a:pt x="1199" y="800"/>
                  </a:lnTo>
                  <a:lnTo>
                    <a:pt x="1599" y="400"/>
                  </a:lnTo>
                  <a:lnTo>
                    <a:pt x="1199" y="0"/>
                  </a:lnTo>
                  <a:lnTo>
                    <a:pt x="799" y="400"/>
                  </a:lnTo>
                  <a:lnTo>
                    <a:pt x="4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3458423" y="2094450"/>
              <a:ext cx="66701" cy="66701"/>
            </a:xfrm>
            <a:custGeom>
              <a:avLst/>
              <a:gdLst/>
              <a:ahLst/>
              <a:cxnLst/>
              <a:rect l="l" t="t" r="r" b="b"/>
              <a:pathLst>
                <a:path w="1697" h="1697" extrusionOk="0">
                  <a:moveTo>
                    <a:pt x="848" y="1"/>
                  </a:moveTo>
                  <a:cubicBezTo>
                    <a:pt x="380" y="1"/>
                    <a:pt x="1" y="381"/>
                    <a:pt x="1" y="849"/>
                  </a:cubicBezTo>
                  <a:cubicBezTo>
                    <a:pt x="1" y="1318"/>
                    <a:pt x="380" y="1696"/>
                    <a:pt x="848" y="1696"/>
                  </a:cubicBezTo>
                  <a:cubicBezTo>
                    <a:pt x="1317" y="1696"/>
                    <a:pt x="1696" y="1318"/>
                    <a:pt x="1696" y="849"/>
                  </a:cubicBezTo>
                  <a:cubicBezTo>
                    <a:pt x="1696" y="381"/>
                    <a:pt x="1317" y="1"/>
                    <a:pt x="8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3247434" y="2305400"/>
              <a:ext cx="66740" cy="66701"/>
            </a:xfrm>
            <a:custGeom>
              <a:avLst/>
              <a:gdLst/>
              <a:ahLst/>
              <a:cxnLst/>
              <a:rect l="l" t="t" r="r" b="b"/>
              <a:pathLst>
                <a:path w="1698" h="1697" extrusionOk="0">
                  <a:moveTo>
                    <a:pt x="849" y="0"/>
                  </a:moveTo>
                  <a:cubicBezTo>
                    <a:pt x="381" y="0"/>
                    <a:pt x="1" y="380"/>
                    <a:pt x="1" y="848"/>
                  </a:cubicBezTo>
                  <a:cubicBezTo>
                    <a:pt x="1" y="1317"/>
                    <a:pt x="381" y="1697"/>
                    <a:pt x="849" y="1697"/>
                  </a:cubicBezTo>
                  <a:cubicBezTo>
                    <a:pt x="1318" y="1697"/>
                    <a:pt x="1697" y="1317"/>
                    <a:pt x="1697" y="848"/>
                  </a:cubicBezTo>
                  <a:cubicBezTo>
                    <a:pt x="1697" y="380"/>
                    <a:pt x="1318" y="0"/>
                    <a:pt x="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3269995" y="2094882"/>
              <a:ext cx="44297" cy="66386"/>
            </a:xfrm>
            <a:custGeom>
              <a:avLst/>
              <a:gdLst/>
              <a:ahLst/>
              <a:cxnLst/>
              <a:rect l="l" t="t" r="r" b="b"/>
              <a:pathLst>
                <a:path w="1127" h="1689" extrusionOk="0">
                  <a:moveTo>
                    <a:pt x="1" y="0"/>
                  </a:moveTo>
                  <a:lnTo>
                    <a:pt x="1" y="1689"/>
                  </a:lnTo>
                  <a:lnTo>
                    <a:pt x="564" y="1689"/>
                  </a:lnTo>
                  <a:lnTo>
                    <a:pt x="564" y="1125"/>
                  </a:lnTo>
                  <a:lnTo>
                    <a:pt x="1127" y="1125"/>
                  </a:lnTo>
                  <a:lnTo>
                    <a:pt x="1127" y="564"/>
                  </a:lnTo>
                  <a:lnTo>
                    <a:pt x="564" y="564"/>
                  </a:lnTo>
                  <a:lnTo>
                    <a:pt x="5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3380560" y="2227576"/>
              <a:ext cx="22168" cy="22207"/>
            </a:xfrm>
            <a:custGeom>
              <a:avLst/>
              <a:gdLst/>
              <a:ahLst/>
              <a:cxnLst/>
              <a:rect l="l" t="t" r="r" b="b"/>
              <a:pathLst>
                <a:path w="564" h="565" extrusionOk="0">
                  <a:moveTo>
                    <a:pt x="1" y="1"/>
                  </a:moveTo>
                  <a:lnTo>
                    <a:pt x="1" y="564"/>
                  </a:lnTo>
                  <a:lnTo>
                    <a:pt x="564" y="564"/>
                  </a:lnTo>
                  <a:lnTo>
                    <a:pt x="5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3424857" y="2227576"/>
              <a:ext cx="22129" cy="22207"/>
            </a:xfrm>
            <a:custGeom>
              <a:avLst/>
              <a:gdLst/>
              <a:ahLst/>
              <a:cxnLst/>
              <a:rect l="l" t="t" r="r" b="b"/>
              <a:pathLst>
                <a:path w="563" h="565" extrusionOk="0">
                  <a:moveTo>
                    <a:pt x="0" y="1"/>
                  </a:moveTo>
                  <a:lnTo>
                    <a:pt x="0" y="564"/>
                  </a:lnTo>
                  <a:lnTo>
                    <a:pt x="563" y="564"/>
                  </a:lnTo>
                  <a:lnTo>
                    <a:pt x="5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3402689" y="2271794"/>
              <a:ext cx="22207" cy="22168"/>
            </a:xfrm>
            <a:custGeom>
              <a:avLst/>
              <a:gdLst/>
              <a:ahLst/>
              <a:cxnLst/>
              <a:rect l="l" t="t" r="r" b="b"/>
              <a:pathLst>
                <a:path w="565" h="564" extrusionOk="0">
                  <a:moveTo>
                    <a:pt x="1" y="0"/>
                  </a:moveTo>
                  <a:lnTo>
                    <a:pt x="1" y="564"/>
                  </a:lnTo>
                  <a:lnTo>
                    <a:pt x="564" y="564"/>
                  </a:lnTo>
                  <a:lnTo>
                    <a:pt x="5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3336342" y="2005699"/>
              <a:ext cx="18552" cy="377485"/>
            </a:xfrm>
            <a:custGeom>
              <a:avLst/>
              <a:gdLst/>
              <a:ahLst/>
              <a:cxnLst/>
              <a:rect l="l" t="t" r="r" b="b"/>
              <a:pathLst>
                <a:path w="472" h="9604" extrusionOk="0">
                  <a:moveTo>
                    <a:pt x="1" y="0"/>
                  </a:moveTo>
                  <a:lnTo>
                    <a:pt x="1" y="9603"/>
                  </a:lnTo>
                  <a:lnTo>
                    <a:pt x="283" y="9603"/>
                  </a:lnTo>
                  <a:lnTo>
                    <a:pt x="471" y="4802"/>
                  </a:lnTo>
                  <a:lnTo>
                    <a:pt x="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3347387" y="2005699"/>
              <a:ext cx="11084" cy="377485"/>
            </a:xfrm>
            <a:custGeom>
              <a:avLst/>
              <a:gdLst/>
              <a:ahLst/>
              <a:cxnLst/>
              <a:rect l="l" t="t" r="r" b="b"/>
              <a:pathLst>
                <a:path w="282" h="9604" extrusionOk="0">
                  <a:moveTo>
                    <a:pt x="1" y="0"/>
                  </a:moveTo>
                  <a:lnTo>
                    <a:pt x="1" y="9603"/>
                  </a:lnTo>
                  <a:lnTo>
                    <a:pt x="281" y="9603"/>
                  </a:lnTo>
                  <a:lnTo>
                    <a:pt x="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52"/>
          <p:cNvGrpSpPr/>
          <p:nvPr/>
        </p:nvGrpSpPr>
        <p:grpSpPr>
          <a:xfrm>
            <a:off x="3236468" y="3209336"/>
            <a:ext cx="221916" cy="377485"/>
            <a:chOff x="3236468" y="3209336"/>
            <a:chExt cx="221916" cy="377485"/>
          </a:xfrm>
        </p:grpSpPr>
        <p:sp>
          <p:nvSpPr>
            <p:cNvPr id="1365" name="Google Shape;1365;p52"/>
            <p:cNvSpPr/>
            <p:nvPr/>
          </p:nvSpPr>
          <p:spPr>
            <a:xfrm>
              <a:off x="3303050" y="3314831"/>
              <a:ext cx="51883" cy="57385"/>
            </a:xfrm>
            <a:custGeom>
              <a:avLst/>
              <a:gdLst/>
              <a:ahLst/>
              <a:cxnLst/>
              <a:rect l="l" t="t" r="r" b="b"/>
              <a:pathLst>
                <a:path w="1320" h="1460" extrusionOk="0">
                  <a:moveTo>
                    <a:pt x="644" y="1"/>
                  </a:moveTo>
                  <a:lnTo>
                    <a:pt x="162" y="141"/>
                  </a:lnTo>
                  <a:lnTo>
                    <a:pt x="1" y="1272"/>
                  </a:lnTo>
                  <a:lnTo>
                    <a:pt x="660" y="1460"/>
                  </a:lnTo>
                  <a:lnTo>
                    <a:pt x="1132" y="1272"/>
                  </a:lnTo>
                  <a:lnTo>
                    <a:pt x="1319" y="857"/>
                  </a:lnTo>
                  <a:lnTo>
                    <a:pt x="1132" y="141"/>
                  </a:lnTo>
                  <a:lnTo>
                    <a:pt x="644"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3347819" y="3314792"/>
              <a:ext cx="44375" cy="57425"/>
            </a:xfrm>
            <a:custGeom>
              <a:avLst/>
              <a:gdLst/>
              <a:ahLst/>
              <a:cxnLst/>
              <a:rect l="l" t="t" r="r" b="b"/>
              <a:pathLst>
                <a:path w="1129" h="1461" extrusionOk="0">
                  <a:moveTo>
                    <a:pt x="462" y="1"/>
                  </a:moveTo>
                  <a:lnTo>
                    <a:pt x="0" y="142"/>
                  </a:lnTo>
                  <a:lnTo>
                    <a:pt x="0" y="1273"/>
                  </a:lnTo>
                  <a:lnTo>
                    <a:pt x="565" y="1461"/>
                  </a:lnTo>
                  <a:lnTo>
                    <a:pt x="1129" y="1273"/>
                  </a:lnTo>
                  <a:lnTo>
                    <a:pt x="969" y="142"/>
                  </a:lnTo>
                  <a:lnTo>
                    <a:pt x="462"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3236468" y="3512732"/>
              <a:ext cx="118465" cy="62927"/>
            </a:xfrm>
            <a:custGeom>
              <a:avLst/>
              <a:gdLst/>
              <a:ahLst/>
              <a:cxnLst/>
              <a:rect l="l" t="t" r="r" b="b"/>
              <a:pathLst>
                <a:path w="3014" h="1601" extrusionOk="0">
                  <a:moveTo>
                    <a:pt x="1629" y="0"/>
                  </a:moveTo>
                  <a:lnTo>
                    <a:pt x="565" y="190"/>
                  </a:lnTo>
                  <a:cubicBezTo>
                    <a:pt x="252" y="190"/>
                    <a:pt x="0" y="444"/>
                    <a:pt x="0" y="755"/>
                  </a:cubicBezTo>
                  <a:lnTo>
                    <a:pt x="0" y="1319"/>
                  </a:lnTo>
                  <a:lnTo>
                    <a:pt x="1413" y="1601"/>
                  </a:lnTo>
                  <a:lnTo>
                    <a:pt x="2826" y="1319"/>
                  </a:lnTo>
                  <a:lnTo>
                    <a:pt x="3013" y="1036"/>
                  </a:lnTo>
                  <a:lnTo>
                    <a:pt x="2826" y="189"/>
                  </a:lnTo>
                  <a:lnTo>
                    <a:pt x="1629"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3347033" y="3512692"/>
              <a:ext cx="111351" cy="63124"/>
            </a:xfrm>
            <a:custGeom>
              <a:avLst/>
              <a:gdLst/>
              <a:ahLst/>
              <a:cxnLst/>
              <a:rect l="l" t="t" r="r" b="b"/>
              <a:pathLst>
                <a:path w="2833" h="1606" extrusionOk="0">
                  <a:moveTo>
                    <a:pt x="1201" y="0"/>
                  </a:moveTo>
                  <a:lnTo>
                    <a:pt x="0" y="188"/>
                  </a:lnTo>
                  <a:lnTo>
                    <a:pt x="0" y="1321"/>
                  </a:lnTo>
                  <a:lnTo>
                    <a:pt x="1417" y="1605"/>
                  </a:lnTo>
                  <a:lnTo>
                    <a:pt x="2833" y="1321"/>
                  </a:lnTo>
                  <a:lnTo>
                    <a:pt x="2833" y="756"/>
                  </a:lnTo>
                  <a:cubicBezTo>
                    <a:pt x="2833" y="443"/>
                    <a:pt x="2580" y="188"/>
                    <a:pt x="2266" y="188"/>
                  </a:cubicBezTo>
                  <a:lnTo>
                    <a:pt x="1201" y="0"/>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3284066" y="3401813"/>
              <a:ext cx="70867" cy="70317"/>
            </a:xfrm>
            <a:custGeom>
              <a:avLst/>
              <a:gdLst/>
              <a:ahLst/>
              <a:cxnLst/>
              <a:rect l="l" t="t" r="r" b="b"/>
              <a:pathLst>
                <a:path w="1803" h="1789" extrusionOk="0">
                  <a:moveTo>
                    <a:pt x="903" y="0"/>
                  </a:moveTo>
                  <a:lnTo>
                    <a:pt x="202" y="187"/>
                  </a:lnTo>
                  <a:lnTo>
                    <a:pt x="0" y="1600"/>
                  </a:lnTo>
                  <a:lnTo>
                    <a:pt x="832" y="1788"/>
                  </a:lnTo>
                  <a:lnTo>
                    <a:pt x="1615" y="1600"/>
                  </a:lnTo>
                  <a:lnTo>
                    <a:pt x="1802" y="895"/>
                  </a:lnTo>
                  <a:lnTo>
                    <a:pt x="1615" y="189"/>
                  </a:lnTo>
                  <a:lnTo>
                    <a:pt x="903"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3347780" y="3401774"/>
              <a:ext cx="63478" cy="70356"/>
            </a:xfrm>
            <a:custGeom>
              <a:avLst/>
              <a:gdLst/>
              <a:ahLst/>
              <a:cxnLst/>
              <a:rect l="l" t="t" r="r" b="b"/>
              <a:pathLst>
                <a:path w="1615" h="1790" extrusionOk="0">
                  <a:moveTo>
                    <a:pt x="807" y="0"/>
                  </a:moveTo>
                  <a:lnTo>
                    <a:pt x="0" y="188"/>
                  </a:lnTo>
                  <a:lnTo>
                    <a:pt x="0" y="1601"/>
                  </a:lnTo>
                  <a:lnTo>
                    <a:pt x="819" y="1789"/>
                  </a:lnTo>
                  <a:lnTo>
                    <a:pt x="1614" y="1601"/>
                  </a:lnTo>
                  <a:lnTo>
                    <a:pt x="1413" y="188"/>
                  </a:lnTo>
                  <a:lnTo>
                    <a:pt x="807" y="0"/>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3274043" y="3364906"/>
              <a:ext cx="80379" cy="44257"/>
            </a:xfrm>
            <a:custGeom>
              <a:avLst/>
              <a:gdLst/>
              <a:ahLst/>
              <a:cxnLst/>
              <a:rect l="l" t="t" r="r" b="b"/>
              <a:pathLst>
                <a:path w="2045" h="1126" extrusionOk="0">
                  <a:moveTo>
                    <a:pt x="453" y="0"/>
                  </a:moveTo>
                  <a:cubicBezTo>
                    <a:pt x="204" y="0"/>
                    <a:pt x="0" y="202"/>
                    <a:pt x="0" y="453"/>
                  </a:cubicBezTo>
                  <a:lnTo>
                    <a:pt x="0" y="674"/>
                  </a:lnTo>
                  <a:cubicBezTo>
                    <a:pt x="0" y="923"/>
                    <a:pt x="203" y="1126"/>
                    <a:pt x="453" y="1126"/>
                  </a:cubicBezTo>
                  <a:lnTo>
                    <a:pt x="1857" y="1126"/>
                  </a:lnTo>
                  <a:lnTo>
                    <a:pt x="2045" y="563"/>
                  </a:lnTo>
                  <a:lnTo>
                    <a:pt x="1857"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3347819" y="3364906"/>
              <a:ext cx="72989" cy="44218"/>
            </a:xfrm>
            <a:custGeom>
              <a:avLst/>
              <a:gdLst/>
              <a:ahLst/>
              <a:cxnLst/>
              <a:rect l="l" t="t" r="r" b="b"/>
              <a:pathLst>
                <a:path w="1857" h="1125" extrusionOk="0">
                  <a:moveTo>
                    <a:pt x="0" y="0"/>
                  </a:moveTo>
                  <a:lnTo>
                    <a:pt x="0" y="1125"/>
                  </a:lnTo>
                  <a:lnTo>
                    <a:pt x="1404" y="1125"/>
                  </a:lnTo>
                  <a:cubicBezTo>
                    <a:pt x="1653" y="1125"/>
                    <a:pt x="1857" y="923"/>
                    <a:pt x="1857" y="673"/>
                  </a:cubicBezTo>
                  <a:lnTo>
                    <a:pt x="1857" y="452"/>
                  </a:lnTo>
                  <a:cubicBezTo>
                    <a:pt x="1856" y="202"/>
                    <a:pt x="1654" y="0"/>
                    <a:pt x="1404" y="0"/>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3297233" y="3209376"/>
              <a:ext cx="69098" cy="96258"/>
            </a:xfrm>
            <a:custGeom>
              <a:avLst/>
              <a:gdLst/>
              <a:ahLst/>
              <a:cxnLst/>
              <a:rect l="l" t="t" r="r" b="b"/>
              <a:pathLst>
                <a:path w="1758" h="2449" extrusionOk="0">
                  <a:moveTo>
                    <a:pt x="1005" y="1"/>
                  </a:moveTo>
                  <a:lnTo>
                    <a:pt x="1005" y="598"/>
                  </a:lnTo>
                  <a:cubicBezTo>
                    <a:pt x="411" y="741"/>
                    <a:pt x="1" y="1325"/>
                    <a:pt x="106" y="1958"/>
                  </a:cubicBezTo>
                  <a:lnTo>
                    <a:pt x="157" y="2259"/>
                  </a:lnTo>
                  <a:lnTo>
                    <a:pt x="817" y="2448"/>
                  </a:lnTo>
                  <a:lnTo>
                    <a:pt x="1287" y="2259"/>
                  </a:lnTo>
                  <a:lnTo>
                    <a:pt x="1758" y="1318"/>
                  </a:lnTo>
                  <a:lnTo>
                    <a:pt x="1287"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3258597" y="3465133"/>
              <a:ext cx="95865" cy="55302"/>
            </a:xfrm>
            <a:custGeom>
              <a:avLst/>
              <a:gdLst/>
              <a:ahLst/>
              <a:cxnLst/>
              <a:rect l="l" t="t" r="r" b="b"/>
              <a:pathLst>
                <a:path w="2439" h="1407" extrusionOk="0">
                  <a:moveTo>
                    <a:pt x="566" y="0"/>
                  </a:moveTo>
                  <a:cubicBezTo>
                    <a:pt x="253" y="0"/>
                    <a:pt x="1" y="254"/>
                    <a:pt x="1" y="566"/>
                  </a:cubicBezTo>
                  <a:lnTo>
                    <a:pt x="1" y="1407"/>
                  </a:lnTo>
                  <a:lnTo>
                    <a:pt x="2252" y="1407"/>
                  </a:lnTo>
                  <a:lnTo>
                    <a:pt x="2439" y="788"/>
                  </a:lnTo>
                  <a:lnTo>
                    <a:pt x="2252"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3347819" y="3465133"/>
              <a:ext cx="88476" cy="55341"/>
            </a:xfrm>
            <a:custGeom>
              <a:avLst/>
              <a:gdLst/>
              <a:ahLst/>
              <a:cxnLst/>
              <a:rect l="l" t="t" r="r" b="b"/>
              <a:pathLst>
                <a:path w="2251" h="1408" extrusionOk="0">
                  <a:moveTo>
                    <a:pt x="0" y="0"/>
                  </a:moveTo>
                  <a:lnTo>
                    <a:pt x="0" y="1408"/>
                  </a:lnTo>
                  <a:lnTo>
                    <a:pt x="2251" y="1408"/>
                  </a:lnTo>
                  <a:lnTo>
                    <a:pt x="2251" y="567"/>
                  </a:lnTo>
                  <a:cubicBezTo>
                    <a:pt x="2251" y="254"/>
                    <a:pt x="1997" y="0"/>
                    <a:pt x="1686" y="0"/>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3269641" y="3298598"/>
              <a:ext cx="84781" cy="22129"/>
            </a:xfrm>
            <a:custGeom>
              <a:avLst/>
              <a:gdLst/>
              <a:ahLst/>
              <a:cxnLst/>
              <a:rect l="l" t="t" r="r" b="b"/>
              <a:pathLst>
                <a:path w="2157" h="563" extrusionOk="0">
                  <a:moveTo>
                    <a:pt x="0" y="0"/>
                  </a:moveTo>
                  <a:lnTo>
                    <a:pt x="0" y="562"/>
                  </a:lnTo>
                  <a:lnTo>
                    <a:pt x="1969" y="562"/>
                  </a:lnTo>
                  <a:lnTo>
                    <a:pt x="2157" y="282"/>
                  </a:lnTo>
                  <a:lnTo>
                    <a:pt x="1969"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3347819" y="3209336"/>
              <a:ext cx="50310" cy="96258"/>
            </a:xfrm>
            <a:custGeom>
              <a:avLst/>
              <a:gdLst/>
              <a:ahLst/>
              <a:cxnLst/>
              <a:rect l="l" t="t" r="r" b="b"/>
              <a:pathLst>
                <a:path w="1280" h="2449" extrusionOk="0">
                  <a:moveTo>
                    <a:pt x="0" y="0"/>
                  </a:moveTo>
                  <a:lnTo>
                    <a:pt x="0" y="565"/>
                  </a:lnTo>
                  <a:lnTo>
                    <a:pt x="0" y="847"/>
                  </a:lnTo>
                  <a:lnTo>
                    <a:pt x="0" y="2259"/>
                  </a:lnTo>
                  <a:lnTo>
                    <a:pt x="657" y="2448"/>
                  </a:lnTo>
                  <a:lnTo>
                    <a:pt x="1127" y="2259"/>
                  </a:lnTo>
                  <a:lnTo>
                    <a:pt x="1176" y="1958"/>
                  </a:lnTo>
                  <a:cubicBezTo>
                    <a:pt x="1280" y="1326"/>
                    <a:pt x="872" y="741"/>
                    <a:pt x="281" y="599"/>
                  </a:cubicBezTo>
                  <a:lnTo>
                    <a:pt x="281" y="0"/>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3347780" y="3298519"/>
              <a:ext cx="77392" cy="22207"/>
            </a:xfrm>
            <a:custGeom>
              <a:avLst/>
              <a:gdLst/>
              <a:ahLst/>
              <a:cxnLst/>
              <a:rect l="l" t="t" r="r" b="b"/>
              <a:pathLst>
                <a:path w="1969" h="565" extrusionOk="0">
                  <a:moveTo>
                    <a:pt x="0" y="1"/>
                  </a:moveTo>
                  <a:lnTo>
                    <a:pt x="0" y="564"/>
                  </a:lnTo>
                  <a:lnTo>
                    <a:pt x="1969" y="564"/>
                  </a:lnTo>
                  <a:lnTo>
                    <a:pt x="1969"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3236468" y="3564654"/>
              <a:ext cx="117954" cy="22168"/>
            </a:xfrm>
            <a:custGeom>
              <a:avLst/>
              <a:gdLst/>
              <a:ahLst/>
              <a:cxnLst/>
              <a:rect l="l" t="t" r="r" b="b"/>
              <a:pathLst>
                <a:path w="3001" h="564" extrusionOk="0">
                  <a:moveTo>
                    <a:pt x="0" y="0"/>
                  </a:moveTo>
                  <a:lnTo>
                    <a:pt x="0" y="564"/>
                  </a:lnTo>
                  <a:lnTo>
                    <a:pt x="2813" y="564"/>
                  </a:lnTo>
                  <a:lnTo>
                    <a:pt x="3001" y="282"/>
                  </a:lnTo>
                  <a:lnTo>
                    <a:pt x="2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3347033" y="3564654"/>
              <a:ext cx="111351" cy="22168"/>
            </a:xfrm>
            <a:custGeom>
              <a:avLst/>
              <a:gdLst/>
              <a:ahLst/>
              <a:cxnLst/>
              <a:rect l="l" t="t" r="r" b="b"/>
              <a:pathLst>
                <a:path w="2833" h="564" extrusionOk="0">
                  <a:moveTo>
                    <a:pt x="0" y="0"/>
                  </a:moveTo>
                  <a:lnTo>
                    <a:pt x="0" y="564"/>
                  </a:lnTo>
                  <a:lnTo>
                    <a:pt x="2833" y="564"/>
                  </a:lnTo>
                  <a:lnTo>
                    <a:pt x="28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52"/>
          <p:cNvGrpSpPr/>
          <p:nvPr/>
        </p:nvGrpSpPr>
        <p:grpSpPr>
          <a:xfrm>
            <a:off x="2352734" y="3816284"/>
            <a:ext cx="377525" cy="377682"/>
            <a:chOff x="2352734" y="3816284"/>
            <a:chExt cx="377525" cy="377682"/>
          </a:xfrm>
        </p:grpSpPr>
        <p:sp>
          <p:nvSpPr>
            <p:cNvPr id="1382" name="Google Shape;1382;p52"/>
            <p:cNvSpPr/>
            <p:nvPr/>
          </p:nvSpPr>
          <p:spPr>
            <a:xfrm>
              <a:off x="2352734" y="3964425"/>
              <a:ext cx="196211" cy="229541"/>
            </a:xfrm>
            <a:custGeom>
              <a:avLst/>
              <a:gdLst/>
              <a:ahLst/>
              <a:cxnLst/>
              <a:rect l="l" t="t" r="r" b="b"/>
              <a:pathLst>
                <a:path w="4992" h="5840" extrusionOk="0">
                  <a:moveTo>
                    <a:pt x="2543" y="0"/>
                  </a:moveTo>
                  <a:lnTo>
                    <a:pt x="1" y="191"/>
                  </a:lnTo>
                  <a:lnTo>
                    <a:pt x="1" y="755"/>
                  </a:lnTo>
                  <a:lnTo>
                    <a:pt x="1" y="5839"/>
                  </a:lnTo>
                  <a:lnTo>
                    <a:pt x="4802" y="5839"/>
                  </a:lnTo>
                  <a:lnTo>
                    <a:pt x="4991" y="3015"/>
                  </a:lnTo>
                  <a:lnTo>
                    <a:pt x="4802" y="189"/>
                  </a:lnTo>
                  <a:lnTo>
                    <a:pt x="2543"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541477" y="3964503"/>
              <a:ext cx="188782" cy="229463"/>
            </a:xfrm>
            <a:custGeom>
              <a:avLst/>
              <a:gdLst/>
              <a:ahLst/>
              <a:cxnLst/>
              <a:rect l="l" t="t" r="r" b="b"/>
              <a:pathLst>
                <a:path w="4803" h="5838" extrusionOk="0">
                  <a:moveTo>
                    <a:pt x="2326" y="0"/>
                  </a:moveTo>
                  <a:lnTo>
                    <a:pt x="0" y="189"/>
                  </a:lnTo>
                  <a:lnTo>
                    <a:pt x="0" y="5837"/>
                  </a:lnTo>
                  <a:lnTo>
                    <a:pt x="4803" y="5837"/>
                  </a:lnTo>
                  <a:lnTo>
                    <a:pt x="4803" y="189"/>
                  </a:lnTo>
                  <a:lnTo>
                    <a:pt x="2326"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2493878" y="4021849"/>
              <a:ext cx="54830" cy="73540"/>
            </a:xfrm>
            <a:custGeom>
              <a:avLst/>
              <a:gdLst/>
              <a:ahLst/>
              <a:cxnLst/>
              <a:rect l="l" t="t" r="r" b="b"/>
              <a:pathLst>
                <a:path w="1395" h="1871" extrusionOk="0">
                  <a:moveTo>
                    <a:pt x="1211" y="1"/>
                  </a:moveTo>
                  <a:lnTo>
                    <a:pt x="0" y="1523"/>
                  </a:lnTo>
                  <a:lnTo>
                    <a:pt x="445" y="1870"/>
                  </a:lnTo>
                  <a:lnTo>
                    <a:pt x="1211" y="828"/>
                  </a:lnTo>
                  <a:lnTo>
                    <a:pt x="1395" y="695"/>
                  </a:lnTo>
                  <a:lnTo>
                    <a:pt x="1211"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2541438" y="4016425"/>
              <a:ext cx="144289" cy="105102"/>
            </a:xfrm>
            <a:custGeom>
              <a:avLst/>
              <a:gdLst/>
              <a:ahLst/>
              <a:cxnLst/>
              <a:rect l="l" t="t" r="r" b="b"/>
              <a:pathLst>
                <a:path w="3671" h="2674" extrusionOk="0">
                  <a:moveTo>
                    <a:pt x="2300" y="0"/>
                  </a:moveTo>
                  <a:lnTo>
                    <a:pt x="2220" y="560"/>
                  </a:lnTo>
                  <a:lnTo>
                    <a:pt x="2702" y="628"/>
                  </a:lnTo>
                  <a:lnTo>
                    <a:pt x="1678" y="1840"/>
                  </a:lnTo>
                  <a:lnTo>
                    <a:pt x="0" y="136"/>
                  </a:lnTo>
                  <a:lnTo>
                    <a:pt x="0" y="965"/>
                  </a:lnTo>
                  <a:lnTo>
                    <a:pt x="1" y="964"/>
                  </a:lnTo>
                  <a:lnTo>
                    <a:pt x="1713" y="2674"/>
                  </a:lnTo>
                  <a:lnTo>
                    <a:pt x="3058" y="1084"/>
                  </a:lnTo>
                  <a:lnTo>
                    <a:pt x="3111" y="1449"/>
                  </a:lnTo>
                  <a:lnTo>
                    <a:pt x="3671" y="1371"/>
                  </a:lnTo>
                  <a:lnTo>
                    <a:pt x="3499" y="172"/>
                  </a:lnTo>
                  <a:lnTo>
                    <a:pt x="2300"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2397031" y="4082654"/>
              <a:ext cx="66386" cy="22129"/>
            </a:xfrm>
            <a:custGeom>
              <a:avLst/>
              <a:gdLst/>
              <a:ahLst/>
              <a:cxnLst/>
              <a:rect l="l" t="t" r="r" b="b"/>
              <a:pathLst>
                <a:path w="1689" h="563" extrusionOk="0">
                  <a:moveTo>
                    <a:pt x="1" y="0"/>
                  </a:moveTo>
                  <a:lnTo>
                    <a:pt x="1" y="563"/>
                  </a:lnTo>
                  <a:lnTo>
                    <a:pt x="1689" y="563"/>
                  </a:lnTo>
                  <a:lnTo>
                    <a:pt x="1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2397031" y="4038397"/>
              <a:ext cx="66386" cy="22168"/>
            </a:xfrm>
            <a:custGeom>
              <a:avLst/>
              <a:gdLst/>
              <a:ahLst/>
              <a:cxnLst/>
              <a:rect l="l" t="t" r="r" b="b"/>
              <a:pathLst>
                <a:path w="1689" h="564" extrusionOk="0">
                  <a:moveTo>
                    <a:pt x="1" y="1"/>
                  </a:moveTo>
                  <a:lnTo>
                    <a:pt x="1" y="564"/>
                  </a:lnTo>
                  <a:lnTo>
                    <a:pt x="1689" y="564"/>
                  </a:lnTo>
                  <a:lnTo>
                    <a:pt x="16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2397031" y="4127658"/>
              <a:ext cx="66386" cy="22129"/>
            </a:xfrm>
            <a:custGeom>
              <a:avLst/>
              <a:gdLst/>
              <a:ahLst/>
              <a:cxnLst/>
              <a:rect l="l" t="t" r="r" b="b"/>
              <a:pathLst>
                <a:path w="1689" h="563" extrusionOk="0">
                  <a:moveTo>
                    <a:pt x="1" y="0"/>
                  </a:moveTo>
                  <a:lnTo>
                    <a:pt x="1" y="562"/>
                  </a:lnTo>
                  <a:lnTo>
                    <a:pt x="1689" y="562"/>
                  </a:lnTo>
                  <a:lnTo>
                    <a:pt x="1689"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2352734" y="3864394"/>
              <a:ext cx="196879" cy="107696"/>
            </a:xfrm>
            <a:custGeom>
              <a:avLst/>
              <a:gdLst/>
              <a:ahLst/>
              <a:cxnLst/>
              <a:rect l="l" t="t" r="r" b="b"/>
              <a:pathLst>
                <a:path w="5009" h="2740" extrusionOk="0">
                  <a:moveTo>
                    <a:pt x="1197" y="0"/>
                  </a:moveTo>
                  <a:lnTo>
                    <a:pt x="866" y="189"/>
                  </a:lnTo>
                  <a:lnTo>
                    <a:pt x="1" y="189"/>
                  </a:lnTo>
                  <a:lnTo>
                    <a:pt x="1" y="2739"/>
                  </a:lnTo>
                  <a:lnTo>
                    <a:pt x="4820" y="2739"/>
                  </a:lnTo>
                  <a:lnTo>
                    <a:pt x="5008" y="1369"/>
                  </a:lnTo>
                  <a:lnTo>
                    <a:pt x="4820" y="189"/>
                  </a:lnTo>
                  <a:lnTo>
                    <a:pt x="4273" y="189"/>
                  </a:lnTo>
                  <a:lnTo>
                    <a:pt x="4051" y="19"/>
                  </a:lnTo>
                  <a:lnTo>
                    <a:pt x="3700" y="189"/>
                  </a:lnTo>
                  <a:lnTo>
                    <a:pt x="1437" y="189"/>
                  </a:lnTo>
                  <a:lnTo>
                    <a:pt x="11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2541516" y="3864394"/>
              <a:ext cx="188743" cy="107696"/>
            </a:xfrm>
            <a:custGeom>
              <a:avLst/>
              <a:gdLst/>
              <a:ahLst/>
              <a:cxnLst/>
              <a:rect l="l" t="t" r="r" b="b"/>
              <a:pathLst>
                <a:path w="4802" h="2740" extrusionOk="0">
                  <a:moveTo>
                    <a:pt x="2015" y="0"/>
                  </a:moveTo>
                  <a:lnTo>
                    <a:pt x="1710" y="189"/>
                  </a:lnTo>
                  <a:lnTo>
                    <a:pt x="0" y="189"/>
                  </a:lnTo>
                  <a:lnTo>
                    <a:pt x="0" y="2739"/>
                  </a:lnTo>
                  <a:lnTo>
                    <a:pt x="4802" y="2739"/>
                  </a:lnTo>
                  <a:lnTo>
                    <a:pt x="4802" y="189"/>
                  </a:lnTo>
                  <a:lnTo>
                    <a:pt x="2278" y="189"/>
                  </a:lnTo>
                  <a:lnTo>
                    <a:pt x="20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2497691" y="3816323"/>
              <a:ext cx="54948" cy="55538"/>
            </a:xfrm>
            <a:custGeom>
              <a:avLst/>
              <a:gdLst/>
              <a:ahLst/>
              <a:cxnLst/>
              <a:rect l="l" t="t" r="r" b="b"/>
              <a:pathLst>
                <a:path w="1398" h="1413" extrusionOk="0">
                  <a:moveTo>
                    <a:pt x="1113" y="1"/>
                  </a:moveTo>
                  <a:cubicBezTo>
                    <a:pt x="544" y="1"/>
                    <a:pt x="88" y="602"/>
                    <a:pt x="0" y="1412"/>
                  </a:cubicBezTo>
                  <a:lnTo>
                    <a:pt x="570" y="1412"/>
                  </a:lnTo>
                  <a:cubicBezTo>
                    <a:pt x="640" y="912"/>
                    <a:pt x="890" y="565"/>
                    <a:pt x="1114" y="565"/>
                  </a:cubicBezTo>
                  <a:lnTo>
                    <a:pt x="1397" y="315"/>
                  </a:lnTo>
                  <a:lnTo>
                    <a:pt x="1114" y="1"/>
                  </a:lnTo>
                  <a:cubicBezTo>
                    <a:pt x="1114" y="1"/>
                    <a:pt x="1113" y="1"/>
                    <a:pt x="1113" y="1"/>
                  </a:cubicBez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2386379" y="3816284"/>
              <a:ext cx="88279" cy="133323"/>
            </a:xfrm>
            <a:custGeom>
              <a:avLst/>
              <a:gdLst/>
              <a:ahLst/>
              <a:cxnLst/>
              <a:rect l="l" t="t" r="r" b="b"/>
              <a:pathLst>
                <a:path w="2246" h="3392" extrusionOk="0">
                  <a:moveTo>
                    <a:pt x="1116" y="1"/>
                  </a:moveTo>
                  <a:cubicBezTo>
                    <a:pt x="546" y="1"/>
                    <a:pt x="88" y="602"/>
                    <a:pt x="0" y="1413"/>
                  </a:cubicBezTo>
                  <a:lnTo>
                    <a:pt x="570" y="1413"/>
                  </a:lnTo>
                  <a:cubicBezTo>
                    <a:pt x="641" y="913"/>
                    <a:pt x="890" y="566"/>
                    <a:pt x="1116" y="566"/>
                  </a:cubicBezTo>
                  <a:cubicBezTo>
                    <a:pt x="1381" y="566"/>
                    <a:pt x="1680" y="1049"/>
                    <a:pt x="1680" y="1697"/>
                  </a:cubicBezTo>
                  <a:cubicBezTo>
                    <a:pt x="1680" y="2344"/>
                    <a:pt x="1381" y="2827"/>
                    <a:pt x="1116" y="2827"/>
                  </a:cubicBezTo>
                  <a:lnTo>
                    <a:pt x="1116" y="3392"/>
                  </a:lnTo>
                  <a:cubicBezTo>
                    <a:pt x="1749" y="3392"/>
                    <a:pt x="2246" y="2648"/>
                    <a:pt x="2246" y="1697"/>
                  </a:cubicBezTo>
                  <a:cubicBezTo>
                    <a:pt x="2245" y="744"/>
                    <a:pt x="1749" y="1"/>
                    <a:pt x="1116" y="1"/>
                  </a:cubicBez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2541477" y="3816481"/>
              <a:ext cx="44493" cy="133283"/>
            </a:xfrm>
            <a:custGeom>
              <a:avLst/>
              <a:gdLst/>
              <a:ahLst/>
              <a:cxnLst/>
              <a:rect l="l" t="t" r="r" b="b"/>
              <a:pathLst>
                <a:path w="1132" h="3391" extrusionOk="0">
                  <a:moveTo>
                    <a:pt x="0" y="1"/>
                  </a:moveTo>
                  <a:lnTo>
                    <a:pt x="0" y="565"/>
                  </a:lnTo>
                  <a:cubicBezTo>
                    <a:pt x="267" y="565"/>
                    <a:pt x="565" y="1049"/>
                    <a:pt x="565" y="1695"/>
                  </a:cubicBezTo>
                  <a:cubicBezTo>
                    <a:pt x="565" y="2342"/>
                    <a:pt x="267" y="2826"/>
                    <a:pt x="0" y="2826"/>
                  </a:cubicBezTo>
                  <a:lnTo>
                    <a:pt x="0" y="3391"/>
                  </a:lnTo>
                  <a:cubicBezTo>
                    <a:pt x="633" y="3391"/>
                    <a:pt x="1130" y="2647"/>
                    <a:pt x="1130" y="1695"/>
                  </a:cubicBezTo>
                  <a:cubicBezTo>
                    <a:pt x="1131" y="745"/>
                    <a:pt x="633" y="1"/>
                    <a:pt x="0" y="1"/>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2609042" y="3816284"/>
              <a:ext cx="88240" cy="133323"/>
            </a:xfrm>
            <a:custGeom>
              <a:avLst/>
              <a:gdLst/>
              <a:ahLst/>
              <a:cxnLst/>
              <a:rect l="l" t="t" r="r" b="b"/>
              <a:pathLst>
                <a:path w="2245" h="3392" extrusionOk="0">
                  <a:moveTo>
                    <a:pt x="1114" y="1"/>
                  </a:moveTo>
                  <a:cubicBezTo>
                    <a:pt x="544" y="1"/>
                    <a:pt x="88" y="602"/>
                    <a:pt x="0" y="1413"/>
                  </a:cubicBezTo>
                  <a:lnTo>
                    <a:pt x="570" y="1413"/>
                  </a:lnTo>
                  <a:cubicBezTo>
                    <a:pt x="639" y="913"/>
                    <a:pt x="888" y="566"/>
                    <a:pt x="1114" y="566"/>
                  </a:cubicBezTo>
                  <a:cubicBezTo>
                    <a:pt x="1381" y="566"/>
                    <a:pt x="1679" y="1049"/>
                    <a:pt x="1679" y="1697"/>
                  </a:cubicBezTo>
                  <a:cubicBezTo>
                    <a:pt x="1679" y="2344"/>
                    <a:pt x="1381" y="2827"/>
                    <a:pt x="1114" y="2827"/>
                  </a:cubicBezTo>
                  <a:lnTo>
                    <a:pt x="1114" y="3392"/>
                  </a:lnTo>
                  <a:cubicBezTo>
                    <a:pt x="1747" y="3392"/>
                    <a:pt x="2244" y="2648"/>
                    <a:pt x="2244" y="1697"/>
                  </a:cubicBezTo>
                  <a:cubicBezTo>
                    <a:pt x="2243" y="744"/>
                    <a:pt x="1747" y="1"/>
                    <a:pt x="1114" y="1"/>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52"/>
          <p:cNvGrpSpPr/>
          <p:nvPr/>
        </p:nvGrpSpPr>
        <p:grpSpPr>
          <a:xfrm>
            <a:off x="3158644" y="2618268"/>
            <a:ext cx="377525" cy="366441"/>
            <a:chOff x="3158644" y="2618268"/>
            <a:chExt cx="377525" cy="366441"/>
          </a:xfrm>
        </p:grpSpPr>
        <p:sp>
          <p:nvSpPr>
            <p:cNvPr id="1396" name="Google Shape;1396;p52"/>
            <p:cNvSpPr/>
            <p:nvPr/>
          </p:nvSpPr>
          <p:spPr>
            <a:xfrm>
              <a:off x="3358510" y="2821789"/>
              <a:ext cx="40720" cy="151796"/>
            </a:xfrm>
            <a:custGeom>
              <a:avLst/>
              <a:gdLst/>
              <a:ahLst/>
              <a:cxnLst/>
              <a:rect l="l" t="t" r="r" b="b"/>
              <a:pathLst>
                <a:path w="1036" h="3862" extrusionOk="0">
                  <a:moveTo>
                    <a:pt x="423" y="1"/>
                  </a:moveTo>
                  <a:lnTo>
                    <a:pt x="0" y="190"/>
                  </a:lnTo>
                  <a:lnTo>
                    <a:pt x="0" y="3579"/>
                  </a:lnTo>
                  <a:lnTo>
                    <a:pt x="423" y="3861"/>
                  </a:lnTo>
                  <a:lnTo>
                    <a:pt x="846" y="3579"/>
                  </a:lnTo>
                  <a:lnTo>
                    <a:pt x="1035" y="1932"/>
                  </a:lnTo>
                  <a:lnTo>
                    <a:pt x="846" y="190"/>
                  </a:lnTo>
                  <a:lnTo>
                    <a:pt x="4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3269995" y="2866204"/>
              <a:ext cx="40720" cy="107381"/>
            </a:xfrm>
            <a:custGeom>
              <a:avLst/>
              <a:gdLst/>
              <a:ahLst/>
              <a:cxnLst/>
              <a:rect l="l" t="t" r="r" b="b"/>
              <a:pathLst>
                <a:path w="1036" h="2732" extrusionOk="0">
                  <a:moveTo>
                    <a:pt x="424" y="1"/>
                  </a:moveTo>
                  <a:lnTo>
                    <a:pt x="1" y="190"/>
                  </a:lnTo>
                  <a:lnTo>
                    <a:pt x="1" y="2449"/>
                  </a:lnTo>
                  <a:lnTo>
                    <a:pt x="424" y="2731"/>
                  </a:lnTo>
                  <a:lnTo>
                    <a:pt x="847" y="2449"/>
                  </a:lnTo>
                  <a:lnTo>
                    <a:pt x="1036" y="1320"/>
                  </a:lnTo>
                  <a:lnTo>
                    <a:pt x="847" y="190"/>
                  </a:lnTo>
                  <a:lnTo>
                    <a:pt x="4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3447693" y="2777374"/>
              <a:ext cx="40720" cy="196211"/>
            </a:xfrm>
            <a:custGeom>
              <a:avLst/>
              <a:gdLst/>
              <a:ahLst/>
              <a:cxnLst/>
              <a:rect l="l" t="t" r="r" b="b"/>
              <a:pathLst>
                <a:path w="1036" h="4992" extrusionOk="0">
                  <a:moveTo>
                    <a:pt x="459" y="1"/>
                  </a:moveTo>
                  <a:lnTo>
                    <a:pt x="1" y="189"/>
                  </a:lnTo>
                  <a:lnTo>
                    <a:pt x="1" y="4709"/>
                  </a:lnTo>
                  <a:lnTo>
                    <a:pt x="282" y="4991"/>
                  </a:lnTo>
                  <a:lnTo>
                    <a:pt x="847" y="4709"/>
                  </a:lnTo>
                  <a:lnTo>
                    <a:pt x="1036" y="2449"/>
                  </a:lnTo>
                  <a:lnTo>
                    <a:pt x="847" y="189"/>
                  </a:lnTo>
                  <a:lnTo>
                    <a:pt x="4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3180851" y="2899534"/>
              <a:ext cx="40759" cy="74051"/>
            </a:xfrm>
            <a:custGeom>
              <a:avLst/>
              <a:gdLst/>
              <a:ahLst/>
              <a:cxnLst/>
              <a:rect l="l" t="t" r="r" b="b"/>
              <a:pathLst>
                <a:path w="1037" h="1884" extrusionOk="0">
                  <a:moveTo>
                    <a:pt x="518" y="0"/>
                  </a:moveTo>
                  <a:lnTo>
                    <a:pt x="0" y="188"/>
                  </a:lnTo>
                  <a:lnTo>
                    <a:pt x="0" y="1601"/>
                  </a:lnTo>
                  <a:lnTo>
                    <a:pt x="423" y="1883"/>
                  </a:lnTo>
                  <a:lnTo>
                    <a:pt x="847" y="1601"/>
                  </a:lnTo>
                  <a:lnTo>
                    <a:pt x="1036" y="1036"/>
                  </a:lnTo>
                  <a:lnTo>
                    <a:pt x="849" y="188"/>
                  </a:lnTo>
                  <a:lnTo>
                    <a:pt x="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3213985" y="2899652"/>
              <a:ext cx="33213" cy="73775"/>
            </a:xfrm>
            <a:custGeom>
              <a:avLst/>
              <a:gdLst/>
              <a:ahLst/>
              <a:cxnLst/>
              <a:rect l="l" t="t" r="r" b="b"/>
              <a:pathLst>
                <a:path w="845" h="1877" extrusionOk="0">
                  <a:moveTo>
                    <a:pt x="499" y="0"/>
                  </a:moveTo>
                  <a:lnTo>
                    <a:pt x="0" y="188"/>
                  </a:lnTo>
                  <a:lnTo>
                    <a:pt x="0" y="1594"/>
                  </a:lnTo>
                  <a:lnTo>
                    <a:pt x="422" y="1876"/>
                  </a:lnTo>
                  <a:lnTo>
                    <a:pt x="844" y="1594"/>
                  </a:lnTo>
                  <a:lnTo>
                    <a:pt x="844" y="18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3324511" y="2690550"/>
              <a:ext cx="30343" cy="32073"/>
            </a:xfrm>
            <a:custGeom>
              <a:avLst/>
              <a:gdLst/>
              <a:ahLst/>
              <a:cxnLst/>
              <a:rect l="l" t="t" r="r" b="b"/>
              <a:pathLst>
                <a:path w="772" h="816" extrusionOk="0">
                  <a:moveTo>
                    <a:pt x="287" y="1"/>
                  </a:moveTo>
                  <a:lnTo>
                    <a:pt x="0" y="186"/>
                  </a:lnTo>
                  <a:lnTo>
                    <a:pt x="11" y="493"/>
                  </a:lnTo>
                  <a:lnTo>
                    <a:pt x="583" y="815"/>
                  </a:lnTo>
                  <a:lnTo>
                    <a:pt x="771" y="680"/>
                  </a:lnTo>
                  <a:lnTo>
                    <a:pt x="583" y="166"/>
                  </a:lnTo>
                  <a:lnTo>
                    <a:pt x="287"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3347387" y="2697153"/>
              <a:ext cx="23229" cy="31994"/>
            </a:xfrm>
            <a:custGeom>
              <a:avLst/>
              <a:gdLst/>
              <a:ahLst/>
              <a:cxnLst/>
              <a:rect l="l" t="t" r="r" b="b"/>
              <a:pathLst>
                <a:path w="591" h="814" extrusionOk="0">
                  <a:moveTo>
                    <a:pt x="1" y="0"/>
                  </a:moveTo>
                  <a:lnTo>
                    <a:pt x="1" y="647"/>
                  </a:lnTo>
                  <a:lnTo>
                    <a:pt x="296" y="814"/>
                  </a:lnTo>
                  <a:lnTo>
                    <a:pt x="590" y="623"/>
                  </a:lnTo>
                  <a:lnTo>
                    <a:pt x="573" y="322"/>
                  </a:lnTo>
                  <a:lnTo>
                    <a:pt x="1" y="0"/>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3391683" y="2822104"/>
              <a:ext cx="33213" cy="151128"/>
            </a:xfrm>
            <a:custGeom>
              <a:avLst/>
              <a:gdLst/>
              <a:ahLst/>
              <a:cxnLst/>
              <a:rect l="l" t="t" r="r" b="b"/>
              <a:pathLst>
                <a:path w="845" h="3845" extrusionOk="0">
                  <a:moveTo>
                    <a:pt x="388" y="0"/>
                  </a:moveTo>
                  <a:lnTo>
                    <a:pt x="0" y="188"/>
                  </a:lnTo>
                  <a:lnTo>
                    <a:pt x="0" y="3564"/>
                  </a:lnTo>
                  <a:lnTo>
                    <a:pt x="422" y="3845"/>
                  </a:lnTo>
                  <a:lnTo>
                    <a:pt x="844" y="3564"/>
                  </a:lnTo>
                  <a:lnTo>
                    <a:pt x="844" y="188"/>
                  </a:lnTo>
                  <a:lnTo>
                    <a:pt x="3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3303168" y="2873397"/>
              <a:ext cx="33213" cy="99874"/>
            </a:xfrm>
            <a:custGeom>
              <a:avLst/>
              <a:gdLst/>
              <a:ahLst/>
              <a:cxnLst/>
              <a:rect l="l" t="t" r="r" b="b"/>
              <a:pathLst>
                <a:path w="845" h="2541" extrusionOk="0">
                  <a:moveTo>
                    <a:pt x="1" y="0"/>
                  </a:moveTo>
                  <a:lnTo>
                    <a:pt x="1" y="2259"/>
                  </a:lnTo>
                  <a:lnTo>
                    <a:pt x="423" y="2541"/>
                  </a:lnTo>
                  <a:lnTo>
                    <a:pt x="845" y="2259"/>
                  </a:ln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3480866" y="2777807"/>
              <a:ext cx="33213" cy="195307"/>
            </a:xfrm>
            <a:custGeom>
              <a:avLst/>
              <a:gdLst/>
              <a:ahLst/>
              <a:cxnLst/>
              <a:rect l="l" t="t" r="r" b="b"/>
              <a:pathLst>
                <a:path w="845" h="4969" extrusionOk="0">
                  <a:moveTo>
                    <a:pt x="423" y="0"/>
                  </a:moveTo>
                  <a:lnTo>
                    <a:pt x="1" y="187"/>
                  </a:lnTo>
                  <a:lnTo>
                    <a:pt x="1" y="4688"/>
                  </a:lnTo>
                  <a:lnTo>
                    <a:pt x="423" y="4969"/>
                  </a:lnTo>
                  <a:lnTo>
                    <a:pt x="845" y="4688"/>
                  </a:lnTo>
                  <a:lnTo>
                    <a:pt x="845" y="187"/>
                  </a:lnTo>
                  <a:lnTo>
                    <a:pt x="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3226759" y="2700966"/>
              <a:ext cx="64028" cy="67801"/>
            </a:xfrm>
            <a:custGeom>
              <a:avLst/>
              <a:gdLst/>
              <a:ahLst/>
              <a:cxnLst/>
              <a:rect l="l" t="t" r="r" b="b"/>
              <a:pathLst>
                <a:path w="1629" h="1725" extrusionOk="0">
                  <a:moveTo>
                    <a:pt x="1198" y="0"/>
                  </a:moveTo>
                  <a:lnTo>
                    <a:pt x="0" y="1349"/>
                  </a:lnTo>
                  <a:lnTo>
                    <a:pt x="140" y="1524"/>
                  </a:lnTo>
                  <a:lnTo>
                    <a:pt x="422" y="1724"/>
                  </a:lnTo>
                  <a:lnTo>
                    <a:pt x="1628" y="368"/>
                  </a:lnTo>
                  <a:lnTo>
                    <a:pt x="1486" y="86"/>
                  </a:lnTo>
                  <a:lnTo>
                    <a:pt x="1198"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3407130" y="2664923"/>
              <a:ext cx="58289" cy="56599"/>
            </a:xfrm>
            <a:custGeom>
              <a:avLst/>
              <a:gdLst/>
              <a:ahLst/>
              <a:cxnLst/>
              <a:rect l="l" t="t" r="r" b="b"/>
              <a:pathLst>
                <a:path w="1483" h="1440" extrusionOk="0">
                  <a:moveTo>
                    <a:pt x="1096" y="1"/>
                  </a:moveTo>
                  <a:lnTo>
                    <a:pt x="1" y="1027"/>
                  </a:lnTo>
                  <a:lnTo>
                    <a:pt x="93" y="1306"/>
                  </a:lnTo>
                  <a:lnTo>
                    <a:pt x="388" y="1440"/>
                  </a:lnTo>
                  <a:lnTo>
                    <a:pt x="1482" y="414"/>
                  </a:lnTo>
                  <a:lnTo>
                    <a:pt x="1388" y="163"/>
                  </a:lnTo>
                  <a:lnTo>
                    <a:pt x="1096"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158644" y="2962540"/>
              <a:ext cx="195424" cy="22168"/>
            </a:xfrm>
            <a:custGeom>
              <a:avLst/>
              <a:gdLst/>
              <a:ahLst/>
              <a:cxnLst/>
              <a:rect l="l" t="t" r="r" b="b"/>
              <a:pathLst>
                <a:path w="4972" h="564" extrusionOk="0">
                  <a:moveTo>
                    <a:pt x="1" y="1"/>
                  </a:moveTo>
                  <a:lnTo>
                    <a:pt x="1" y="563"/>
                  </a:lnTo>
                  <a:lnTo>
                    <a:pt x="4785" y="563"/>
                  </a:lnTo>
                  <a:lnTo>
                    <a:pt x="4971" y="301"/>
                  </a:lnTo>
                  <a:lnTo>
                    <a:pt x="4785"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3347387" y="2962540"/>
              <a:ext cx="188782" cy="22168"/>
            </a:xfrm>
            <a:custGeom>
              <a:avLst/>
              <a:gdLst/>
              <a:ahLst/>
              <a:cxnLst/>
              <a:rect l="l" t="t" r="r" b="b"/>
              <a:pathLst>
                <a:path w="4803" h="564" extrusionOk="0">
                  <a:moveTo>
                    <a:pt x="1" y="1"/>
                  </a:moveTo>
                  <a:lnTo>
                    <a:pt x="1" y="563"/>
                  </a:lnTo>
                  <a:lnTo>
                    <a:pt x="4802" y="563"/>
                  </a:lnTo>
                  <a:lnTo>
                    <a:pt x="4802"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3269995" y="2851229"/>
              <a:ext cx="40563" cy="22207"/>
            </a:xfrm>
            <a:custGeom>
              <a:avLst/>
              <a:gdLst/>
              <a:ahLst/>
              <a:cxnLst/>
              <a:rect l="l" t="t" r="r" b="b"/>
              <a:pathLst>
                <a:path w="1032" h="565" extrusionOk="0">
                  <a:moveTo>
                    <a:pt x="1" y="1"/>
                  </a:moveTo>
                  <a:lnTo>
                    <a:pt x="1" y="564"/>
                  </a:lnTo>
                  <a:lnTo>
                    <a:pt x="845" y="564"/>
                  </a:lnTo>
                  <a:lnTo>
                    <a:pt x="1032" y="282"/>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3303168" y="2851229"/>
              <a:ext cx="33213" cy="22207"/>
            </a:xfrm>
            <a:custGeom>
              <a:avLst/>
              <a:gdLst/>
              <a:ahLst/>
              <a:cxnLst/>
              <a:rect l="l" t="t" r="r" b="b"/>
              <a:pathLst>
                <a:path w="845" h="565" extrusionOk="0">
                  <a:moveTo>
                    <a:pt x="1" y="1"/>
                  </a:moveTo>
                  <a:lnTo>
                    <a:pt x="1" y="564"/>
                  </a:lnTo>
                  <a:lnTo>
                    <a:pt x="845" y="564"/>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180812" y="2886564"/>
              <a:ext cx="40563" cy="22207"/>
            </a:xfrm>
            <a:custGeom>
              <a:avLst/>
              <a:gdLst/>
              <a:ahLst/>
              <a:cxnLst/>
              <a:rect l="l" t="t" r="r" b="b"/>
              <a:pathLst>
                <a:path w="1032" h="565" extrusionOk="0">
                  <a:moveTo>
                    <a:pt x="0" y="1"/>
                  </a:moveTo>
                  <a:lnTo>
                    <a:pt x="0" y="564"/>
                  </a:lnTo>
                  <a:lnTo>
                    <a:pt x="844" y="564"/>
                  </a:lnTo>
                  <a:lnTo>
                    <a:pt x="1031" y="282"/>
                  </a:lnTo>
                  <a:lnTo>
                    <a:pt x="844"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213985" y="2886603"/>
              <a:ext cx="33213" cy="22207"/>
            </a:xfrm>
            <a:custGeom>
              <a:avLst/>
              <a:gdLst/>
              <a:ahLst/>
              <a:cxnLst/>
              <a:rect l="l" t="t" r="r" b="b"/>
              <a:pathLst>
                <a:path w="845" h="565" extrusionOk="0">
                  <a:moveTo>
                    <a:pt x="0" y="1"/>
                  </a:moveTo>
                  <a:lnTo>
                    <a:pt x="0" y="564"/>
                  </a:lnTo>
                  <a:lnTo>
                    <a:pt x="844" y="564"/>
                  </a:lnTo>
                  <a:lnTo>
                    <a:pt x="844"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358510" y="2806971"/>
              <a:ext cx="40563" cy="22168"/>
            </a:xfrm>
            <a:custGeom>
              <a:avLst/>
              <a:gdLst/>
              <a:ahLst/>
              <a:cxnLst/>
              <a:rect l="l" t="t" r="r" b="b"/>
              <a:pathLst>
                <a:path w="1032" h="564" extrusionOk="0">
                  <a:moveTo>
                    <a:pt x="0" y="0"/>
                  </a:moveTo>
                  <a:lnTo>
                    <a:pt x="0" y="564"/>
                  </a:lnTo>
                  <a:lnTo>
                    <a:pt x="844" y="564"/>
                  </a:lnTo>
                  <a:lnTo>
                    <a:pt x="1031" y="282"/>
                  </a:lnTo>
                  <a:lnTo>
                    <a:pt x="8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391683" y="2807050"/>
              <a:ext cx="33213" cy="22129"/>
            </a:xfrm>
            <a:custGeom>
              <a:avLst/>
              <a:gdLst/>
              <a:ahLst/>
              <a:cxnLst/>
              <a:rect l="l" t="t" r="r" b="b"/>
              <a:pathLst>
                <a:path w="845" h="563" extrusionOk="0">
                  <a:moveTo>
                    <a:pt x="0" y="0"/>
                  </a:moveTo>
                  <a:lnTo>
                    <a:pt x="0" y="563"/>
                  </a:lnTo>
                  <a:lnTo>
                    <a:pt x="844" y="563"/>
                  </a:lnTo>
                  <a:lnTo>
                    <a:pt x="8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447693" y="2764207"/>
              <a:ext cx="40563" cy="22168"/>
            </a:xfrm>
            <a:custGeom>
              <a:avLst/>
              <a:gdLst/>
              <a:ahLst/>
              <a:cxnLst/>
              <a:rect l="l" t="t" r="r" b="b"/>
              <a:pathLst>
                <a:path w="1032" h="564" extrusionOk="0">
                  <a:moveTo>
                    <a:pt x="1" y="0"/>
                  </a:moveTo>
                  <a:lnTo>
                    <a:pt x="1" y="564"/>
                  </a:lnTo>
                  <a:lnTo>
                    <a:pt x="845" y="564"/>
                  </a:lnTo>
                  <a:lnTo>
                    <a:pt x="1032" y="281"/>
                  </a:lnTo>
                  <a:lnTo>
                    <a:pt x="8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3480866" y="2764247"/>
              <a:ext cx="33213" cy="22168"/>
            </a:xfrm>
            <a:custGeom>
              <a:avLst/>
              <a:gdLst/>
              <a:ahLst/>
              <a:cxnLst/>
              <a:rect l="l" t="t" r="r" b="b"/>
              <a:pathLst>
                <a:path w="845" h="564" extrusionOk="0">
                  <a:moveTo>
                    <a:pt x="1" y="0"/>
                  </a:moveTo>
                  <a:lnTo>
                    <a:pt x="1" y="564"/>
                  </a:lnTo>
                  <a:lnTo>
                    <a:pt x="845" y="564"/>
                  </a:lnTo>
                  <a:lnTo>
                    <a:pt x="8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169649" y="2751551"/>
              <a:ext cx="51961" cy="66583"/>
            </a:xfrm>
            <a:custGeom>
              <a:avLst/>
              <a:gdLst/>
              <a:ahLst/>
              <a:cxnLst/>
              <a:rect l="l" t="t" r="r" b="b"/>
              <a:pathLst>
                <a:path w="1322" h="1694" extrusionOk="0">
                  <a:moveTo>
                    <a:pt x="1129" y="1"/>
                  </a:moveTo>
                  <a:cubicBezTo>
                    <a:pt x="915" y="1"/>
                    <a:pt x="698" y="82"/>
                    <a:pt x="534" y="247"/>
                  </a:cubicBezTo>
                  <a:cubicBezTo>
                    <a:pt x="0" y="781"/>
                    <a:pt x="385" y="1694"/>
                    <a:pt x="1134" y="1694"/>
                  </a:cubicBezTo>
                  <a:lnTo>
                    <a:pt x="1321" y="848"/>
                  </a:lnTo>
                  <a:lnTo>
                    <a:pt x="1134" y="1"/>
                  </a:lnTo>
                  <a:cubicBezTo>
                    <a:pt x="1132" y="1"/>
                    <a:pt x="1131" y="1"/>
                    <a:pt x="1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3213985" y="2751512"/>
              <a:ext cx="44611" cy="66583"/>
            </a:xfrm>
            <a:custGeom>
              <a:avLst/>
              <a:gdLst/>
              <a:ahLst/>
              <a:cxnLst/>
              <a:rect l="l" t="t" r="r" b="b"/>
              <a:pathLst>
                <a:path w="1135" h="1694" extrusionOk="0">
                  <a:moveTo>
                    <a:pt x="0" y="1"/>
                  </a:moveTo>
                  <a:lnTo>
                    <a:pt x="0" y="1694"/>
                  </a:lnTo>
                  <a:cubicBezTo>
                    <a:pt x="751" y="1694"/>
                    <a:pt x="1135" y="782"/>
                    <a:pt x="599" y="248"/>
                  </a:cubicBezTo>
                  <a:cubicBezTo>
                    <a:pt x="434" y="84"/>
                    <a:pt x="217"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3258439" y="2651598"/>
              <a:ext cx="52001" cy="66622"/>
            </a:xfrm>
            <a:custGeom>
              <a:avLst/>
              <a:gdLst/>
              <a:ahLst/>
              <a:cxnLst/>
              <a:rect l="l" t="t" r="r" b="b"/>
              <a:pathLst>
                <a:path w="1323" h="1695" extrusionOk="0">
                  <a:moveTo>
                    <a:pt x="1129" y="1"/>
                  </a:moveTo>
                  <a:cubicBezTo>
                    <a:pt x="915" y="1"/>
                    <a:pt x="700" y="84"/>
                    <a:pt x="534" y="248"/>
                  </a:cubicBezTo>
                  <a:cubicBezTo>
                    <a:pt x="0" y="782"/>
                    <a:pt x="384" y="1694"/>
                    <a:pt x="1134" y="1694"/>
                  </a:cubicBezTo>
                  <a:lnTo>
                    <a:pt x="1322" y="848"/>
                  </a:lnTo>
                  <a:lnTo>
                    <a:pt x="1134" y="1"/>
                  </a:lnTo>
                  <a:cubicBezTo>
                    <a:pt x="1132" y="1"/>
                    <a:pt x="1131" y="1"/>
                    <a:pt x="1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3303168" y="2651559"/>
              <a:ext cx="44611" cy="66622"/>
            </a:xfrm>
            <a:custGeom>
              <a:avLst/>
              <a:gdLst/>
              <a:ahLst/>
              <a:cxnLst/>
              <a:rect l="l" t="t" r="r" b="b"/>
              <a:pathLst>
                <a:path w="1135" h="1695" extrusionOk="0">
                  <a:moveTo>
                    <a:pt x="1" y="1"/>
                  </a:moveTo>
                  <a:lnTo>
                    <a:pt x="1" y="1694"/>
                  </a:lnTo>
                  <a:cubicBezTo>
                    <a:pt x="750" y="1694"/>
                    <a:pt x="1135" y="783"/>
                    <a:pt x="599" y="249"/>
                  </a:cubicBezTo>
                  <a:cubicBezTo>
                    <a:pt x="434" y="84"/>
                    <a:pt x="217"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3347229" y="2701594"/>
              <a:ext cx="52040" cy="66583"/>
            </a:xfrm>
            <a:custGeom>
              <a:avLst/>
              <a:gdLst/>
              <a:ahLst/>
              <a:cxnLst/>
              <a:rect l="l" t="t" r="r" b="b"/>
              <a:pathLst>
                <a:path w="1324" h="1694" extrusionOk="0">
                  <a:moveTo>
                    <a:pt x="1133" y="0"/>
                  </a:moveTo>
                  <a:cubicBezTo>
                    <a:pt x="385" y="0"/>
                    <a:pt x="1" y="911"/>
                    <a:pt x="536" y="1446"/>
                  </a:cubicBezTo>
                  <a:cubicBezTo>
                    <a:pt x="701" y="1610"/>
                    <a:pt x="918" y="1694"/>
                    <a:pt x="1134" y="1694"/>
                  </a:cubicBezTo>
                  <a:lnTo>
                    <a:pt x="1323" y="847"/>
                  </a:lnTo>
                  <a:lnTo>
                    <a:pt x="1134" y="0"/>
                  </a:lnTo>
                  <a:cubicBezTo>
                    <a:pt x="1134" y="0"/>
                    <a:pt x="1134" y="0"/>
                    <a:pt x="1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3391683" y="2701516"/>
              <a:ext cx="44650" cy="66701"/>
            </a:xfrm>
            <a:custGeom>
              <a:avLst/>
              <a:gdLst/>
              <a:ahLst/>
              <a:cxnLst/>
              <a:rect l="l" t="t" r="r" b="b"/>
              <a:pathLst>
                <a:path w="1136" h="1697" extrusionOk="0">
                  <a:moveTo>
                    <a:pt x="0" y="0"/>
                  </a:moveTo>
                  <a:lnTo>
                    <a:pt x="0" y="1697"/>
                  </a:lnTo>
                  <a:cubicBezTo>
                    <a:pt x="750" y="1697"/>
                    <a:pt x="1136" y="783"/>
                    <a:pt x="600" y="248"/>
                  </a:cubicBezTo>
                  <a:cubicBezTo>
                    <a:pt x="435" y="82"/>
                    <a:pt x="218"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436098" y="2618346"/>
              <a:ext cx="51961" cy="66622"/>
            </a:xfrm>
            <a:custGeom>
              <a:avLst/>
              <a:gdLst/>
              <a:ahLst/>
              <a:cxnLst/>
              <a:rect l="l" t="t" r="r" b="b"/>
              <a:pathLst>
                <a:path w="1322" h="1695" extrusionOk="0">
                  <a:moveTo>
                    <a:pt x="1125" y="1"/>
                  </a:moveTo>
                  <a:cubicBezTo>
                    <a:pt x="912" y="1"/>
                    <a:pt x="697" y="83"/>
                    <a:pt x="534" y="246"/>
                  </a:cubicBezTo>
                  <a:cubicBezTo>
                    <a:pt x="0" y="781"/>
                    <a:pt x="384" y="1694"/>
                    <a:pt x="1133" y="1694"/>
                  </a:cubicBezTo>
                  <a:lnTo>
                    <a:pt x="1321" y="847"/>
                  </a:lnTo>
                  <a:lnTo>
                    <a:pt x="1133" y="1"/>
                  </a:lnTo>
                  <a:cubicBezTo>
                    <a:pt x="1131" y="1"/>
                    <a:pt x="1128" y="1"/>
                    <a:pt x="1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480866" y="2618268"/>
              <a:ext cx="44572" cy="66583"/>
            </a:xfrm>
            <a:custGeom>
              <a:avLst/>
              <a:gdLst/>
              <a:ahLst/>
              <a:cxnLst/>
              <a:rect l="l" t="t" r="r" b="b"/>
              <a:pathLst>
                <a:path w="1134" h="1694" extrusionOk="0">
                  <a:moveTo>
                    <a:pt x="1" y="1"/>
                  </a:moveTo>
                  <a:lnTo>
                    <a:pt x="1" y="1694"/>
                  </a:lnTo>
                  <a:cubicBezTo>
                    <a:pt x="750" y="1694"/>
                    <a:pt x="1134" y="783"/>
                    <a:pt x="599" y="248"/>
                  </a:cubicBezTo>
                  <a:cubicBezTo>
                    <a:pt x="434" y="84"/>
                    <a:pt x="217"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6" name="Google Shape;1426;p52"/>
          <p:cNvGrpSpPr/>
          <p:nvPr/>
        </p:nvGrpSpPr>
        <p:grpSpPr>
          <a:xfrm>
            <a:off x="2352774" y="3219792"/>
            <a:ext cx="377485" cy="377525"/>
            <a:chOff x="2352774" y="3219792"/>
            <a:chExt cx="377485" cy="377525"/>
          </a:xfrm>
        </p:grpSpPr>
        <p:sp>
          <p:nvSpPr>
            <p:cNvPr id="1427" name="Google Shape;1427;p52"/>
            <p:cNvSpPr/>
            <p:nvPr/>
          </p:nvSpPr>
          <p:spPr>
            <a:xfrm>
              <a:off x="2552600" y="3456722"/>
              <a:ext cx="22089" cy="36868"/>
            </a:xfrm>
            <a:custGeom>
              <a:avLst/>
              <a:gdLst/>
              <a:ahLst/>
              <a:cxnLst/>
              <a:rect l="l" t="t" r="r" b="b"/>
              <a:pathLst>
                <a:path w="562" h="938" extrusionOk="0">
                  <a:moveTo>
                    <a:pt x="281" y="0"/>
                  </a:moveTo>
                  <a:lnTo>
                    <a:pt x="0" y="187"/>
                  </a:lnTo>
                  <a:lnTo>
                    <a:pt x="0" y="750"/>
                  </a:lnTo>
                  <a:lnTo>
                    <a:pt x="281" y="938"/>
                  </a:lnTo>
                  <a:lnTo>
                    <a:pt x="561" y="750"/>
                  </a:lnTo>
                  <a:lnTo>
                    <a:pt x="561" y="187"/>
                  </a:lnTo>
                  <a:lnTo>
                    <a:pt x="281"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2663912" y="3456722"/>
              <a:ext cx="22129" cy="36868"/>
            </a:xfrm>
            <a:custGeom>
              <a:avLst/>
              <a:gdLst/>
              <a:ahLst/>
              <a:cxnLst/>
              <a:rect l="l" t="t" r="r" b="b"/>
              <a:pathLst>
                <a:path w="563" h="938" extrusionOk="0">
                  <a:moveTo>
                    <a:pt x="282" y="0"/>
                  </a:moveTo>
                  <a:lnTo>
                    <a:pt x="1" y="187"/>
                  </a:lnTo>
                  <a:lnTo>
                    <a:pt x="1" y="750"/>
                  </a:lnTo>
                  <a:lnTo>
                    <a:pt x="282" y="938"/>
                  </a:lnTo>
                  <a:lnTo>
                    <a:pt x="562" y="750"/>
                  </a:lnTo>
                  <a:lnTo>
                    <a:pt x="562" y="187"/>
                  </a:lnTo>
                  <a:lnTo>
                    <a:pt x="282" y="0"/>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2552600" y="3323478"/>
              <a:ext cx="22089" cy="36907"/>
            </a:xfrm>
            <a:custGeom>
              <a:avLst/>
              <a:gdLst/>
              <a:ahLst/>
              <a:cxnLst/>
              <a:rect l="l" t="t" r="r" b="b"/>
              <a:pathLst>
                <a:path w="562" h="939" extrusionOk="0">
                  <a:moveTo>
                    <a:pt x="281" y="0"/>
                  </a:moveTo>
                  <a:lnTo>
                    <a:pt x="0" y="188"/>
                  </a:lnTo>
                  <a:lnTo>
                    <a:pt x="0" y="751"/>
                  </a:lnTo>
                  <a:lnTo>
                    <a:pt x="281" y="938"/>
                  </a:lnTo>
                  <a:lnTo>
                    <a:pt x="561" y="751"/>
                  </a:lnTo>
                  <a:lnTo>
                    <a:pt x="561" y="188"/>
                  </a:lnTo>
                  <a:lnTo>
                    <a:pt x="281"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2663912" y="3323478"/>
              <a:ext cx="22129" cy="36907"/>
            </a:xfrm>
            <a:custGeom>
              <a:avLst/>
              <a:gdLst/>
              <a:ahLst/>
              <a:cxnLst/>
              <a:rect l="l" t="t" r="r" b="b"/>
              <a:pathLst>
                <a:path w="563" h="939" extrusionOk="0">
                  <a:moveTo>
                    <a:pt x="282" y="0"/>
                  </a:moveTo>
                  <a:lnTo>
                    <a:pt x="1" y="188"/>
                  </a:lnTo>
                  <a:lnTo>
                    <a:pt x="1" y="751"/>
                  </a:lnTo>
                  <a:lnTo>
                    <a:pt x="282" y="938"/>
                  </a:lnTo>
                  <a:lnTo>
                    <a:pt x="562" y="751"/>
                  </a:lnTo>
                  <a:lnTo>
                    <a:pt x="562" y="188"/>
                  </a:lnTo>
                  <a:lnTo>
                    <a:pt x="282" y="0"/>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2486175" y="3485926"/>
              <a:ext cx="129903" cy="111390"/>
            </a:xfrm>
            <a:custGeom>
              <a:avLst/>
              <a:gdLst/>
              <a:ahLst/>
              <a:cxnLst/>
              <a:rect l="l" t="t" r="r" b="b"/>
              <a:pathLst>
                <a:path w="3305" h="2834" extrusionOk="0">
                  <a:moveTo>
                    <a:pt x="1" y="1"/>
                  </a:moveTo>
                  <a:lnTo>
                    <a:pt x="1" y="2834"/>
                  </a:lnTo>
                  <a:lnTo>
                    <a:pt x="3115" y="2834"/>
                  </a:lnTo>
                  <a:lnTo>
                    <a:pt x="3304" y="1417"/>
                  </a:lnTo>
                  <a:lnTo>
                    <a:pt x="3115"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2486175" y="3353232"/>
              <a:ext cx="129903" cy="111390"/>
            </a:xfrm>
            <a:custGeom>
              <a:avLst/>
              <a:gdLst/>
              <a:ahLst/>
              <a:cxnLst/>
              <a:rect l="l" t="t" r="r" b="b"/>
              <a:pathLst>
                <a:path w="3305" h="2834" extrusionOk="0">
                  <a:moveTo>
                    <a:pt x="1" y="1"/>
                  </a:moveTo>
                  <a:lnTo>
                    <a:pt x="1" y="1134"/>
                  </a:lnTo>
                  <a:lnTo>
                    <a:pt x="189" y="1417"/>
                  </a:lnTo>
                  <a:lnTo>
                    <a:pt x="1" y="1700"/>
                  </a:lnTo>
                  <a:lnTo>
                    <a:pt x="1" y="2833"/>
                  </a:lnTo>
                  <a:lnTo>
                    <a:pt x="3115" y="2833"/>
                  </a:lnTo>
                  <a:lnTo>
                    <a:pt x="3304" y="1417"/>
                  </a:lnTo>
                  <a:lnTo>
                    <a:pt x="3115"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2486175" y="3219792"/>
              <a:ext cx="129903" cy="111390"/>
            </a:xfrm>
            <a:custGeom>
              <a:avLst/>
              <a:gdLst/>
              <a:ahLst/>
              <a:cxnLst/>
              <a:rect l="l" t="t" r="r" b="b"/>
              <a:pathLst>
                <a:path w="3305" h="2834" extrusionOk="0">
                  <a:moveTo>
                    <a:pt x="1" y="0"/>
                  </a:moveTo>
                  <a:lnTo>
                    <a:pt x="1" y="2833"/>
                  </a:lnTo>
                  <a:lnTo>
                    <a:pt x="3115" y="2833"/>
                  </a:lnTo>
                  <a:lnTo>
                    <a:pt x="3304" y="1417"/>
                  </a:lnTo>
                  <a:lnTo>
                    <a:pt x="3115"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2607824" y="3219792"/>
              <a:ext cx="122435" cy="111390"/>
            </a:xfrm>
            <a:custGeom>
              <a:avLst/>
              <a:gdLst/>
              <a:ahLst/>
              <a:cxnLst/>
              <a:rect l="l" t="t" r="r" b="b"/>
              <a:pathLst>
                <a:path w="3115" h="2834" extrusionOk="0">
                  <a:moveTo>
                    <a:pt x="0" y="0"/>
                  </a:moveTo>
                  <a:lnTo>
                    <a:pt x="0" y="2833"/>
                  </a:lnTo>
                  <a:lnTo>
                    <a:pt x="3115" y="2833"/>
                  </a:lnTo>
                  <a:lnTo>
                    <a:pt x="3115" y="1701"/>
                  </a:lnTo>
                  <a:lnTo>
                    <a:pt x="2926" y="1417"/>
                  </a:lnTo>
                  <a:lnTo>
                    <a:pt x="3115" y="1134"/>
                  </a:lnTo>
                  <a:lnTo>
                    <a:pt x="3115"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2574650" y="3530930"/>
              <a:ext cx="22168" cy="22168"/>
            </a:xfrm>
            <a:custGeom>
              <a:avLst/>
              <a:gdLst/>
              <a:ahLst/>
              <a:cxnLst/>
              <a:rect l="l" t="t" r="r" b="b"/>
              <a:pathLst>
                <a:path w="564" h="564" extrusionOk="0">
                  <a:moveTo>
                    <a:pt x="0" y="1"/>
                  </a:moveTo>
                  <a:lnTo>
                    <a:pt x="0" y="564"/>
                  </a:lnTo>
                  <a:lnTo>
                    <a:pt x="564" y="564"/>
                  </a:lnTo>
                  <a:lnTo>
                    <a:pt x="5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2530432" y="3530930"/>
              <a:ext cx="22207" cy="22168"/>
            </a:xfrm>
            <a:custGeom>
              <a:avLst/>
              <a:gdLst/>
              <a:ahLst/>
              <a:cxnLst/>
              <a:rect l="l" t="t" r="r" b="b"/>
              <a:pathLst>
                <a:path w="565" h="564" extrusionOk="0">
                  <a:moveTo>
                    <a:pt x="1" y="1"/>
                  </a:moveTo>
                  <a:lnTo>
                    <a:pt x="1" y="564"/>
                  </a:lnTo>
                  <a:lnTo>
                    <a:pt x="564" y="564"/>
                  </a:lnTo>
                  <a:lnTo>
                    <a:pt x="564" y="1"/>
                  </a:lnTo>
                  <a:close/>
                </a:path>
              </a:pathLst>
            </a:custGeom>
            <a:solidFill>
              <a:srgbClr val="7ED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2486175" y="3397489"/>
              <a:ext cx="88515" cy="22168"/>
            </a:xfrm>
            <a:custGeom>
              <a:avLst/>
              <a:gdLst/>
              <a:ahLst/>
              <a:cxnLst/>
              <a:rect l="l" t="t" r="r" b="b"/>
              <a:pathLst>
                <a:path w="2252" h="564" extrusionOk="0">
                  <a:moveTo>
                    <a:pt x="1" y="0"/>
                  </a:moveTo>
                  <a:lnTo>
                    <a:pt x="1" y="564"/>
                  </a:lnTo>
                  <a:lnTo>
                    <a:pt x="2251" y="564"/>
                  </a:lnTo>
                  <a:lnTo>
                    <a:pt x="2251"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2641744" y="3264010"/>
              <a:ext cx="88515" cy="22168"/>
            </a:xfrm>
            <a:custGeom>
              <a:avLst/>
              <a:gdLst/>
              <a:ahLst/>
              <a:cxnLst/>
              <a:rect l="l" t="t" r="r" b="b"/>
              <a:pathLst>
                <a:path w="2252" h="564" extrusionOk="0">
                  <a:moveTo>
                    <a:pt x="0" y="0"/>
                  </a:moveTo>
                  <a:lnTo>
                    <a:pt x="0" y="563"/>
                  </a:lnTo>
                  <a:lnTo>
                    <a:pt x="2252" y="563"/>
                  </a:lnTo>
                  <a:lnTo>
                    <a:pt x="2252" y="0"/>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2574650" y="3264010"/>
              <a:ext cx="22168" cy="22168"/>
            </a:xfrm>
            <a:custGeom>
              <a:avLst/>
              <a:gdLst/>
              <a:ahLst/>
              <a:cxnLst/>
              <a:rect l="l" t="t" r="r" b="b"/>
              <a:pathLst>
                <a:path w="564" h="564" extrusionOk="0">
                  <a:moveTo>
                    <a:pt x="0" y="0"/>
                  </a:moveTo>
                  <a:lnTo>
                    <a:pt x="0" y="563"/>
                  </a:lnTo>
                  <a:lnTo>
                    <a:pt x="564" y="563"/>
                  </a:lnTo>
                  <a:lnTo>
                    <a:pt x="5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2530432" y="3264010"/>
              <a:ext cx="22207" cy="22168"/>
            </a:xfrm>
            <a:custGeom>
              <a:avLst/>
              <a:gdLst/>
              <a:ahLst/>
              <a:cxnLst/>
              <a:rect l="l" t="t" r="r" b="b"/>
              <a:pathLst>
                <a:path w="565" h="564" extrusionOk="0">
                  <a:moveTo>
                    <a:pt x="1" y="0"/>
                  </a:moveTo>
                  <a:lnTo>
                    <a:pt x="1" y="563"/>
                  </a:lnTo>
                  <a:lnTo>
                    <a:pt x="564" y="563"/>
                  </a:lnTo>
                  <a:lnTo>
                    <a:pt x="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2352774" y="3235907"/>
              <a:ext cx="113356" cy="339281"/>
            </a:xfrm>
            <a:custGeom>
              <a:avLst/>
              <a:gdLst/>
              <a:ahLst/>
              <a:cxnLst/>
              <a:rect l="l" t="t" r="r" b="b"/>
              <a:pathLst>
                <a:path w="2884" h="8632" extrusionOk="0">
                  <a:moveTo>
                    <a:pt x="2213" y="1"/>
                  </a:moveTo>
                  <a:lnTo>
                    <a:pt x="1744" y="314"/>
                  </a:lnTo>
                  <a:lnTo>
                    <a:pt x="2012" y="719"/>
                  </a:lnTo>
                  <a:lnTo>
                    <a:pt x="1" y="719"/>
                  </a:lnTo>
                  <a:lnTo>
                    <a:pt x="1" y="8631"/>
                  </a:lnTo>
                  <a:lnTo>
                    <a:pt x="2815" y="8631"/>
                  </a:lnTo>
                  <a:lnTo>
                    <a:pt x="2815" y="8068"/>
                  </a:lnTo>
                  <a:lnTo>
                    <a:pt x="563" y="8068"/>
                  </a:lnTo>
                  <a:lnTo>
                    <a:pt x="563" y="1297"/>
                  </a:lnTo>
                  <a:lnTo>
                    <a:pt x="2007" y="1297"/>
                  </a:lnTo>
                  <a:lnTo>
                    <a:pt x="1744" y="1694"/>
                  </a:lnTo>
                  <a:lnTo>
                    <a:pt x="2213" y="2008"/>
                  </a:lnTo>
                  <a:lnTo>
                    <a:pt x="2883" y="1004"/>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2"/>
            <p:cNvSpPr/>
            <p:nvPr/>
          </p:nvSpPr>
          <p:spPr>
            <a:xfrm>
              <a:off x="2607824" y="3485926"/>
              <a:ext cx="122435" cy="111390"/>
            </a:xfrm>
            <a:custGeom>
              <a:avLst/>
              <a:gdLst/>
              <a:ahLst/>
              <a:cxnLst/>
              <a:rect l="l" t="t" r="r" b="b"/>
              <a:pathLst>
                <a:path w="3115" h="2834" extrusionOk="0">
                  <a:moveTo>
                    <a:pt x="0" y="1"/>
                  </a:moveTo>
                  <a:lnTo>
                    <a:pt x="0" y="2834"/>
                  </a:lnTo>
                  <a:lnTo>
                    <a:pt x="3115" y="2834"/>
                  </a:lnTo>
                  <a:lnTo>
                    <a:pt x="3115" y="1701"/>
                  </a:lnTo>
                  <a:lnTo>
                    <a:pt x="2926" y="1417"/>
                  </a:lnTo>
                  <a:lnTo>
                    <a:pt x="3115" y="1134"/>
                  </a:lnTo>
                  <a:lnTo>
                    <a:pt x="3115"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2"/>
            <p:cNvSpPr/>
            <p:nvPr/>
          </p:nvSpPr>
          <p:spPr>
            <a:xfrm>
              <a:off x="2641744" y="3530930"/>
              <a:ext cx="88515" cy="22168"/>
            </a:xfrm>
            <a:custGeom>
              <a:avLst/>
              <a:gdLst/>
              <a:ahLst/>
              <a:cxnLst/>
              <a:rect l="l" t="t" r="r" b="b"/>
              <a:pathLst>
                <a:path w="2252" h="564" extrusionOk="0">
                  <a:moveTo>
                    <a:pt x="0" y="1"/>
                  </a:moveTo>
                  <a:lnTo>
                    <a:pt x="0" y="564"/>
                  </a:lnTo>
                  <a:lnTo>
                    <a:pt x="2252" y="564"/>
                  </a:lnTo>
                  <a:lnTo>
                    <a:pt x="2252"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2"/>
            <p:cNvSpPr/>
            <p:nvPr/>
          </p:nvSpPr>
          <p:spPr>
            <a:xfrm>
              <a:off x="2607824" y="3353232"/>
              <a:ext cx="122435" cy="111390"/>
            </a:xfrm>
            <a:custGeom>
              <a:avLst/>
              <a:gdLst/>
              <a:ahLst/>
              <a:cxnLst/>
              <a:rect l="l" t="t" r="r" b="b"/>
              <a:pathLst>
                <a:path w="3115" h="2834" extrusionOk="0">
                  <a:moveTo>
                    <a:pt x="0" y="1"/>
                  </a:moveTo>
                  <a:lnTo>
                    <a:pt x="0" y="2833"/>
                  </a:lnTo>
                  <a:lnTo>
                    <a:pt x="3115" y="2833"/>
                  </a:lnTo>
                  <a:lnTo>
                    <a:pt x="3115"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2"/>
            <p:cNvSpPr/>
            <p:nvPr/>
          </p:nvSpPr>
          <p:spPr>
            <a:xfrm>
              <a:off x="2618908" y="3397489"/>
              <a:ext cx="22129" cy="22168"/>
            </a:xfrm>
            <a:custGeom>
              <a:avLst/>
              <a:gdLst/>
              <a:ahLst/>
              <a:cxnLst/>
              <a:rect l="l" t="t" r="r" b="b"/>
              <a:pathLst>
                <a:path w="563" h="564" extrusionOk="0">
                  <a:moveTo>
                    <a:pt x="0" y="0"/>
                  </a:moveTo>
                  <a:lnTo>
                    <a:pt x="0" y="564"/>
                  </a:lnTo>
                  <a:lnTo>
                    <a:pt x="562" y="564"/>
                  </a:lnTo>
                  <a:lnTo>
                    <a:pt x="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2"/>
            <p:cNvSpPr/>
            <p:nvPr/>
          </p:nvSpPr>
          <p:spPr>
            <a:xfrm>
              <a:off x="2663873" y="3397489"/>
              <a:ext cx="22168" cy="22168"/>
            </a:xfrm>
            <a:custGeom>
              <a:avLst/>
              <a:gdLst/>
              <a:ahLst/>
              <a:cxnLst/>
              <a:rect l="l" t="t" r="r" b="b"/>
              <a:pathLst>
                <a:path w="564" h="564" extrusionOk="0">
                  <a:moveTo>
                    <a:pt x="1" y="0"/>
                  </a:moveTo>
                  <a:lnTo>
                    <a:pt x="1" y="564"/>
                  </a:lnTo>
                  <a:lnTo>
                    <a:pt x="563" y="564"/>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52"/>
          <p:cNvGrpSpPr/>
          <p:nvPr/>
        </p:nvGrpSpPr>
        <p:grpSpPr>
          <a:xfrm>
            <a:off x="2352734" y="2016115"/>
            <a:ext cx="378507" cy="377564"/>
            <a:chOff x="2352734" y="2016115"/>
            <a:chExt cx="378507" cy="377564"/>
          </a:xfrm>
        </p:grpSpPr>
        <p:sp>
          <p:nvSpPr>
            <p:cNvPr id="1448" name="Google Shape;1448;p52"/>
            <p:cNvSpPr/>
            <p:nvPr/>
          </p:nvSpPr>
          <p:spPr>
            <a:xfrm>
              <a:off x="2378086" y="2230838"/>
              <a:ext cx="137607" cy="137528"/>
            </a:xfrm>
            <a:custGeom>
              <a:avLst/>
              <a:gdLst/>
              <a:ahLst/>
              <a:cxnLst/>
              <a:rect l="l" t="t" r="r" b="b"/>
              <a:pathLst>
                <a:path w="3501" h="3499" extrusionOk="0">
                  <a:moveTo>
                    <a:pt x="893" y="0"/>
                  </a:moveTo>
                  <a:lnTo>
                    <a:pt x="893" y="0"/>
                  </a:lnTo>
                  <a:lnTo>
                    <a:pt x="893" y="0"/>
                  </a:lnTo>
                  <a:cubicBezTo>
                    <a:pt x="893" y="0"/>
                    <a:pt x="893" y="0"/>
                    <a:pt x="893" y="0"/>
                  </a:cubicBezTo>
                  <a:close/>
                  <a:moveTo>
                    <a:pt x="893" y="0"/>
                  </a:moveTo>
                  <a:cubicBezTo>
                    <a:pt x="893" y="0"/>
                    <a:pt x="134" y="165"/>
                    <a:pt x="13" y="165"/>
                  </a:cubicBezTo>
                  <a:cubicBezTo>
                    <a:pt x="7" y="165"/>
                    <a:pt x="3" y="164"/>
                    <a:pt x="0" y="164"/>
                  </a:cubicBezTo>
                  <a:lnTo>
                    <a:pt x="0" y="164"/>
                  </a:lnTo>
                  <a:cubicBezTo>
                    <a:pt x="330" y="1842"/>
                    <a:pt x="1657" y="3168"/>
                    <a:pt x="3336" y="3499"/>
                  </a:cubicBezTo>
                  <a:cubicBezTo>
                    <a:pt x="3321" y="3434"/>
                    <a:pt x="3500" y="2504"/>
                    <a:pt x="3500" y="2504"/>
                  </a:cubicBezTo>
                  <a:lnTo>
                    <a:pt x="3311" y="1738"/>
                  </a:lnTo>
                  <a:cubicBezTo>
                    <a:pt x="2589" y="1482"/>
                    <a:pt x="2018" y="909"/>
                    <a:pt x="1761" y="188"/>
                  </a:cubicBezTo>
                  <a:lnTo>
                    <a:pt x="8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2"/>
            <p:cNvSpPr/>
            <p:nvPr/>
          </p:nvSpPr>
          <p:spPr>
            <a:xfrm>
              <a:off x="2378047" y="2041506"/>
              <a:ext cx="137528" cy="137528"/>
            </a:xfrm>
            <a:custGeom>
              <a:avLst/>
              <a:gdLst/>
              <a:ahLst/>
              <a:cxnLst/>
              <a:rect l="l" t="t" r="r" b="b"/>
              <a:pathLst>
                <a:path w="3499" h="3499" extrusionOk="0">
                  <a:moveTo>
                    <a:pt x="3499" y="816"/>
                  </a:moveTo>
                  <a:lnTo>
                    <a:pt x="3499" y="816"/>
                  </a:lnTo>
                  <a:lnTo>
                    <a:pt x="3499" y="816"/>
                  </a:lnTo>
                  <a:cubicBezTo>
                    <a:pt x="3499" y="816"/>
                    <a:pt x="3499" y="816"/>
                    <a:pt x="3499" y="816"/>
                  </a:cubicBezTo>
                  <a:close/>
                  <a:moveTo>
                    <a:pt x="3335" y="1"/>
                  </a:moveTo>
                  <a:lnTo>
                    <a:pt x="3335" y="1"/>
                  </a:lnTo>
                  <a:cubicBezTo>
                    <a:pt x="1658" y="329"/>
                    <a:pt x="331" y="1657"/>
                    <a:pt x="0" y="3335"/>
                  </a:cubicBezTo>
                  <a:cubicBezTo>
                    <a:pt x="3" y="3334"/>
                    <a:pt x="7" y="3334"/>
                    <a:pt x="13" y="3334"/>
                  </a:cubicBezTo>
                  <a:cubicBezTo>
                    <a:pt x="134" y="3334"/>
                    <a:pt x="881" y="3498"/>
                    <a:pt x="881" y="3498"/>
                  </a:cubicBezTo>
                  <a:lnTo>
                    <a:pt x="1761" y="3309"/>
                  </a:lnTo>
                  <a:cubicBezTo>
                    <a:pt x="2017" y="2588"/>
                    <a:pt x="2589" y="2015"/>
                    <a:pt x="3311" y="1759"/>
                  </a:cubicBezTo>
                  <a:lnTo>
                    <a:pt x="3499" y="816"/>
                  </a:lnTo>
                  <a:lnTo>
                    <a:pt x="3499" y="816"/>
                  </a:lnTo>
                  <a:cubicBezTo>
                    <a:pt x="3499" y="816"/>
                    <a:pt x="3499" y="816"/>
                    <a:pt x="3499" y="816"/>
                  </a:cubicBezTo>
                  <a:cubicBezTo>
                    <a:pt x="3498" y="816"/>
                    <a:pt x="3320" y="65"/>
                    <a:pt x="3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2"/>
            <p:cNvSpPr/>
            <p:nvPr/>
          </p:nvSpPr>
          <p:spPr>
            <a:xfrm>
              <a:off x="2507989" y="2016115"/>
              <a:ext cx="40956" cy="133283"/>
            </a:xfrm>
            <a:custGeom>
              <a:avLst/>
              <a:gdLst/>
              <a:ahLst/>
              <a:cxnLst/>
              <a:rect l="l" t="t" r="r" b="b"/>
              <a:pathLst>
                <a:path w="1042" h="3391" extrusionOk="0">
                  <a:moveTo>
                    <a:pt x="852" y="1"/>
                  </a:moveTo>
                  <a:cubicBezTo>
                    <a:pt x="386" y="1"/>
                    <a:pt x="6" y="381"/>
                    <a:pt x="6" y="849"/>
                  </a:cubicBezTo>
                  <a:cubicBezTo>
                    <a:pt x="8" y="2598"/>
                    <a:pt x="1" y="2554"/>
                    <a:pt x="12" y="2649"/>
                  </a:cubicBezTo>
                  <a:cubicBezTo>
                    <a:pt x="65" y="3073"/>
                    <a:pt x="427" y="3391"/>
                    <a:pt x="852" y="3391"/>
                  </a:cubicBezTo>
                  <a:lnTo>
                    <a:pt x="1041" y="1696"/>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2"/>
            <p:cNvSpPr/>
            <p:nvPr/>
          </p:nvSpPr>
          <p:spPr>
            <a:xfrm>
              <a:off x="2567104" y="2041546"/>
              <a:ext cx="137803" cy="137489"/>
            </a:xfrm>
            <a:custGeom>
              <a:avLst/>
              <a:gdLst/>
              <a:ahLst/>
              <a:cxnLst/>
              <a:rect l="l" t="t" r="r" b="b"/>
              <a:pathLst>
                <a:path w="3506" h="3498" extrusionOk="0">
                  <a:moveTo>
                    <a:pt x="181" y="1"/>
                  </a:moveTo>
                  <a:lnTo>
                    <a:pt x="0" y="867"/>
                  </a:lnTo>
                  <a:lnTo>
                    <a:pt x="196" y="1758"/>
                  </a:lnTo>
                  <a:cubicBezTo>
                    <a:pt x="917" y="2015"/>
                    <a:pt x="1489" y="2587"/>
                    <a:pt x="1745" y="3308"/>
                  </a:cubicBezTo>
                  <a:lnTo>
                    <a:pt x="2563" y="3497"/>
                  </a:lnTo>
                  <a:cubicBezTo>
                    <a:pt x="2563" y="3497"/>
                    <a:pt x="3368" y="3333"/>
                    <a:pt x="3493" y="3333"/>
                  </a:cubicBezTo>
                  <a:cubicBezTo>
                    <a:pt x="3498" y="3333"/>
                    <a:pt x="3503" y="3333"/>
                    <a:pt x="3505" y="3334"/>
                  </a:cubicBezTo>
                  <a:cubicBezTo>
                    <a:pt x="3178" y="1659"/>
                    <a:pt x="1856" y="333"/>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2"/>
            <p:cNvSpPr/>
            <p:nvPr/>
          </p:nvSpPr>
          <p:spPr>
            <a:xfrm>
              <a:off x="2541477" y="2016351"/>
              <a:ext cx="33213" cy="132733"/>
            </a:xfrm>
            <a:custGeom>
              <a:avLst/>
              <a:gdLst/>
              <a:ahLst/>
              <a:cxnLst/>
              <a:rect l="l" t="t" r="r" b="b"/>
              <a:pathLst>
                <a:path w="845" h="3377" extrusionOk="0">
                  <a:moveTo>
                    <a:pt x="0" y="0"/>
                  </a:moveTo>
                  <a:lnTo>
                    <a:pt x="0" y="3376"/>
                  </a:lnTo>
                  <a:cubicBezTo>
                    <a:pt x="2" y="3376"/>
                    <a:pt x="3" y="3376"/>
                    <a:pt x="4" y="3376"/>
                  </a:cubicBezTo>
                  <a:cubicBezTo>
                    <a:pt x="467" y="3376"/>
                    <a:pt x="844" y="3001"/>
                    <a:pt x="844" y="2534"/>
                  </a:cubicBezTo>
                  <a:lnTo>
                    <a:pt x="844" y="862"/>
                  </a:lnTo>
                  <a:cubicBezTo>
                    <a:pt x="844" y="633"/>
                    <a:pt x="759" y="411"/>
                    <a:pt x="599" y="248"/>
                  </a:cubicBezTo>
                  <a:cubicBezTo>
                    <a:pt x="438" y="89"/>
                    <a:pt x="226"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2"/>
            <p:cNvSpPr/>
            <p:nvPr/>
          </p:nvSpPr>
          <p:spPr>
            <a:xfrm>
              <a:off x="2567339" y="2230838"/>
              <a:ext cx="137567" cy="137528"/>
            </a:xfrm>
            <a:custGeom>
              <a:avLst/>
              <a:gdLst/>
              <a:ahLst/>
              <a:cxnLst/>
              <a:rect l="l" t="t" r="r" b="b"/>
              <a:pathLst>
                <a:path w="3500" h="3499" extrusionOk="0">
                  <a:moveTo>
                    <a:pt x="2575" y="0"/>
                  </a:moveTo>
                  <a:lnTo>
                    <a:pt x="1739" y="188"/>
                  </a:lnTo>
                  <a:cubicBezTo>
                    <a:pt x="1483" y="909"/>
                    <a:pt x="911" y="1482"/>
                    <a:pt x="190" y="1738"/>
                  </a:cubicBezTo>
                  <a:lnTo>
                    <a:pt x="1" y="2535"/>
                  </a:lnTo>
                  <a:cubicBezTo>
                    <a:pt x="1" y="2535"/>
                    <a:pt x="180" y="3432"/>
                    <a:pt x="164" y="3499"/>
                  </a:cubicBezTo>
                  <a:cubicBezTo>
                    <a:pt x="1843" y="3168"/>
                    <a:pt x="3171" y="1842"/>
                    <a:pt x="3499" y="164"/>
                  </a:cubicBezTo>
                  <a:lnTo>
                    <a:pt x="3499" y="164"/>
                  </a:lnTo>
                  <a:cubicBezTo>
                    <a:pt x="3497" y="164"/>
                    <a:pt x="3492" y="165"/>
                    <a:pt x="3487" y="165"/>
                  </a:cubicBezTo>
                  <a:cubicBezTo>
                    <a:pt x="3364" y="165"/>
                    <a:pt x="2575" y="0"/>
                    <a:pt x="25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2"/>
            <p:cNvSpPr/>
            <p:nvPr/>
          </p:nvSpPr>
          <p:spPr>
            <a:xfrm>
              <a:off x="2597015" y="2171724"/>
              <a:ext cx="134227" cy="66661"/>
            </a:xfrm>
            <a:custGeom>
              <a:avLst/>
              <a:gdLst/>
              <a:ahLst/>
              <a:cxnLst/>
              <a:rect l="l" t="t" r="r" b="b"/>
              <a:pathLst>
                <a:path w="3415" h="1696" extrusionOk="0">
                  <a:moveTo>
                    <a:pt x="848" y="1"/>
                  </a:moveTo>
                  <a:cubicBezTo>
                    <a:pt x="383" y="1"/>
                    <a:pt x="0" y="377"/>
                    <a:pt x="0" y="848"/>
                  </a:cubicBezTo>
                  <a:cubicBezTo>
                    <a:pt x="0" y="1274"/>
                    <a:pt x="318" y="1636"/>
                    <a:pt x="742" y="1689"/>
                  </a:cubicBezTo>
                  <a:cubicBezTo>
                    <a:pt x="784" y="1694"/>
                    <a:pt x="798" y="1695"/>
                    <a:pt x="958" y="1695"/>
                  </a:cubicBezTo>
                  <a:cubicBezTo>
                    <a:pt x="1091" y="1695"/>
                    <a:pt x="1324" y="1694"/>
                    <a:pt x="1756" y="1694"/>
                  </a:cubicBezTo>
                  <a:cubicBezTo>
                    <a:pt x="1967" y="1694"/>
                    <a:pt x="2225" y="1694"/>
                    <a:pt x="2542" y="1695"/>
                  </a:cubicBezTo>
                  <a:cubicBezTo>
                    <a:pt x="3025" y="1695"/>
                    <a:pt x="3414" y="1289"/>
                    <a:pt x="3388" y="800"/>
                  </a:cubicBezTo>
                  <a:cubicBezTo>
                    <a:pt x="3365" y="360"/>
                    <a:pt x="2970" y="1"/>
                    <a:pt x="2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2"/>
            <p:cNvSpPr/>
            <p:nvPr/>
          </p:nvSpPr>
          <p:spPr>
            <a:xfrm>
              <a:off x="2508303" y="2260396"/>
              <a:ext cx="40799" cy="133283"/>
            </a:xfrm>
            <a:custGeom>
              <a:avLst/>
              <a:gdLst/>
              <a:ahLst/>
              <a:cxnLst/>
              <a:rect l="l" t="t" r="r" b="b"/>
              <a:pathLst>
                <a:path w="1038" h="3391" extrusionOk="0">
                  <a:moveTo>
                    <a:pt x="849" y="0"/>
                  </a:moveTo>
                  <a:cubicBezTo>
                    <a:pt x="382" y="0"/>
                    <a:pt x="0" y="378"/>
                    <a:pt x="0" y="848"/>
                  </a:cubicBezTo>
                  <a:lnTo>
                    <a:pt x="0" y="2542"/>
                  </a:lnTo>
                  <a:cubicBezTo>
                    <a:pt x="0" y="3008"/>
                    <a:pt x="380" y="3390"/>
                    <a:pt x="849" y="3390"/>
                  </a:cubicBezTo>
                  <a:lnTo>
                    <a:pt x="1037" y="1696"/>
                  </a:lnTo>
                  <a:lnTo>
                    <a:pt x="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2"/>
            <p:cNvSpPr/>
            <p:nvPr/>
          </p:nvSpPr>
          <p:spPr>
            <a:xfrm>
              <a:off x="2352734" y="2171527"/>
              <a:ext cx="133205" cy="66701"/>
            </a:xfrm>
            <a:custGeom>
              <a:avLst/>
              <a:gdLst/>
              <a:ahLst/>
              <a:cxnLst/>
              <a:rect l="l" t="t" r="r" b="b"/>
              <a:pathLst>
                <a:path w="3389" h="1697" extrusionOk="0">
                  <a:moveTo>
                    <a:pt x="2401" y="1"/>
                  </a:moveTo>
                  <a:cubicBezTo>
                    <a:pt x="2248" y="1"/>
                    <a:pt x="1979" y="2"/>
                    <a:pt x="1486" y="2"/>
                  </a:cubicBezTo>
                  <a:cubicBezTo>
                    <a:pt x="1305" y="2"/>
                    <a:pt x="1094" y="2"/>
                    <a:pt x="848" y="1"/>
                  </a:cubicBezTo>
                  <a:cubicBezTo>
                    <a:pt x="622" y="1"/>
                    <a:pt x="408" y="90"/>
                    <a:pt x="249" y="249"/>
                  </a:cubicBezTo>
                  <a:cubicBezTo>
                    <a:pt x="89" y="409"/>
                    <a:pt x="1" y="621"/>
                    <a:pt x="1" y="847"/>
                  </a:cubicBezTo>
                  <a:cubicBezTo>
                    <a:pt x="1" y="1316"/>
                    <a:pt x="382" y="1696"/>
                    <a:pt x="849" y="1696"/>
                  </a:cubicBezTo>
                  <a:cubicBezTo>
                    <a:pt x="978" y="1696"/>
                    <a:pt x="1098" y="1696"/>
                    <a:pt x="1208" y="1696"/>
                  </a:cubicBezTo>
                  <a:cubicBezTo>
                    <a:pt x="1871" y="1696"/>
                    <a:pt x="2210" y="1697"/>
                    <a:pt x="2392" y="1697"/>
                  </a:cubicBezTo>
                  <a:cubicBezTo>
                    <a:pt x="2604" y="1697"/>
                    <a:pt x="2601" y="1695"/>
                    <a:pt x="2648" y="1688"/>
                  </a:cubicBezTo>
                  <a:cubicBezTo>
                    <a:pt x="3070" y="1637"/>
                    <a:pt x="3389" y="1275"/>
                    <a:pt x="3389" y="847"/>
                  </a:cubicBezTo>
                  <a:cubicBezTo>
                    <a:pt x="3389" y="422"/>
                    <a:pt x="3071" y="60"/>
                    <a:pt x="2648" y="8"/>
                  </a:cubicBezTo>
                  <a:cubicBezTo>
                    <a:pt x="2603" y="2"/>
                    <a:pt x="2589" y="1"/>
                    <a:pt x="2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2"/>
            <p:cNvSpPr/>
            <p:nvPr/>
          </p:nvSpPr>
          <p:spPr>
            <a:xfrm>
              <a:off x="2541555" y="2260356"/>
              <a:ext cx="33488" cy="133283"/>
            </a:xfrm>
            <a:custGeom>
              <a:avLst/>
              <a:gdLst/>
              <a:ahLst/>
              <a:cxnLst/>
              <a:rect l="l" t="t" r="r" b="b"/>
              <a:pathLst>
                <a:path w="852" h="3391" extrusionOk="0">
                  <a:moveTo>
                    <a:pt x="0" y="0"/>
                  </a:moveTo>
                  <a:lnTo>
                    <a:pt x="0" y="3390"/>
                  </a:lnTo>
                  <a:cubicBezTo>
                    <a:pt x="1" y="3390"/>
                    <a:pt x="2" y="3390"/>
                    <a:pt x="2" y="3390"/>
                  </a:cubicBezTo>
                  <a:cubicBezTo>
                    <a:pt x="467" y="3390"/>
                    <a:pt x="847" y="3011"/>
                    <a:pt x="847" y="2543"/>
                  </a:cubicBezTo>
                  <a:cubicBezTo>
                    <a:pt x="844" y="789"/>
                    <a:pt x="852" y="838"/>
                    <a:pt x="840" y="743"/>
                  </a:cubicBezTo>
                  <a:cubicBezTo>
                    <a:pt x="789" y="328"/>
                    <a:pt x="435"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2"/>
          <p:cNvGrpSpPr/>
          <p:nvPr/>
        </p:nvGrpSpPr>
        <p:grpSpPr>
          <a:xfrm>
            <a:off x="3175231" y="3816402"/>
            <a:ext cx="344430" cy="377564"/>
            <a:chOff x="3175231" y="3816402"/>
            <a:chExt cx="344430" cy="377564"/>
          </a:xfrm>
        </p:grpSpPr>
        <p:sp>
          <p:nvSpPr>
            <p:cNvPr id="1459" name="Google Shape;1459;p52"/>
            <p:cNvSpPr/>
            <p:nvPr/>
          </p:nvSpPr>
          <p:spPr>
            <a:xfrm>
              <a:off x="3190009" y="3875595"/>
              <a:ext cx="114810" cy="259138"/>
            </a:xfrm>
            <a:custGeom>
              <a:avLst/>
              <a:gdLst/>
              <a:ahLst/>
              <a:cxnLst/>
              <a:rect l="l" t="t" r="r" b="b"/>
              <a:pathLst>
                <a:path w="2921" h="6593" extrusionOk="0">
                  <a:moveTo>
                    <a:pt x="2732" y="0"/>
                  </a:moveTo>
                  <a:lnTo>
                    <a:pt x="189" y="189"/>
                  </a:lnTo>
                  <a:lnTo>
                    <a:pt x="1" y="3014"/>
                  </a:lnTo>
                  <a:lnTo>
                    <a:pt x="189" y="6385"/>
                  </a:lnTo>
                  <a:lnTo>
                    <a:pt x="1461" y="6573"/>
                  </a:lnTo>
                  <a:lnTo>
                    <a:pt x="2726" y="6385"/>
                  </a:lnTo>
                  <a:lnTo>
                    <a:pt x="2732" y="6592"/>
                  </a:lnTo>
                  <a:lnTo>
                    <a:pt x="2921" y="3297"/>
                  </a:lnTo>
                  <a:lnTo>
                    <a:pt x="2732"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2"/>
            <p:cNvSpPr/>
            <p:nvPr/>
          </p:nvSpPr>
          <p:spPr>
            <a:xfrm>
              <a:off x="3297626" y="3875163"/>
              <a:ext cx="107460" cy="258784"/>
            </a:xfrm>
            <a:custGeom>
              <a:avLst/>
              <a:gdLst/>
              <a:ahLst/>
              <a:cxnLst/>
              <a:rect l="l" t="t" r="r" b="b"/>
              <a:pathLst>
                <a:path w="2734" h="6584" extrusionOk="0">
                  <a:moveTo>
                    <a:pt x="1697" y="2177"/>
                  </a:moveTo>
                  <a:lnTo>
                    <a:pt x="1697" y="2177"/>
                  </a:lnTo>
                  <a:cubicBezTo>
                    <a:pt x="1697" y="2178"/>
                    <a:pt x="1697" y="2178"/>
                    <a:pt x="1697" y="2178"/>
                  </a:cubicBezTo>
                  <a:cubicBezTo>
                    <a:pt x="1697" y="2178"/>
                    <a:pt x="1697" y="2178"/>
                    <a:pt x="1697" y="2177"/>
                  </a:cubicBezTo>
                  <a:close/>
                  <a:moveTo>
                    <a:pt x="1130" y="1"/>
                  </a:moveTo>
                  <a:lnTo>
                    <a:pt x="0" y="180"/>
                  </a:lnTo>
                  <a:lnTo>
                    <a:pt x="0" y="6394"/>
                  </a:lnTo>
                  <a:lnTo>
                    <a:pt x="1130" y="6583"/>
                  </a:lnTo>
                  <a:lnTo>
                    <a:pt x="2543" y="6394"/>
                  </a:lnTo>
                  <a:lnTo>
                    <a:pt x="2732" y="5783"/>
                  </a:lnTo>
                  <a:cubicBezTo>
                    <a:pt x="1738" y="2323"/>
                    <a:pt x="1697" y="2177"/>
                    <a:pt x="1697" y="2177"/>
                  </a:cubicBezTo>
                  <a:lnTo>
                    <a:pt x="1697" y="2177"/>
                  </a:lnTo>
                  <a:cubicBezTo>
                    <a:pt x="1697" y="2177"/>
                    <a:pt x="1697" y="2177"/>
                    <a:pt x="1697" y="2177"/>
                  </a:cubicBezTo>
                  <a:lnTo>
                    <a:pt x="1697" y="2177"/>
                  </a:lnTo>
                  <a:lnTo>
                    <a:pt x="2544" y="746"/>
                  </a:lnTo>
                  <a:lnTo>
                    <a:pt x="2733" y="491"/>
                  </a:lnTo>
                  <a:lnTo>
                    <a:pt x="2543" y="200"/>
                  </a:lnTo>
                  <a:lnTo>
                    <a:pt x="1130"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2"/>
            <p:cNvSpPr/>
            <p:nvPr/>
          </p:nvSpPr>
          <p:spPr>
            <a:xfrm>
              <a:off x="3175231" y="3816402"/>
              <a:ext cx="132772" cy="377564"/>
            </a:xfrm>
            <a:custGeom>
              <a:avLst/>
              <a:gdLst/>
              <a:ahLst/>
              <a:cxnLst/>
              <a:rect l="l" t="t" r="r" b="b"/>
              <a:pathLst>
                <a:path w="3378" h="9606" extrusionOk="0">
                  <a:moveTo>
                    <a:pt x="1" y="1"/>
                  </a:moveTo>
                  <a:lnTo>
                    <a:pt x="1" y="7898"/>
                  </a:lnTo>
                  <a:lnTo>
                    <a:pt x="1" y="8460"/>
                  </a:lnTo>
                  <a:lnTo>
                    <a:pt x="1" y="9605"/>
                  </a:lnTo>
                  <a:lnTo>
                    <a:pt x="3096" y="9605"/>
                  </a:lnTo>
                  <a:lnTo>
                    <a:pt x="3377" y="8761"/>
                  </a:lnTo>
                  <a:lnTo>
                    <a:pt x="3096" y="7899"/>
                  </a:lnTo>
                  <a:lnTo>
                    <a:pt x="564" y="7899"/>
                  </a:lnTo>
                  <a:lnTo>
                    <a:pt x="564" y="7896"/>
                  </a:lnTo>
                  <a:lnTo>
                    <a:pt x="564" y="1670"/>
                  </a:lnTo>
                  <a:lnTo>
                    <a:pt x="3096" y="1670"/>
                  </a:lnTo>
                  <a:lnTo>
                    <a:pt x="3377" y="845"/>
                  </a:lnTo>
                  <a:lnTo>
                    <a:pt x="3096"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2"/>
            <p:cNvSpPr/>
            <p:nvPr/>
          </p:nvSpPr>
          <p:spPr>
            <a:xfrm>
              <a:off x="3297626" y="3816402"/>
              <a:ext cx="121688" cy="95865"/>
            </a:xfrm>
            <a:custGeom>
              <a:avLst/>
              <a:gdLst/>
              <a:ahLst/>
              <a:cxnLst/>
              <a:rect l="l" t="t" r="r" b="b"/>
              <a:pathLst>
                <a:path w="3096" h="2439" extrusionOk="0">
                  <a:moveTo>
                    <a:pt x="0" y="1"/>
                  </a:moveTo>
                  <a:lnTo>
                    <a:pt x="0" y="1670"/>
                  </a:lnTo>
                  <a:lnTo>
                    <a:pt x="2533" y="1670"/>
                  </a:lnTo>
                  <a:lnTo>
                    <a:pt x="2533" y="2251"/>
                  </a:lnTo>
                  <a:lnTo>
                    <a:pt x="2852" y="2439"/>
                  </a:lnTo>
                  <a:lnTo>
                    <a:pt x="3096" y="2251"/>
                  </a:lnTo>
                  <a:lnTo>
                    <a:pt x="3096"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2"/>
            <p:cNvSpPr/>
            <p:nvPr/>
          </p:nvSpPr>
          <p:spPr>
            <a:xfrm>
              <a:off x="3296919" y="4062805"/>
              <a:ext cx="122396" cy="131043"/>
            </a:xfrm>
            <a:custGeom>
              <a:avLst/>
              <a:gdLst/>
              <a:ahLst/>
              <a:cxnLst/>
              <a:rect l="l" t="t" r="r" b="b"/>
              <a:pathLst>
                <a:path w="3114" h="3334" extrusionOk="0">
                  <a:moveTo>
                    <a:pt x="3114" y="1"/>
                  </a:moveTo>
                  <a:lnTo>
                    <a:pt x="2715" y="63"/>
                  </a:lnTo>
                  <a:lnTo>
                    <a:pt x="2551" y="379"/>
                  </a:lnTo>
                  <a:lnTo>
                    <a:pt x="2551" y="1627"/>
                  </a:lnTo>
                  <a:lnTo>
                    <a:pt x="0" y="1627"/>
                  </a:lnTo>
                  <a:lnTo>
                    <a:pt x="0" y="3334"/>
                  </a:lnTo>
                  <a:lnTo>
                    <a:pt x="3114" y="3334"/>
                  </a:lnTo>
                  <a:lnTo>
                    <a:pt x="3114" y="2185"/>
                  </a:lnTo>
                  <a:lnTo>
                    <a:pt x="3114" y="1620"/>
                  </a:lnTo>
                  <a:lnTo>
                    <a:pt x="3114"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2"/>
            <p:cNvSpPr/>
            <p:nvPr/>
          </p:nvSpPr>
          <p:spPr>
            <a:xfrm>
              <a:off x="3341923" y="3904956"/>
              <a:ext cx="95865" cy="187406"/>
            </a:xfrm>
            <a:custGeom>
              <a:avLst/>
              <a:gdLst/>
              <a:ahLst/>
              <a:cxnLst/>
              <a:rect l="l" t="t" r="r" b="b"/>
              <a:pathLst>
                <a:path w="2439" h="4768" extrusionOk="0">
                  <a:moveTo>
                    <a:pt x="0" y="0"/>
                  </a:moveTo>
                  <a:lnTo>
                    <a:pt x="0" y="3957"/>
                  </a:lnTo>
                  <a:lnTo>
                    <a:pt x="844" y="3957"/>
                  </a:lnTo>
                  <a:lnTo>
                    <a:pt x="844" y="4767"/>
                  </a:lnTo>
                  <a:lnTo>
                    <a:pt x="2054" y="3957"/>
                  </a:lnTo>
                  <a:lnTo>
                    <a:pt x="2251" y="3957"/>
                  </a:lnTo>
                  <a:lnTo>
                    <a:pt x="2439" y="2061"/>
                  </a:lnTo>
                  <a:lnTo>
                    <a:pt x="22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2"/>
            <p:cNvSpPr/>
            <p:nvPr/>
          </p:nvSpPr>
          <p:spPr>
            <a:xfrm>
              <a:off x="3431106" y="3904878"/>
              <a:ext cx="88554" cy="155608"/>
            </a:xfrm>
            <a:custGeom>
              <a:avLst/>
              <a:gdLst/>
              <a:ahLst/>
              <a:cxnLst/>
              <a:rect l="l" t="t" r="r" b="b"/>
              <a:pathLst>
                <a:path w="2253" h="3959" extrusionOk="0">
                  <a:moveTo>
                    <a:pt x="1" y="0"/>
                  </a:moveTo>
                  <a:lnTo>
                    <a:pt x="1" y="3959"/>
                  </a:lnTo>
                  <a:lnTo>
                    <a:pt x="2252" y="3959"/>
                  </a:lnTo>
                  <a:lnTo>
                    <a:pt x="22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2"/>
            <p:cNvSpPr/>
            <p:nvPr/>
          </p:nvSpPr>
          <p:spPr>
            <a:xfrm>
              <a:off x="3219488" y="3905624"/>
              <a:ext cx="55381" cy="22168"/>
            </a:xfrm>
            <a:custGeom>
              <a:avLst/>
              <a:gdLst/>
              <a:ahLst/>
              <a:cxnLst/>
              <a:rect l="l" t="t" r="r" b="b"/>
              <a:pathLst>
                <a:path w="1409" h="564" extrusionOk="0">
                  <a:moveTo>
                    <a:pt x="1" y="0"/>
                  </a:moveTo>
                  <a:lnTo>
                    <a:pt x="1" y="564"/>
                  </a:lnTo>
                  <a:lnTo>
                    <a:pt x="1408" y="564"/>
                  </a:lnTo>
                  <a:lnTo>
                    <a:pt x="14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2"/>
            <p:cNvSpPr/>
            <p:nvPr/>
          </p:nvSpPr>
          <p:spPr>
            <a:xfrm>
              <a:off x="3219488" y="3949803"/>
              <a:ext cx="77470" cy="22207"/>
            </a:xfrm>
            <a:custGeom>
              <a:avLst/>
              <a:gdLst/>
              <a:ahLst/>
              <a:cxnLst/>
              <a:rect l="l" t="t" r="r" b="b"/>
              <a:pathLst>
                <a:path w="1971" h="565" extrusionOk="0">
                  <a:moveTo>
                    <a:pt x="1" y="1"/>
                  </a:moveTo>
                  <a:lnTo>
                    <a:pt x="1" y="564"/>
                  </a:lnTo>
                  <a:lnTo>
                    <a:pt x="1970" y="564"/>
                  </a:lnTo>
                  <a:lnTo>
                    <a:pt x="1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2"/>
            <p:cNvSpPr/>
            <p:nvPr/>
          </p:nvSpPr>
          <p:spPr>
            <a:xfrm>
              <a:off x="3219488" y="3994021"/>
              <a:ext cx="77470" cy="22168"/>
            </a:xfrm>
            <a:custGeom>
              <a:avLst/>
              <a:gdLst/>
              <a:ahLst/>
              <a:cxnLst/>
              <a:rect l="l" t="t" r="r" b="b"/>
              <a:pathLst>
                <a:path w="1971" h="564" extrusionOk="0">
                  <a:moveTo>
                    <a:pt x="1" y="1"/>
                  </a:moveTo>
                  <a:lnTo>
                    <a:pt x="1" y="564"/>
                  </a:lnTo>
                  <a:lnTo>
                    <a:pt x="1970" y="564"/>
                  </a:lnTo>
                  <a:lnTo>
                    <a:pt x="1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2"/>
            <p:cNvSpPr/>
            <p:nvPr/>
          </p:nvSpPr>
          <p:spPr>
            <a:xfrm>
              <a:off x="3386102" y="3949843"/>
              <a:ext cx="51647" cy="22168"/>
            </a:xfrm>
            <a:custGeom>
              <a:avLst/>
              <a:gdLst/>
              <a:ahLst/>
              <a:cxnLst/>
              <a:rect l="l" t="t" r="r" b="b"/>
              <a:pathLst>
                <a:path w="1314" h="564" extrusionOk="0">
                  <a:moveTo>
                    <a:pt x="1" y="1"/>
                  </a:moveTo>
                  <a:lnTo>
                    <a:pt x="1" y="563"/>
                  </a:lnTo>
                  <a:lnTo>
                    <a:pt x="1126" y="563"/>
                  </a:lnTo>
                  <a:lnTo>
                    <a:pt x="1313" y="283"/>
                  </a:lnTo>
                  <a:lnTo>
                    <a:pt x="1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2"/>
            <p:cNvSpPr/>
            <p:nvPr/>
          </p:nvSpPr>
          <p:spPr>
            <a:xfrm>
              <a:off x="3386102" y="3994100"/>
              <a:ext cx="51647" cy="22089"/>
            </a:xfrm>
            <a:custGeom>
              <a:avLst/>
              <a:gdLst/>
              <a:ahLst/>
              <a:cxnLst/>
              <a:rect l="l" t="t" r="r" b="b"/>
              <a:pathLst>
                <a:path w="1314" h="562" extrusionOk="0">
                  <a:moveTo>
                    <a:pt x="1" y="1"/>
                  </a:moveTo>
                  <a:lnTo>
                    <a:pt x="1" y="562"/>
                  </a:lnTo>
                  <a:lnTo>
                    <a:pt x="1126" y="562"/>
                  </a:lnTo>
                  <a:lnTo>
                    <a:pt x="1313" y="281"/>
                  </a:lnTo>
                  <a:lnTo>
                    <a:pt x="1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2"/>
            <p:cNvSpPr/>
            <p:nvPr/>
          </p:nvSpPr>
          <p:spPr>
            <a:xfrm>
              <a:off x="3430320" y="3949803"/>
              <a:ext cx="44257" cy="22207"/>
            </a:xfrm>
            <a:custGeom>
              <a:avLst/>
              <a:gdLst/>
              <a:ahLst/>
              <a:cxnLst/>
              <a:rect l="l" t="t" r="r" b="b"/>
              <a:pathLst>
                <a:path w="1126" h="565" extrusionOk="0">
                  <a:moveTo>
                    <a:pt x="1" y="1"/>
                  </a:moveTo>
                  <a:lnTo>
                    <a:pt x="1" y="564"/>
                  </a:lnTo>
                  <a:lnTo>
                    <a:pt x="1125" y="564"/>
                  </a:lnTo>
                  <a:lnTo>
                    <a:pt x="1125"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2"/>
            <p:cNvSpPr/>
            <p:nvPr/>
          </p:nvSpPr>
          <p:spPr>
            <a:xfrm>
              <a:off x="3430320" y="3994021"/>
              <a:ext cx="44257" cy="22168"/>
            </a:xfrm>
            <a:custGeom>
              <a:avLst/>
              <a:gdLst/>
              <a:ahLst/>
              <a:cxnLst/>
              <a:rect l="l" t="t" r="r" b="b"/>
              <a:pathLst>
                <a:path w="1126" h="564" extrusionOk="0">
                  <a:moveTo>
                    <a:pt x="1" y="1"/>
                  </a:moveTo>
                  <a:lnTo>
                    <a:pt x="1" y="564"/>
                  </a:lnTo>
                  <a:lnTo>
                    <a:pt x="1125" y="564"/>
                  </a:lnTo>
                  <a:lnTo>
                    <a:pt x="1125"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52"/>
          <p:cNvGrpSpPr/>
          <p:nvPr/>
        </p:nvGrpSpPr>
        <p:grpSpPr>
          <a:xfrm>
            <a:off x="2352734" y="2612372"/>
            <a:ext cx="377525" cy="378193"/>
            <a:chOff x="2352734" y="2612372"/>
            <a:chExt cx="377525" cy="378193"/>
          </a:xfrm>
        </p:grpSpPr>
        <p:sp>
          <p:nvSpPr>
            <p:cNvPr id="1474" name="Google Shape;1474;p52"/>
            <p:cNvSpPr/>
            <p:nvPr/>
          </p:nvSpPr>
          <p:spPr>
            <a:xfrm>
              <a:off x="2541477" y="2613040"/>
              <a:ext cx="188467" cy="376817"/>
            </a:xfrm>
            <a:custGeom>
              <a:avLst/>
              <a:gdLst/>
              <a:ahLst/>
              <a:cxnLst/>
              <a:rect l="l" t="t" r="r" b="b"/>
              <a:pathLst>
                <a:path w="4795" h="9587" extrusionOk="0">
                  <a:moveTo>
                    <a:pt x="283" y="1"/>
                  </a:moveTo>
                  <a:lnTo>
                    <a:pt x="0" y="2252"/>
                  </a:lnTo>
                  <a:lnTo>
                    <a:pt x="0" y="7337"/>
                  </a:lnTo>
                  <a:lnTo>
                    <a:pt x="283" y="9587"/>
                  </a:lnTo>
                  <a:cubicBezTo>
                    <a:pt x="2710" y="9448"/>
                    <a:pt x="4653" y="7505"/>
                    <a:pt x="4795" y="5076"/>
                  </a:cubicBezTo>
                  <a:lnTo>
                    <a:pt x="4614" y="4795"/>
                  </a:lnTo>
                  <a:lnTo>
                    <a:pt x="4795" y="4512"/>
                  </a:lnTo>
                  <a:cubicBezTo>
                    <a:pt x="4654" y="2085"/>
                    <a:pt x="2712" y="142"/>
                    <a:pt x="2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2"/>
            <p:cNvSpPr/>
            <p:nvPr/>
          </p:nvSpPr>
          <p:spPr>
            <a:xfrm>
              <a:off x="2353049" y="2613080"/>
              <a:ext cx="188467" cy="376896"/>
            </a:xfrm>
            <a:custGeom>
              <a:avLst/>
              <a:gdLst/>
              <a:ahLst/>
              <a:cxnLst/>
              <a:rect l="l" t="t" r="r" b="b"/>
              <a:pathLst>
                <a:path w="4795" h="9589" extrusionOk="0">
                  <a:moveTo>
                    <a:pt x="4513" y="1"/>
                  </a:moveTo>
                  <a:cubicBezTo>
                    <a:pt x="2086" y="141"/>
                    <a:pt x="141" y="2083"/>
                    <a:pt x="0" y="4513"/>
                  </a:cubicBezTo>
                  <a:lnTo>
                    <a:pt x="182" y="4795"/>
                  </a:lnTo>
                  <a:lnTo>
                    <a:pt x="1" y="5076"/>
                  </a:lnTo>
                  <a:cubicBezTo>
                    <a:pt x="140" y="7502"/>
                    <a:pt x="2083" y="9447"/>
                    <a:pt x="4513" y="9588"/>
                  </a:cubicBezTo>
                  <a:lnTo>
                    <a:pt x="4794" y="7337"/>
                  </a:lnTo>
                  <a:lnTo>
                    <a:pt x="4794" y="2252"/>
                  </a:lnTo>
                  <a:lnTo>
                    <a:pt x="4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2"/>
            <p:cNvSpPr/>
            <p:nvPr/>
          </p:nvSpPr>
          <p:spPr>
            <a:xfrm>
              <a:off x="2541477" y="2657573"/>
              <a:ext cx="144328" cy="287831"/>
            </a:xfrm>
            <a:custGeom>
              <a:avLst/>
              <a:gdLst/>
              <a:ahLst/>
              <a:cxnLst/>
              <a:rect l="l" t="t" r="r" b="b"/>
              <a:pathLst>
                <a:path w="3672" h="7323" extrusionOk="0">
                  <a:moveTo>
                    <a:pt x="283" y="1"/>
                  </a:moveTo>
                  <a:lnTo>
                    <a:pt x="0" y="1119"/>
                  </a:lnTo>
                  <a:lnTo>
                    <a:pt x="0" y="6204"/>
                  </a:lnTo>
                  <a:lnTo>
                    <a:pt x="283" y="7323"/>
                  </a:lnTo>
                  <a:cubicBezTo>
                    <a:pt x="2177" y="7177"/>
                    <a:pt x="3672" y="5592"/>
                    <a:pt x="3672" y="3662"/>
                  </a:cubicBezTo>
                  <a:cubicBezTo>
                    <a:pt x="3672" y="1732"/>
                    <a:pt x="2177" y="145"/>
                    <a:pt x="283" y="1"/>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2"/>
            <p:cNvSpPr/>
            <p:nvPr/>
          </p:nvSpPr>
          <p:spPr>
            <a:xfrm>
              <a:off x="2397149" y="2657573"/>
              <a:ext cx="151796" cy="287831"/>
            </a:xfrm>
            <a:custGeom>
              <a:avLst/>
              <a:gdLst/>
              <a:ahLst/>
              <a:cxnLst/>
              <a:rect l="l" t="t" r="r" b="b"/>
              <a:pathLst>
                <a:path w="3862" h="7323" extrusionOk="0">
                  <a:moveTo>
                    <a:pt x="3391" y="1"/>
                  </a:moveTo>
                  <a:cubicBezTo>
                    <a:pt x="1497" y="145"/>
                    <a:pt x="1" y="1732"/>
                    <a:pt x="1" y="3662"/>
                  </a:cubicBezTo>
                  <a:cubicBezTo>
                    <a:pt x="1" y="5591"/>
                    <a:pt x="1497" y="7177"/>
                    <a:pt x="3391" y="7323"/>
                  </a:cubicBezTo>
                  <a:lnTo>
                    <a:pt x="3672" y="6204"/>
                  </a:lnTo>
                  <a:lnTo>
                    <a:pt x="3861" y="3661"/>
                  </a:lnTo>
                  <a:lnTo>
                    <a:pt x="3672" y="1118"/>
                  </a:lnTo>
                  <a:lnTo>
                    <a:pt x="3391"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2"/>
            <p:cNvSpPr/>
            <p:nvPr/>
          </p:nvSpPr>
          <p:spPr>
            <a:xfrm>
              <a:off x="2419356" y="2679819"/>
              <a:ext cx="129589" cy="243259"/>
            </a:xfrm>
            <a:custGeom>
              <a:avLst/>
              <a:gdLst/>
              <a:ahLst/>
              <a:cxnLst/>
              <a:rect l="l" t="t" r="r" b="b"/>
              <a:pathLst>
                <a:path w="3297" h="6189" extrusionOk="0">
                  <a:moveTo>
                    <a:pt x="2826" y="0"/>
                  </a:moveTo>
                  <a:cubicBezTo>
                    <a:pt x="1244" y="144"/>
                    <a:pt x="0" y="1476"/>
                    <a:pt x="0" y="3095"/>
                  </a:cubicBezTo>
                  <a:cubicBezTo>
                    <a:pt x="0" y="4712"/>
                    <a:pt x="1244" y="6046"/>
                    <a:pt x="2826" y="6188"/>
                  </a:cubicBezTo>
                  <a:lnTo>
                    <a:pt x="3107" y="5638"/>
                  </a:lnTo>
                  <a:lnTo>
                    <a:pt x="3296" y="3011"/>
                  </a:lnTo>
                  <a:lnTo>
                    <a:pt x="3107" y="553"/>
                  </a:lnTo>
                  <a:lnTo>
                    <a:pt x="2826"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2"/>
            <p:cNvSpPr/>
            <p:nvPr/>
          </p:nvSpPr>
          <p:spPr>
            <a:xfrm>
              <a:off x="2541477" y="2679859"/>
              <a:ext cx="122160" cy="243259"/>
            </a:xfrm>
            <a:custGeom>
              <a:avLst/>
              <a:gdLst/>
              <a:ahLst/>
              <a:cxnLst/>
              <a:rect l="l" t="t" r="r" b="b"/>
              <a:pathLst>
                <a:path w="3108" h="6189" extrusionOk="0">
                  <a:moveTo>
                    <a:pt x="283" y="0"/>
                  </a:moveTo>
                  <a:lnTo>
                    <a:pt x="0" y="552"/>
                  </a:lnTo>
                  <a:lnTo>
                    <a:pt x="0" y="5637"/>
                  </a:lnTo>
                  <a:lnTo>
                    <a:pt x="283" y="6188"/>
                  </a:lnTo>
                  <a:cubicBezTo>
                    <a:pt x="1864" y="6045"/>
                    <a:pt x="3108" y="4713"/>
                    <a:pt x="3108" y="3095"/>
                  </a:cubicBezTo>
                  <a:cubicBezTo>
                    <a:pt x="3108" y="1476"/>
                    <a:pt x="1864" y="143"/>
                    <a:pt x="283" y="0"/>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2"/>
            <p:cNvSpPr/>
            <p:nvPr/>
          </p:nvSpPr>
          <p:spPr>
            <a:xfrm>
              <a:off x="2352734" y="2790502"/>
              <a:ext cx="88554" cy="22089"/>
            </a:xfrm>
            <a:custGeom>
              <a:avLst/>
              <a:gdLst/>
              <a:ahLst/>
              <a:cxnLst/>
              <a:rect l="l" t="t" r="r" b="b"/>
              <a:pathLst>
                <a:path w="2253" h="562" extrusionOk="0">
                  <a:moveTo>
                    <a:pt x="9" y="0"/>
                  </a:moveTo>
                  <a:cubicBezTo>
                    <a:pt x="4" y="92"/>
                    <a:pt x="1" y="187"/>
                    <a:pt x="1" y="281"/>
                  </a:cubicBezTo>
                  <a:cubicBezTo>
                    <a:pt x="1" y="375"/>
                    <a:pt x="4" y="468"/>
                    <a:pt x="9" y="562"/>
                  </a:cubicBezTo>
                  <a:lnTo>
                    <a:pt x="2252" y="562"/>
                  </a:lnTo>
                  <a:lnTo>
                    <a:pt x="2252"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2"/>
            <p:cNvSpPr/>
            <p:nvPr/>
          </p:nvSpPr>
          <p:spPr>
            <a:xfrm>
              <a:off x="2641744" y="2790384"/>
              <a:ext cx="88515" cy="22168"/>
            </a:xfrm>
            <a:custGeom>
              <a:avLst/>
              <a:gdLst/>
              <a:ahLst/>
              <a:cxnLst/>
              <a:rect l="l" t="t" r="r" b="b"/>
              <a:pathLst>
                <a:path w="2252" h="564" extrusionOk="0">
                  <a:moveTo>
                    <a:pt x="0" y="0"/>
                  </a:moveTo>
                  <a:lnTo>
                    <a:pt x="0" y="564"/>
                  </a:lnTo>
                  <a:lnTo>
                    <a:pt x="2244" y="564"/>
                  </a:lnTo>
                  <a:cubicBezTo>
                    <a:pt x="2249" y="472"/>
                    <a:pt x="2252" y="378"/>
                    <a:pt x="2252" y="283"/>
                  </a:cubicBezTo>
                  <a:cubicBezTo>
                    <a:pt x="2252" y="188"/>
                    <a:pt x="2249" y="94"/>
                    <a:pt x="2244" y="0"/>
                  </a:cubicBez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2"/>
            <p:cNvSpPr/>
            <p:nvPr/>
          </p:nvSpPr>
          <p:spPr>
            <a:xfrm>
              <a:off x="2530432" y="2612372"/>
              <a:ext cx="18552" cy="88869"/>
            </a:xfrm>
            <a:custGeom>
              <a:avLst/>
              <a:gdLst/>
              <a:ahLst/>
              <a:cxnLst/>
              <a:rect l="l" t="t" r="r" b="b"/>
              <a:pathLst>
                <a:path w="472" h="2261" extrusionOk="0">
                  <a:moveTo>
                    <a:pt x="283" y="1"/>
                  </a:moveTo>
                  <a:cubicBezTo>
                    <a:pt x="188" y="1"/>
                    <a:pt x="95" y="3"/>
                    <a:pt x="1" y="10"/>
                  </a:cubicBezTo>
                  <a:lnTo>
                    <a:pt x="1" y="2261"/>
                  </a:lnTo>
                  <a:lnTo>
                    <a:pt x="283" y="2261"/>
                  </a:lnTo>
                  <a:lnTo>
                    <a:pt x="471" y="1131"/>
                  </a:lnTo>
                  <a:lnTo>
                    <a:pt x="283"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2"/>
            <p:cNvSpPr/>
            <p:nvPr/>
          </p:nvSpPr>
          <p:spPr>
            <a:xfrm>
              <a:off x="2541477" y="2612411"/>
              <a:ext cx="11123" cy="88829"/>
            </a:xfrm>
            <a:custGeom>
              <a:avLst/>
              <a:gdLst/>
              <a:ahLst/>
              <a:cxnLst/>
              <a:rect l="l" t="t" r="r" b="b"/>
              <a:pathLst>
                <a:path w="283" h="2260" extrusionOk="0">
                  <a:moveTo>
                    <a:pt x="0" y="1"/>
                  </a:moveTo>
                  <a:lnTo>
                    <a:pt x="0" y="2260"/>
                  </a:lnTo>
                  <a:lnTo>
                    <a:pt x="282" y="2260"/>
                  </a:lnTo>
                  <a:lnTo>
                    <a:pt x="282" y="9"/>
                  </a:lnTo>
                  <a:cubicBezTo>
                    <a:pt x="188" y="4"/>
                    <a:pt x="94" y="1"/>
                    <a:pt x="0" y="1"/>
                  </a:cubicBez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2"/>
            <p:cNvSpPr/>
            <p:nvPr/>
          </p:nvSpPr>
          <p:spPr>
            <a:xfrm>
              <a:off x="2530432" y="2901657"/>
              <a:ext cx="18552" cy="88908"/>
            </a:xfrm>
            <a:custGeom>
              <a:avLst/>
              <a:gdLst/>
              <a:ahLst/>
              <a:cxnLst/>
              <a:rect l="l" t="t" r="r" b="b"/>
              <a:pathLst>
                <a:path w="472" h="2262" extrusionOk="0">
                  <a:moveTo>
                    <a:pt x="1" y="1"/>
                  </a:moveTo>
                  <a:lnTo>
                    <a:pt x="1" y="2253"/>
                  </a:lnTo>
                  <a:cubicBezTo>
                    <a:pt x="95" y="2259"/>
                    <a:pt x="188" y="2262"/>
                    <a:pt x="283" y="2262"/>
                  </a:cubicBezTo>
                  <a:lnTo>
                    <a:pt x="471" y="1131"/>
                  </a:lnTo>
                  <a:lnTo>
                    <a:pt x="283"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2"/>
            <p:cNvSpPr/>
            <p:nvPr/>
          </p:nvSpPr>
          <p:spPr>
            <a:xfrm>
              <a:off x="2541477" y="2901696"/>
              <a:ext cx="11123" cy="88869"/>
            </a:xfrm>
            <a:custGeom>
              <a:avLst/>
              <a:gdLst/>
              <a:ahLst/>
              <a:cxnLst/>
              <a:rect l="l" t="t" r="r" b="b"/>
              <a:pathLst>
                <a:path w="283" h="2261" extrusionOk="0">
                  <a:moveTo>
                    <a:pt x="0" y="1"/>
                  </a:moveTo>
                  <a:lnTo>
                    <a:pt x="0" y="2260"/>
                  </a:lnTo>
                  <a:cubicBezTo>
                    <a:pt x="17" y="2260"/>
                    <a:pt x="35" y="2260"/>
                    <a:pt x="52" y="2260"/>
                  </a:cubicBezTo>
                  <a:cubicBezTo>
                    <a:pt x="129" y="2260"/>
                    <a:pt x="206" y="2257"/>
                    <a:pt x="282" y="2252"/>
                  </a:cubicBezTo>
                  <a:lnTo>
                    <a:pt x="282"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2"/>
            <p:cNvSpPr/>
            <p:nvPr/>
          </p:nvSpPr>
          <p:spPr>
            <a:xfrm>
              <a:off x="2494350" y="2763736"/>
              <a:ext cx="54595" cy="84859"/>
            </a:xfrm>
            <a:custGeom>
              <a:avLst/>
              <a:gdLst/>
              <a:ahLst/>
              <a:cxnLst/>
              <a:rect l="l" t="t" r="r" b="b"/>
              <a:pathLst>
                <a:path w="1389" h="2159" extrusionOk="0">
                  <a:moveTo>
                    <a:pt x="1199" y="1"/>
                  </a:moveTo>
                  <a:lnTo>
                    <a:pt x="401" y="161"/>
                  </a:lnTo>
                  <a:lnTo>
                    <a:pt x="1" y="2158"/>
                  </a:lnTo>
                  <a:lnTo>
                    <a:pt x="1" y="2158"/>
                  </a:lnTo>
                  <a:lnTo>
                    <a:pt x="1199" y="1918"/>
                  </a:lnTo>
                  <a:lnTo>
                    <a:pt x="1388" y="960"/>
                  </a:lnTo>
                  <a:lnTo>
                    <a:pt x="11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2"/>
            <p:cNvSpPr/>
            <p:nvPr/>
          </p:nvSpPr>
          <p:spPr>
            <a:xfrm>
              <a:off x="2541477" y="2754381"/>
              <a:ext cx="47166" cy="84820"/>
            </a:xfrm>
            <a:custGeom>
              <a:avLst/>
              <a:gdLst/>
              <a:ahLst/>
              <a:cxnLst/>
              <a:rect l="l" t="t" r="r" b="b"/>
              <a:pathLst>
                <a:path w="1200" h="2158" extrusionOk="0">
                  <a:moveTo>
                    <a:pt x="1200" y="0"/>
                  </a:moveTo>
                  <a:lnTo>
                    <a:pt x="0" y="240"/>
                  </a:lnTo>
                  <a:lnTo>
                    <a:pt x="0" y="2158"/>
                  </a:lnTo>
                  <a:lnTo>
                    <a:pt x="800" y="1998"/>
                  </a:lnTo>
                  <a:lnTo>
                    <a:pt x="1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8" name="Google Shape;1488;p52"/>
          <p:cNvGrpSpPr/>
          <p:nvPr/>
        </p:nvGrpSpPr>
        <p:grpSpPr>
          <a:xfrm>
            <a:off x="2352734" y="1409089"/>
            <a:ext cx="377525" cy="377525"/>
            <a:chOff x="2352734" y="1409089"/>
            <a:chExt cx="377525" cy="377525"/>
          </a:xfrm>
        </p:grpSpPr>
        <p:sp>
          <p:nvSpPr>
            <p:cNvPr id="1489" name="Google Shape;1489;p52"/>
            <p:cNvSpPr/>
            <p:nvPr/>
          </p:nvSpPr>
          <p:spPr>
            <a:xfrm>
              <a:off x="2352734" y="1498193"/>
              <a:ext cx="196211" cy="222034"/>
            </a:xfrm>
            <a:custGeom>
              <a:avLst/>
              <a:gdLst/>
              <a:ahLst/>
              <a:cxnLst/>
              <a:rect l="l" t="t" r="r" b="b"/>
              <a:pathLst>
                <a:path w="4992" h="5649" extrusionOk="0">
                  <a:moveTo>
                    <a:pt x="2191" y="0"/>
                  </a:moveTo>
                  <a:lnTo>
                    <a:pt x="1" y="565"/>
                  </a:lnTo>
                  <a:lnTo>
                    <a:pt x="1" y="5649"/>
                  </a:lnTo>
                  <a:lnTo>
                    <a:pt x="1131" y="5649"/>
                  </a:lnTo>
                  <a:lnTo>
                    <a:pt x="1636" y="2483"/>
                  </a:lnTo>
                  <a:lnTo>
                    <a:pt x="4802" y="2109"/>
                  </a:lnTo>
                  <a:lnTo>
                    <a:pt x="4991" y="1129"/>
                  </a:lnTo>
                  <a:lnTo>
                    <a:pt x="4802" y="565"/>
                  </a:lnTo>
                  <a:lnTo>
                    <a:pt x="2191"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2"/>
            <p:cNvSpPr/>
            <p:nvPr/>
          </p:nvSpPr>
          <p:spPr>
            <a:xfrm>
              <a:off x="2541477" y="1498193"/>
              <a:ext cx="188743" cy="222034"/>
            </a:xfrm>
            <a:custGeom>
              <a:avLst/>
              <a:gdLst/>
              <a:ahLst/>
              <a:cxnLst/>
              <a:rect l="l" t="t" r="r" b="b"/>
              <a:pathLst>
                <a:path w="4802" h="5649" extrusionOk="0">
                  <a:moveTo>
                    <a:pt x="2402" y="0"/>
                  </a:moveTo>
                  <a:lnTo>
                    <a:pt x="0" y="565"/>
                  </a:lnTo>
                  <a:lnTo>
                    <a:pt x="0" y="2109"/>
                  </a:lnTo>
                  <a:lnTo>
                    <a:pt x="2871" y="2778"/>
                  </a:lnTo>
                  <a:lnTo>
                    <a:pt x="3672" y="5649"/>
                  </a:lnTo>
                  <a:lnTo>
                    <a:pt x="4802" y="5649"/>
                  </a:lnTo>
                  <a:lnTo>
                    <a:pt x="4802" y="565"/>
                  </a:lnTo>
                  <a:lnTo>
                    <a:pt x="2402"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2"/>
            <p:cNvSpPr/>
            <p:nvPr/>
          </p:nvSpPr>
          <p:spPr>
            <a:xfrm>
              <a:off x="2352734" y="1409089"/>
              <a:ext cx="196722" cy="111390"/>
            </a:xfrm>
            <a:custGeom>
              <a:avLst/>
              <a:gdLst/>
              <a:ahLst/>
              <a:cxnLst/>
              <a:rect l="l" t="t" r="r" b="b"/>
              <a:pathLst>
                <a:path w="5005" h="2834" extrusionOk="0">
                  <a:moveTo>
                    <a:pt x="1" y="1"/>
                  </a:moveTo>
                  <a:lnTo>
                    <a:pt x="1" y="2834"/>
                  </a:lnTo>
                  <a:lnTo>
                    <a:pt x="4816" y="2834"/>
                  </a:lnTo>
                  <a:lnTo>
                    <a:pt x="5005" y="1417"/>
                  </a:lnTo>
                  <a:lnTo>
                    <a:pt x="4816"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2"/>
            <p:cNvSpPr/>
            <p:nvPr/>
          </p:nvSpPr>
          <p:spPr>
            <a:xfrm>
              <a:off x="2397149" y="1676677"/>
              <a:ext cx="151796" cy="109936"/>
            </a:xfrm>
            <a:custGeom>
              <a:avLst/>
              <a:gdLst/>
              <a:ahLst/>
              <a:cxnLst/>
              <a:rect l="l" t="t" r="r" b="b"/>
              <a:pathLst>
                <a:path w="3862" h="2797" extrusionOk="0">
                  <a:moveTo>
                    <a:pt x="2926" y="0"/>
                  </a:moveTo>
                  <a:cubicBezTo>
                    <a:pt x="2844" y="58"/>
                    <a:pt x="1545" y="981"/>
                    <a:pt x="1463" y="1038"/>
                  </a:cubicBezTo>
                  <a:cubicBezTo>
                    <a:pt x="1287" y="1250"/>
                    <a:pt x="179" y="2583"/>
                    <a:pt x="1" y="2796"/>
                  </a:cubicBezTo>
                  <a:lnTo>
                    <a:pt x="3672" y="2796"/>
                  </a:lnTo>
                  <a:cubicBezTo>
                    <a:pt x="3694" y="2654"/>
                    <a:pt x="3837" y="1772"/>
                    <a:pt x="3861" y="1629"/>
                  </a:cubicBezTo>
                  <a:cubicBezTo>
                    <a:pt x="3801" y="1308"/>
                    <a:pt x="3734" y="942"/>
                    <a:pt x="3672" y="622"/>
                  </a:cubicBezTo>
                  <a:lnTo>
                    <a:pt x="3440" y="153"/>
                  </a:lnTo>
                  <a:lnTo>
                    <a:pt x="2926"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2"/>
            <p:cNvSpPr/>
            <p:nvPr/>
          </p:nvSpPr>
          <p:spPr>
            <a:xfrm>
              <a:off x="2397031" y="1453346"/>
              <a:ext cx="22129" cy="22168"/>
            </a:xfrm>
            <a:custGeom>
              <a:avLst/>
              <a:gdLst/>
              <a:ahLst/>
              <a:cxnLst/>
              <a:rect l="l" t="t" r="r" b="b"/>
              <a:pathLst>
                <a:path w="563" h="564" extrusionOk="0">
                  <a:moveTo>
                    <a:pt x="1" y="1"/>
                  </a:moveTo>
                  <a:lnTo>
                    <a:pt x="1" y="564"/>
                  </a:lnTo>
                  <a:lnTo>
                    <a:pt x="563" y="564"/>
                  </a:lnTo>
                  <a:lnTo>
                    <a:pt x="5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2"/>
            <p:cNvSpPr/>
            <p:nvPr/>
          </p:nvSpPr>
          <p:spPr>
            <a:xfrm>
              <a:off x="2441957" y="1453346"/>
              <a:ext cx="22168" cy="22168"/>
            </a:xfrm>
            <a:custGeom>
              <a:avLst/>
              <a:gdLst/>
              <a:ahLst/>
              <a:cxnLst/>
              <a:rect l="l" t="t" r="r" b="b"/>
              <a:pathLst>
                <a:path w="564" h="564" extrusionOk="0">
                  <a:moveTo>
                    <a:pt x="0" y="1"/>
                  </a:moveTo>
                  <a:lnTo>
                    <a:pt x="0" y="564"/>
                  </a:lnTo>
                  <a:lnTo>
                    <a:pt x="564" y="564"/>
                  </a:lnTo>
                  <a:lnTo>
                    <a:pt x="564" y="1"/>
                  </a:lnTo>
                  <a:close/>
                </a:path>
              </a:pathLst>
            </a:custGeom>
            <a:solidFill>
              <a:srgbClr val="FEE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2"/>
            <p:cNvSpPr/>
            <p:nvPr/>
          </p:nvSpPr>
          <p:spPr>
            <a:xfrm>
              <a:off x="2486175" y="1453346"/>
              <a:ext cx="22168" cy="22168"/>
            </a:xfrm>
            <a:custGeom>
              <a:avLst/>
              <a:gdLst/>
              <a:ahLst/>
              <a:cxnLst/>
              <a:rect l="l" t="t" r="r" b="b"/>
              <a:pathLst>
                <a:path w="564" h="564" extrusionOk="0">
                  <a:moveTo>
                    <a:pt x="1" y="1"/>
                  </a:moveTo>
                  <a:lnTo>
                    <a:pt x="1" y="564"/>
                  </a:lnTo>
                  <a:lnTo>
                    <a:pt x="563" y="564"/>
                  </a:lnTo>
                  <a:lnTo>
                    <a:pt x="563" y="1"/>
                  </a:lnTo>
                  <a:close/>
                </a:path>
              </a:pathLst>
            </a:custGeom>
            <a:solidFill>
              <a:srgbClr val="BEE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2"/>
            <p:cNvSpPr/>
            <p:nvPr/>
          </p:nvSpPr>
          <p:spPr>
            <a:xfrm>
              <a:off x="2397149" y="1580812"/>
              <a:ext cx="151796" cy="120352"/>
            </a:xfrm>
            <a:custGeom>
              <a:avLst/>
              <a:gdLst/>
              <a:ahLst/>
              <a:cxnLst/>
              <a:rect l="l" t="t" r="r" b="b"/>
              <a:pathLst>
                <a:path w="3862" h="3062" extrusionOk="0">
                  <a:moveTo>
                    <a:pt x="1" y="1"/>
                  </a:moveTo>
                  <a:lnTo>
                    <a:pt x="1" y="2"/>
                  </a:lnTo>
                  <a:lnTo>
                    <a:pt x="1696" y="1603"/>
                  </a:lnTo>
                  <a:lnTo>
                    <a:pt x="2493" y="2078"/>
                  </a:lnTo>
                  <a:cubicBezTo>
                    <a:pt x="2820" y="2350"/>
                    <a:pt x="3347" y="2790"/>
                    <a:pt x="3672" y="3062"/>
                  </a:cubicBezTo>
                  <a:lnTo>
                    <a:pt x="3861" y="1282"/>
                  </a:lnTo>
                  <a:lnTo>
                    <a:pt x="3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2"/>
            <p:cNvSpPr/>
            <p:nvPr/>
          </p:nvSpPr>
          <p:spPr>
            <a:xfrm>
              <a:off x="2541477" y="1580852"/>
              <a:ext cx="144328" cy="120313"/>
            </a:xfrm>
            <a:custGeom>
              <a:avLst/>
              <a:gdLst/>
              <a:ahLst/>
              <a:cxnLst/>
              <a:rect l="l" t="t" r="r" b="b"/>
              <a:pathLst>
                <a:path w="3672" h="3061" extrusionOk="0">
                  <a:moveTo>
                    <a:pt x="0" y="1"/>
                  </a:moveTo>
                  <a:lnTo>
                    <a:pt x="0" y="3061"/>
                  </a:lnTo>
                  <a:lnTo>
                    <a:pt x="2019" y="1568"/>
                  </a:lnTo>
                  <a:lnTo>
                    <a:pt x="3672"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2"/>
            <p:cNvSpPr/>
            <p:nvPr/>
          </p:nvSpPr>
          <p:spPr>
            <a:xfrm>
              <a:off x="2541477" y="1676638"/>
              <a:ext cx="144328" cy="109975"/>
            </a:xfrm>
            <a:custGeom>
              <a:avLst/>
              <a:gdLst/>
              <a:ahLst/>
              <a:cxnLst/>
              <a:rect l="l" t="t" r="r" b="b"/>
              <a:pathLst>
                <a:path w="3672" h="2798" extrusionOk="0">
                  <a:moveTo>
                    <a:pt x="747" y="0"/>
                  </a:moveTo>
                  <a:lnTo>
                    <a:pt x="0" y="623"/>
                  </a:lnTo>
                  <a:lnTo>
                    <a:pt x="0" y="2797"/>
                  </a:lnTo>
                  <a:lnTo>
                    <a:pt x="3672" y="2797"/>
                  </a:lnTo>
                  <a:lnTo>
                    <a:pt x="2067" y="1279"/>
                  </a:lnTo>
                  <a:lnTo>
                    <a:pt x="7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2"/>
            <p:cNvSpPr/>
            <p:nvPr/>
          </p:nvSpPr>
          <p:spPr>
            <a:xfrm>
              <a:off x="2397031" y="1580812"/>
              <a:ext cx="115006" cy="205801"/>
            </a:xfrm>
            <a:custGeom>
              <a:avLst/>
              <a:gdLst/>
              <a:ahLst/>
              <a:cxnLst/>
              <a:rect l="l" t="t" r="r" b="b"/>
              <a:pathLst>
                <a:path w="2926" h="5236" extrusionOk="0">
                  <a:moveTo>
                    <a:pt x="1" y="1"/>
                  </a:moveTo>
                  <a:lnTo>
                    <a:pt x="1" y="5235"/>
                  </a:lnTo>
                  <a:lnTo>
                    <a:pt x="2925" y="2438"/>
                  </a:lnTo>
                  <a:cubicBezTo>
                    <a:pt x="2800" y="2335"/>
                    <a:pt x="157" y="13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2"/>
            <p:cNvSpPr/>
            <p:nvPr/>
          </p:nvSpPr>
          <p:spPr>
            <a:xfrm>
              <a:off x="2571034" y="1580812"/>
              <a:ext cx="115006" cy="205801"/>
            </a:xfrm>
            <a:custGeom>
              <a:avLst/>
              <a:gdLst/>
              <a:ahLst/>
              <a:cxnLst/>
              <a:rect l="l" t="t" r="r" b="b"/>
              <a:pathLst>
                <a:path w="2926" h="5236" extrusionOk="0">
                  <a:moveTo>
                    <a:pt x="2925" y="1"/>
                  </a:moveTo>
                  <a:cubicBezTo>
                    <a:pt x="2762" y="137"/>
                    <a:pt x="160" y="2305"/>
                    <a:pt x="1" y="2438"/>
                  </a:cubicBezTo>
                  <a:lnTo>
                    <a:pt x="2925" y="5235"/>
                  </a:lnTo>
                  <a:lnTo>
                    <a:pt x="2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2"/>
            <p:cNvSpPr/>
            <p:nvPr/>
          </p:nvSpPr>
          <p:spPr>
            <a:xfrm>
              <a:off x="2541477" y="1409089"/>
              <a:ext cx="188782" cy="111390"/>
            </a:xfrm>
            <a:custGeom>
              <a:avLst/>
              <a:gdLst/>
              <a:ahLst/>
              <a:cxnLst/>
              <a:rect l="l" t="t" r="r" b="b"/>
              <a:pathLst>
                <a:path w="4803" h="2834" extrusionOk="0">
                  <a:moveTo>
                    <a:pt x="0" y="1"/>
                  </a:moveTo>
                  <a:lnTo>
                    <a:pt x="0" y="2834"/>
                  </a:lnTo>
                  <a:lnTo>
                    <a:pt x="4803" y="2834"/>
                  </a:lnTo>
                  <a:lnTo>
                    <a:pt x="4803"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2" name="Google Shape;1502;p52"/>
          <p:cNvGrpSpPr/>
          <p:nvPr/>
        </p:nvGrpSpPr>
        <p:grpSpPr>
          <a:xfrm>
            <a:off x="1549065" y="1409089"/>
            <a:ext cx="352133" cy="377525"/>
            <a:chOff x="1549065" y="1409089"/>
            <a:chExt cx="352133" cy="377525"/>
          </a:xfrm>
        </p:grpSpPr>
        <p:sp>
          <p:nvSpPr>
            <p:cNvPr id="1503" name="Google Shape;1503;p52"/>
            <p:cNvSpPr/>
            <p:nvPr/>
          </p:nvSpPr>
          <p:spPr>
            <a:xfrm>
              <a:off x="1691978" y="1734770"/>
              <a:ext cx="40799" cy="51843"/>
            </a:xfrm>
            <a:custGeom>
              <a:avLst/>
              <a:gdLst/>
              <a:ahLst/>
              <a:cxnLst/>
              <a:rect l="l" t="t" r="r" b="b"/>
              <a:pathLst>
                <a:path w="1038" h="1319" extrusionOk="0">
                  <a:moveTo>
                    <a:pt x="519" y="0"/>
                  </a:moveTo>
                  <a:lnTo>
                    <a:pt x="0" y="188"/>
                  </a:lnTo>
                  <a:lnTo>
                    <a:pt x="0" y="1318"/>
                  </a:lnTo>
                  <a:lnTo>
                    <a:pt x="849" y="1318"/>
                  </a:lnTo>
                  <a:lnTo>
                    <a:pt x="1037" y="754"/>
                  </a:lnTo>
                  <a:lnTo>
                    <a:pt x="849" y="189"/>
                  </a:lnTo>
                  <a:lnTo>
                    <a:pt x="519"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2"/>
            <p:cNvSpPr/>
            <p:nvPr/>
          </p:nvSpPr>
          <p:spPr>
            <a:xfrm>
              <a:off x="1725151" y="1734731"/>
              <a:ext cx="33213" cy="51883"/>
            </a:xfrm>
            <a:custGeom>
              <a:avLst/>
              <a:gdLst/>
              <a:ahLst/>
              <a:cxnLst/>
              <a:rect l="l" t="t" r="r" b="b"/>
              <a:pathLst>
                <a:path w="845" h="1320" extrusionOk="0">
                  <a:moveTo>
                    <a:pt x="457" y="0"/>
                  </a:moveTo>
                  <a:lnTo>
                    <a:pt x="0" y="189"/>
                  </a:lnTo>
                  <a:lnTo>
                    <a:pt x="0" y="1319"/>
                  </a:lnTo>
                  <a:lnTo>
                    <a:pt x="844" y="1319"/>
                  </a:lnTo>
                  <a:lnTo>
                    <a:pt x="844" y="189"/>
                  </a:lnTo>
                  <a:lnTo>
                    <a:pt x="457"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2"/>
            <p:cNvSpPr/>
            <p:nvPr/>
          </p:nvSpPr>
          <p:spPr>
            <a:xfrm>
              <a:off x="1658097" y="1692989"/>
              <a:ext cx="74051" cy="49406"/>
            </a:xfrm>
            <a:custGeom>
              <a:avLst/>
              <a:gdLst/>
              <a:ahLst/>
              <a:cxnLst/>
              <a:rect l="l" t="t" r="r" b="b"/>
              <a:pathLst>
                <a:path w="1884" h="1257" extrusionOk="0">
                  <a:moveTo>
                    <a:pt x="939" y="1"/>
                  </a:moveTo>
                  <a:lnTo>
                    <a:pt x="0" y="96"/>
                  </a:lnTo>
                  <a:lnTo>
                    <a:pt x="0" y="1256"/>
                  </a:lnTo>
                  <a:lnTo>
                    <a:pt x="1695" y="1256"/>
                  </a:lnTo>
                  <a:lnTo>
                    <a:pt x="1884" y="710"/>
                  </a:lnTo>
                  <a:lnTo>
                    <a:pt x="1695" y="126"/>
                  </a:lnTo>
                  <a:lnTo>
                    <a:pt x="9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2"/>
            <p:cNvSpPr/>
            <p:nvPr/>
          </p:nvSpPr>
          <p:spPr>
            <a:xfrm>
              <a:off x="1725151" y="1692635"/>
              <a:ext cx="66386" cy="49760"/>
            </a:xfrm>
            <a:custGeom>
              <a:avLst/>
              <a:gdLst/>
              <a:ahLst/>
              <a:cxnLst/>
              <a:rect l="l" t="t" r="r" b="b"/>
              <a:pathLst>
                <a:path w="1689" h="1266" extrusionOk="0">
                  <a:moveTo>
                    <a:pt x="812" y="0"/>
                  </a:moveTo>
                  <a:lnTo>
                    <a:pt x="0" y="135"/>
                  </a:lnTo>
                  <a:lnTo>
                    <a:pt x="0" y="1265"/>
                  </a:lnTo>
                  <a:lnTo>
                    <a:pt x="1688" y="1265"/>
                  </a:lnTo>
                  <a:lnTo>
                    <a:pt x="1688" y="70"/>
                  </a:lnTo>
                  <a:lnTo>
                    <a:pt x="8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2"/>
            <p:cNvSpPr/>
            <p:nvPr/>
          </p:nvSpPr>
          <p:spPr>
            <a:xfrm>
              <a:off x="1549065" y="1409089"/>
              <a:ext cx="183358" cy="288656"/>
            </a:xfrm>
            <a:custGeom>
              <a:avLst/>
              <a:gdLst/>
              <a:ahLst/>
              <a:cxnLst/>
              <a:rect l="l" t="t" r="r" b="b"/>
              <a:pathLst>
                <a:path w="4665" h="7344" extrusionOk="0">
                  <a:moveTo>
                    <a:pt x="3347" y="0"/>
                  </a:moveTo>
                  <a:cubicBezTo>
                    <a:pt x="3050" y="0"/>
                    <a:pt x="2752" y="93"/>
                    <a:pt x="2500" y="284"/>
                  </a:cubicBezTo>
                  <a:lnTo>
                    <a:pt x="1936" y="1412"/>
                  </a:lnTo>
                  <a:cubicBezTo>
                    <a:pt x="590" y="1412"/>
                    <a:pt x="1" y="3137"/>
                    <a:pt x="1088" y="3955"/>
                  </a:cubicBezTo>
                  <a:cubicBezTo>
                    <a:pt x="60" y="4726"/>
                    <a:pt x="519" y="6353"/>
                    <a:pt x="1784" y="6489"/>
                  </a:cubicBezTo>
                  <a:lnTo>
                    <a:pt x="2141" y="6327"/>
                  </a:lnTo>
                  <a:lnTo>
                    <a:pt x="2200" y="6919"/>
                  </a:lnTo>
                  <a:cubicBezTo>
                    <a:pt x="2386" y="7173"/>
                    <a:pt x="2675" y="7329"/>
                    <a:pt x="2991" y="7342"/>
                  </a:cubicBezTo>
                  <a:cubicBezTo>
                    <a:pt x="3011" y="7343"/>
                    <a:pt x="3007" y="7344"/>
                    <a:pt x="3116" y="7344"/>
                  </a:cubicBezTo>
                  <a:cubicBezTo>
                    <a:pt x="3261" y="7344"/>
                    <a:pt x="3607" y="7343"/>
                    <a:pt x="4477" y="7343"/>
                  </a:cubicBezTo>
                  <a:lnTo>
                    <a:pt x="4665" y="3772"/>
                  </a:lnTo>
                  <a:lnTo>
                    <a:pt x="4477" y="566"/>
                  </a:lnTo>
                  <a:cubicBezTo>
                    <a:pt x="4197" y="193"/>
                    <a:pt x="3773" y="0"/>
                    <a:pt x="3347" y="0"/>
                  </a:cubicBezTo>
                  <a:close/>
                </a:path>
              </a:pathLst>
            </a:custGeom>
            <a:solidFill>
              <a:srgbClr val="FEDF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2"/>
            <p:cNvSpPr/>
            <p:nvPr/>
          </p:nvSpPr>
          <p:spPr>
            <a:xfrm>
              <a:off x="1725269" y="1409443"/>
              <a:ext cx="175929" cy="288735"/>
            </a:xfrm>
            <a:custGeom>
              <a:avLst/>
              <a:gdLst/>
              <a:ahLst/>
              <a:cxnLst/>
              <a:rect l="l" t="t" r="r" b="b"/>
              <a:pathLst>
                <a:path w="4476" h="7346" extrusionOk="0">
                  <a:moveTo>
                    <a:pt x="1131" y="1"/>
                  </a:moveTo>
                  <a:cubicBezTo>
                    <a:pt x="704" y="1"/>
                    <a:pt x="281" y="194"/>
                    <a:pt x="0" y="567"/>
                  </a:cubicBezTo>
                  <a:lnTo>
                    <a:pt x="0" y="7346"/>
                  </a:lnTo>
                  <a:lnTo>
                    <a:pt x="1309" y="7346"/>
                  </a:lnTo>
                  <a:cubicBezTo>
                    <a:pt x="1759" y="7346"/>
                    <a:pt x="2153" y="7088"/>
                    <a:pt x="2345" y="6715"/>
                  </a:cubicBezTo>
                  <a:lnTo>
                    <a:pt x="2365" y="6330"/>
                  </a:lnTo>
                  <a:lnTo>
                    <a:pt x="2853" y="6463"/>
                  </a:lnTo>
                  <a:cubicBezTo>
                    <a:pt x="4019" y="6199"/>
                    <a:pt x="4354" y="4683"/>
                    <a:pt x="3387" y="3956"/>
                  </a:cubicBezTo>
                  <a:cubicBezTo>
                    <a:pt x="4475" y="3138"/>
                    <a:pt x="3885" y="1413"/>
                    <a:pt x="2540" y="1413"/>
                  </a:cubicBezTo>
                  <a:lnTo>
                    <a:pt x="1978" y="284"/>
                  </a:lnTo>
                  <a:cubicBezTo>
                    <a:pt x="1725" y="94"/>
                    <a:pt x="1427" y="1"/>
                    <a:pt x="1131" y="1"/>
                  </a:cubicBezTo>
                  <a:close/>
                </a:path>
              </a:pathLst>
            </a:custGeom>
            <a:solidFill>
              <a:srgbClr val="FEC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2"/>
            <p:cNvSpPr/>
            <p:nvPr/>
          </p:nvSpPr>
          <p:spPr>
            <a:xfrm>
              <a:off x="1624924" y="1420605"/>
              <a:ext cx="22168" cy="88790"/>
            </a:xfrm>
            <a:custGeom>
              <a:avLst/>
              <a:gdLst/>
              <a:ahLst/>
              <a:cxnLst/>
              <a:rect l="l" t="t" r="r" b="b"/>
              <a:pathLst>
                <a:path w="564" h="2259" extrusionOk="0">
                  <a:moveTo>
                    <a:pt x="564" y="0"/>
                  </a:moveTo>
                  <a:cubicBezTo>
                    <a:pt x="222" y="257"/>
                    <a:pt x="0" y="668"/>
                    <a:pt x="0" y="1129"/>
                  </a:cubicBezTo>
                  <a:lnTo>
                    <a:pt x="0" y="2259"/>
                  </a:lnTo>
                  <a:lnTo>
                    <a:pt x="564" y="2259"/>
                  </a:lnTo>
                  <a:lnTo>
                    <a:pt x="564" y="0"/>
                  </a:lnTo>
                  <a:close/>
                </a:path>
              </a:pathLst>
            </a:custGeom>
            <a:solidFill>
              <a:srgbClr val="FEC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2"/>
            <p:cNvSpPr/>
            <p:nvPr/>
          </p:nvSpPr>
          <p:spPr>
            <a:xfrm>
              <a:off x="1802582" y="1420605"/>
              <a:ext cx="22129" cy="88790"/>
            </a:xfrm>
            <a:custGeom>
              <a:avLst/>
              <a:gdLst/>
              <a:ahLst/>
              <a:cxnLst/>
              <a:rect l="l" t="t" r="r" b="b"/>
              <a:pathLst>
                <a:path w="563" h="2259" extrusionOk="0">
                  <a:moveTo>
                    <a:pt x="0" y="0"/>
                  </a:moveTo>
                  <a:lnTo>
                    <a:pt x="0" y="2259"/>
                  </a:lnTo>
                  <a:lnTo>
                    <a:pt x="562" y="2259"/>
                  </a:lnTo>
                  <a:lnTo>
                    <a:pt x="562" y="1129"/>
                  </a:lnTo>
                  <a:cubicBezTo>
                    <a:pt x="562" y="668"/>
                    <a:pt x="343" y="257"/>
                    <a:pt x="0" y="0"/>
                  </a:cubicBezTo>
                  <a:close/>
                </a:path>
              </a:pathLst>
            </a:custGeom>
            <a:solidFill>
              <a:srgbClr val="F7A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2"/>
            <p:cNvSpPr/>
            <p:nvPr/>
          </p:nvSpPr>
          <p:spPr>
            <a:xfrm>
              <a:off x="1619146" y="1604042"/>
              <a:ext cx="49288" cy="77038"/>
            </a:xfrm>
            <a:custGeom>
              <a:avLst/>
              <a:gdLst/>
              <a:ahLst/>
              <a:cxnLst/>
              <a:rect l="l" t="t" r="r" b="b"/>
              <a:pathLst>
                <a:path w="1254" h="1960" extrusionOk="0">
                  <a:moveTo>
                    <a:pt x="745" y="1"/>
                  </a:moveTo>
                  <a:lnTo>
                    <a:pt x="1" y="1529"/>
                  </a:lnTo>
                  <a:cubicBezTo>
                    <a:pt x="60" y="1536"/>
                    <a:pt x="107" y="1537"/>
                    <a:pt x="148" y="1537"/>
                  </a:cubicBezTo>
                  <a:cubicBezTo>
                    <a:pt x="172" y="1537"/>
                    <a:pt x="194" y="1537"/>
                    <a:pt x="215" y="1537"/>
                  </a:cubicBezTo>
                  <a:cubicBezTo>
                    <a:pt x="222" y="1537"/>
                    <a:pt x="228" y="1537"/>
                    <a:pt x="234" y="1537"/>
                  </a:cubicBezTo>
                  <a:cubicBezTo>
                    <a:pt x="264" y="1693"/>
                    <a:pt x="329" y="1838"/>
                    <a:pt x="418" y="1960"/>
                  </a:cubicBezTo>
                  <a:lnTo>
                    <a:pt x="1254" y="249"/>
                  </a:lnTo>
                  <a:lnTo>
                    <a:pt x="745" y="1"/>
                  </a:lnTo>
                  <a:close/>
                </a:path>
              </a:pathLst>
            </a:custGeom>
            <a:solidFill>
              <a:srgbClr val="FEC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2"/>
            <p:cNvSpPr/>
            <p:nvPr/>
          </p:nvSpPr>
          <p:spPr>
            <a:xfrm>
              <a:off x="1782104" y="1603216"/>
              <a:ext cx="55184" cy="69766"/>
            </a:xfrm>
            <a:custGeom>
              <a:avLst/>
              <a:gdLst/>
              <a:ahLst/>
              <a:cxnLst/>
              <a:rect l="l" t="t" r="r" b="b"/>
              <a:pathLst>
                <a:path w="1404" h="1775" extrusionOk="0">
                  <a:moveTo>
                    <a:pt x="485" y="1"/>
                  </a:moveTo>
                  <a:lnTo>
                    <a:pt x="1" y="292"/>
                  </a:lnTo>
                  <a:lnTo>
                    <a:pt x="896" y="1774"/>
                  </a:lnTo>
                  <a:cubicBezTo>
                    <a:pt x="933" y="1706"/>
                    <a:pt x="961" y="1632"/>
                    <a:pt x="983" y="1558"/>
                  </a:cubicBezTo>
                  <a:cubicBezTo>
                    <a:pt x="991" y="1557"/>
                    <a:pt x="1001" y="1557"/>
                    <a:pt x="1011" y="1557"/>
                  </a:cubicBezTo>
                  <a:cubicBezTo>
                    <a:pt x="1030" y="1557"/>
                    <a:pt x="1053" y="1558"/>
                    <a:pt x="1079" y="1558"/>
                  </a:cubicBezTo>
                  <a:cubicBezTo>
                    <a:pt x="1158" y="1558"/>
                    <a:pt x="1267" y="1554"/>
                    <a:pt x="1403" y="1524"/>
                  </a:cubicBezTo>
                  <a:lnTo>
                    <a:pt x="485" y="1"/>
                  </a:lnTo>
                  <a:close/>
                </a:path>
              </a:pathLst>
            </a:custGeom>
            <a:solidFill>
              <a:srgbClr val="F7A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52"/>
          <p:cNvGrpSpPr/>
          <p:nvPr/>
        </p:nvGrpSpPr>
        <p:grpSpPr>
          <a:xfrm>
            <a:off x="1536369" y="2016115"/>
            <a:ext cx="377485" cy="377564"/>
            <a:chOff x="1536369" y="2016115"/>
            <a:chExt cx="377485" cy="377564"/>
          </a:xfrm>
        </p:grpSpPr>
        <p:sp>
          <p:nvSpPr>
            <p:cNvPr id="1514" name="Google Shape;1514;p52"/>
            <p:cNvSpPr/>
            <p:nvPr/>
          </p:nvSpPr>
          <p:spPr>
            <a:xfrm>
              <a:off x="1536369" y="2016233"/>
              <a:ext cx="196211" cy="107303"/>
            </a:xfrm>
            <a:custGeom>
              <a:avLst/>
              <a:gdLst/>
              <a:ahLst/>
              <a:cxnLst/>
              <a:rect l="l" t="t" r="r" b="b"/>
              <a:pathLst>
                <a:path w="4992" h="2730" extrusionOk="0">
                  <a:moveTo>
                    <a:pt x="1" y="0"/>
                  </a:moveTo>
                  <a:lnTo>
                    <a:pt x="1" y="2541"/>
                  </a:lnTo>
                  <a:lnTo>
                    <a:pt x="2543" y="2729"/>
                  </a:lnTo>
                  <a:lnTo>
                    <a:pt x="4802" y="2541"/>
                  </a:lnTo>
                  <a:lnTo>
                    <a:pt x="4991" y="1374"/>
                  </a:lnTo>
                  <a:lnTo>
                    <a:pt x="4802"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2"/>
            <p:cNvSpPr/>
            <p:nvPr/>
          </p:nvSpPr>
          <p:spPr>
            <a:xfrm>
              <a:off x="1725112" y="2016115"/>
              <a:ext cx="188703" cy="107421"/>
            </a:xfrm>
            <a:custGeom>
              <a:avLst/>
              <a:gdLst/>
              <a:ahLst/>
              <a:cxnLst/>
              <a:rect l="l" t="t" r="r" b="b"/>
              <a:pathLst>
                <a:path w="4801" h="2733" extrusionOk="0">
                  <a:moveTo>
                    <a:pt x="0" y="1"/>
                  </a:moveTo>
                  <a:lnTo>
                    <a:pt x="0" y="2544"/>
                  </a:lnTo>
                  <a:lnTo>
                    <a:pt x="2401" y="2732"/>
                  </a:lnTo>
                  <a:lnTo>
                    <a:pt x="4801" y="2544"/>
                  </a:lnTo>
                  <a:lnTo>
                    <a:pt x="4801"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2"/>
            <p:cNvSpPr/>
            <p:nvPr/>
          </p:nvSpPr>
          <p:spPr>
            <a:xfrm>
              <a:off x="1536369" y="2116422"/>
              <a:ext cx="195935" cy="277257"/>
            </a:xfrm>
            <a:custGeom>
              <a:avLst/>
              <a:gdLst/>
              <a:ahLst/>
              <a:cxnLst/>
              <a:rect l="l" t="t" r="r" b="b"/>
              <a:pathLst>
                <a:path w="4985" h="7054" extrusionOk="0">
                  <a:moveTo>
                    <a:pt x="1" y="0"/>
                  </a:moveTo>
                  <a:lnTo>
                    <a:pt x="1" y="7053"/>
                  </a:lnTo>
                  <a:lnTo>
                    <a:pt x="4796" y="7053"/>
                  </a:lnTo>
                  <a:lnTo>
                    <a:pt x="4985" y="3668"/>
                  </a:lnTo>
                  <a:lnTo>
                    <a:pt x="4796"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2"/>
            <p:cNvSpPr/>
            <p:nvPr/>
          </p:nvSpPr>
          <p:spPr>
            <a:xfrm>
              <a:off x="1725112" y="2116422"/>
              <a:ext cx="188743" cy="277257"/>
            </a:xfrm>
            <a:custGeom>
              <a:avLst/>
              <a:gdLst/>
              <a:ahLst/>
              <a:cxnLst/>
              <a:rect l="l" t="t" r="r" b="b"/>
              <a:pathLst>
                <a:path w="4802" h="7054" extrusionOk="0">
                  <a:moveTo>
                    <a:pt x="0" y="0"/>
                  </a:moveTo>
                  <a:lnTo>
                    <a:pt x="0" y="7053"/>
                  </a:lnTo>
                  <a:lnTo>
                    <a:pt x="4802" y="7053"/>
                  </a:lnTo>
                  <a:lnTo>
                    <a:pt x="4802"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2"/>
            <p:cNvSpPr/>
            <p:nvPr/>
          </p:nvSpPr>
          <p:spPr>
            <a:xfrm>
              <a:off x="1580587" y="2060373"/>
              <a:ext cx="22168" cy="22168"/>
            </a:xfrm>
            <a:custGeom>
              <a:avLst/>
              <a:gdLst/>
              <a:ahLst/>
              <a:cxnLst/>
              <a:rect l="l" t="t" r="r" b="b"/>
              <a:pathLst>
                <a:path w="564" h="564" extrusionOk="0">
                  <a:moveTo>
                    <a:pt x="0" y="1"/>
                  </a:moveTo>
                  <a:lnTo>
                    <a:pt x="0" y="563"/>
                  </a:lnTo>
                  <a:lnTo>
                    <a:pt x="564" y="563"/>
                  </a:lnTo>
                  <a:lnTo>
                    <a:pt x="5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2"/>
            <p:cNvSpPr/>
            <p:nvPr/>
          </p:nvSpPr>
          <p:spPr>
            <a:xfrm>
              <a:off x="1625592" y="2060373"/>
              <a:ext cx="22168" cy="22168"/>
            </a:xfrm>
            <a:custGeom>
              <a:avLst/>
              <a:gdLst/>
              <a:ahLst/>
              <a:cxnLst/>
              <a:rect l="l" t="t" r="r" b="b"/>
              <a:pathLst>
                <a:path w="564" h="564" extrusionOk="0">
                  <a:moveTo>
                    <a:pt x="0" y="1"/>
                  </a:moveTo>
                  <a:lnTo>
                    <a:pt x="0" y="563"/>
                  </a:lnTo>
                  <a:lnTo>
                    <a:pt x="564" y="563"/>
                  </a:lnTo>
                  <a:lnTo>
                    <a:pt x="5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2"/>
            <p:cNvSpPr/>
            <p:nvPr/>
          </p:nvSpPr>
          <p:spPr>
            <a:xfrm>
              <a:off x="1669771" y="2060373"/>
              <a:ext cx="22207" cy="22168"/>
            </a:xfrm>
            <a:custGeom>
              <a:avLst/>
              <a:gdLst/>
              <a:ahLst/>
              <a:cxnLst/>
              <a:rect l="l" t="t" r="r" b="b"/>
              <a:pathLst>
                <a:path w="565" h="564" extrusionOk="0">
                  <a:moveTo>
                    <a:pt x="1" y="1"/>
                  </a:moveTo>
                  <a:lnTo>
                    <a:pt x="1" y="563"/>
                  </a:lnTo>
                  <a:lnTo>
                    <a:pt x="564" y="563"/>
                  </a:lnTo>
                  <a:lnTo>
                    <a:pt x="5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2"/>
            <p:cNvSpPr/>
            <p:nvPr/>
          </p:nvSpPr>
          <p:spPr>
            <a:xfrm>
              <a:off x="1580587" y="2149595"/>
              <a:ext cx="100306" cy="22168"/>
            </a:xfrm>
            <a:custGeom>
              <a:avLst/>
              <a:gdLst/>
              <a:ahLst/>
              <a:cxnLst/>
              <a:rect l="l" t="t" r="r" b="b"/>
              <a:pathLst>
                <a:path w="2552" h="564" extrusionOk="0">
                  <a:moveTo>
                    <a:pt x="0" y="0"/>
                  </a:moveTo>
                  <a:lnTo>
                    <a:pt x="0" y="564"/>
                  </a:lnTo>
                  <a:lnTo>
                    <a:pt x="2552" y="564"/>
                  </a:lnTo>
                  <a:lnTo>
                    <a:pt x="25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2"/>
            <p:cNvSpPr/>
            <p:nvPr/>
          </p:nvSpPr>
          <p:spPr>
            <a:xfrm>
              <a:off x="1603502" y="2193813"/>
              <a:ext cx="129038" cy="143817"/>
            </a:xfrm>
            <a:custGeom>
              <a:avLst/>
              <a:gdLst/>
              <a:ahLst/>
              <a:cxnLst/>
              <a:rect l="l" t="t" r="r" b="b"/>
              <a:pathLst>
                <a:path w="3283" h="3659" extrusionOk="0">
                  <a:moveTo>
                    <a:pt x="2250" y="1"/>
                  </a:moveTo>
                  <a:lnTo>
                    <a:pt x="2250" y="1008"/>
                  </a:lnTo>
                  <a:cubicBezTo>
                    <a:pt x="2239" y="1014"/>
                    <a:pt x="2227" y="1018"/>
                    <a:pt x="2216" y="1023"/>
                  </a:cubicBezTo>
                  <a:lnTo>
                    <a:pt x="1504" y="311"/>
                  </a:lnTo>
                  <a:lnTo>
                    <a:pt x="310" y="1504"/>
                  </a:lnTo>
                  <a:lnTo>
                    <a:pt x="1022" y="2217"/>
                  </a:lnTo>
                  <a:cubicBezTo>
                    <a:pt x="1017" y="2229"/>
                    <a:pt x="1014" y="2241"/>
                    <a:pt x="1008" y="2251"/>
                  </a:cubicBezTo>
                  <a:lnTo>
                    <a:pt x="1" y="2251"/>
                  </a:lnTo>
                  <a:lnTo>
                    <a:pt x="1" y="3382"/>
                  </a:lnTo>
                  <a:lnTo>
                    <a:pt x="1126" y="3659"/>
                  </a:lnTo>
                  <a:lnTo>
                    <a:pt x="2005" y="3377"/>
                  </a:lnTo>
                  <a:cubicBezTo>
                    <a:pt x="1981" y="3286"/>
                    <a:pt x="1970" y="3191"/>
                    <a:pt x="1970" y="3095"/>
                  </a:cubicBezTo>
                  <a:cubicBezTo>
                    <a:pt x="1970" y="2474"/>
                    <a:pt x="2475" y="1971"/>
                    <a:pt x="3094" y="1971"/>
                  </a:cubicBezTo>
                  <a:lnTo>
                    <a:pt x="3282" y="1058"/>
                  </a:lnTo>
                  <a:lnTo>
                    <a:pt x="3094"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2"/>
            <p:cNvSpPr/>
            <p:nvPr/>
          </p:nvSpPr>
          <p:spPr>
            <a:xfrm>
              <a:off x="1725151" y="2193931"/>
              <a:ext cx="121649" cy="140633"/>
            </a:xfrm>
            <a:custGeom>
              <a:avLst/>
              <a:gdLst/>
              <a:ahLst/>
              <a:cxnLst/>
              <a:rect l="l" t="t" r="r" b="b"/>
              <a:pathLst>
                <a:path w="3095" h="3578" extrusionOk="0">
                  <a:moveTo>
                    <a:pt x="0" y="0"/>
                  </a:moveTo>
                  <a:lnTo>
                    <a:pt x="0" y="1976"/>
                  </a:lnTo>
                  <a:cubicBezTo>
                    <a:pt x="622" y="1976"/>
                    <a:pt x="1126" y="2483"/>
                    <a:pt x="1126" y="3106"/>
                  </a:cubicBezTo>
                  <a:cubicBezTo>
                    <a:pt x="1126" y="3203"/>
                    <a:pt x="1113" y="3298"/>
                    <a:pt x="1090" y="3389"/>
                  </a:cubicBezTo>
                  <a:lnTo>
                    <a:pt x="2060" y="3578"/>
                  </a:lnTo>
                  <a:lnTo>
                    <a:pt x="3095" y="3388"/>
                  </a:lnTo>
                  <a:lnTo>
                    <a:pt x="3095" y="2249"/>
                  </a:lnTo>
                  <a:lnTo>
                    <a:pt x="2087" y="2249"/>
                  </a:lnTo>
                  <a:cubicBezTo>
                    <a:pt x="2082" y="2238"/>
                    <a:pt x="2078" y="2226"/>
                    <a:pt x="2072" y="2216"/>
                  </a:cubicBezTo>
                  <a:lnTo>
                    <a:pt x="2785" y="1503"/>
                  </a:lnTo>
                  <a:lnTo>
                    <a:pt x="1591" y="309"/>
                  </a:lnTo>
                  <a:lnTo>
                    <a:pt x="879" y="1021"/>
                  </a:lnTo>
                  <a:cubicBezTo>
                    <a:pt x="867" y="1016"/>
                    <a:pt x="855" y="1013"/>
                    <a:pt x="844" y="1007"/>
                  </a:cubicBezTo>
                  <a:lnTo>
                    <a:pt x="844"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2"/>
            <p:cNvSpPr/>
            <p:nvPr/>
          </p:nvSpPr>
          <p:spPr>
            <a:xfrm>
              <a:off x="1580587" y="2327332"/>
              <a:ext cx="151167" cy="22129"/>
            </a:xfrm>
            <a:custGeom>
              <a:avLst/>
              <a:gdLst/>
              <a:ahLst/>
              <a:cxnLst/>
              <a:rect l="l" t="t" r="r" b="b"/>
              <a:pathLst>
                <a:path w="3846" h="563" extrusionOk="0">
                  <a:moveTo>
                    <a:pt x="0" y="0"/>
                  </a:moveTo>
                  <a:lnTo>
                    <a:pt x="0" y="563"/>
                  </a:lnTo>
                  <a:lnTo>
                    <a:pt x="3657" y="563"/>
                  </a:lnTo>
                  <a:lnTo>
                    <a:pt x="3845" y="331"/>
                  </a:lnTo>
                  <a:lnTo>
                    <a:pt x="3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2"/>
            <p:cNvSpPr/>
            <p:nvPr/>
          </p:nvSpPr>
          <p:spPr>
            <a:xfrm>
              <a:off x="1725112" y="2327293"/>
              <a:ext cx="144564" cy="22168"/>
            </a:xfrm>
            <a:custGeom>
              <a:avLst/>
              <a:gdLst/>
              <a:ahLst/>
              <a:cxnLst/>
              <a:rect l="l" t="t" r="r" b="b"/>
              <a:pathLst>
                <a:path w="3678" h="564" extrusionOk="0">
                  <a:moveTo>
                    <a:pt x="0" y="0"/>
                  </a:moveTo>
                  <a:lnTo>
                    <a:pt x="0" y="564"/>
                  </a:lnTo>
                  <a:lnTo>
                    <a:pt x="3677" y="564"/>
                  </a:lnTo>
                  <a:lnTo>
                    <a:pt x="36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52"/>
          <p:cNvGrpSpPr/>
          <p:nvPr/>
        </p:nvGrpSpPr>
        <p:grpSpPr>
          <a:xfrm>
            <a:off x="1536369" y="2612765"/>
            <a:ext cx="377485" cy="377485"/>
            <a:chOff x="1536369" y="2612765"/>
            <a:chExt cx="377485" cy="377485"/>
          </a:xfrm>
        </p:grpSpPr>
        <p:sp>
          <p:nvSpPr>
            <p:cNvPr id="1527" name="Google Shape;1527;p52"/>
            <p:cNvSpPr/>
            <p:nvPr/>
          </p:nvSpPr>
          <p:spPr>
            <a:xfrm>
              <a:off x="1714067" y="2893953"/>
              <a:ext cx="18552" cy="35296"/>
            </a:xfrm>
            <a:custGeom>
              <a:avLst/>
              <a:gdLst/>
              <a:ahLst/>
              <a:cxnLst/>
              <a:rect l="l" t="t" r="r" b="b"/>
              <a:pathLst>
                <a:path w="472" h="898" extrusionOk="0">
                  <a:moveTo>
                    <a:pt x="142" y="1"/>
                  </a:moveTo>
                  <a:lnTo>
                    <a:pt x="1" y="190"/>
                  </a:lnTo>
                  <a:lnTo>
                    <a:pt x="1" y="803"/>
                  </a:lnTo>
                  <a:lnTo>
                    <a:pt x="139" y="897"/>
                  </a:lnTo>
                  <a:lnTo>
                    <a:pt x="282" y="754"/>
                  </a:lnTo>
                  <a:lnTo>
                    <a:pt x="471" y="449"/>
                  </a:lnTo>
                  <a:lnTo>
                    <a:pt x="282" y="190"/>
                  </a:lnTo>
                  <a:lnTo>
                    <a:pt x="142"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2"/>
            <p:cNvSpPr/>
            <p:nvPr/>
          </p:nvSpPr>
          <p:spPr>
            <a:xfrm>
              <a:off x="1725073" y="2894032"/>
              <a:ext cx="11084" cy="35099"/>
            </a:xfrm>
            <a:custGeom>
              <a:avLst/>
              <a:gdLst/>
              <a:ahLst/>
              <a:cxnLst/>
              <a:rect l="l" t="t" r="r" b="b"/>
              <a:pathLst>
                <a:path w="282" h="893" extrusionOk="0">
                  <a:moveTo>
                    <a:pt x="130" y="1"/>
                  </a:moveTo>
                  <a:lnTo>
                    <a:pt x="0" y="189"/>
                  </a:lnTo>
                  <a:lnTo>
                    <a:pt x="0" y="752"/>
                  </a:lnTo>
                  <a:lnTo>
                    <a:pt x="142" y="892"/>
                  </a:lnTo>
                  <a:lnTo>
                    <a:pt x="282" y="799"/>
                  </a:lnTo>
                  <a:lnTo>
                    <a:pt x="282" y="189"/>
                  </a:lnTo>
                  <a:lnTo>
                    <a:pt x="130"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2"/>
            <p:cNvSpPr/>
            <p:nvPr/>
          </p:nvSpPr>
          <p:spPr>
            <a:xfrm>
              <a:off x="1536369" y="2738895"/>
              <a:ext cx="196211" cy="162841"/>
            </a:xfrm>
            <a:custGeom>
              <a:avLst/>
              <a:gdLst/>
              <a:ahLst/>
              <a:cxnLst/>
              <a:rect l="l" t="t" r="r" b="b"/>
              <a:pathLst>
                <a:path w="4992" h="4143" extrusionOk="0">
                  <a:moveTo>
                    <a:pt x="2496" y="1"/>
                  </a:moveTo>
                  <a:lnTo>
                    <a:pt x="1" y="190"/>
                  </a:lnTo>
                  <a:lnTo>
                    <a:pt x="1" y="4143"/>
                  </a:lnTo>
                  <a:lnTo>
                    <a:pt x="4802" y="4143"/>
                  </a:lnTo>
                  <a:lnTo>
                    <a:pt x="4991" y="2009"/>
                  </a:lnTo>
                  <a:lnTo>
                    <a:pt x="4802" y="190"/>
                  </a:lnTo>
                  <a:lnTo>
                    <a:pt x="24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2"/>
            <p:cNvSpPr/>
            <p:nvPr/>
          </p:nvSpPr>
          <p:spPr>
            <a:xfrm>
              <a:off x="1536369" y="2612765"/>
              <a:ext cx="184537" cy="74051"/>
            </a:xfrm>
            <a:custGeom>
              <a:avLst/>
              <a:gdLst/>
              <a:ahLst/>
              <a:cxnLst/>
              <a:rect l="l" t="t" r="r" b="b"/>
              <a:pathLst>
                <a:path w="4695" h="1884" extrusionOk="0">
                  <a:moveTo>
                    <a:pt x="1" y="0"/>
                  </a:moveTo>
                  <a:lnTo>
                    <a:pt x="1" y="1695"/>
                  </a:lnTo>
                  <a:lnTo>
                    <a:pt x="2260" y="1884"/>
                  </a:lnTo>
                  <a:lnTo>
                    <a:pt x="4695" y="1695"/>
                  </a:lnTo>
                  <a:lnTo>
                    <a:pt x="3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2"/>
            <p:cNvSpPr/>
            <p:nvPr/>
          </p:nvSpPr>
          <p:spPr>
            <a:xfrm>
              <a:off x="1536369" y="2679819"/>
              <a:ext cx="195424" cy="66386"/>
            </a:xfrm>
            <a:custGeom>
              <a:avLst/>
              <a:gdLst/>
              <a:ahLst/>
              <a:cxnLst/>
              <a:rect l="l" t="t" r="r" b="b"/>
              <a:pathLst>
                <a:path w="4972" h="1689" extrusionOk="0">
                  <a:moveTo>
                    <a:pt x="1" y="0"/>
                  </a:moveTo>
                  <a:lnTo>
                    <a:pt x="1" y="1688"/>
                  </a:lnTo>
                  <a:lnTo>
                    <a:pt x="4784" y="1688"/>
                  </a:lnTo>
                  <a:lnTo>
                    <a:pt x="4971" y="844"/>
                  </a:lnTo>
                  <a:lnTo>
                    <a:pt x="4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2"/>
            <p:cNvSpPr/>
            <p:nvPr/>
          </p:nvSpPr>
          <p:spPr>
            <a:xfrm>
              <a:off x="1754394" y="2945993"/>
              <a:ext cx="115282" cy="22129"/>
            </a:xfrm>
            <a:custGeom>
              <a:avLst/>
              <a:gdLst/>
              <a:ahLst/>
              <a:cxnLst/>
              <a:rect l="l" t="t" r="r" b="b"/>
              <a:pathLst>
                <a:path w="2933" h="563" extrusionOk="0">
                  <a:moveTo>
                    <a:pt x="71" y="1"/>
                  </a:moveTo>
                  <a:lnTo>
                    <a:pt x="0" y="281"/>
                  </a:lnTo>
                  <a:lnTo>
                    <a:pt x="71" y="562"/>
                  </a:lnTo>
                  <a:lnTo>
                    <a:pt x="2932" y="562"/>
                  </a:lnTo>
                  <a:lnTo>
                    <a:pt x="2932" y="1"/>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2"/>
            <p:cNvSpPr/>
            <p:nvPr/>
          </p:nvSpPr>
          <p:spPr>
            <a:xfrm>
              <a:off x="1580587" y="2945914"/>
              <a:ext cx="121688" cy="22207"/>
            </a:xfrm>
            <a:custGeom>
              <a:avLst/>
              <a:gdLst/>
              <a:ahLst/>
              <a:cxnLst/>
              <a:rect l="l" t="t" r="r" b="b"/>
              <a:pathLst>
                <a:path w="3096" h="565" extrusionOk="0">
                  <a:moveTo>
                    <a:pt x="0" y="1"/>
                  </a:moveTo>
                  <a:lnTo>
                    <a:pt x="0" y="564"/>
                  </a:lnTo>
                  <a:lnTo>
                    <a:pt x="2862" y="564"/>
                  </a:lnTo>
                  <a:lnTo>
                    <a:pt x="3096" y="282"/>
                  </a:lnTo>
                  <a:lnTo>
                    <a:pt x="2862"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2"/>
            <p:cNvSpPr/>
            <p:nvPr/>
          </p:nvSpPr>
          <p:spPr>
            <a:xfrm>
              <a:off x="1580587" y="2834642"/>
              <a:ext cx="77431" cy="22207"/>
            </a:xfrm>
            <a:custGeom>
              <a:avLst/>
              <a:gdLst/>
              <a:ahLst/>
              <a:cxnLst/>
              <a:rect l="l" t="t" r="r" b="b"/>
              <a:pathLst>
                <a:path w="1970" h="565" extrusionOk="0">
                  <a:moveTo>
                    <a:pt x="0" y="1"/>
                  </a:moveTo>
                  <a:lnTo>
                    <a:pt x="0" y="564"/>
                  </a:lnTo>
                  <a:lnTo>
                    <a:pt x="1969" y="564"/>
                  </a:lnTo>
                  <a:lnTo>
                    <a:pt x="1969"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2"/>
            <p:cNvSpPr/>
            <p:nvPr/>
          </p:nvSpPr>
          <p:spPr>
            <a:xfrm>
              <a:off x="1580587" y="2790463"/>
              <a:ext cx="77431" cy="22129"/>
            </a:xfrm>
            <a:custGeom>
              <a:avLst/>
              <a:gdLst/>
              <a:ahLst/>
              <a:cxnLst/>
              <a:rect l="l" t="t" r="r" b="b"/>
              <a:pathLst>
                <a:path w="1970" h="563" extrusionOk="0">
                  <a:moveTo>
                    <a:pt x="0" y="0"/>
                  </a:moveTo>
                  <a:lnTo>
                    <a:pt x="0" y="563"/>
                  </a:lnTo>
                  <a:lnTo>
                    <a:pt x="1969" y="563"/>
                  </a:lnTo>
                  <a:lnTo>
                    <a:pt x="1969"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2"/>
            <p:cNvSpPr/>
            <p:nvPr/>
          </p:nvSpPr>
          <p:spPr>
            <a:xfrm>
              <a:off x="1691742" y="2923550"/>
              <a:ext cx="40838" cy="66661"/>
            </a:xfrm>
            <a:custGeom>
              <a:avLst/>
              <a:gdLst/>
              <a:ahLst/>
              <a:cxnLst/>
              <a:rect l="l" t="t" r="r" b="b"/>
              <a:pathLst>
                <a:path w="1039" h="1696" extrusionOk="0">
                  <a:moveTo>
                    <a:pt x="849" y="1"/>
                  </a:moveTo>
                  <a:cubicBezTo>
                    <a:pt x="383" y="2"/>
                    <a:pt x="1" y="382"/>
                    <a:pt x="1" y="848"/>
                  </a:cubicBezTo>
                  <a:cubicBezTo>
                    <a:pt x="1" y="1316"/>
                    <a:pt x="381" y="1695"/>
                    <a:pt x="849" y="1695"/>
                  </a:cubicBezTo>
                  <a:lnTo>
                    <a:pt x="1038" y="916"/>
                  </a:lnTo>
                  <a:lnTo>
                    <a:pt x="849"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2"/>
            <p:cNvSpPr/>
            <p:nvPr/>
          </p:nvSpPr>
          <p:spPr>
            <a:xfrm>
              <a:off x="1725112" y="2923628"/>
              <a:ext cx="33370" cy="66622"/>
            </a:xfrm>
            <a:custGeom>
              <a:avLst/>
              <a:gdLst/>
              <a:ahLst/>
              <a:cxnLst/>
              <a:rect l="l" t="t" r="r" b="b"/>
              <a:pathLst>
                <a:path w="849" h="1695" extrusionOk="0">
                  <a:moveTo>
                    <a:pt x="0" y="0"/>
                  </a:moveTo>
                  <a:lnTo>
                    <a:pt x="0" y="1694"/>
                  </a:lnTo>
                  <a:cubicBezTo>
                    <a:pt x="468" y="1694"/>
                    <a:pt x="849" y="1315"/>
                    <a:pt x="849" y="848"/>
                  </a:cubicBezTo>
                  <a:cubicBezTo>
                    <a:pt x="846" y="380"/>
                    <a:pt x="468" y="0"/>
                    <a:pt x="0" y="0"/>
                  </a:cubicBez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2"/>
            <p:cNvSpPr/>
            <p:nvPr/>
          </p:nvSpPr>
          <p:spPr>
            <a:xfrm>
              <a:off x="1725151" y="2738895"/>
              <a:ext cx="188703" cy="162841"/>
            </a:xfrm>
            <a:custGeom>
              <a:avLst/>
              <a:gdLst/>
              <a:ahLst/>
              <a:cxnLst/>
              <a:rect l="l" t="t" r="r" b="b"/>
              <a:pathLst>
                <a:path w="4801" h="4143" extrusionOk="0">
                  <a:moveTo>
                    <a:pt x="2401" y="1"/>
                  </a:moveTo>
                  <a:lnTo>
                    <a:pt x="0" y="190"/>
                  </a:lnTo>
                  <a:lnTo>
                    <a:pt x="0" y="4143"/>
                  </a:lnTo>
                  <a:lnTo>
                    <a:pt x="4801" y="4143"/>
                  </a:lnTo>
                  <a:lnTo>
                    <a:pt x="4801" y="190"/>
                  </a:lnTo>
                  <a:lnTo>
                    <a:pt x="2401"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2"/>
            <p:cNvSpPr/>
            <p:nvPr/>
          </p:nvSpPr>
          <p:spPr>
            <a:xfrm>
              <a:off x="1725112" y="2679819"/>
              <a:ext cx="188743" cy="66386"/>
            </a:xfrm>
            <a:custGeom>
              <a:avLst/>
              <a:gdLst/>
              <a:ahLst/>
              <a:cxnLst/>
              <a:rect l="l" t="t" r="r" b="b"/>
              <a:pathLst>
                <a:path w="4802" h="1689" extrusionOk="0">
                  <a:moveTo>
                    <a:pt x="0" y="0"/>
                  </a:moveTo>
                  <a:lnTo>
                    <a:pt x="0" y="1688"/>
                  </a:lnTo>
                  <a:lnTo>
                    <a:pt x="4802" y="1688"/>
                  </a:lnTo>
                  <a:lnTo>
                    <a:pt x="48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52"/>
          <p:cNvGrpSpPr/>
          <p:nvPr/>
        </p:nvGrpSpPr>
        <p:grpSpPr>
          <a:xfrm>
            <a:off x="1536369" y="3219792"/>
            <a:ext cx="377485" cy="377525"/>
            <a:chOff x="1536369" y="3219792"/>
            <a:chExt cx="377485" cy="377525"/>
          </a:xfrm>
        </p:grpSpPr>
        <p:sp>
          <p:nvSpPr>
            <p:cNvPr id="1541" name="Google Shape;1541;p52"/>
            <p:cNvSpPr/>
            <p:nvPr/>
          </p:nvSpPr>
          <p:spPr>
            <a:xfrm>
              <a:off x="1714067" y="3501058"/>
              <a:ext cx="18552" cy="36200"/>
            </a:xfrm>
            <a:custGeom>
              <a:avLst/>
              <a:gdLst/>
              <a:ahLst/>
              <a:cxnLst/>
              <a:rect l="l" t="t" r="r" b="b"/>
              <a:pathLst>
                <a:path w="472" h="921" extrusionOk="0">
                  <a:moveTo>
                    <a:pt x="471" y="460"/>
                  </a:moveTo>
                  <a:cubicBezTo>
                    <a:pt x="470" y="461"/>
                    <a:pt x="466" y="468"/>
                    <a:pt x="466" y="468"/>
                  </a:cubicBezTo>
                  <a:cubicBezTo>
                    <a:pt x="466" y="468"/>
                    <a:pt x="467" y="466"/>
                    <a:pt x="471" y="461"/>
                  </a:cubicBezTo>
                  <a:lnTo>
                    <a:pt x="471" y="460"/>
                  </a:lnTo>
                  <a:close/>
                  <a:moveTo>
                    <a:pt x="142" y="1"/>
                  </a:moveTo>
                  <a:lnTo>
                    <a:pt x="1" y="190"/>
                  </a:lnTo>
                  <a:lnTo>
                    <a:pt x="1" y="803"/>
                  </a:lnTo>
                  <a:lnTo>
                    <a:pt x="168" y="921"/>
                  </a:lnTo>
                  <a:cubicBezTo>
                    <a:pt x="430" y="523"/>
                    <a:pt x="469" y="462"/>
                    <a:pt x="471" y="460"/>
                  </a:cubicBezTo>
                  <a:lnTo>
                    <a:pt x="471" y="460"/>
                  </a:lnTo>
                  <a:lnTo>
                    <a:pt x="471" y="460"/>
                  </a:lnTo>
                  <a:lnTo>
                    <a:pt x="471" y="460"/>
                  </a:lnTo>
                  <a:cubicBezTo>
                    <a:pt x="471" y="460"/>
                    <a:pt x="471" y="460"/>
                    <a:pt x="471" y="460"/>
                  </a:cubicBezTo>
                  <a:lnTo>
                    <a:pt x="471" y="460"/>
                  </a:lnTo>
                  <a:cubicBezTo>
                    <a:pt x="471" y="460"/>
                    <a:pt x="471" y="460"/>
                    <a:pt x="471" y="460"/>
                  </a:cubicBezTo>
                  <a:lnTo>
                    <a:pt x="471" y="460"/>
                  </a:lnTo>
                  <a:lnTo>
                    <a:pt x="282" y="190"/>
                  </a:lnTo>
                  <a:lnTo>
                    <a:pt x="142"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2"/>
            <p:cNvSpPr/>
            <p:nvPr/>
          </p:nvSpPr>
          <p:spPr>
            <a:xfrm>
              <a:off x="1725112" y="3501176"/>
              <a:ext cx="11163" cy="35492"/>
            </a:xfrm>
            <a:custGeom>
              <a:avLst/>
              <a:gdLst/>
              <a:ahLst/>
              <a:cxnLst/>
              <a:rect l="l" t="t" r="r" b="b"/>
              <a:pathLst>
                <a:path w="284" h="903" extrusionOk="0">
                  <a:moveTo>
                    <a:pt x="142" y="0"/>
                  </a:moveTo>
                  <a:lnTo>
                    <a:pt x="0" y="187"/>
                  </a:lnTo>
                  <a:lnTo>
                    <a:pt x="0" y="749"/>
                  </a:lnTo>
                  <a:lnTo>
                    <a:pt x="130" y="902"/>
                  </a:lnTo>
                  <a:lnTo>
                    <a:pt x="283" y="799"/>
                  </a:lnTo>
                  <a:lnTo>
                    <a:pt x="283" y="188"/>
                  </a:lnTo>
                  <a:lnTo>
                    <a:pt x="142" y="0"/>
                  </a:ln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2"/>
            <p:cNvSpPr/>
            <p:nvPr/>
          </p:nvSpPr>
          <p:spPr>
            <a:xfrm>
              <a:off x="1558537" y="3277609"/>
              <a:ext cx="174003" cy="231231"/>
            </a:xfrm>
            <a:custGeom>
              <a:avLst/>
              <a:gdLst/>
              <a:ahLst/>
              <a:cxnLst/>
              <a:rect l="l" t="t" r="r" b="b"/>
              <a:pathLst>
                <a:path w="4427" h="5883" extrusionOk="0">
                  <a:moveTo>
                    <a:pt x="2118" y="0"/>
                  </a:moveTo>
                  <a:lnTo>
                    <a:pt x="0" y="233"/>
                  </a:lnTo>
                  <a:lnTo>
                    <a:pt x="0" y="5882"/>
                  </a:lnTo>
                  <a:lnTo>
                    <a:pt x="4237" y="5882"/>
                  </a:lnTo>
                  <a:lnTo>
                    <a:pt x="4426" y="3057"/>
                  </a:lnTo>
                  <a:lnTo>
                    <a:pt x="4236" y="233"/>
                  </a:lnTo>
                  <a:lnTo>
                    <a:pt x="2118" y="0"/>
                  </a:lnTo>
                  <a:close/>
                </a:path>
              </a:pathLst>
            </a:custGeom>
            <a:solidFill>
              <a:srgbClr val="E1E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2"/>
            <p:cNvSpPr/>
            <p:nvPr/>
          </p:nvSpPr>
          <p:spPr>
            <a:xfrm>
              <a:off x="1725112" y="3279378"/>
              <a:ext cx="166653" cy="229463"/>
            </a:xfrm>
            <a:custGeom>
              <a:avLst/>
              <a:gdLst/>
              <a:ahLst/>
              <a:cxnLst/>
              <a:rect l="l" t="t" r="r" b="b"/>
              <a:pathLst>
                <a:path w="4240" h="5838" extrusionOk="0">
                  <a:moveTo>
                    <a:pt x="1979" y="1"/>
                  </a:moveTo>
                  <a:lnTo>
                    <a:pt x="0" y="188"/>
                  </a:lnTo>
                  <a:lnTo>
                    <a:pt x="0" y="5837"/>
                  </a:lnTo>
                  <a:lnTo>
                    <a:pt x="4240" y="5837"/>
                  </a:lnTo>
                  <a:lnTo>
                    <a:pt x="4240" y="188"/>
                  </a:lnTo>
                  <a:lnTo>
                    <a:pt x="1979"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2"/>
            <p:cNvSpPr/>
            <p:nvPr/>
          </p:nvSpPr>
          <p:spPr>
            <a:xfrm>
              <a:off x="1775973" y="3328155"/>
              <a:ext cx="62927" cy="62849"/>
            </a:xfrm>
            <a:custGeom>
              <a:avLst/>
              <a:gdLst/>
              <a:ahLst/>
              <a:cxnLst/>
              <a:rect l="l" t="t" r="r" b="b"/>
              <a:pathLst>
                <a:path w="1601" h="1599" extrusionOk="0">
                  <a:moveTo>
                    <a:pt x="401" y="0"/>
                  </a:moveTo>
                  <a:lnTo>
                    <a:pt x="1" y="399"/>
                  </a:lnTo>
                  <a:lnTo>
                    <a:pt x="401" y="799"/>
                  </a:lnTo>
                  <a:lnTo>
                    <a:pt x="1" y="1199"/>
                  </a:lnTo>
                  <a:lnTo>
                    <a:pt x="401" y="1599"/>
                  </a:lnTo>
                  <a:lnTo>
                    <a:pt x="801" y="1199"/>
                  </a:lnTo>
                  <a:lnTo>
                    <a:pt x="1200" y="1599"/>
                  </a:lnTo>
                  <a:lnTo>
                    <a:pt x="1600" y="1199"/>
                  </a:lnTo>
                  <a:lnTo>
                    <a:pt x="1200" y="799"/>
                  </a:lnTo>
                  <a:lnTo>
                    <a:pt x="1600" y="399"/>
                  </a:lnTo>
                  <a:lnTo>
                    <a:pt x="1200" y="0"/>
                  </a:lnTo>
                  <a:lnTo>
                    <a:pt x="801" y="399"/>
                  </a:lnTo>
                  <a:lnTo>
                    <a:pt x="4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2"/>
            <p:cNvSpPr/>
            <p:nvPr/>
          </p:nvSpPr>
          <p:spPr>
            <a:xfrm>
              <a:off x="1776012" y="3407198"/>
              <a:ext cx="82383" cy="67998"/>
            </a:xfrm>
            <a:custGeom>
              <a:avLst/>
              <a:gdLst/>
              <a:ahLst/>
              <a:cxnLst/>
              <a:rect l="l" t="t" r="r" b="b"/>
              <a:pathLst>
                <a:path w="2096" h="1730" extrusionOk="0">
                  <a:moveTo>
                    <a:pt x="1695" y="0"/>
                  </a:moveTo>
                  <a:lnTo>
                    <a:pt x="766" y="930"/>
                  </a:lnTo>
                  <a:lnTo>
                    <a:pt x="400" y="565"/>
                  </a:lnTo>
                  <a:lnTo>
                    <a:pt x="1" y="965"/>
                  </a:lnTo>
                  <a:lnTo>
                    <a:pt x="766" y="1730"/>
                  </a:lnTo>
                  <a:lnTo>
                    <a:pt x="2095" y="400"/>
                  </a:lnTo>
                  <a:lnTo>
                    <a:pt x="1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2"/>
            <p:cNvSpPr/>
            <p:nvPr/>
          </p:nvSpPr>
          <p:spPr>
            <a:xfrm>
              <a:off x="1691742" y="3530615"/>
              <a:ext cx="40838" cy="66661"/>
            </a:xfrm>
            <a:custGeom>
              <a:avLst/>
              <a:gdLst/>
              <a:ahLst/>
              <a:cxnLst/>
              <a:rect l="l" t="t" r="r" b="b"/>
              <a:pathLst>
                <a:path w="1039" h="1696" extrusionOk="0">
                  <a:moveTo>
                    <a:pt x="849" y="0"/>
                  </a:moveTo>
                  <a:cubicBezTo>
                    <a:pt x="383" y="2"/>
                    <a:pt x="1" y="382"/>
                    <a:pt x="1" y="848"/>
                  </a:cubicBezTo>
                  <a:cubicBezTo>
                    <a:pt x="1" y="1315"/>
                    <a:pt x="381" y="1696"/>
                    <a:pt x="849" y="1696"/>
                  </a:cubicBezTo>
                  <a:lnTo>
                    <a:pt x="1038" y="848"/>
                  </a:lnTo>
                  <a:lnTo>
                    <a:pt x="849"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2"/>
            <p:cNvSpPr/>
            <p:nvPr/>
          </p:nvSpPr>
          <p:spPr>
            <a:xfrm>
              <a:off x="1725112" y="3530694"/>
              <a:ext cx="33370" cy="66622"/>
            </a:xfrm>
            <a:custGeom>
              <a:avLst/>
              <a:gdLst/>
              <a:ahLst/>
              <a:cxnLst/>
              <a:rect l="l" t="t" r="r" b="b"/>
              <a:pathLst>
                <a:path w="849" h="1695" extrusionOk="0">
                  <a:moveTo>
                    <a:pt x="0" y="0"/>
                  </a:moveTo>
                  <a:lnTo>
                    <a:pt x="0" y="1695"/>
                  </a:lnTo>
                  <a:cubicBezTo>
                    <a:pt x="468" y="1695"/>
                    <a:pt x="849" y="1315"/>
                    <a:pt x="849" y="847"/>
                  </a:cubicBezTo>
                  <a:cubicBezTo>
                    <a:pt x="846" y="380"/>
                    <a:pt x="468" y="0"/>
                    <a:pt x="0" y="0"/>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2"/>
            <p:cNvSpPr/>
            <p:nvPr/>
          </p:nvSpPr>
          <p:spPr>
            <a:xfrm>
              <a:off x="1536369" y="3219792"/>
              <a:ext cx="195424" cy="66386"/>
            </a:xfrm>
            <a:custGeom>
              <a:avLst/>
              <a:gdLst/>
              <a:ahLst/>
              <a:cxnLst/>
              <a:rect l="l" t="t" r="r" b="b"/>
              <a:pathLst>
                <a:path w="4972" h="1689" extrusionOk="0">
                  <a:moveTo>
                    <a:pt x="1" y="0"/>
                  </a:moveTo>
                  <a:lnTo>
                    <a:pt x="1" y="1688"/>
                  </a:lnTo>
                  <a:lnTo>
                    <a:pt x="4784" y="1688"/>
                  </a:lnTo>
                  <a:lnTo>
                    <a:pt x="4971" y="844"/>
                  </a:lnTo>
                  <a:lnTo>
                    <a:pt x="4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2"/>
            <p:cNvSpPr/>
            <p:nvPr/>
          </p:nvSpPr>
          <p:spPr>
            <a:xfrm>
              <a:off x="1725112" y="3219792"/>
              <a:ext cx="188743" cy="66386"/>
            </a:xfrm>
            <a:custGeom>
              <a:avLst/>
              <a:gdLst/>
              <a:ahLst/>
              <a:cxnLst/>
              <a:rect l="l" t="t" r="r" b="b"/>
              <a:pathLst>
                <a:path w="4802" h="1689" extrusionOk="0">
                  <a:moveTo>
                    <a:pt x="0" y="0"/>
                  </a:moveTo>
                  <a:lnTo>
                    <a:pt x="0" y="1688"/>
                  </a:lnTo>
                  <a:lnTo>
                    <a:pt x="4802" y="1688"/>
                  </a:lnTo>
                  <a:lnTo>
                    <a:pt x="48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2"/>
            <p:cNvSpPr/>
            <p:nvPr/>
          </p:nvSpPr>
          <p:spPr>
            <a:xfrm>
              <a:off x="1602716" y="3364316"/>
              <a:ext cx="22207" cy="22168"/>
            </a:xfrm>
            <a:custGeom>
              <a:avLst/>
              <a:gdLst/>
              <a:ahLst/>
              <a:cxnLst/>
              <a:rect l="l" t="t" r="r" b="b"/>
              <a:pathLst>
                <a:path w="565" h="564" extrusionOk="0">
                  <a:moveTo>
                    <a:pt x="1" y="0"/>
                  </a:moveTo>
                  <a:lnTo>
                    <a:pt x="1" y="564"/>
                  </a:lnTo>
                  <a:lnTo>
                    <a:pt x="564" y="564"/>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2"/>
            <p:cNvSpPr/>
            <p:nvPr/>
          </p:nvSpPr>
          <p:spPr>
            <a:xfrm>
              <a:off x="1647720" y="3342187"/>
              <a:ext cx="22129" cy="44257"/>
            </a:xfrm>
            <a:custGeom>
              <a:avLst/>
              <a:gdLst/>
              <a:ahLst/>
              <a:cxnLst/>
              <a:rect l="l" t="t" r="r" b="b"/>
              <a:pathLst>
                <a:path w="563" h="1126" extrusionOk="0">
                  <a:moveTo>
                    <a:pt x="1" y="1"/>
                  </a:moveTo>
                  <a:lnTo>
                    <a:pt x="1" y="1126"/>
                  </a:lnTo>
                  <a:lnTo>
                    <a:pt x="563" y="1126"/>
                  </a:lnTo>
                  <a:lnTo>
                    <a:pt x="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2"/>
            <p:cNvSpPr/>
            <p:nvPr/>
          </p:nvSpPr>
          <p:spPr>
            <a:xfrm>
              <a:off x="1691939" y="3320059"/>
              <a:ext cx="22168" cy="66386"/>
            </a:xfrm>
            <a:custGeom>
              <a:avLst/>
              <a:gdLst/>
              <a:ahLst/>
              <a:cxnLst/>
              <a:rect l="l" t="t" r="r" b="b"/>
              <a:pathLst>
                <a:path w="564" h="1689" extrusionOk="0">
                  <a:moveTo>
                    <a:pt x="0" y="1"/>
                  </a:moveTo>
                  <a:lnTo>
                    <a:pt x="0" y="1689"/>
                  </a:lnTo>
                  <a:lnTo>
                    <a:pt x="564" y="1689"/>
                  </a:lnTo>
                  <a:lnTo>
                    <a:pt x="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2"/>
            <p:cNvSpPr/>
            <p:nvPr/>
          </p:nvSpPr>
          <p:spPr>
            <a:xfrm>
              <a:off x="1614547" y="3408573"/>
              <a:ext cx="88476" cy="22129"/>
            </a:xfrm>
            <a:custGeom>
              <a:avLst/>
              <a:gdLst/>
              <a:ahLst/>
              <a:cxnLst/>
              <a:rect l="l" t="t" r="r" b="b"/>
              <a:pathLst>
                <a:path w="2251" h="563" extrusionOk="0">
                  <a:moveTo>
                    <a:pt x="0" y="0"/>
                  </a:moveTo>
                  <a:lnTo>
                    <a:pt x="0" y="562"/>
                  </a:lnTo>
                  <a:lnTo>
                    <a:pt x="2251" y="562"/>
                  </a:lnTo>
                  <a:lnTo>
                    <a:pt x="2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2"/>
            <p:cNvSpPr/>
            <p:nvPr/>
          </p:nvSpPr>
          <p:spPr>
            <a:xfrm>
              <a:off x="1614547" y="3452752"/>
              <a:ext cx="88476" cy="22207"/>
            </a:xfrm>
            <a:custGeom>
              <a:avLst/>
              <a:gdLst/>
              <a:ahLst/>
              <a:cxnLst/>
              <a:rect l="l" t="t" r="r" b="b"/>
              <a:pathLst>
                <a:path w="2251" h="565" extrusionOk="0">
                  <a:moveTo>
                    <a:pt x="0" y="1"/>
                  </a:moveTo>
                  <a:lnTo>
                    <a:pt x="0" y="564"/>
                  </a:lnTo>
                  <a:lnTo>
                    <a:pt x="2251" y="564"/>
                  </a:lnTo>
                  <a:lnTo>
                    <a:pt x="2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2"/>
          <p:cNvGrpSpPr/>
          <p:nvPr/>
        </p:nvGrpSpPr>
        <p:grpSpPr>
          <a:xfrm>
            <a:off x="731442" y="2005699"/>
            <a:ext cx="354610" cy="377564"/>
            <a:chOff x="731442" y="2005699"/>
            <a:chExt cx="354610" cy="377564"/>
          </a:xfrm>
        </p:grpSpPr>
        <p:sp>
          <p:nvSpPr>
            <p:cNvPr id="1557" name="Google Shape;1557;p52"/>
            <p:cNvSpPr/>
            <p:nvPr/>
          </p:nvSpPr>
          <p:spPr>
            <a:xfrm>
              <a:off x="731442" y="2005699"/>
              <a:ext cx="162841" cy="377564"/>
            </a:xfrm>
            <a:custGeom>
              <a:avLst/>
              <a:gdLst/>
              <a:ahLst/>
              <a:cxnLst/>
              <a:rect l="l" t="t" r="r" b="b"/>
              <a:pathLst>
                <a:path w="4143" h="9606" extrusionOk="0">
                  <a:moveTo>
                    <a:pt x="1" y="0"/>
                  </a:moveTo>
                  <a:lnTo>
                    <a:pt x="1" y="7909"/>
                  </a:lnTo>
                  <a:lnTo>
                    <a:pt x="1" y="8757"/>
                  </a:lnTo>
                  <a:cubicBezTo>
                    <a:pt x="1" y="9226"/>
                    <a:pt x="381" y="9605"/>
                    <a:pt x="849" y="9605"/>
                  </a:cubicBezTo>
                  <a:lnTo>
                    <a:pt x="1762" y="9437"/>
                  </a:lnTo>
                  <a:lnTo>
                    <a:pt x="3954" y="7909"/>
                  </a:lnTo>
                  <a:lnTo>
                    <a:pt x="4143" y="4802"/>
                  </a:lnTo>
                  <a:lnTo>
                    <a:pt x="3954"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2"/>
            <p:cNvSpPr/>
            <p:nvPr/>
          </p:nvSpPr>
          <p:spPr>
            <a:xfrm>
              <a:off x="887011" y="2005699"/>
              <a:ext cx="155530" cy="318292"/>
            </a:xfrm>
            <a:custGeom>
              <a:avLst/>
              <a:gdLst/>
              <a:ahLst/>
              <a:cxnLst/>
              <a:rect l="l" t="t" r="r" b="b"/>
              <a:pathLst>
                <a:path w="3957" h="8098" extrusionOk="0">
                  <a:moveTo>
                    <a:pt x="0" y="0"/>
                  </a:moveTo>
                  <a:lnTo>
                    <a:pt x="0" y="7909"/>
                  </a:lnTo>
                  <a:lnTo>
                    <a:pt x="1979" y="8098"/>
                  </a:lnTo>
                  <a:lnTo>
                    <a:pt x="3957" y="7909"/>
                  </a:lnTo>
                  <a:lnTo>
                    <a:pt x="3957"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2"/>
            <p:cNvSpPr/>
            <p:nvPr/>
          </p:nvSpPr>
          <p:spPr>
            <a:xfrm>
              <a:off x="775660" y="2205447"/>
              <a:ext cx="111390" cy="22168"/>
            </a:xfrm>
            <a:custGeom>
              <a:avLst/>
              <a:gdLst/>
              <a:ahLst/>
              <a:cxnLst/>
              <a:rect l="l" t="t" r="r" b="b"/>
              <a:pathLst>
                <a:path w="2834" h="564" extrusionOk="0">
                  <a:moveTo>
                    <a:pt x="0" y="0"/>
                  </a:moveTo>
                  <a:lnTo>
                    <a:pt x="0" y="564"/>
                  </a:lnTo>
                  <a:lnTo>
                    <a:pt x="2833" y="564"/>
                  </a:lnTo>
                  <a:lnTo>
                    <a:pt x="28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2"/>
            <p:cNvSpPr/>
            <p:nvPr/>
          </p:nvSpPr>
          <p:spPr>
            <a:xfrm>
              <a:off x="909101" y="2161229"/>
              <a:ext cx="88515" cy="22207"/>
            </a:xfrm>
            <a:custGeom>
              <a:avLst/>
              <a:gdLst/>
              <a:ahLst/>
              <a:cxnLst/>
              <a:rect l="l" t="t" r="r" b="b"/>
              <a:pathLst>
                <a:path w="2252" h="565" extrusionOk="0">
                  <a:moveTo>
                    <a:pt x="1" y="1"/>
                  </a:moveTo>
                  <a:lnTo>
                    <a:pt x="1" y="564"/>
                  </a:lnTo>
                  <a:lnTo>
                    <a:pt x="2251" y="564"/>
                  </a:lnTo>
                  <a:lnTo>
                    <a:pt x="2251"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2"/>
            <p:cNvSpPr/>
            <p:nvPr/>
          </p:nvSpPr>
          <p:spPr>
            <a:xfrm>
              <a:off x="909101" y="2205447"/>
              <a:ext cx="88515" cy="22168"/>
            </a:xfrm>
            <a:custGeom>
              <a:avLst/>
              <a:gdLst/>
              <a:ahLst/>
              <a:cxnLst/>
              <a:rect l="l" t="t" r="r" b="b"/>
              <a:pathLst>
                <a:path w="2252" h="564" extrusionOk="0">
                  <a:moveTo>
                    <a:pt x="1" y="0"/>
                  </a:moveTo>
                  <a:lnTo>
                    <a:pt x="1" y="564"/>
                  </a:lnTo>
                  <a:lnTo>
                    <a:pt x="2251" y="564"/>
                  </a:lnTo>
                  <a:lnTo>
                    <a:pt x="2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2"/>
            <p:cNvSpPr/>
            <p:nvPr/>
          </p:nvSpPr>
          <p:spPr>
            <a:xfrm>
              <a:off x="775660" y="2161229"/>
              <a:ext cx="111390" cy="22207"/>
            </a:xfrm>
            <a:custGeom>
              <a:avLst/>
              <a:gdLst/>
              <a:ahLst/>
              <a:cxnLst/>
              <a:rect l="l" t="t" r="r" b="b"/>
              <a:pathLst>
                <a:path w="2834" h="565" extrusionOk="0">
                  <a:moveTo>
                    <a:pt x="0" y="1"/>
                  </a:moveTo>
                  <a:lnTo>
                    <a:pt x="0" y="564"/>
                  </a:lnTo>
                  <a:lnTo>
                    <a:pt x="2833" y="564"/>
                  </a:lnTo>
                  <a:lnTo>
                    <a:pt x="2833"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2"/>
            <p:cNvSpPr/>
            <p:nvPr/>
          </p:nvSpPr>
          <p:spPr>
            <a:xfrm>
              <a:off x="775660" y="2049917"/>
              <a:ext cx="118033" cy="88554"/>
            </a:xfrm>
            <a:custGeom>
              <a:avLst/>
              <a:gdLst/>
              <a:ahLst/>
              <a:cxnLst/>
              <a:rect l="l" t="t" r="r" b="b"/>
              <a:pathLst>
                <a:path w="3003" h="2253" extrusionOk="0">
                  <a:moveTo>
                    <a:pt x="0" y="1"/>
                  </a:moveTo>
                  <a:lnTo>
                    <a:pt x="0" y="2252"/>
                  </a:lnTo>
                  <a:lnTo>
                    <a:pt x="2813" y="2252"/>
                  </a:lnTo>
                  <a:lnTo>
                    <a:pt x="3002" y="1127"/>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2"/>
            <p:cNvSpPr/>
            <p:nvPr/>
          </p:nvSpPr>
          <p:spPr>
            <a:xfrm>
              <a:off x="887011" y="2049917"/>
              <a:ext cx="111390" cy="88554"/>
            </a:xfrm>
            <a:custGeom>
              <a:avLst/>
              <a:gdLst/>
              <a:ahLst/>
              <a:cxnLst/>
              <a:rect l="l" t="t" r="r" b="b"/>
              <a:pathLst>
                <a:path w="2834" h="2253" extrusionOk="0">
                  <a:moveTo>
                    <a:pt x="0" y="1"/>
                  </a:moveTo>
                  <a:lnTo>
                    <a:pt x="0" y="2252"/>
                  </a:lnTo>
                  <a:lnTo>
                    <a:pt x="2833" y="2252"/>
                  </a:lnTo>
                  <a:lnTo>
                    <a:pt x="28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2"/>
            <p:cNvSpPr/>
            <p:nvPr/>
          </p:nvSpPr>
          <p:spPr>
            <a:xfrm>
              <a:off x="775660" y="2249783"/>
              <a:ext cx="117994" cy="22129"/>
            </a:xfrm>
            <a:custGeom>
              <a:avLst/>
              <a:gdLst/>
              <a:ahLst/>
              <a:cxnLst/>
              <a:rect l="l" t="t" r="r" b="b"/>
              <a:pathLst>
                <a:path w="3002" h="563" extrusionOk="0">
                  <a:moveTo>
                    <a:pt x="0" y="0"/>
                  </a:moveTo>
                  <a:lnTo>
                    <a:pt x="0" y="563"/>
                  </a:lnTo>
                  <a:lnTo>
                    <a:pt x="2813" y="563"/>
                  </a:lnTo>
                  <a:lnTo>
                    <a:pt x="3001" y="281"/>
                  </a:lnTo>
                  <a:lnTo>
                    <a:pt x="2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2"/>
            <p:cNvSpPr/>
            <p:nvPr/>
          </p:nvSpPr>
          <p:spPr>
            <a:xfrm>
              <a:off x="887011" y="2249744"/>
              <a:ext cx="111390" cy="22168"/>
            </a:xfrm>
            <a:custGeom>
              <a:avLst/>
              <a:gdLst/>
              <a:ahLst/>
              <a:cxnLst/>
              <a:rect l="l" t="t" r="r" b="b"/>
              <a:pathLst>
                <a:path w="2834" h="564" extrusionOk="0">
                  <a:moveTo>
                    <a:pt x="0" y="0"/>
                  </a:moveTo>
                  <a:lnTo>
                    <a:pt x="0" y="564"/>
                  </a:lnTo>
                  <a:lnTo>
                    <a:pt x="2833" y="564"/>
                  </a:lnTo>
                  <a:lnTo>
                    <a:pt x="28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p:cNvSpPr/>
            <p:nvPr/>
          </p:nvSpPr>
          <p:spPr>
            <a:xfrm>
              <a:off x="764616" y="2316759"/>
              <a:ext cx="129078" cy="66425"/>
            </a:xfrm>
            <a:custGeom>
              <a:avLst/>
              <a:gdLst/>
              <a:ahLst/>
              <a:cxnLst/>
              <a:rect l="l" t="t" r="r" b="b"/>
              <a:pathLst>
                <a:path w="3284" h="1690" extrusionOk="0">
                  <a:moveTo>
                    <a:pt x="845" y="0"/>
                  </a:moveTo>
                  <a:lnTo>
                    <a:pt x="845" y="1"/>
                  </a:lnTo>
                  <a:lnTo>
                    <a:pt x="845" y="565"/>
                  </a:lnTo>
                  <a:lnTo>
                    <a:pt x="845" y="845"/>
                  </a:lnTo>
                  <a:cubicBezTo>
                    <a:pt x="845" y="1312"/>
                    <a:pt x="466" y="1689"/>
                    <a:pt x="1" y="1689"/>
                  </a:cubicBezTo>
                  <a:lnTo>
                    <a:pt x="3096" y="1689"/>
                  </a:lnTo>
                  <a:lnTo>
                    <a:pt x="3283" y="892"/>
                  </a:lnTo>
                  <a:lnTo>
                    <a:pt x="3096"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p:cNvSpPr/>
            <p:nvPr/>
          </p:nvSpPr>
          <p:spPr>
            <a:xfrm>
              <a:off x="887011" y="2316798"/>
              <a:ext cx="199041" cy="66386"/>
            </a:xfrm>
            <a:custGeom>
              <a:avLst/>
              <a:gdLst/>
              <a:ahLst/>
              <a:cxnLst/>
              <a:rect l="l" t="t" r="r" b="b"/>
              <a:pathLst>
                <a:path w="5064" h="1689" extrusionOk="0">
                  <a:moveTo>
                    <a:pt x="0" y="0"/>
                  </a:moveTo>
                  <a:lnTo>
                    <a:pt x="0" y="1688"/>
                  </a:lnTo>
                  <a:lnTo>
                    <a:pt x="3335" y="1688"/>
                  </a:lnTo>
                  <a:cubicBezTo>
                    <a:pt x="4274" y="1688"/>
                    <a:pt x="5043" y="936"/>
                    <a:pt x="5064" y="0"/>
                  </a:cubicBezTo>
                  <a:close/>
                </a:path>
              </a:pathLst>
            </a:custGeom>
            <a:solidFill>
              <a:srgbClr val="C7C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9" name="Google Shape;1569;p52"/>
          <p:cNvGrpSpPr/>
          <p:nvPr/>
        </p:nvGrpSpPr>
        <p:grpSpPr>
          <a:xfrm>
            <a:off x="720004" y="2623770"/>
            <a:ext cx="377485" cy="355435"/>
            <a:chOff x="720004" y="2623770"/>
            <a:chExt cx="377485" cy="355435"/>
          </a:xfrm>
        </p:grpSpPr>
        <p:sp>
          <p:nvSpPr>
            <p:cNvPr id="1570" name="Google Shape;1570;p52"/>
            <p:cNvSpPr/>
            <p:nvPr/>
          </p:nvSpPr>
          <p:spPr>
            <a:xfrm>
              <a:off x="875574" y="2904369"/>
              <a:ext cx="40720" cy="59979"/>
            </a:xfrm>
            <a:custGeom>
              <a:avLst/>
              <a:gdLst/>
              <a:ahLst/>
              <a:cxnLst/>
              <a:rect l="l" t="t" r="r" b="b"/>
              <a:pathLst>
                <a:path w="1036" h="1526" extrusionOk="0">
                  <a:moveTo>
                    <a:pt x="395" y="0"/>
                  </a:moveTo>
                  <a:lnTo>
                    <a:pt x="0" y="206"/>
                  </a:lnTo>
                  <a:lnTo>
                    <a:pt x="0" y="1336"/>
                  </a:lnTo>
                  <a:lnTo>
                    <a:pt x="423" y="1525"/>
                  </a:lnTo>
                  <a:lnTo>
                    <a:pt x="846" y="1336"/>
                  </a:lnTo>
                  <a:lnTo>
                    <a:pt x="1035" y="763"/>
                  </a:lnTo>
                  <a:lnTo>
                    <a:pt x="846" y="207"/>
                  </a:lnTo>
                  <a:lnTo>
                    <a:pt x="395"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p:cNvSpPr/>
            <p:nvPr/>
          </p:nvSpPr>
          <p:spPr>
            <a:xfrm>
              <a:off x="720004" y="2623770"/>
              <a:ext cx="196407" cy="289049"/>
            </a:xfrm>
            <a:custGeom>
              <a:avLst/>
              <a:gdLst/>
              <a:ahLst/>
              <a:cxnLst/>
              <a:rect l="l" t="t" r="r" b="b"/>
              <a:pathLst>
                <a:path w="4997" h="7354" extrusionOk="0">
                  <a:moveTo>
                    <a:pt x="1" y="1"/>
                  </a:moveTo>
                  <a:lnTo>
                    <a:pt x="1" y="7354"/>
                  </a:lnTo>
                  <a:lnTo>
                    <a:pt x="4807" y="7354"/>
                  </a:lnTo>
                  <a:lnTo>
                    <a:pt x="4996" y="3358"/>
                  </a:lnTo>
                  <a:lnTo>
                    <a:pt x="4807"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p:cNvSpPr/>
            <p:nvPr/>
          </p:nvSpPr>
          <p:spPr>
            <a:xfrm>
              <a:off x="908747" y="2905155"/>
              <a:ext cx="33213" cy="58958"/>
            </a:xfrm>
            <a:custGeom>
              <a:avLst/>
              <a:gdLst/>
              <a:ahLst/>
              <a:cxnLst/>
              <a:rect l="l" t="t" r="r" b="b"/>
              <a:pathLst>
                <a:path w="845" h="1500" extrusionOk="0">
                  <a:moveTo>
                    <a:pt x="338" y="1"/>
                  </a:moveTo>
                  <a:lnTo>
                    <a:pt x="0" y="187"/>
                  </a:lnTo>
                  <a:lnTo>
                    <a:pt x="0" y="1313"/>
                  </a:lnTo>
                  <a:lnTo>
                    <a:pt x="422" y="1500"/>
                  </a:lnTo>
                  <a:lnTo>
                    <a:pt x="844" y="1313"/>
                  </a:lnTo>
                  <a:lnTo>
                    <a:pt x="844" y="187"/>
                  </a:lnTo>
                  <a:lnTo>
                    <a:pt x="338" y="1"/>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p:cNvSpPr/>
            <p:nvPr/>
          </p:nvSpPr>
          <p:spPr>
            <a:xfrm>
              <a:off x="908747" y="2623770"/>
              <a:ext cx="188743" cy="289049"/>
            </a:xfrm>
            <a:custGeom>
              <a:avLst/>
              <a:gdLst/>
              <a:ahLst/>
              <a:cxnLst/>
              <a:rect l="l" t="t" r="r" b="b"/>
              <a:pathLst>
                <a:path w="4802" h="7354" extrusionOk="0">
                  <a:moveTo>
                    <a:pt x="0" y="1"/>
                  </a:moveTo>
                  <a:lnTo>
                    <a:pt x="0" y="7354"/>
                  </a:lnTo>
                  <a:lnTo>
                    <a:pt x="4802" y="7354"/>
                  </a:lnTo>
                  <a:lnTo>
                    <a:pt x="4802"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2"/>
            <p:cNvSpPr/>
            <p:nvPr/>
          </p:nvSpPr>
          <p:spPr>
            <a:xfrm>
              <a:off x="831356" y="2957077"/>
              <a:ext cx="84742" cy="22129"/>
            </a:xfrm>
            <a:custGeom>
              <a:avLst/>
              <a:gdLst/>
              <a:ahLst/>
              <a:cxnLst/>
              <a:rect l="l" t="t" r="r" b="b"/>
              <a:pathLst>
                <a:path w="2156" h="563" extrusionOk="0">
                  <a:moveTo>
                    <a:pt x="0" y="0"/>
                  </a:moveTo>
                  <a:lnTo>
                    <a:pt x="0" y="563"/>
                  </a:lnTo>
                  <a:lnTo>
                    <a:pt x="1969" y="563"/>
                  </a:lnTo>
                  <a:lnTo>
                    <a:pt x="2156" y="330"/>
                  </a:lnTo>
                  <a:lnTo>
                    <a:pt x="1969"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p:cNvSpPr/>
            <p:nvPr/>
          </p:nvSpPr>
          <p:spPr>
            <a:xfrm>
              <a:off x="908747" y="2957038"/>
              <a:ext cx="77392" cy="22168"/>
            </a:xfrm>
            <a:custGeom>
              <a:avLst/>
              <a:gdLst/>
              <a:ahLst/>
              <a:cxnLst/>
              <a:rect l="l" t="t" r="r" b="b"/>
              <a:pathLst>
                <a:path w="1969" h="564" extrusionOk="0">
                  <a:moveTo>
                    <a:pt x="0" y="0"/>
                  </a:moveTo>
                  <a:lnTo>
                    <a:pt x="0" y="564"/>
                  </a:lnTo>
                  <a:lnTo>
                    <a:pt x="1969" y="564"/>
                  </a:lnTo>
                  <a:lnTo>
                    <a:pt x="1969"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2"/>
            <p:cNvSpPr/>
            <p:nvPr/>
          </p:nvSpPr>
          <p:spPr>
            <a:xfrm>
              <a:off x="742094" y="2645939"/>
              <a:ext cx="173964" cy="199787"/>
            </a:xfrm>
            <a:custGeom>
              <a:avLst/>
              <a:gdLst/>
              <a:ahLst/>
              <a:cxnLst/>
              <a:rect l="l" t="t" r="r" b="b"/>
              <a:pathLst>
                <a:path w="4426" h="5083" extrusionOk="0">
                  <a:moveTo>
                    <a:pt x="1" y="0"/>
                  </a:moveTo>
                  <a:lnTo>
                    <a:pt x="1" y="5083"/>
                  </a:lnTo>
                  <a:lnTo>
                    <a:pt x="4237" y="5083"/>
                  </a:lnTo>
                  <a:lnTo>
                    <a:pt x="4426" y="2623"/>
                  </a:lnTo>
                  <a:lnTo>
                    <a:pt x="4237"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p:cNvSpPr/>
            <p:nvPr/>
          </p:nvSpPr>
          <p:spPr>
            <a:xfrm>
              <a:off x="908747" y="2645939"/>
              <a:ext cx="166614" cy="199787"/>
            </a:xfrm>
            <a:custGeom>
              <a:avLst/>
              <a:gdLst/>
              <a:ahLst/>
              <a:cxnLst/>
              <a:rect l="l" t="t" r="r" b="b"/>
              <a:pathLst>
                <a:path w="4239" h="5083" extrusionOk="0">
                  <a:moveTo>
                    <a:pt x="0" y="0"/>
                  </a:moveTo>
                  <a:lnTo>
                    <a:pt x="0" y="5083"/>
                  </a:lnTo>
                  <a:lnTo>
                    <a:pt x="4238" y="5083"/>
                  </a:lnTo>
                  <a:lnTo>
                    <a:pt x="4238" y="0"/>
                  </a:lnTo>
                  <a:close/>
                </a:path>
              </a:pathLst>
            </a:custGeom>
            <a:solidFill>
              <a:srgbClr val="351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p:cNvSpPr/>
            <p:nvPr/>
          </p:nvSpPr>
          <p:spPr>
            <a:xfrm>
              <a:off x="814179" y="2724981"/>
              <a:ext cx="44493" cy="42567"/>
            </a:xfrm>
            <a:custGeom>
              <a:avLst/>
              <a:gdLst/>
              <a:ahLst/>
              <a:cxnLst/>
              <a:rect l="l" t="t" r="r" b="b"/>
              <a:pathLst>
                <a:path w="1132" h="1083" extrusionOk="0">
                  <a:moveTo>
                    <a:pt x="377" y="0"/>
                  </a:moveTo>
                  <a:lnTo>
                    <a:pt x="5" y="87"/>
                  </a:lnTo>
                  <a:lnTo>
                    <a:pt x="1" y="422"/>
                  </a:lnTo>
                  <a:lnTo>
                    <a:pt x="772" y="1083"/>
                  </a:lnTo>
                  <a:lnTo>
                    <a:pt x="1056" y="968"/>
                  </a:lnTo>
                  <a:lnTo>
                    <a:pt x="1132" y="646"/>
                  </a:lnTo>
                  <a:lnTo>
                    <a:pt x="377" y="0"/>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p:cNvSpPr/>
            <p:nvPr/>
          </p:nvSpPr>
          <p:spPr>
            <a:xfrm>
              <a:off x="887404" y="2723251"/>
              <a:ext cx="27671" cy="40484"/>
            </a:xfrm>
            <a:custGeom>
              <a:avLst/>
              <a:gdLst/>
              <a:ahLst/>
              <a:cxnLst/>
              <a:rect l="l" t="t" r="r" b="b"/>
              <a:pathLst>
                <a:path w="704" h="1030" extrusionOk="0">
                  <a:moveTo>
                    <a:pt x="542" y="1"/>
                  </a:moveTo>
                  <a:lnTo>
                    <a:pt x="1" y="634"/>
                  </a:lnTo>
                  <a:lnTo>
                    <a:pt x="67" y="1030"/>
                  </a:lnTo>
                  <a:lnTo>
                    <a:pt x="429" y="1000"/>
                  </a:lnTo>
                  <a:lnTo>
                    <a:pt x="542" y="868"/>
                  </a:lnTo>
                  <a:lnTo>
                    <a:pt x="704" y="435"/>
                  </a:lnTo>
                  <a:lnTo>
                    <a:pt x="542"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p:cNvSpPr/>
            <p:nvPr/>
          </p:nvSpPr>
          <p:spPr>
            <a:xfrm>
              <a:off x="908747" y="2718142"/>
              <a:ext cx="21343" cy="39305"/>
            </a:xfrm>
            <a:custGeom>
              <a:avLst/>
              <a:gdLst/>
              <a:ahLst/>
              <a:cxnLst/>
              <a:rect l="l" t="t" r="r" b="b"/>
              <a:pathLst>
                <a:path w="543" h="1000" extrusionOk="0">
                  <a:moveTo>
                    <a:pt x="113" y="0"/>
                  </a:moveTo>
                  <a:lnTo>
                    <a:pt x="0" y="132"/>
                  </a:lnTo>
                  <a:lnTo>
                    <a:pt x="0" y="999"/>
                  </a:lnTo>
                  <a:lnTo>
                    <a:pt x="543" y="366"/>
                  </a:lnTo>
                  <a:lnTo>
                    <a:pt x="401" y="89"/>
                  </a:lnTo>
                  <a:lnTo>
                    <a:pt x="113"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p:cNvSpPr/>
            <p:nvPr/>
          </p:nvSpPr>
          <p:spPr>
            <a:xfrm>
              <a:off x="958625" y="2713582"/>
              <a:ext cx="44493" cy="42607"/>
            </a:xfrm>
            <a:custGeom>
              <a:avLst/>
              <a:gdLst/>
              <a:ahLst/>
              <a:cxnLst/>
              <a:rect l="l" t="t" r="r" b="b"/>
              <a:pathLst>
                <a:path w="1132" h="1084" extrusionOk="0">
                  <a:moveTo>
                    <a:pt x="368" y="0"/>
                  </a:moveTo>
                  <a:lnTo>
                    <a:pt x="73" y="117"/>
                  </a:lnTo>
                  <a:lnTo>
                    <a:pt x="0" y="428"/>
                  </a:lnTo>
                  <a:lnTo>
                    <a:pt x="764" y="1084"/>
                  </a:lnTo>
                  <a:lnTo>
                    <a:pt x="1038" y="944"/>
                  </a:lnTo>
                  <a:lnTo>
                    <a:pt x="1131" y="655"/>
                  </a:lnTo>
                  <a:lnTo>
                    <a:pt x="368" y="0"/>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2"/>
            <p:cNvSpPr/>
            <p:nvPr/>
          </p:nvSpPr>
          <p:spPr>
            <a:xfrm>
              <a:off x="761157" y="2679308"/>
              <a:ext cx="73186" cy="66661"/>
            </a:xfrm>
            <a:custGeom>
              <a:avLst/>
              <a:gdLst/>
              <a:ahLst/>
              <a:cxnLst/>
              <a:rect l="l" t="t" r="r" b="b"/>
              <a:pathLst>
                <a:path w="1862" h="1696" extrusionOk="0">
                  <a:moveTo>
                    <a:pt x="930" y="0"/>
                  </a:moveTo>
                  <a:cubicBezTo>
                    <a:pt x="714" y="0"/>
                    <a:pt x="497" y="83"/>
                    <a:pt x="332" y="249"/>
                  </a:cubicBezTo>
                  <a:cubicBezTo>
                    <a:pt x="0" y="579"/>
                    <a:pt x="0" y="1116"/>
                    <a:pt x="332" y="1447"/>
                  </a:cubicBezTo>
                  <a:cubicBezTo>
                    <a:pt x="497" y="1613"/>
                    <a:pt x="714" y="1696"/>
                    <a:pt x="931" y="1696"/>
                  </a:cubicBezTo>
                  <a:cubicBezTo>
                    <a:pt x="1148" y="1696"/>
                    <a:pt x="1364" y="1613"/>
                    <a:pt x="1530" y="1447"/>
                  </a:cubicBezTo>
                  <a:cubicBezTo>
                    <a:pt x="1861" y="1116"/>
                    <a:pt x="1861" y="579"/>
                    <a:pt x="1530" y="249"/>
                  </a:cubicBezTo>
                  <a:cubicBezTo>
                    <a:pt x="1364" y="83"/>
                    <a:pt x="1147" y="0"/>
                    <a:pt x="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2"/>
            <p:cNvSpPr/>
            <p:nvPr/>
          </p:nvSpPr>
          <p:spPr>
            <a:xfrm>
              <a:off x="897506" y="2668224"/>
              <a:ext cx="81204" cy="66622"/>
            </a:xfrm>
            <a:custGeom>
              <a:avLst/>
              <a:gdLst/>
              <a:ahLst/>
              <a:cxnLst/>
              <a:rect l="l" t="t" r="r" b="b"/>
              <a:pathLst>
                <a:path w="2066" h="1695" extrusionOk="0">
                  <a:moveTo>
                    <a:pt x="1134" y="0"/>
                  </a:moveTo>
                  <a:cubicBezTo>
                    <a:pt x="917" y="0"/>
                    <a:pt x="701" y="82"/>
                    <a:pt x="535" y="248"/>
                  </a:cubicBezTo>
                  <a:cubicBezTo>
                    <a:pt x="0" y="783"/>
                    <a:pt x="385" y="1694"/>
                    <a:pt x="1134" y="1694"/>
                  </a:cubicBezTo>
                  <a:cubicBezTo>
                    <a:pt x="1351" y="1694"/>
                    <a:pt x="1568" y="1612"/>
                    <a:pt x="1734" y="1446"/>
                  </a:cubicBezTo>
                  <a:cubicBezTo>
                    <a:pt x="2065" y="1116"/>
                    <a:pt x="2065" y="579"/>
                    <a:pt x="1734" y="248"/>
                  </a:cubicBezTo>
                  <a:cubicBezTo>
                    <a:pt x="1568" y="83"/>
                    <a:pt x="1351" y="0"/>
                    <a:pt x="1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2"/>
            <p:cNvSpPr/>
            <p:nvPr/>
          </p:nvSpPr>
          <p:spPr>
            <a:xfrm>
              <a:off x="975173" y="2734807"/>
              <a:ext cx="81243" cy="66661"/>
            </a:xfrm>
            <a:custGeom>
              <a:avLst/>
              <a:gdLst/>
              <a:ahLst/>
              <a:cxnLst/>
              <a:rect l="l" t="t" r="r" b="b"/>
              <a:pathLst>
                <a:path w="2067" h="1696" extrusionOk="0">
                  <a:moveTo>
                    <a:pt x="1135" y="1"/>
                  </a:moveTo>
                  <a:cubicBezTo>
                    <a:pt x="918" y="1"/>
                    <a:pt x="701" y="83"/>
                    <a:pt x="536" y="248"/>
                  </a:cubicBezTo>
                  <a:cubicBezTo>
                    <a:pt x="0" y="784"/>
                    <a:pt x="386" y="1696"/>
                    <a:pt x="1135" y="1696"/>
                  </a:cubicBezTo>
                  <a:cubicBezTo>
                    <a:pt x="1351" y="1696"/>
                    <a:pt x="1569" y="1612"/>
                    <a:pt x="1735" y="1448"/>
                  </a:cubicBezTo>
                  <a:cubicBezTo>
                    <a:pt x="2066" y="1117"/>
                    <a:pt x="2066" y="580"/>
                    <a:pt x="1735" y="248"/>
                  </a:cubicBezTo>
                  <a:cubicBezTo>
                    <a:pt x="1569" y="84"/>
                    <a:pt x="1352"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2"/>
            <p:cNvSpPr/>
            <p:nvPr/>
          </p:nvSpPr>
          <p:spPr>
            <a:xfrm>
              <a:off x="838902" y="2745930"/>
              <a:ext cx="69924" cy="66622"/>
            </a:xfrm>
            <a:custGeom>
              <a:avLst/>
              <a:gdLst/>
              <a:ahLst/>
              <a:cxnLst/>
              <a:rect l="l" t="t" r="r" b="b"/>
              <a:pathLst>
                <a:path w="1779" h="1695" extrusionOk="0">
                  <a:moveTo>
                    <a:pt x="930" y="0"/>
                  </a:moveTo>
                  <a:cubicBezTo>
                    <a:pt x="705" y="0"/>
                    <a:pt x="491" y="88"/>
                    <a:pt x="332" y="248"/>
                  </a:cubicBezTo>
                  <a:cubicBezTo>
                    <a:pt x="316" y="265"/>
                    <a:pt x="300" y="282"/>
                    <a:pt x="286" y="298"/>
                  </a:cubicBezTo>
                  <a:cubicBezTo>
                    <a:pt x="0" y="632"/>
                    <a:pt x="21" y="1135"/>
                    <a:pt x="332" y="1447"/>
                  </a:cubicBezTo>
                  <a:cubicBezTo>
                    <a:pt x="491" y="1606"/>
                    <a:pt x="703" y="1695"/>
                    <a:pt x="930" y="1695"/>
                  </a:cubicBezTo>
                  <a:cubicBezTo>
                    <a:pt x="1398" y="1695"/>
                    <a:pt x="1777" y="1316"/>
                    <a:pt x="1778" y="848"/>
                  </a:cubicBezTo>
                  <a:cubicBezTo>
                    <a:pt x="1778" y="378"/>
                    <a:pt x="1398"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52"/>
          <p:cNvGrpSpPr/>
          <p:nvPr/>
        </p:nvGrpSpPr>
        <p:grpSpPr>
          <a:xfrm>
            <a:off x="1536369" y="3816402"/>
            <a:ext cx="377485" cy="377485"/>
            <a:chOff x="1536369" y="3816402"/>
            <a:chExt cx="377485" cy="377485"/>
          </a:xfrm>
        </p:grpSpPr>
        <p:sp>
          <p:nvSpPr>
            <p:cNvPr id="1587" name="Google Shape;1587;p52"/>
            <p:cNvSpPr/>
            <p:nvPr/>
          </p:nvSpPr>
          <p:spPr>
            <a:xfrm>
              <a:off x="1620757" y="4097590"/>
              <a:ext cx="111862" cy="96219"/>
            </a:xfrm>
            <a:custGeom>
              <a:avLst/>
              <a:gdLst/>
              <a:ahLst/>
              <a:cxnLst/>
              <a:rect l="l" t="t" r="r" b="b"/>
              <a:pathLst>
                <a:path w="2846" h="2448" extrusionOk="0">
                  <a:moveTo>
                    <a:pt x="2543" y="0"/>
                  </a:moveTo>
                  <a:lnTo>
                    <a:pt x="2375" y="190"/>
                  </a:lnTo>
                  <a:lnTo>
                    <a:pt x="2375" y="853"/>
                  </a:lnTo>
                  <a:lnTo>
                    <a:pt x="1" y="1908"/>
                  </a:lnTo>
                  <a:lnTo>
                    <a:pt x="230" y="2424"/>
                  </a:lnTo>
                  <a:lnTo>
                    <a:pt x="2375" y="1470"/>
                  </a:lnTo>
                  <a:lnTo>
                    <a:pt x="2375" y="2448"/>
                  </a:lnTo>
                  <a:lnTo>
                    <a:pt x="2656" y="2448"/>
                  </a:lnTo>
                  <a:lnTo>
                    <a:pt x="2845" y="1248"/>
                  </a:lnTo>
                  <a:lnTo>
                    <a:pt x="2656" y="188"/>
                  </a:lnTo>
                  <a:lnTo>
                    <a:pt x="2543"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2"/>
            <p:cNvSpPr/>
            <p:nvPr/>
          </p:nvSpPr>
          <p:spPr>
            <a:xfrm>
              <a:off x="1725073" y="4097669"/>
              <a:ext cx="104001" cy="96219"/>
            </a:xfrm>
            <a:custGeom>
              <a:avLst/>
              <a:gdLst/>
              <a:ahLst/>
              <a:cxnLst/>
              <a:rect l="l" t="t" r="r" b="b"/>
              <a:pathLst>
                <a:path w="2646" h="2448" extrusionOk="0">
                  <a:moveTo>
                    <a:pt x="142" y="0"/>
                  </a:moveTo>
                  <a:lnTo>
                    <a:pt x="0" y="189"/>
                  </a:lnTo>
                  <a:lnTo>
                    <a:pt x="0" y="2448"/>
                  </a:lnTo>
                  <a:lnTo>
                    <a:pt x="281" y="2448"/>
                  </a:lnTo>
                  <a:lnTo>
                    <a:pt x="281" y="1471"/>
                  </a:lnTo>
                  <a:lnTo>
                    <a:pt x="2417" y="2425"/>
                  </a:lnTo>
                  <a:lnTo>
                    <a:pt x="2645" y="1909"/>
                  </a:lnTo>
                  <a:lnTo>
                    <a:pt x="282" y="853"/>
                  </a:lnTo>
                  <a:lnTo>
                    <a:pt x="282" y="189"/>
                  </a:lnTo>
                  <a:lnTo>
                    <a:pt x="142"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2"/>
            <p:cNvSpPr/>
            <p:nvPr/>
          </p:nvSpPr>
          <p:spPr>
            <a:xfrm>
              <a:off x="1558537" y="3875949"/>
              <a:ext cx="174003" cy="229463"/>
            </a:xfrm>
            <a:custGeom>
              <a:avLst/>
              <a:gdLst/>
              <a:ahLst/>
              <a:cxnLst/>
              <a:rect l="l" t="t" r="r" b="b"/>
              <a:pathLst>
                <a:path w="4427" h="5838" extrusionOk="0">
                  <a:moveTo>
                    <a:pt x="2119" y="1"/>
                  </a:moveTo>
                  <a:lnTo>
                    <a:pt x="0" y="190"/>
                  </a:lnTo>
                  <a:lnTo>
                    <a:pt x="0" y="5837"/>
                  </a:lnTo>
                  <a:lnTo>
                    <a:pt x="4237" y="5837"/>
                  </a:lnTo>
                  <a:lnTo>
                    <a:pt x="4426" y="2919"/>
                  </a:lnTo>
                  <a:lnTo>
                    <a:pt x="4237" y="190"/>
                  </a:lnTo>
                  <a:lnTo>
                    <a:pt x="2119"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2"/>
            <p:cNvSpPr/>
            <p:nvPr/>
          </p:nvSpPr>
          <p:spPr>
            <a:xfrm>
              <a:off x="1725112" y="3875949"/>
              <a:ext cx="166653" cy="229463"/>
            </a:xfrm>
            <a:custGeom>
              <a:avLst/>
              <a:gdLst/>
              <a:ahLst/>
              <a:cxnLst/>
              <a:rect l="l" t="t" r="r" b="b"/>
              <a:pathLst>
                <a:path w="4240" h="5838" extrusionOk="0">
                  <a:moveTo>
                    <a:pt x="1931" y="1"/>
                  </a:moveTo>
                  <a:lnTo>
                    <a:pt x="0" y="190"/>
                  </a:lnTo>
                  <a:lnTo>
                    <a:pt x="0" y="5837"/>
                  </a:lnTo>
                  <a:lnTo>
                    <a:pt x="4240" y="5837"/>
                  </a:lnTo>
                  <a:lnTo>
                    <a:pt x="4240" y="190"/>
                  </a:lnTo>
                  <a:lnTo>
                    <a:pt x="1931"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2"/>
            <p:cNvSpPr/>
            <p:nvPr/>
          </p:nvSpPr>
          <p:spPr>
            <a:xfrm>
              <a:off x="1647720" y="3938759"/>
              <a:ext cx="22129" cy="51843"/>
            </a:xfrm>
            <a:custGeom>
              <a:avLst/>
              <a:gdLst/>
              <a:ahLst/>
              <a:cxnLst/>
              <a:rect l="l" t="t" r="r" b="b"/>
              <a:pathLst>
                <a:path w="563" h="1319" extrusionOk="0">
                  <a:moveTo>
                    <a:pt x="1" y="0"/>
                  </a:moveTo>
                  <a:lnTo>
                    <a:pt x="1" y="1130"/>
                  </a:lnTo>
                  <a:lnTo>
                    <a:pt x="281" y="1319"/>
                  </a:lnTo>
                  <a:lnTo>
                    <a:pt x="562" y="1130"/>
                  </a:lnTo>
                  <a:lnTo>
                    <a:pt x="563" y="1130"/>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2"/>
            <p:cNvSpPr/>
            <p:nvPr/>
          </p:nvSpPr>
          <p:spPr>
            <a:xfrm>
              <a:off x="1691978" y="3927675"/>
              <a:ext cx="22168" cy="63006"/>
            </a:xfrm>
            <a:custGeom>
              <a:avLst/>
              <a:gdLst/>
              <a:ahLst/>
              <a:cxnLst/>
              <a:rect l="l" t="t" r="r" b="b"/>
              <a:pathLst>
                <a:path w="564" h="1603" extrusionOk="0">
                  <a:moveTo>
                    <a:pt x="0" y="0"/>
                  </a:moveTo>
                  <a:lnTo>
                    <a:pt x="0" y="1413"/>
                  </a:lnTo>
                  <a:lnTo>
                    <a:pt x="281" y="1602"/>
                  </a:lnTo>
                  <a:lnTo>
                    <a:pt x="563" y="1413"/>
                  </a:lnTo>
                  <a:lnTo>
                    <a:pt x="564" y="1413"/>
                  </a:lnTo>
                  <a:lnTo>
                    <a:pt x="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2"/>
            <p:cNvSpPr/>
            <p:nvPr/>
          </p:nvSpPr>
          <p:spPr>
            <a:xfrm>
              <a:off x="1782497" y="3916866"/>
              <a:ext cx="62849" cy="62849"/>
            </a:xfrm>
            <a:custGeom>
              <a:avLst/>
              <a:gdLst/>
              <a:ahLst/>
              <a:cxnLst/>
              <a:rect l="l" t="t" r="r" b="b"/>
              <a:pathLst>
                <a:path w="1599" h="1599" extrusionOk="0">
                  <a:moveTo>
                    <a:pt x="399" y="0"/>
                  </a:moveTo>
                  <a:lnTo>
                    <a:pt x="0" y="400"/>
                  </a:lnTo>
                  <a:lnTo>
                    <a:pt x="399" y="799"/>
                  </a:lnTo>
                  <a:lnTo>
                    <a:pt x="0" y="1199"/>
                  </a:lnTo>
                  <a:lnTo>
                    <a:pt x="399" y="1599"/>
                  </a:lnTo>
                  <a:lnTo>
                    <a:pt x="799" y="1199"/>
                  </a:lnTo>
                  <a:lnTo>
                    <a:pt x="1199" y="1599"/>
                  </a:lnTo>
                  <a:lnTo>
                    <a:pt x="1599" y="1199"/>
                  </a:lnTo>
                  <a:lnTo>
                    <a:pt x="1199" y="799"/>
                  </a:lnTo>
                  <a:lnTo>
                    <a:pt x="1599" y="400"/>
                  </a:lnTo>
                  <a:lnTo>
                    <a:pt x="1199" y="0"/>
                  </a:lnTo>
                  <a:lnTo>
                    <a:pt x="799" y="400"/>
                  </a:lnTo>
                  <a:lnTo>
                    <a:pt x="3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2"/>
            <p:cNvSpPr/>
            <p:nvPr/>
          </p:nvSpPr>
          <p:spPr>
            <a:xfrm>
              <a:off x="1602716" y="4025898"/>
              <a:ext cx="129078" cy="46694"/>
            </a:xfrm>
            <a:custGeom>
              <a:avLst/>
              <a:gdLst/>
              <a:ahLst/>
              <a:cxnLst/>
              <a:rect l="l" t="t" r="r" b="b"/>
              <a:pathLst>
                <a:path w="3284" h="1188" extrusionOk="0">
                  <a:moveTo>
                    <a:pt x="1689" y="1"/>
                  </a:moveTo>
                  <a:lnTo>
                    <a:pt x="497" y="597"/>
                  </a:lnTo>
                  <a:lnTo>
                    <a:pt x="1" y="597"/>
                  </a:lnTo>
                  <a:lnTo>
                    <a:pt x="1" y="1160"/>
                  </a:lnTo>
                  <a:lnTo>
                    <a:pt x="630" y="1160"/>
                  </a:lnTo>
                  <a:lnTo>
                    <a:pt x="1689" y="632"/>
                  </a:lnTo>
                  <a:lnTo>
                    <a:pt x="2802" y="1188"/>
                  </a:lnTo>
                  <a:lnTo>
                    <a:pt x="3096" y="1071"/>
                  </a:lnTo>
                  <a:lnTo>
                    <a:pt x="3283" y="712"/>
                  </a:lnTo>
                  <a:lnTo>
                    <a:pt x="3096" y="465"/>
                  </a:lnTo>
                  <a:lnTo>
                    <a:pt x="2826" y="571"/>
                  </a:lnTo>
                  <a:lnTo>
                    <a:pt x="1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2"/>
            <p:cNvSpPr/>
            <p:nvPr/>
          </p:nvSpPr>
          <p:spPr>
            <a:xfrm>
              <a:off x="1602716" y="3916630"/>
              <a:ext cx="22207" cy="74090"/>
            </a:xfrm>
            <a:custGeom>
              <a:avLst/>
              <a:gdLst/>
              <a:ahLst/>
              <a:cxnLst/>
              <a:rect l="l" t="t" r="r" b="b"/>
              <a:pathLst>
                <a:path w="565" h="1885" extrusionOk="0">
                  <a:moveTo>
                    <a:pt x="1" y="1"/>
                  </a:moveTo>
                  <a:lnTo>
                    <a:pt x="1" y="1695"/>
                  </a:lnTo>
                  <a:lnTo>
                    <a:pt x="296" y="1884"/>
                  </a:lnTo>
                  <a:lnTo>
                    <a:pt x="564" y="1695"/>
                  </a:lnTo>
                  <a:lnTo>
                    <a:pt x="5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2"/>
            <p:cNvSpPr/>
            <p:nvPr/>
          </p:nvSpPr>
          <p:spPr>
            <a:xfrm>
              <a:off x="1602716" y="3982977"/>
              <a:ext cx="129078" cy="22207"/>
            </a:xfrm>
            <a:custGeom>
              <a:avLst/>
              <a:gdLst/>
              <a:ahLst/>
              <a:cxnLst/>
              <a:rect l="l" t="t" r="r" b="b"/>
              <a:pathLst>
                <a:path w="3284" h="565" extrusionOk="0">
                  <a:moveTo>
                    <a:pt x="1" y="1"/>
                  </a:moveTo>
                  <a:lnTo>
                    <a:pt x="1" y="564"/>
                  </a:lnTo>
                  <a:lnTo>
                    <a:pt x="3096" y="564"/>
                  </a:lnTo>
                  <a:lnTo>
                    <a:pt x="3283" y="284"/>
                  </a:lnTo>
                  <a:lnTo>
                    <a:pt x="3096"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2"/>
            <p:cNvSpPr/>
            <p:nvPr/>
          </p:nvSpPr>
          <p:spPr>
            <a:xfrm>
              <a:off x="1536369" y="3816402"/>
              <a:ext cx="195424" cy="66386"/>
            </a:xfrm>
            <a:custGeom>
              <a:avLst/>
              <a:gdLst/>
              <a:ahLst/>
              <a:cxnLst/>
              <a:rect l="l" t="t" r="r" b="b"/>
              <a:pathLst>
                <a:path w="4972" h="1689" extrusionOk="0">
                  <a:moveTo>
                    <a:pt x="1" y="1"/>
                  </a:moveTo>
                  <a:lnTo>
                    <a:pt x="1" y="1689"/>
                  </a:lnTo>
                  <a:lnTo>
                    <a:pt x="4784" y="1689"/>
                  </a:lnTo>
                  <a:lnTo>
                    <a:pt x="4971" y="845"/>
                  </a:lnTo>
                  <a:lnTo>
                    <a:pt x="4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2"/>
            <p:cNvSpPr/>
            <p:nvPr/>
          </p:nvSpPr>
          <p:spPr>
            <a:xfrm>
              <a:off x="1725112" y="3816402"/>
              <a:ext cx="188743" cy="66386"/>
            </a:xfrm>
            <a:custGeom>
              <a:avLst/>
              <a:gdLst/>
              <a:ahLst/>
              <a:cxnLst/>
              <a:rect l="l" t="t" r="r" b="b"/>
              <a:pathLst>
                <a:path w="4802" h="1689" extrusionOk="0">
                  <a:moveTo>
                    <a:pt x="0" y="1"/>
                  </a:moveTo>
                  <a:lnTo>
                    <a:pt x="0" y="1689"/>
                  </a:lnTo>
                  <a:lnTo>
                    <a:pt x="4802" y="1689"/>
                  </a:lnTo>
                  <a:lnTo>
                    <a:pt x="4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2"/>
            <p:cNvSpPr/>
            <p:nvPr/>
          </p:nvSpPr>
          <p:spPr>
            <a:xfrm>
              <a:off x="1725151" y="4026369"/>
              <a:ext cx="122435" cy="45161"/>
            </a:xfrm>
            <a:custGeom>
              <a:avLst/>
              <a:gdLst/>
              <a:ahLst/>
              <a:cxnLst/>
              <a:rect l="l" t="t" r="r" b="b"/>
              <a:pathLst>
                <a:path w="3115" h="1149" extrusionOk="0">
                  <a:moveTo>
                    <a:pt x="1132" y="1"/>
                  </a:moveTo>
                  <a:lnTo>
                    <a:pt x="0" y="451"/>
                  </a:lnTo>
                  <a:lnTo>
                    <a:pt x="0" y="1058"/>
                  </a:lnTo>
                  <a:lnTo>
                    <a:pt x="1132" y="607"/>
                  </a:lnTo>
                  <a:lnTo>
                    <a:pt x="2493" y="1148"/>
                  </a:lnTo>
                  <a:lnTo>
                    <a:pt x="3115" y="1148"/>
                  </a:lnTo>
                  <a:lnTo>
                    <a:pt x="3115" y="585"/>
                  </a:lnTo>
                  <a:lnTo>
                    <a:pt x="2601" y="585"/>
                  </a:lnTo>
                  <a:lnTo>
                    <a:pt x="11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2"/>
            <p:cNvSpPr/>
            <p:nvPr/>
          </p:nvSpPr>
          <p:spPr>
            <a:xfrm>
              <a:off x="1725112" y="3982977"/>
              <a:ext cx="11045" cy="22207"/>
            </a:xfrm>
            <a:custGeom>
              <a:avLst/>
              <a:gdLst/>
              <a:ahLst/>
              <a:cxnLst/>
              <a:rect l="l" t="t" r="r" b="b"/>
              <a:pathLst>
                <a:path w="281" h="565" extrusionOk="0">
                  <a:moveTo>
                    <a:pt x="0" y="1"/>
                  </a:moveTo>
                  <a:lnTo>
                    <a:pt x="0" y="564"/>
                  </a:lnTo>
                  <a:lnTo>
                    <a:pt x="281" y="564"/>
                  </a:lnTo>
                  <a:lnTo>
                    <a:pt x="281"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52"/>
          <p:cNvGrpSpPr/>
          <p:nvPr/>
        </p:nvGrpSpPr>
        <p:grpSpPr>
          <a:xfrm>
            <a:off x="720004" y="3816402"/>
            <a:ext cx="377603" cy="377721"/>
            <a:chOff x="720004" y="3816402"/>
            <a:chExt cx="377603" cy="377721"/>
          </a:xfrm>
        </p:grpSpPr>
        <p:sp>
          <p:nvSpPr>
            <p:cNvPr id="1602" name="Google Shape;1602;p52"/>
            <p:cNvSpPr/>
            <p:nvPr/>
          </p:nvSpPr>
          <p:spPr>
            <a:xfrm>
              <a:off x="901318" y="3974251"/>
              <a:ext cx="14189" cy="25470"/>
            </a:xfrm>
            <a:custGeom>
              <a:avLst/>
              <a:gdLst/>
              <a:ahLst/>
              <a:cxnLst/>
              <a:rect l="l" t="t" r="r" b="b"/>
              <a:pathLst>
                <a:path w="361" h="648" extrusionOk="0">
                  <a:moveTo>
                    <a:pt x="189" y="0"/>
                  </a:moveTo>
                  <a:lnTo>
                    <a:pt x="0" y="340"/>
                  </a:lnTo>
                  <a:lnTo>
                    <a:pt x="189" y="602"/>
                  </a:lnTo>
                  <a:lnTo>
                    <a:pt x="290" y="647"/>
                  </a:lnTo>
                  <a:lnTo>
                    <a:pt x="360" y="363"/>
                  </a:lnTo>
                  <a:lnTo>
                    <a:pt x="189" y="0"/>
                  </a:lnTo>
                  <a:close/>
                </a:path>
              </a:pathLst>
            </a:custGeom>
            <a:solidFill>
              <a:srgbClr val="FEC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2"/>
            <p:cNvSpPr/>
            <p:nvPr/>
          </p:nvSpPr>
          <p:spPr>
            <a:xfrm>
              <a:off x="761157" y="3869700"/>
              <a:ext cx="147512" cy="139454"/>
            </a:xfrm>
            <a:custGeom>
              <a:avLst/>
              <a:gdLst/>
              <a:ahLst/>
              <a:cxnLst/>
              <a:rect l="l" t="t" r="r" b="b"/>
              <a:pathLst>
                <a:path w="3753" h="3548" extrusionOk="0">
                  <a:moveTo>
                    <a:pt x="2494" y="0"/>
                  </a:moveTo>
                  <a:lnTo>
                    <a:pt x="83" y="709"/>
                  </a:lnTo>
                  <a:lnTo>
                    <a:pt x="0" y="983"/>
                  </a:lnTo>
                  <a:lnTo>
                    <a:pt x="83" y="1299"/>
                  </a:lnTo>
                  <a:lnTo>
                    <a:pt x="2189" y="679"/>
                  </a:lnTo>
                  <a:lnTo>
                    <a:pt x="3548" y="3548"/>
                  </a:lnTo>
                  <a:lnTo>
                    <a:pt x="3693" y="3535"/>
                  </a:lnTo>
                  <a:lnTo>
                    <a:pt x="3752" y="3263"/>
                  </a:lnTo>
                  <a:lnTo>
                    <a:pt x="3752" y="2661"/>
                  </a:lnTo>
                  <a:lnTo>
                    <a:pt x="2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2"/>
            <p:cNvSpPr/>
            <p:nvPr/>
          </p:nvSpPr>
          <p:spPr>
            <a:xfrm>
              <a:off x="757344" y="3997873"/>
              <a:ext cx="158871" cy="114456"/>
            </a:xfrm>
            <a:custGeom>
              <a:avLst/>
              <a:gdLst/>
              <a:ahLst/>
              <a:cxnLst/>
              <a:rect l="l" t="t" r="r" b="b"/>
              <a:pathLst>
                <a:path w="4042" h="2912" extrusionOk="0">
                  <a:moveTo>
                    <a:pt x="3852" y="1"/>
                  </a:moveTo>
                  <a:lnTo>
                    <a:pt x="2428" y="1978"/>
                  </a:lnTo>
                  <a:lnTo>
                    <a:pt x="1315" y="586"/>
                  </a:lnTo>
                  <a:lnTo>
                    <a:pt x="181" y="1947"/>
                  </a:lnTo>
                  <a:lnTo>
                    <a:pt x="0" y="2423"/>
                  </a:lnTo>
                  <a:lnTo>
                    <a:pt x="181" y="2829"/>
                  </a:lnTo>
                  <a:lnTo>
                    <a:pt x="1305" y="1479"/>
                  </a:lnTo>
                  <a:lnTo>
                    <a:pt x="2451" y="2912"/>
                  </a:lnTo>
                  <a:lnTo>
                    <a:pt x="3852" y="967"/>
                  </a:lnTo>
                  <a:lnTo>
                    <a:pt x="4041" y="279"/>
                  </a:lnTo>
                  <a:lnTo>
                    <a:pt x="3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2"/>
            <p:cNvSpPr/>
            <p:nvPr/>
          </p:nvSpPr>
          <p:spPr>
            <a:xfrm>
              <a:off x="911498" y="4011473"/>
              <a:ext cx="96808" cy="101564"/>
            </a:xfrm>
            <a:custGeom>
              <a:avLst/>
              <a:gdLst/>
              <a:ahLst/>
              <a:cxnLst/>
              <a:rect l="l" t="t" r="r" b="b"/>
              <a:pathLst>
                <a:path w="2463" h="2584" extrusionOk="0">
                  <a:moveTo>
                    <a:pt x="379" y="1"/>
                  </a:moveTo>
                  <a:lnTo>
                    <a:pt x="203" y="57"/>
                  </a:lnTo>
                  <a:lnTo>
                    <a:pt x="1" y="525"/>
                  </a:lnTo>
                  <a:lnTo>
                    <a:pt x="976" y="2584"/>
                  </a:lnTo>
                  <a:lnTo>
                    <a:pt x="2462" y="1097"/>
                  </a:lnTo>
                  <a:lnTo>
                    <a:pt x="2353" y="814"/>
                  </a:lnTo>
                  <a:lnTo>
                    <a:pt x="2064" y="696"/>
                  </a:lnTo>
                  <a:lnTo>
                    <a:pt x="1144" y="1617"/>
                  </a:lnTo>
                  <a:lnTo>
                    <a:pt x="379" y="1"/>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2"/>
            <p:cNvSpPr/>
            <p:nvPr/>
          </p:nvSpPr>
          <p:spPr>
            <a:xfrm>
              <a:off x="986414" y="3971814"/>
              <a:ext cx="88908" cy="88908"/>
            </a:xfrm>
            <a:custGeom>
              <a:avLst/>
              <a:gdLst/>
              <a:ahLst/>
              <a:cxnLst/>
              <a:rect l="l" t="t" r="r" b="b"/>
              <a:pathLst>
                <a:path w="2262" h="2262" extrusionOk="0">
                  <a:moveTo>
                    <a:pt x="1131" y="0"/>
                  </a:moveTo>
                  <a:cubicBezTo>
                    <a:pt x="507" y="0"/>
                    <a:pt x="0" y="506"/>
                    <a:pt x="0" y="1130"/>
                  </a:cubicBezTo>
                  <a:cubicBezTo>
                    <a:pt x="0" y="1755"/>
                    <a:pt x="507" y="2261"/>
                    <a:pt x="1131" y="2261"/>
                  </a:cubicBezTo>
                  <a:cubicBezTo>
                    <a:pt x="1755" y="2261"/>
                    <a:pt x="2261" y="1755"/>
                    <a:pt x="2261" y="1130"/>
                  </a:cubicBezTo>
                  <a:cubicBezTo>
                    <a:pt x="2261" y="506"/>
                    <a:pt x="1755" y="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2"/>
            <p:cNvSpPr/>
            <p:nvPr/>
          </p:nvSpPr>
          <p:spPr>
            <a:xfrm>
              <a:off x="720004" y="3816402"/>
              <a:ext cx="196328" cy="377721"/>
            </a:xfrm>
            <a:custGeom>
              <a:avLst/>
              <a:gdLst/>
              <a:ahLst/>
              <a:cxnLst/>
              <a:rect l="l" t="t" r="r" b="b"/>
              <a:pathLst>
                <a:path w="4995" h="9610" extrusionOk="0">
                  <a:moveTo>
                    <a:pt x="562" y="1"/>
                  </a:moveTo>
                  <a:lnTo>
                    <a:pt x="562" y="563"/>
                  </a:lnTo>
                  <a:lnTo>
                    <a:pt x="1" y="563"/>
                  </a:lnTo>
                  <a:lnTo>
                    <a:pt x="1" y="1126"/>
                  </a:lnTo>
                  <a:lnTo>
                    <a:pt x="563" y="1126"/>
                  </a:lnTo>
                  <a:lnTo>
                    <a:pt x="563" y="1690"/>
                  </a:lnTo>
                  <a:lnTo>
                    <a:pt x="1" y="1690"/>
                  </a:lnTo>
                  <a:lnTo>
                    <a:pt x="1" y="2271"/>
                  </a:lnTo>
                  <a:lnTo>
                    <a:pt x="563" y="2271"/>
                  </a:lnTo>
                  <a:lnTo>
                    <a:pt x="563" y="2835"/>
                  </a:lnTo>
                  <a:lnTo>
                    <a:pt x="1" y="2835"/>
                  </a:lnTo>
                  <a:lnTo>
                    <a:pt x="1" y="3398"/>
                  </a:lnTo>
                  <a:lnTo>
                    <a:pt x="563" y="3398"/>
                  </a:lnTo>
                  <a:lnTo>
                    <a:pt x="563" y="3960"/>
                  </a:lnTo>
                  <a:lnTo>
                    <a:pt x="1" y="3960"/>
                  </a:lnTo>
                  <a:lnTo>
                    <a:pt x="1" y="4524"/>
                  </a:lnTo>
                  <a:lnTo>
                    <a:pt x="563" y="4524"/>
                  </a:lnTo>
                  <a:lnTo>
                    <a:pt x="563" y="5087"/>
                  </a:lnTo>
                  <a:lnTo>
                    <a:pt x="1" y="5087"/>
                  </a:lnTo>
                  <a:lnTo>
                    <a:pt x="1" y="5651"/>
                  </a:lnTo>
                  <a:lnTo>
                    <a:pt x="563" y="5651"/>
                  </a:lnTo>
                  <a:lnTo>
                    <a:pt x="563" y="6213"/>
                  </a:lnTo>
                  <a:lnTo>
                    <a:pt x="1" y="6213"/>
                  </a:lnTo>
                  <a:lnTo>
                    <a:pt x="1" y="6776"/>
                  </a:lnTo>
                  <a:lnTo>
                    <a:pt x="563" y="6776"/>
                  </a:lnTo>
                  <a:lnTo>
                    <a:pt x="563" y="7340"/>
                  </a:lnTo>
                  <a:lnTo>
                    <a:pt x="1" y="7340"/>
                  </a:lnTo>
                  <a:lnTo>
                    <a:pt x="1" y="7921"/>
                  </a:lnTo>
                  <a:lnTo>
                    <a:pt x="563" y="7921"/>
                  </a:lnTo>
                  <a:lnTo>
                    <a:pt x="563" y="9046"/>
                  </a:lnTo>
                  <a:lnTo>
                    <a:pt x="1689" y="9046"/>
                  </a:lnTo>
                  <a:lnTo>
                    <a:pt x="1689" y="9609"/>
                  </a:lnTo>
                  <a:lnTo>
                    <a:pt x="2251" y="9609"/>
                  </a:lnTo>
                  <a:lnTo>
                    <a:pt x="2251" y="9046"/>
                  </a:lnTo>
                  <a:lnTo>
                    <a:pt x="2833" y="9046"/>
                  </a:lnTo>
                  <a:lnTo>
                    <a:pt x="2833" y="9609"/>
                  </a:lnTo>
                  <a:lnTo>
                    <a:pt x="3396" y="9609"/>
                  </a:lnTo>
                  <a:lnTo>
                    <a:pt x="3396" y="9046"/>
                  </a:lnTo>
                  <a:lnTo>
                    <a:pt x="3959" y="9046"/>
                  </a:lnTo>
                  <a:lnTo>
                    <a:pt x="3959" y="9609"/>
                  </a:lnTo>
                  <a:lnTo>
                    <a:pt x="4523" y="9609"/>
                  </a:lnTo>
                  <a:lnTo>
                    <a:pt x="4523" y="9046"/>
                  </a:lnTo>
                  <a:lnTo>
                    <a:pt x="4806" y="9046"/>
                  </a:lnTo>
                  <a:lnTo>
                    <a:pt x="4994" y="8812"/>
                  </a:lnTo>
                  <a:lnTo>
                    <a:pt x="4806" y="8483"/>
                  </a:lnTo>
                  <a:lnTo>
                    <a:pt x="1125" y="8483"/>
                  </a:lnTo>
                  <a:lnTo>
                    <a:pt x="1125" y="8478"/>
                  </a:lnTo>
                  <a:lnTo>
                    <a:pt x="1125"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2"/>
            <p:cNvSpPr/>
            <p:nvPr/>
          </p:nvSpPr>
          <p:spPr>
            <a:xfrm>
              <a:off x="908747" y="4149630"/>
              <a:ext cx="188861" cy="44257"/>
            </a:xfrm>
            <a:custGeom>
              <a:avLst/>
              <a:gdLst/>
              <a:ahLst/>
              <a:cxnLst/>
              <a:rect l="l" t="t" r="r" b="b"/>
              <a:pathLst>
                <a:path w="4805" h="1126" extrusionOk="0">
                  <a:moveTo>
                    <a:pt x="0" y="0"/>
                  </a:moveTo>
                  <a:lnTo>
                    <a:pt x="0" y="563"/>
                  </a:lnTo>
                  <a:lnTo>
                    <a:pt x="281" y="563"/>
                  </a:lnTo>
                  <a:lnTo>
                    <a:pt x="281" y="1126"/>
                  </a:lnTo>
                  <a:lnTo>
                    <a:pt x="844" y="1126"/>
                  </a:lnTo>
                  <a:lnTo>
                    <a:pt x="844" y="563"/>
                  </a:lnTo>
                  <a:lnTo>
                    <a:pt x="1408" y="563"/>
                  </a:lnTo>
                  <a:lnTo>
                    <a:pt x="1408" y="1126"/>
                  </a:lnTo>
                  <a:lnTo>
                    <a:pt x="1970" y="1126"/>
                  </a:lnTo>
                  <a:lnTo>
                    <a:pt x="1970" y="563"/>
                  </a:lnTo>
                  <a:lnTo>
                    <a:pt x="2551" y="563"/>
                  </a:lnTo>
                  <a:lnTo>
                    <a:pt x="2551" y="1126"/>
                  </a:lnTo>
                  <a:lnTo>
                    <a:pt x="3115" y="1126"/>
                  </a:lnTo>
                  <a:lnTo>
                    <a:pt x="3115" y="563"/>
                  </a:lnTo>
                  <a:lnTo>
                    <a:pt x="3678" y="563"/>
                  </a:lnTo>
                  <a:lnTo>
                    <a:pt x="3678" y="1126"/>
                  </a:lnTo>
                  <a:lnTo>
                    <a:pt x="4242" y="1126"/>
                  </a:lnTo>
                  <a:lnTo>
                    <a:pt x="4242" y="563"/>
                  </a:lnTo>
                  <a:lnTo>
                    <a:pt x="4805" y="563"/>
                  </a:lnTo>
                  <a:lnTo>
                    <a:pt x="4805"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2"/>
            <p:cNvSpPr/>
            <p:nvPr/>
          </p:nvSpPr>
          <p:spPr>
            <a:xfrm>
              <a:off x="908747" y="3895759"/>
              <a:ext cx="89930" cy="140162"/>
            </a:xfrm>
            <a:custGeom>
              <a:avLst/>
              <a:gdLst/>
              <a:ahLst/>
              <a:cxnLst/>
              <a:rect l="l" t="t" r="r" b="b"/>
              <a:pathLst>
                <a:path w="2288" h="3566" extrusionOk="0">
                  <a:moveTo>
                    <a:pt x="1872" y="0"/>
                  </a:moveTo>
                  <a:lnTo>
                    <a:pt x="0" y="2599"/>
                  </a:lnTo>
                  <a:lnTo>
                    <a:pt x="0" y="3565"/>
                  </a:lnTo>
                  <a:lnTo>
                    <a:pt x="2288" y="388"/>
                  </a:lnTo>
                  <a:lnTo>
                    <a:pt x="2153" y="109"/>
                  </a:lnTo>
                  <a:lnTo>
                    <a:pt x="1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2"/>
            <p:cNvSpPr/>
            <p:nvPr/>
          </p:nvSpPr>
          <p:spPr>
            <a:xfrm>
              <a:off x="975330" y="3827486"/>
              <a:ext cx="88908" cy="88869"/>
            </a:xfrm>
            <a:custGeom>
              <a:avLst/>
              <a:gdLst/>
              <a:ahLst/>
              <a:cxnLst/>
              <a:rect l="l" t="t" r="r" b="b"/>
              <a:pathLst>
                <a:path w="2262" h="2261" extrusionOk="0">
                  <a:moveTo>
                    <a:pt x="1131" y="0"/>
                  </a:moveTo>
                  <a:cubicBezTo>
                    <a:pt x="507" y="0"/>
                    <a:pt x="1" y="507"/>
                    <a:pt x="1" y="1130"/>
                  </a:cubicBezTo>
                  <a:cubicBezTo>
                    <a:pt x="1" y="1755"/>
                    <a:pt x="507" y="2260"/>
                    <a:pt x="1131" y="2260"/>
                  </a:cubicBezTo>
                  <a:cubicBezTo>
                    <a:pt x="1755" y="2260"/>
                    <a:pt x="2262" y="1755"/>
                    <a:pt x="2262" y="1130"/>
                  </a:cubicBezTo>
                  <a:cubicBezTo>
                    <a:pt x="2262" y="507"/>
                    <a:pt x="1755" y="0"/>
                    <a:pt x="1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52"/>
          <p:cNvGrpSpPr/>
          <p:nvPr/>
        </p:nvGrpSpPr>
        <p:grpSpPr>
          <a:xfrm>
            <a:off x="720004" y="1409364"/>
            <a:ext cx="377446" cy="376974"/>
            <a:chOff x="720004" y="1409364"/>
            <a:chExt cx="377446" cy="376974"/>
          </a:xfrm>
        </p:grpSpPr>
        <p:sp>
          <p:nvSpPr>
            <p:cNvPr id="1612" name="Google Shape;1612;p52"/>
            <p:cNvSpPr/>
            <p:nvPr/>
          </p:nvSpPr>
          <p:spPr>
            <a:xfrm>
              <a:off x="864529" y="1684735"/>
              <a:ext cx="51883" cy="101603"/>
            </a:xfrm>
            <a:custGeom>
              <a:avLst/>
              <a:gdLst/>
              <a:ahLst/>
              <a:cxnLst/>
              <a:rect l="l" t="t" r="r" b="b"/>
              <a:pathLst>
                <a:path w="1320" h="2585" extrusionOk="0">
                  <a:moveTo>
                    <a:pt x="1" y="1"/>
                  </a:moveTo>
                  <a:lnTo>
                    <a:pt x="1" y="2585"/>
                  </a:lnTo>
                  <a:lnTo>
                    <a:pt x="1130" y="1879"/>
                  </a:lnTo>
                  <a:lnTo>
                    <a:pt x="1319" y="1293"/>
                  </a:lnTo>
                  <a:lnTo>
                    <a:pt x="1130" y="41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2"/>
            <p:cNvSpPr/>
            <p:nvPr/>
          </p:nvSpPr>
          <p:spPr>
            <a:xfrm>
              <a:off x="908747" y="1684971"/>
              <a:ext cx="44218" cy="101171"/>
            </a:xfrm>
            <a:custGeom>
              <a:avLst/>
              <a:gdLst/>
              <a:ahLst/>
              <a:cxnLst/>
              <a:rect l="l" t="t" r="r" b="b"/>
              <a:pathLst>
                <a:path w="1125" h="2574" extrusionOk="0">
                  <a:moveTo>
                    <a:pt x="1125" y="0"/>
                  </a:moveTo>
                  <a:lnTo>
                    <a:pt x="0" y="406"/>
                  </a:lnTo>
                  <a:lnTo>
                    <a:pt x="0" y="1871"/>
                  </a:lnTo>
                  <a:lnTo>
                    <a:pt x="1125" y="2573"/>
                  </a:lnTo>
                  <a:lnTo>
                    <a:pt x="1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2"/>
            <p:cNvSpPr/>
            <p:nvPr/>
          </p:nvSpPr>
          <p:spPr>
            <a:xfrm>
              <a:off x="734783" y="1424143"/>
              <a:ext cx="181314" cy="203600"/>
            </a:xfrm>
            <a:custGeom>
              <a:avLst/>
              <a:gdLst/>
              <a:ahLst/>
              <a:cxnLst/>
              <a:rect l="l" t="t" r="r" b="b"/>
              <a:pathLst>
                <a:path w="4613" h="5180" extrusionOk="0">
                  <a:moveTo>
                    <a:pt x="2659" y="1"/>
                  </a:moveTo>
                  <a:lnTo>
                    <a:pt x="188" y="190"/>
                  </a:lnTo>
                  <a:lnTo>
                    <a:pt x="0" y="2590"/>
                  </a:lnTo>
                  <a:lnTo>
                    <a:pt x="188" y="4990"/>
                  </a:lnTo>
                  <a:lnTo>
                    <a:pt x="1537" y="5179"/>
                  </a:lnTo>
                  <a:lnTo>
                    <a:pt x="2682" y="4990"/>
                  </a:lnTo>
                  <a:lnTo>
                    <a:pt x="4424" y="3508"/>
                  </a:lnTo>
                  <a:lnTo>
                    <a:pt x="4613" y="2167"/>
                  </a:lnTo>
                  <a:lnTo>
                    <a:pt x="4424" y="190"/>
                  </a:lnTo>
                  <a:lnTo>
                    <a:pt x="2659"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2"/>
            <p:cNvSpPr/>
            <p:nvPr/>
          </p:nvSpPr>
          <p:spPr>
            <a:xfrm>
              <a:off x="908708" y="1424143"/>
              <a:ext cx="173925" cy="203600"/>
            </a:xfrm>
            <a:custGeom>
              <a:avLst/>
              <a:gdLst/>
              <a:ahLst/>
              <a:cxnLst/>
              <a:rect l="l" t="t" r="r" b="b"/>
              <a:pathLst>
                <a:path w="4425" h="5180" extrusionOk="0">
                  <a:moveTo>
                    <a:pt x="2213" y="1"/>
                  </a:moveTo>
                  <a:lnTo>
                    <a:pt x="0" y="190"/>
                  </a:lnTo>
                  <a:lnTo>
                    <a:pt x="0" y="3508"/>
                  </a:lnTo>
                  <a:lnTo>
                    <a:pt x="1742" y="4990"/>
                  </a:lnTo>
                  <a:lnTo>
                    <a:pt x="3037" y="5179"/>
                  </a:lnTo>
                  <a:lnTo>
                    <a:pt x="4236" y="4990"/>
                  </a:lnTo>
                  <a:lnTo>
                    <a:pt x="4424" y="2447"/>
                  </a:lnTo>
                  <a:lnTo>
                    <a:pt x="4237" y="190"/>
                  </a:lnTo>
                  <a:lnTo>
                    <a:pt x="2213" y="1"/>
                  </a:ln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2"/>
            <p:cNvSpPr/>
            <p:nvPr/>
          </p:nvSpPr>
          <p:spPr>
            <a:xfrm>
              <a:off x="764223" y="1453582"/>
              <a:ext cx="122396" cy="22207"/>
            </a:xfrm>
            <a:custGeom>
              <a:avLst/>
              <a:gdLst/>
              <a:ahLst/>
              <a:cxnLst/>
              <a:rect l="l" t="t" r="r" b="b"/>
              <a:pathLst>
                <a:path w="3114" h="565" extrusionOk="0">
                  <a:moveTo>
                    <a:pt x="0" y="1"/>
                  </a:moveTo>
                  <a:lnTo>
                    <a:pt x="0" y="564"/>
                  </a:lnTo>
                  <a:lnTo>
                    <a:pt x="3114" y="564"/>
                  </a:lnTo>
                  <a:lnTo>
                    <a:pt x="3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2"/>
            <p:cNvSpPr/>
            <p:nvPr/>
          </p:nvSpPr>
          <p:spPr>
            <a:xfrm>
              <a:off x="919753" y="1453582"/>
              <a:ext cx="133519" cy="22207"/>
            </a:xfrm>
            <a:custGeom>
              <a:avLst/>
              <a:gdLst/>
              <a:ahLst/>
              <a:cxnLst/>
              <a:rect l="l" t="t" r="r" b="b"/>
              <a:pathLst>
                <a:path w="3397" h="565" extrusionOk="0">
                  <a:moveTo>
                    <a:pt x="1" y="1"/>
                  </a:moveTo>
                  <a:lnTo>
                    <a:pt x="1" y="564"/>
                  </a:lnTo>
                  <a:lnTo>
                    <a:pt x="3396" y="564"/>
                  </a:lnTo>
                  <a:lnTo>
                    <a:pt x="33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2"/>
            <p:cNvSpPr/>
            <p:nvPr/>
          </p:nvSpPr>
          <p:spPr>
            <a:xfrm>
              <a:off x="764223" y="1542844"/>
              <a:ext cx="77431" cy="22129"/>
            </a:xfrm>
            <a:custGeom>
              <a:avLst/>
              <a:gdLst/>
              <a:ahLst/>
              <a:cxnLst/>
              <a:rect l="l" t="t" r="r" b="b"/>
              <a:pathLst>
                <a:path w="1970" h="563" extrusionOk="0">
                  <a:moveTo>
                    <a:pt x="0" y="0"/>
                  </a:moveTo>
                  <a:lnTo>
                    <a:pt x="0" y="563"/>
                  </a:lnTo>
                  <a:lnTo>
                    <a:pt x="1969" y="563"/>
                  </a:lnTo>
                  <a:lnTo>
                    <a:pt x="19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2"/>
            <p:cNvSpPr/>
            <p:nvPr/>
          </p:nvSpPr>
          <p:spPr>
            <a:xfrm>
              <a:off x="975801" y="1542844"/>
              <a:ext cx="77470" cy="22129"/>
            </a:xfrm>
            <a:custGeom>
              <a:avLst/>
              <a:gdLst/>
              <a:ahLst/>
              <a:cxnLst/>
              <a:rect l="l" t="t" r="r" b="b"/>
              <a:pathLst>
                <a:path w="1971" h="563" extrusionOk="0">
                  <a:moveTo>
                    <a:pt x="0" y="0"/>
                  </a:moveTo>
                  <a:lnTo>
                    <a:pt x="0" y="563"/>
                  </a:lnTo>
                  <a:lnTo>
                    <a:pt x="1970" y="563"/>
                  </a:lnTo>
                  <a:lnTo>
                    <a:pt x="1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2"/>
            <p:cNvSpPr/>
            <p:nvPr/>
          </p:nvSpPr>
          <p:spPr>
            <a:xfrm>
              <a:off x="720004" y="1409364"/>
              <a:ext cx="195424" cy="232961"/>
            </a:xfrm>
            <a:custGeom>
              <a:avLst/>
              <a:gdLst/>
              <a:ahLst/>
              <a:cxnLst/>
              <a:rect l="l" t="t" r="r" b="b"/>
              <a:pathLst>
                <a:path w="4972" h="5927" extrusionOk="0">
                  <a:moveTo>
                    <a:pt x="1" y="0"/>
                  </a:moveTo>
                  <a:lnTo>
                    <a:pt x="1" y="5926"/>
                  </a:lnTo>
                  <a:lnTo>
                    <a:pt x="3048" y="5926"/>
                  </a:lnTo>
                  <a:lnTo>
                    <a:pt x="3208" y="5646"/>
                  </a:lnTo>
                  <a:lnTo>
                    <a:pt x="3047" y="5365"/>
                  </a:lnTo>
                  <a:lnTo>
                    <a:pt x="563" y="5365"/>
                  </a:lnTo>
                  <a:lnTo>
                    <a:pt x="563" y="563"/>
                  </a:lnTo>
                  <a:lnTo>
                    <a:pt x="4783" y="563"/>
                  </a:lnTo>
                  <a:lnTo>
                    <a:pt x="4971" y="319"/>
                  </a:lnTo>
                  <a:lnTo>
                    <a:pt x="4783" y="0"/>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2"/>
            <p:cNvSpPr/>
            <p:nvPr/>
          </p:nvSpPr>
          <p:spPr>
            <a:xfrm>
              <a:off x="908747" y="1409364"/>
              <a:ext cx="188703" cy="232961"/>
            </a:xfrm>
            <a:custGeom>
              <a:avLst/>
              <a:gdLst/>
              <a:ahLst/>
              <a:cxnLst/>
              <a:rect l="l" t="t" r="r" b="b"/>
              <a:pathLst>
                <a:path w="4801" h="5927" extrusionOk="0">
                  <a:moveTo>
                    <a:pt x="0" y="0"/>
                  </a:moveTo>
                  <a:lnTo>
                    <a:pt x="0" y="563"/>
                  </a:lnTo>
                  <a:lnTo>
                    <a:pt x="4238" y="563"/>
                  </a:lnTo>
                  <a:lnTo>
                    <a:pt x="4238" y="5365"/>
                  </a:lnTo>
                  <a:lnTo>
                    <a:pt x="1754" y="5365"/>
                  </a:lnTo>
                  <a:lnTo>
                    <a:pt x="1566" y="5646"/>
                  </a:lnTo>
                  <a:lnTo>
                    <a:pt x="1754" y="5926"/>
                  </a:lnTo>
                  <a:lnTo>
                    <a:pt x="4801" y="5926"/>
                  </a:lnTo>
                  <a:lnTo>
                    <a:pt x="4801"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2"/>
            <p:cNvSpPr/>
            <p:nvPr/>
          </p:nvSpPr>
          <p:spPr>
            <a:xfrm>
              <a:off x="819250" y="1561985"/>
              <a:ext cx="96965" cy="138825"/>
            </a:xfrm>
            <a:custGeom>
              <a:avLst/>
              <a:gdLst/>
              <a:ahLst/>
              <a:cxnLst/>
              <a:rect l="l" t="t" r="r" b="b"/>
              <a:pathLst>
                <a:path w="2467" h="3532" extrusionOk="0">
                  <a:moveTo>
                    <a:pt x="2277" y="1"/>
                  </a:moveTo>
                  <a:cubicBezTo>
                    <a:pt x="816" y="1"/>
                    <a:pt x="0" y="1677"/>
                    <a:pt x="864" y="2826"/>
                  </a:cubicBezTo>
                  <a:cubicBezTo>
                    <a:pt x="1201" y="3275"/>
                    <a:pt x="1717" y="3531"/>
                    <a:pt x="2277" y="3531"/>
                  </a:cubicBezTo>
                  <a:lnTo>
                    <a:pt x="2466" y="1804"/>
                  </a:lnTo>
                  <a:lnTo>
                    <a:pt x="2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2"/>
            <p:cNvSpPr/>
            <p:nvPr/>
          </p:nvSpPr>
          <p:spPr>
            <a:xfrm>
              <a:off x="908747" y="1561985"/>
              <a:ext cx="69452" cy="138825"/>
            </a:xfrm>
            <a:custGeom>
              <a:avLst/>
              <a:gdLst/>
              <a:ahLst/>
              <a:cxnLst/>
              <a:rect l="l" t="t" r="r" b="b"/>
              <a:pathLst>
                <a:path w="1767" h="3532" extrusionOk="0">
                  <a:moveTo>
                    <a:pt x="0" y="1"/>
                  </a:moveTo>
                  <a:lnTo>
                    <a:pt x="0" y="3531"/>
                  </a:lnTo>
                  <a:cubicBezTo>
                    <a:pt x="560" y="3531"/>
                    <a:pt x="1074" y="3275"/>
                    <a:pt x="1413" y="2826"/>
                  </a:cubicBezTo>
                  <a:cubicBezTo>
                    <a:pt x="1643" y="2518"/>
                    <a:pt x="1766" y="2152"/>
                    <a:pt x="1766" y="1767"/>
                  </a:cubicBezTo>
                  <a:cubicBezTo>
                    <a:pt x="1764" y="793"/>
                    <a:pt x="973"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2"/>
            <p:cNvSpPr/>
            <p:nvPr/>
          </p:nvSpPr>
          <p:spPr>
            <a:xfrm>
              <a:off x="853327" y="1588359"/>
              <a:ext cx="62849" cy="85999"/>
            </a:xfrm>
            <a:custGeom>
              <a:avLst/>
              <a:gdLst/>
              <a:ahLst/>
              <a:cxnLst/>
              <a:rect l="l" t="t" r="r" b="b"/>
              <a:pathLst>
                <a:path w="1599" h="2188" extrusionOk="0">
                  <a:moveTo>
                    <a:pt x="1410" y="1"/>
                  </a:moveTo>
                  <a:cubicBezTo>
                    <a:pt x="505" y="3"/>
                    <a:pt x="1" y="1040"/>
                    <a:pt x="536" y="1751"/>
                  </a:cubicBezTo>
                  <a:cubicBezTo>
                    <a:pt x="743" y="2030"/>
                    <a:pt x="1063" y="2188"/>
                    <a:pt x="1410" y="2188"/>
                  </a:cubicBezTo>
                  <a:lnTo>
                    <a:pt x="1598" y="1095"/>
                  </a:lnTo>
                  <a:lnTo>
                    <a:pt x="1410"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2"/>
            <p:cNvSpPr/>
            <p:nvPr/>
          </p:nvSpPr>
          <p:spPr>
            <a:xfrm>
              <a:off x="908747" y="1588437"/>
              <a:ext cx="43000" cy="85921"/>
            </a:xfrm>
            <a:custGeom>
              <a:avLst/>
              <a:gdLst/>
              <a:ahLst/>
              <a:cxnLst/>
              <a:rect l="l" t="t" r="r" b="b"/>
              <a:pathLst>
                <a:path w="1094" h="2186" extrusionOk="0">
                  <a:moveTo>
                    <a:pt x="0" y="1"/>
                  </a:moveTo>
                  <a:lnTo>
                    <a:pt x="0" y="2186"/>
                  </a:lnTo>
                  <a:cubicBezTo>
                    <a:pt x="347" y="2186"/>
                    <a:pt x="666" y="2026"/>
                    <a:pt x="875" y="1749"/>
                  </a:cubicBezTo>
                  <a:cubicBezTo>
                    <a:pt x="1017" y="1559"/>
                    <a:pt x="1093" y="1332"/>
                    <a:pt x="1093" y="1094"/>
                  </a:cubicBezTo>
                  <a:cubicBezTo>
                    <a:pt x="1092" y="492"/>
                    <a:pt x="603" y="1"/>
                    <a:pt x="0" y="1"/>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2"/>
            <p:cNvSpPr/>
            <p:nvPr/>
          </p:nvSpPr>
          <p:spPr>
            <a:xfrm>
              <a:off x="897702" y="1620275"/>
              <a:ext cx="18395" cy="22129"/>
            </a:xfrm>
            <a:custGeom>
              <a:avLst/>
              <a:gdLst/>
              <a:ahLst/>
              <a:cxnLst/>
              <a:rect l="l" t="t" r="r" b="b"/>
              <a:pathLst>
                <a:path w="468" h="563" extrusionOk="0">
                  <a:moveTo>
                    <a:pt x="1" y="0"/>
                  </a:moveTo>
                  <a:lnTo>
                    <a:pt x="1" y="563"/>
                  </a:lnTo>
                  <a:lnTo>
                    <a:pt x="281" y="563"/>
                  </a:lnTo>
                  <a:lnTo>
                    <a:pt x="468" y="281"/>
                  </a:lnTo>
                  <a:lnTo>
                    <a:pt x="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2"/>
            <p:cNvSpPr/>
            <p:nvPr/>
          </p:nvSpPr>
          <p:spPr>
            <a:xfrm>
              <a:off x="908747" y="1620235"/>
              <a:ext cx="11045" cy="22168"/>
            </a:xfrm>
            <a:custGeom>
              <a:avLst/>
              <a:gdLst/>
              <a:ahLst/>
              <a:cxnLst/>
              <a:rect l="l" t="t" r="r" b="b"/>
              <a:pathLst>
                <a:path w="281" h="564" extrusionOk="0">
                  <a:moveTo>
                    <a:pt x="0" y="0"/>
                  </a:moveTo>
                  <a:lnTo>
                    <a:pt x="0" y="564"/>
                  </a:lnTo>
                  <a:lnTo>
                    <a:pt x="281" y="564"/>
                  </a:lnTo>
                  <a:lnTo>
                    <a:pt x="2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2"/>
            <p:cNvSpPr/>
            <p:nvPr/>
          </p:nvSpPr>
          <p:spPr>
            <a:xfrm>
              <a:off x="764223" y="1498586"/>
              <a:ext cx="151128" cy="22129"/>
            </a:xfrm>
            <a:custGeom>
              <a:avLst/>
              <a:gdLst/>
              <a:ahLst/>
              <a:cxnLst/>
              <a:rect l="l" t="t" r="r" b="b"/>
              <a:pathLst>
                <a:path w="3845" h="563" extrusionOk="0">
                  <a:moveTo>
                    <a:pt x="0" y="1"/>
                  </a:moveTo>
                  <a:lnTo>
                    <a:pt x="0" y="563"/>
                  </a:lnTo>
                  <a:lnTo>
                    <a:pt x="3657" y="563"/>
                  </a:lnTo>
                  <a:lnTo>
                    <a:pt x="3845" y="282"/>
                  </a:lnTo>
                  <a:lnTo>
                    <a:pt x="3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2"/>
            <p:cNvSpPr/>
            <p:nvPr/>
          </p:nvSpPr>
          <p:spPr>
            <a:xfrm>
              <a:off x="908747" y="1498547"/>
              <a:ext cx="144564" cy="22168"/>
            </a:xfrm>
            <a:custGeom>
              <a:avLst/>
              <a:gdLst/>
              <a:ahLst/>
              <a:cxnLst/>
              <a:rect l="l" t="t" r="r" b="b"/>
              <a:pathLst>
                <a:path w="3678" h="564" extrusionOk="0">
                  <a:moveTo>
                    <a:pt x="0" y="1"/>
                  </a:moveTo>
                  <a:lnTo>
                    <a:pt x="0" y="564"/>
                  </a:lnTo>
                  <a:lnTo>
                    <a:pt x="3677" y="564"/>
                  </a:lnTo>
                  <a:lnTo>
                    <a:pt x="36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52"/>
          <p:cNvGrpSpPr/>
          <p:nvPr/>
        </p:nvGrpSpPr>
        <p:grpSpPr>
          <a:xfrm>
            <a:off x="739185" y="3209336"/>
            <a:ext cx="339084" cy="377446"/>
            <a:chOff x="739185" y="3209336"/>
            <a:chExt cx="339084" cy="377446"/>
          </a:xfrm>
        </p:grpSpPr>
        <p:sp>
          <p:nvSpPr>
            <p:cNvPr id="1631" name="Google Shape;1631;p52"/>
            <p:cNvSpPr/>
            <p:nvPr/>
          </p:nvSpPr>
          <p:spPr>
            <a:xfrm>
              <a:off x="855489" y="3444144"/>
              <a:ext cx="60726" cy="61237"/>
            </a:xfrm>
            <a:custGeom>
              <a:avLst/>
              <a:gdLst/>
              <a:ahLst/>
              <a:cxnLst/>
              <a:rect l="l" t="t" r="r" b="b"/>
              <a:pathLst>
                <a:path w="1545" h="1558" extrusionOk="0">
                  <a:moveTo>
                    <a:pt x="278" y="0"/>
                  </a:moveTo>
                  <a:lnTo>
                    <a:pt x="0" y="1370"/>
                  </a:lnTo>
                  <a:lnTo>
                    <a:pt x="716" y="1558"/>
                  </a:lnTo>
                  <a:lnTo>
                    <a:pt x="1355" y="1370"/>
                  </a:lnTo>
                  <a:lnTo>
                    <a:pt x="1544" y="685"/>
                  </a:lnTo>
                  <a:lnTo>
                    <a:pt x="1355" y="240"/>
                  </a:lnTo>
                  <a:lnTo>
                    <a:pt x="2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2"/>
            <p:cNvSpPr/>
            <p:nvPr/>
          </p:nvSpPr>
          <p:spPr>
            <a:xfrm>
              <a:off x="831238" y="3498307"/>
              <a:ext cx="85174" cy="51883"/>
            </a:xfrm>
            <a:custGeom>
              <a:avLst/>
              <a:gdLst/>
              <a:ahLst/>
              <a:cxnLst/>
              <a:rect l="l" t="t" r="r" b="b"/>
              <a:pathLst>
                <a:path w="2167" h="1320" extrusionOk="0">
                  <a:moveTo>
                    <a:pt x="0" y="0"/>
                  </a:moveTo>
                  <a:lnTo>
                    <a:pt x="0" y="1131"/>
                  </a:lnTo>
                  <a:lnTo>
                    <a:pt x="1083" y="1319"/>
                  </a:lnTo>
                  <a:lnTo>
                    <a:pt x="1977" y="1131"/>
                  </a:lnTo>
                  <a:lnTo>
                    <a:pt x="2166" y="565"/>
                  </a:lnTo>
                  <a:lnTo>
                    <a:pt x="1977"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2"/>
            <p:cNvSpPr/>
            <p:nvPr/>
          </p:nvSpPr>
          <p:spPr>
            <a:xfrm>
              <a:off x="908708" y="3444144"/>
              <a:ext cx="53298" cy="61276"/>
            </a:xfrm>
            <a:custGeom>
              <a:avLst/>
              <a:gdLst/>
              <a:ahLst/>
              <a:cxnLst/>
              <a:rect l="l" t="t" r="r" b="b"/>
              <a:pathLst>
                <a:path w="1356" h="1559" extrusionOk="0">
                  <a:moveTo>
                    <a:pt x="1077" y="0"/>
                  </a:moveTo>
                  <a:lnTo>
                    <a:pt x="0" y="240"/>
                  </a:lnTo>
                  <a:lnTo>
                    <a:pt x="0" y="1370"/>
                  </a:lnTo>
                  <a:lnTo>
                    <a:pt x="678" y="1559"/>
                  </a:lnTo>
                  <a:lnTo>
                    <a:pt x="1356" y="1370"/>
                  </a:lnTo>
                  <a:lnTo>
                    <a:pt x="1077"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2"/>
            <p:cNvSpPr/>
            <p:nvPr/>
          </p:nvSpPr>
          <p:spPr>
            <a:xfrm>
              <a:off x="739185" y="3231504"/>
              <a:ext cx="76881" cy="128567"/>
            </a:xfrm>
            <a:custGeom>
              <a:avLst/>
              <a:gdLst/>
              <a:ahLst/>
              <a:cxnLst/>
              <a:rect l="l" t="t" r="r" b="b"/>
              <a:pathLst>
                <a:path w="1956" h="3271" extrusionOk="0">
                  <a:moveTo>
                    <a:pt x="0" y="1"/>
                  </a:moveTo>
                  <a:lnTo>
                    <a:pt x="682" y="2727"/>
                  </a:lnTo>
                  <a:lnTo>
                    <a:pt x="1767" y="3271"/>
                  </a:lnTo>
                  <a:lnTo>
                    <a:pt x="1955" y="2989"/>
                  </a:lnTo>
                  <a:lnTo>
                    <a:pt x="1767" y="2641"/>
                  </a:lnTo>
                  <a:lnTo>
                    <a:pt x="1166" y="2338"/>
                  </a:lnTo>
                  <a:lnTo>
                    <a:pt x="722" y="562"/>
                  </a:lnTo>
                  <a:lnTo>
                    <a:pt x="1767" y="562"/>
                  </a:lnTo>
                  <a:lnTo>
                    <a:pt x="1955" y="282"/>
                  </a:lnTo>
                  <a:lnTo>
                    <a:pt x="1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2"/>
            <p:cNvSpPr/>
            <p:nvPr/>
          </p:nvSpPr>
          <p:spPr>
            <a:xfrm>
              <a:off x="1001350" y="3231465"/>
              <a:ext cx="76920" cy="128449"/>
            </a:xfrm>
            <a:custGeom>
              <a:avLst/>
              <a:gdLst/>
              <a:ahLst/>
              <a:cxnLst/>
              <a:rect l="l" t="t" r="r" b="b"/>
              <a:pathLst>
                <a:path w="1957" h="3268" extrusionOk="0">
                  <a:moveTo>
                    <a:pt x="189" y="1"/>
                  </a:moveTo>
                  <a:lnTo>
                    <a:pt x="2" y="282"/>
                  </a:lnTo>
                  <a:lnTo>
                    <a:pt x="189" y="562"/>
                  </a:lnTo>
                  <a:lnTo>
                    <a:pt x="1235" y="562"/>
                  </a:lnTo>
                  <a:lnTo>
                    <a:pt x="790" y="2337"/>
                  </a:lnTo>
                  <a:lnTo>
                    <a:pt x="188" y="2638"/>
                  </a:lnTo>
                  <a:lnTo>
                    <a:pt x="0" y="2986"/>
                  </a:lnTo>
                  <a:lnTo>
                    <a:pt x="188" y="3267"/>
                  </a:lnTo>
                  <a:lnTo>
                    <a:pt x="1274" y="2724"/>
                  </a:lnTo>
                  <a:lnTo>
                    <a:pt x="1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2"/>
            <p:cNvSpPr/>
            <p:nvPr/>
          </p:nvSpPr>
          <p:spPr>
            <a:xfrm>
              <a:off x="809070" y="3253751"/>
              <a:ext cx="107421" cy="199866"/>
            </a:xfrm>
            <a:custGeom>
              <a:avLst/>
              <a:gdLst/>
              <a:ahLst/>
              <a:cxnLst/>
              <a:rect l="l" t="t" r="r" b="b"/>
              <a:pathLst>
                <a:path w="2733" h="5085" extrusionOk="0">
                  <a:moveTo>
                    <a:pt x="1132" y="0"/>
                  </a:moveTo>
                  <a:lnTo>
                    <a:pt x="1" y="565"/>
                  </a:lnTo>
                  <a:lnTo>
                    <a:pt x="1" y="2542"/>
                  </a:lnTo>
                  <a:cubicBezTo>
                    <a:pt x="1" y="3950"/>
                    <a:pt x="1142" y="5085"/>
                    <a:pt x="2544" y="5085"/>
                  </a:cubicBezTo>
                  <a:lnTo>
                    <a:pt x="2732" y="2464"/>
                  </a:lnTo>
                  <a:lnTo>
                    <a:pt x="2544" y="566"/>
                  </a:lnTo>
                  <a:lnTo>
                    <a:pt x="1132"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2"/>
            <p:cNvSpPr/>
            <p:nvPr/>
          </p:nvSpPr>
          <p:spPr>
            <a:xfrm>
              <a:off x="908629" y="3257092"/>
              <a:ext cx="100306" cy="196839"/>
            </a:xfrm>
            <a:custGeom>
              <a:avLst/>
              <a:gdLst/>
              <a:ahLst/>
              <a:cxnLst/>
              <a:rect l="l" t="t" r="r" b="b"/>
              <a:pathLst>
                <a:path w="2552" h="5008" extrusionOk="0">
                  <a:moveTo>
                    <a:pt x="1276" y="1"/>
                  </a:moveTo>
                  <a:lnTo>
                    <a:pt x="0" y="474"/>
                  </a:lnTo>
                  <a:lnTo>
                    <a:pt x="0" y="5007"/>
                  </a:lnTo>
                  <a:cubicBezTo>
                    <a:pt x="1406" y="5007"/>
                    <a:pt x="2551" y="3868"/>
                    <a:pt x="2551" y="2457"/>
                  </a:cubicBezTo>
                  <a:lnTo>
                    <a:pt x="2551" y="474"/>
                  </a:lnTo>
                  <a:lnTo>
                    <a:pt x="12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2"/>
            <p:cNvSpPr/>
            <p:nvPr/>
          </p:nvSpPr>
          <p:spPr>
            <a:xfrm>
              <a:off x="809070" y="3209336"/>
              <a:ext cx="106949" cy="66386"/>
            </a:xfrm>
            <a:custGeom>
              <a:avLst/>
              <a:gdLst/>
              <a:ahLst/>
              <a:cxnLst/>
              <a:rect l="l" t="t" r="r" b="b"/>
              <a:pathLst>
                <a:path w="2721" h="1689" extrusionOk="0">
                  <a:moveTo>
                    <a:pt x="1" y="0"/>
                  </a:moveTo>
                  <a:lnTo>
                    <a:pt x="1" y="1689"/>
                  </a:lnTo>
                  <a:lnTo>
                    <a:pt x="2533" y="1689"/>
                  </a:lnTo>
                  <a:lnTo>
                    <a:pt x="2721" y="845"/>
                  </a:lnTo>
                  <a:lnTo>
                    <a:pt x="2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2"/>
            <p:cNvSpPr/>
            <p:nvPr/>
          </p:nvSpPr>
          <p:spPr>
            <a:xfrm>
              <a:off x="908629" y="3209336"/>
              <a:ext cx="100306" cy="66386"/>
            </a:xfrm>
            <a:custGeom>
              <a:avLst/>
              <a:gdLst/>
              <a:ahLst/>
              <a:cxnLst/>
              <a:rect l="l" t="t" r="r" b="b"/>
              <a:pathLst>
                <a:path w="2552" h="1689" extrusionOk="0">
                  <a:moveTo>
                    <a:pt x="0" y="0"/>
                  </a:moveTo>
                  <a:lnTo>
                    <a:pt x="0" y="1689"/>
                  </a:lnTo>
                  <a:lnTo>
                    <a:pt x="2551" y="1689"/>
                  </a:lnTo>
                  <a:lnTo>
                    <a:pt x="2551" y="0"/>
                  </a:lnTo>
                  <a:close/>
                </a:path>
              </a:pathLst>
            </a:custGeom>
            <a:solidFill>
              <a:srgbClr val="FAA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2"/>
            <p:cNvSpPr/>
            <p:nvPr/>
          </p:nvSpPr>
          <p:spPr>
            <a:xfrm>
              <a:off x="875377" y="3309250"/>
              <a:ext cx="38951" cy="66622"/>
            </a:xfrm>
            <a:custGeom>
              <a:avLst/>
              <a:gdLst/>
              <a:ahLst/>
              <a:cxnLst/>
              <a:rect l="l" t="t" r="r" b="b"/>
              <a:pathLst>
                <a:path w="991" h="1695" extrusionOk="0">
                  <a:moveTo>
                    <a:pt x="849" y="0"/>
                  </a:moveTo>
                  <a:cubicBezTo>
                    <a:pt x="381" y="0"/>
                    <a:pt x="1" y="381"/>
                    <a:pt x="1" y="847"/>
                  </a:cubicBezTo>
                  <a:cubicBezTo>
                    <a:pt x="1" y="1314"/>
                    <a:pt x="381" y="1695"/>
                    <a:pt x="847" y="1695"/>
                  </a:cubicBezTo>
                  <a:cubicBezTo>
                    <a:pt x="848" y="1695"/>
                    <a:pt x="849" y="1695"/>
                    <a:pt x="849" y="1695"/>
                  </a:cubicBezTo>
                  <a:lnTo>
                    <a:pt x="991" y="847"/>
                  </a:lnTo>
                  <a:lnTo>
                    <a:pt x="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2"/>
            <p:cNvSpPr/>
            <p:nvPr/>
          </p:nvSpPr>
          <p:spPr>
            <a:xfrm>
              <a:off x="908629" y="3309250"/>
              <a:ext cx="33370" cy="66622"/>
            </a:xfrm>
            <a:custGeom>
              <a:avLst/>
              <a:gdLst/>
              <a:ahLst/>
              <a:cxnLst/>
              <a:rect l="l" t="t" r="r" b="b"/>
              <a:pathLst>
                <a:path w="849" h="1695" extrusionOk="0">
                  <a:moveTo>
                    <a:pt x="0" y="0"/>
                  </a:moveTo>
                  <a:lnTo>
                    <a:pt x="0" y="1695"/>
                  </a:lnTo>
                  <a:cubicBezTo>
                    <a:pt x="1" y="1695"/>
                    <a:pt x="1" y="1695"/>
                    <a:pt x="2" y="1695"/>
                  </a:cubicBezTo>
                  <a:cubicBezTo>
                    <a:pt x="470" y="1695"/>
                    <a:pt x="848" y="1314"/>
                    <a:pt x="848" y="847"/>
                  </a:cubicBezTo>
                  <a:cubicBezTo>
                    <a:pt x="848" y="381"/>
                    <a:pt x="468"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2"/>
            <p:cNvSpPr/>
            <p:nvPr/>
          </p:nvSpPr>
          <p:spPr>
            <a:xfrm>
              <a:off x="908629" y="3498307"/>
              <a:ext cx="77470" cy="51883"/>
            </a:xfrm>
            <a:custGeom>
              <a:avLst/>
              <a:gdLst/>
              <a:ahLst/>
              <a:cxnLst/>
              <a:rect l="l" t="t" r="r" b="b"/>
              <a:pathLst>
                <a:path w="1971" h="1320" extrusionOk="0">
                  <a:moveTo>
                    <a:pt x="0" y="0"/>
                  </a:moveTo>
                  <a:lnTo>
                    <a:pt x="0" y="1131"/>
                  </a:lnTo>
                  <a:lnTo>
                    <a:pt x="985" y="1319"/>
                  </a:lnTo>
                  <a:lnTo>
                    <a:pt x="1971" y="1131"/>
                  </a:lnTo>
                  <a:lnTo>
                    <a:pt x="1969" y="1131"/>
                  </a:lnTo>
                  <a:lnTo>
                    <a:pt x="19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2"/>
            <p:cNvSpPr/>
            <p:nvPr/>
          </p:nvSpPr>
          <p:spPr>
            <a:xfrm>
              <a:off x="797986" y="3542446"/>
              <a:ext cx="117915" cy="44336"/>
            </a:xfrm>
            <a:custGeom>
              <a:avLst/>
              <a:gdLst/>
              <a:ahLst/>
              <a:cxnLst/>
              <a:rect l="l" t="t" r="r" b="b"/>
              <a:pathLst>
                <a:path w="3000" h="1128" extrusionOk="0">
                  <a:moveTo>
                    <a:pt x="281" y="1"/>
                  </a:moveTo>
                  <a:lnTo>
                    <a:pt x="281" y="3"/>
                  </a:lnTo>
                  <a:lnTo>
                    <a:pt x="0" y="1128"/>
                  </a:lnTo>
                  <a:lnTo>
                    <a:pt x="2813" y="1128"/>
                  </a:lnTo>
                  <a:lnTo>
                    <a:pt x="3000" y="564"/>
                  </a:lnTo>
                  <a:lnTo>
                    <a:pt x="2813"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2"/>
            <p:cNvSpPr/>
            <p:nvPr/>
          </p:nvSpPr>
          <p:spPr>
            <a:xfrm>
              <a:off x="908629" y="3542564"/>
              <a:ext cx="110604" cy="44218"/>
            </a:xfrm>
            <a:custGeom>
              <a:avLst/>
              <a:gdLst/>
              <a:ahLst/>
              <a:cxnLst/>
              <a:rect l="l" t="t" r="r" b="b"/>
              <a:pathLst>
                <a:path w="2814" h="1125" extrusionOk="0">
                  <a:moveTo>
                    <a:pt x="0" y="0"/>
                  </a:moveTo>
                  <a:lnTo>
                    <a:pt x="0" y="1125"/>
                  </a:lnTo>
                  <a:lnTo>
                    <a:pt x="2814" y="1125"/>
                  </a:lnTo>
                  <a:lnTo>
                    <a:pt x="2532" y="0"/>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53"/>
          <p:cNvSpPr txBox="1">
            <a:spLocks noGrp="1"/>
          </p:cNvSpPr>
          <p:nvPr>
            <p:ph type="title"/>
          </p:nvPr>
        </p:nvSpPr>
        <p:spPr>
          <a:xfrm>
            <a:off x="720000" y="982625"/>
            <a:ext cx="2619300" cy="115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Alternative</a:t>
            </a:r>
            <a:r>
              <a:rPr lang="en"/>
              <a:t> resources</a:t>
            </a:r>
            <a:endParaRPr/>
          </a:p>
        </p:txBody>
      </p:sp>
      <p:sp>
        <p:nvSpPr>
          <p:cNvPr id="1650" name="Google Shape;1650;p53"/>
          <p:cNvSpPr txBox="1">
            <a:spLocks noGrp="1"/>
          </p:cNvSpPr>
          <p:nvPr>
            <p:ph type="body" idx="1"/>
          </p:nvPr>
        </p:nvSpPr>
        <p:spPr>
          <a:xfrm>
            <a:off x="720000" y="2134625"/>
            <a:ext cx="2619300" cy="18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Here’s an assortment of alternative resources whose style fits the one of this template: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uFill>
                  <a:noFill/>
                </a:uFill>
                <a:hlinkClick r:id="rId3">
                  <a:extLst>
                    <a:ext uri="{A12FA001-AC4F-418D-AE19-62706E023703}">
                      <ahyp:hlinkClr xmlns:ahyp="http://schemas.microsoft.com/office/drawing/2018/hyperlinkcolor" val="tx"/>
                    </a:ext>
                  </a:extLst>
                </a:hlinkClick>
              </a:rPr>
              <a:t>Hand drawn business party illustration I</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uFill>
                  <a:noFill/>
                </a:uFill>
                <a:hlinkClick r:id="rId4">
                  <a:extLst>
                    <a:ext uri="{A12FA001-AC4F-418D-AE19-62706E023703}">
                      <ahyp:hlinkClr xmlns:ahyp="http://schemas.microsoft.com/office/drawing/2018/hyperlinkcolor" val="tx"/>
                    </a:ext>
                  </a:extLst>
                </a:hlinkClick>
              </a:rPr>
              <a:t>Hand drawn trade show illustration II</a:t>
            </a:r>
            <a:endParaRPr>
              <a:solidFill>
                <a:schemeClr val="dk1"/>
              </a:solidFill>
            </a:endParaRPr>
          </a:p>
        </p:txBody>
      </p:sp>
      <p:grpSp>
        <p:nvGrpSpPr>
          <p:cNvPr id="1651" name="Google Shape;1651;p53"/>
          <p:cNvGrpSpPr/>
          <p:nvPr/>
        </p:nvGrpSpPr>
        <p:grpSpPr>
          <a:xfrm>
            <a:off x="6853137" y="803144"/>
            <a:ext cx="1570861" cy="3444646"/>
            <a:chOff x="5182375" y="4300025"/>
            <a:chExt cx="340050" cy="745675"/>
          </a:xfrm>
        </p:grpSpPr>
        <p:sp>
          <p:nvSpPr>
            <p:cNvPr id="1652" name="Google Shape;1652;p53"/>
            <p:cNvSpPr/>
            <p:nvPr/>
          </p:nvSpPr>
          <p:spPr>
            <a:xfrm>
              <a:off x="5189575" y="5000875"/>
              <a:ext cx="332850" cy="44825"/>
            </a:xfrm>
            <a:custGeom>
              <a:avLst/>
              <a:gdLst/>
              <a:ahLst/>
              <a:cxnLst/>
              <a:rect l="l" t="t" r="r" b="b"/>
              <a:pathLst>
                <a:path w="13314" h="1793" extrusionOk="0">
                  <a:moveTo>
                    <a:pt x="6657" y="0"/>
                  </a:moveTo>
                  <a:cubicBezTo>
                    <a:pt x="4891" y="0"/>
                    <a:pt x="3198" y="95"/>
                    <a:pt x="1950" y="263"/>
                  </a:cubicBezTo>
                  <a:cubicBezTo>
                    <a:pt x="702" y="431"/>
                    <a:pt x="0" y="659"/>
                    <a:pt x="0" y="897"/>
                  </a:cubicBezTo>
                  <a:cubicBezTo>
                    <a:pt x="0" y="1135"/>
                    <a:pt x="702" y="1363"/>
                    <a:pt x="1950" y="1531"/>
                  </a:cubicBezTo>
                  <a:cubicBezTo>
                    <a:pt x="3198" y="1698"/>
                    <a:pt x="4891" y="1793"/>
                    <a:pt x="6657" y="1793"/>
                  </a:cubicBezTo>
                  <a:cubicBezTo>
                    <a:pt x="8422" y="1793"/>
                    <a:pt x="10115" y="1698"/>
                    <a:pt x="11363" y="1531"/>
                  </a:cubicBezTo>
                  <a:cubicBezTo>
                    <a:pt x="12612" y="1363"/>
                    <a:pt x="13313" y="1135"/>
                    <a:pt x="13313" y="897"/>
                  </a:cubicBezTo>
                  <a:cubicBezTo>
                    <a:pt x="13313" y="659"/>
                    <a:pt x="12612" y="431"/>
                    <a:pt x="11363" y="263"/>
                  </a:cubicBezTo>
                  <a:cubicBezTo>
                    <a:pt x="10115" y="95"/>
                    <a:pt x="8422" y="0"/>
                    <a:pt x="6657" y="0"/>
                  </a:cubicBezTo>
                  <a:close/>
                </a:path>
              </a:pathLst>
            </a:custGeom>
            <a:solidFill>
              <a:srgbClr val="C1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3"/>
            <p:cNvSpPr/>
            <p:nvPr/>
          </p:nvSpPr>
          <p:spPr>
            <a:xfrm>
              <a:off x="5182375" y="4762550"/>
              <a:ext cx="73150" cy="72075"/>
            </a:xfrm>
            <a:custGeom>
              <a:avLst/>
              <a:gdLst/>
              <a:ahLst/>
              <a:cxnLst/>
              <a:rect l="l" t="t" r="r" b="b"/>
              <a:pathLst>
                <a:path w="2926" h="2883" extrusionOk="0">
                  <a:moveTo>
                    <a:pt x="2249" y="1"/>
                  </a:moveTo>
                  <a:cubicBezTo>
                    <a:pt x="1908" y="1"/>
                    <a:pt x="0" y="2503"/>
                    <a:pt x="324" y="2827"/>
                  </a:cubicBezTo>
                  <a:cubicBezTo>
                    <a:pt x="362" y="2865"/>
                    <a:pt x="426" y="2882"/>
                    <a:pt x="509" y="2882"/>
                  </a:cubicBezTo>
                  <a:cubicBezTo>
                    <a:pt x="686" y="2882"/>
                    <a:pt x="950" y="2806"/>
                    <a:pt x="1240" y="2695"/>
                  </a:cubicBezTo>
                  <a:cubicBezTo>
                    <a:pt x="1983" y="2411"/>
                    <a:pt x="2886" y="1907"/>
                    <a:pt x="2886" y="1907"/>
                  </a:cubicBezTo>
                  <a:lnTo>
                    <a:pt x="2926" y="975"/>
                  </a:lnTo>
                  <a:cubicBezTo>
                    <a:pt x="2926" y="975"/>
                    <a:pt x="2879" y="665"/>
                    <a:pt x="2743" y="395"/>
                  </a:cubicBezTo>
                  <a:cubicBezTo>
                    <a:pt x="2637" y="187"/>
                    <a:pt x="2481" y="1"/>
                    <a:pt x="2249" y="1"/>
                  </a:cubicBezTo>
                  <a:close/>
                </a:path>
              </a:pathLst>
            </a:custGeom>
            <a:solidFill>
              <a:srgbClr val="26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3"/>
            <p:cNvSpPr/>
            <p:nvPr/>
          </p:nvSpPr>
          <p:spPr>
            <a:xfrm>
              <a:off x="5213350" y="4772375"/>
              <a:ext cx="42175" cy="57550"/>
            </a:xfrm>
            <a:custGeom>
              <a:avLst/>
              <a:gdLst/>
              <a:ahLst/>
              <a:cxnLst/>
              <a:rect l="l" t="t" r="r" b="b"/>
              <a:pathLst>
                <a:path w="1687" h="2302" extrusionOk="0">
                  <a:moveTo>
                    <a:pt x="1504" y="1"/>
                  </a:moveTo>
                  <a:cubicBezTo>
                    <a:pt x="698" y="496"/>
                    <a:pt x="134" y="1366"/>
                    <a:pt x="1" y="2302"/>
                  </a:cubicBezTo>
                  <a:cubicBezTo>
                    <a:pt x="744" y="2018"/>
                    <a:pt x="1647" y="1514"/>
                    <a:pt x="1647" y="1514"/>
                  </a:cubicBezTo>
                  <a:lnTo>
                    <a:pt x="1687" y="582"/>
                  </a:lnTo>
                  <a:cubicBezTo>
                    <a:pt x="1687" y="582"/>
                    <a:pt x="1640" y="272"/>
                    <a:pt x="1504"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3"/>
            <p:cNvSpPr/>
            <p:nvPr/>
          </p:nvSpPr>
          <p:spPr>
            <a:xfrm>
              <a:off x="5323150" y="4924575"/>
              <a:ext cx="60550" cy="76300"/>
            </a:xfrm>
            <a:custGeom>
              <a:avLst/>
              <a:gdLst/>
              <a:ahLst/>
              <a:cxnLst/>
              <a:rect l="l" t="t" r="r" b="b"/>
              <a:pathLst>
                <a:path w="2422" h="3052" extrusionOk="0">
                  <a:moveTo>
                    <a:pt x="936" y="0"/>
                  </a:moveTo>
                  <a:cubicBezTo>
                    <a:pt x="838" y="0"/>
                    <a:pt x="725" y="6"/>
                    <a:pt x="613" y="26"/>
                  </a:cubicBezTo>
                  <a:cubicBezTo>
                    <a:pt x="382" y="66"/>
                    <a:pt x="160" y="164"/>
                    <a:pt x="94" y="385"/>
                  </a:cubicBezTo>
                  <a:cubicBezTo>
                    <a:pt x="1" y="698"/>
                    <a:pt x="1703" y="3051"/>
                    <a:pt x="2197" y="3051"/>
                  </a:cubicBezTo>
                  <a:cubicBezTo>
                    <a:pt x="2218" y="3051"/>
                    <a:pt x="2236" y="3047"/>
                    <a:pt x="2253" y="3038"/>
                  </a:cubicBezTo>
                  <a:cubicBezTo>
                    <a:pt x="2402" y="2957"/>
                    <a:pt x="2422" y="2577"/>
                    <a:pt x="2388" y="2121"/>
                  </a:cubicBezTo>
                  <a:cubicBezTo>
                    <a:pt x="2328" y="1330"/>
                    <a:pt x="2104" y="320"/>
                    <a:pt x="2104" y="320"/>
                  </a:cubicBezTo>
                  <a:lnTo>
                    <a:pt x="1222" y="17"/>
                  </a:lnTo>
                  <a:cubicBezTo>
                    <a:pt x="1222" y="17"/>
                    <a:pt x="1100" y="0"/>
                    <a:pt x="936" y="0"/>
                  </a:cubicBezTo>
                  <a:close/>
                </a:path>
              </a:pathLst>
            </a:custGeom>
            <a:solidFill>
              <a:srgbClr val="26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3"/>
            <p:cNvSpPr/>
            <p:nvPr/>
          </p:nvSpPr>
          <p:spPr>
            <a:xfrm>
              <a:off x="5338475" y="4924575"/>
              <a:ext cx="44400" cy="53050"/>
            </a:xfrm>
            <a:custGeom>
              <a:avLst/>
              <a:gdLst/>
              <a:ahLst/>
              <a:cxnLst/>
              <a:rect l="l" t="t" r="r" b="b"/>
              <a:pathLst>
                <a:path w="1776" h="2122" extrusionOk="0">
                  <a:moveTo>
                    <a:pt x="323" y="0"/>
                  </a:moveTo>
                  <a:cubicBezTo>
                    <a:pt x="225" y="0"/>
                    <a:pt x="112" y="6"/>
                    <a:pt x="0" y="26"/>
                  </a:cubicBezTo>
                  <a:cubicBezTo>
                    <a:pt x="245" y="938"/>
                    <a:pt x="916" y="1729"/>
                    <a:pt x="1775" y="2121"/>
                  </a:cubicBezTo>
                  <a:cubicBezTo>
                    <a:pt x="1715" y="1330"/>
                    <a:pt x="1491" y="320"/>
                    <a:pt x="1491" y="320"/>
                  </a:cubicBezTo>
                  <a:lnTo>
                    <a:pt x="609" y="17"/>
                  </a:lnTo>
                  <a:cubicBezTo>
                    <a:pt x="609" y="17"/>
                    <a:pt x="487" y="0"/>
                    <a:pt x="323"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3"/>
            <p:cNvSpPr/>
            <p:nvPr/>
          </p:nvSpPr>
          <p:spPr>
            <a:xfrm>
              <a:off x="5344150" y="4658100"/>
              <a:ext cx="102150" cy="290925"/>
            </a:xfrm>
            <a:custGeom>
              <a:avLst/>
              <a:gdLst/>
              <a:ahLst/>
              <a:cxnLst/>
              <a:rect l="l" t="t" r="r" b="b"/>
              <a:pathLst>
                <a:path w="4086" h="11637" extrusionOk="0">
                  <a:moveTo>
                    <a:pt x="3302" y="1"/>
                  </a:moveTo>
                  <a:cubicBezTo>
                    <a:pt x="3302" y="1"/>
                    <a:pt x="3302" y="1"/>
                    <a:pt x="3302" y="1"/>
                  </a:cubicBezTo>
                  <a:lnTo>
                    <a:pt x="3302" y="1"/>
                  </a:lnTo>
                  <a:lnTo>
                    <a:pt x="3302" y="1"/>
                  </a:lnTo>
                  <a:close/>
                  <a:moveTo>
                    <a:pt x="3302" y="1"/>
                  </a:moveTo>
                  <a:lnTo>
                    <a:pt x="3060" y="198"/>
                  </a:lnTo>
                  <a:lnTo>
                    <a:pt x="1038" y="1855"/>
                  </a:lnTo>
                  <a:lnTo>
                    <a:pt x="1525" y="6511"/>
                  </a:lnTo>
                  <a:cubicBezTo>
                    <a:pt x="1425" y="6695"/>
                    <a:pt x="1334" y="6959"/>
                    <a:pt x="1247" y="7251"/>
                  </a:cubicBezTo>
                  <a:cubicBezTo>
                    <a:pt x="1135" y="7628"/>
                    <a:pt x="1033" y="8054"/>
                    <a:pt x="928" y="8429"/>
                  </a:cubicBezTo>
                  <a:cubicBezTo>
                    <a:pt x="852" y="8695"/>
                    <a:pt x="689" y="9119"/>
                    <a:pt x="521" y="9530"/>
                  </a:cubicBezTo>
                  <a:cubicBezTo>
                    <a:pt x="266" y="10148"/>
                    <a:pt x="0" y="10739"/>
                    <a:pt x="0" y="10739"/>
                  </a:cubicBezTo>
                  <a:cubicBezTo>
                    <a:pt x="277" y="11424"/>
                    <a:pt x="1023" y="11636"/>
                    <a:pt x="1023" y="11636"/>
                  </a:cubicBezTo>
                  <a:cubicBezTo>
                    <a:pt x="1023" y="11636"/>
                    <a:pt x="1417" y="11035"/>
                    <a:pt x="1914" y="10241"/>
                  </a:cubicBezTo>
                  <a:cubicBezTo>
                    <a:pt x="2743" y="8925"/>
                    <a:pt x="3859" y="7081"/>
                    <a:pt x="3947" y="6573"/>
                  </a:cubicBezTo>
                  <a:cubicBezTo>
                    <a:pt x="4086" y="5760"/>
                    <a:pt x="3301" y="2"/>
                    <a:pt x="3302" y="1"/>
                  </a:cubicBezTo>
                  <a:close/>
                </a:path>
              </a:pathLst>
            </a:custGeom>
            <a:solidFill>
              <a:srgbClr val="D96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3"/>
            <p:cNvSpPr/>
            <p:nvPr/>
          </p:nvSpPr>
          <p:spPr>
            <a:xfrm>
              <a:off x="5240275" y="4644325"/>
              <a:ext cx="182600" cy="195425"/>
            </a:xfrm>
            <a:custGeom>
              <a:avLst/>
              <a:gdLst/>
              <a:ahLst/>
              <a:cxnLst/>
              <a:rect l="l" t="t" r="r" b="b"/>
              <a:pathLst>
                <a:path w="7304" h="7817" extrusionOk="0">
                  <a:moveTo>
                    <a:pt x="3355" y="1"/>
                  </a:moveTo>
                  <a:cubicBezTo>
                    <a:pt x="3355" y="1"/>
                    <a:pt x="3034" y="851"/>
                    <a:pt x="3088" y="1623"/>
                  </a:cubicBezTo>
                  <a:cubicBezTo>
                    <a:pt x="3143" y="2398"/>
                    <a:pt x="3764" y="5602"/>
                    <a:pt x="3764" y="5602"/>
                  </a:cubicBezTo>
                  <a:cubicBezTo>
                    <a:pt x="3159" y="5544"/>
                    <a:pt x="2502" y="5560"/>
                    <a:pt x="1865" y="5552"/>
                  </a:cubicBezTo>
                  <a:cubicBezTo>
                    <a:pt x="1385" y="5544"/>
                    <a:pt x="914" y="5523"/>
                    <a:pt x="483" y="5445"/>
                  </a:cubicBezTo>
                  <a:cubicBezTo>
                    <a:pt x="483" y="5445"/>
                    <a:pt x="1" y="5980"/>
                    <a:pt x="291" y="6653"/>
                  </a:cubicBezTo>
                  <a:cubicBezTo>
                    <a:pt x="291" y="6653"/>
                    <a:pt x="806" y="6790"/>
                    <a:pt x="1495" y="6969"/>
                  </a:cubicBezTo>
                  <a:cubicBezTo>
                    <a:pt x="2773" y="7305"/>
                    <a:pt x="4649" y="7786"/>
                    <a:pt x="4930" y="7807"/>
                  </a:cubicBezTo>
                  <a:cubicBezTo>
                    <a:pt x="5011" y="7813"/>
                    <a:pt x="5086" y="7816"/>
                    <a:pt x="5155" y="7816"/>
                  </a:cubicBezTo>
                  <a:cubicBezTo>
                    <a:pt x="5247" y="7816"/>
                    <a:pt x="5329" y="7811"/>
                    <a:pt x="5402" y="7800"/>
                  </a:cubicBezTo>
                  <a:cubicBezTo>
                    <a:pt x="5703" y="7761"/>
                    <a:pt x="5854" y="7646"/>
                    <a:pt x="5946" y="7503"/>
                  </a:cubicBezTo>
                  <a:cubicBezTo>
                    <a:pt x="5954" y="7489"/>
                    <a:pt x="5962" y="7477"/>
                    <a:pt x="5968" y="7463"/>
                  </a:cubicBezTo>
                  <a:cubicBezTo>
                    <a:pt x="5975" y="7453"/>
                    <a:pt x="5979" y="7445"/>
                    <a:pt x="5983" y="7435"/>
                  </a:cubicBezTo>
                  <a:cubicBezTo>
                    <a:pt x="5985" y="7431"/>
                    <a:pt x="5987" y="7429"/>
                    <a:pt x="5989" y="7425"/>
                  </a:cubicBezTo>
                  <a:cubicBezTo>
                    <a:pt x="5994" y="7416"/>
                    <a:pt x="5998" y="7406"/>
                    <a:pt x="6000" y="7395"/>
                  </a:cubicBezTo>
                  <a:cubicBezTo>
                    <a:pt x="6001" y="7392"/>
                    <a:pt x="6004" y="7388"/>
                    <a:pt x="6004" y="7385"/>
                  </a:cubicBezTo>
                  <a:cubicBezTo>
                    <a:pt x="6159" y="6796"/>
                    <a:pt x="5841" y="2581"/>
                    <a:pt x="5841" y="2581"/>
                  </a:cubicBezTo>
                  <a:lnTo>
                    <a:pt x="7067" y="1915"/>
                  </a:lnTo>
                  <a:lnTo>
                    <a:pt x="7304" y="766"/>
                  </a:lnTo>
                  <a:lnTo>
                    <a:pt x="7215" y="749"/>
                  </a:lnTo>
                  <a:lnTo>
                    <a:pt x="3355" y="1"/>
                  </a:lnTo>
                  <a:close/>
                </a:path>
              </a:pathLst>
            </a:custGeom>
            <a:solidFill>
              <a:srgbClr val="D96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3"/>
            <p:cNvSpPr/>
            <p:nvPr/>
          </p:nvSpPr>
          <p:spPr>
            <a:xfrm>
              <a:off x="5375475" y="4693625"/>
              <a:ext cx="39175" cy="147350"/>
            </a:xfrm>
            <a:custGeom>
              <a:avLst/>
              <a:gdLst/>
              <a:ahLst/>
              <a:cxnLst/>
              <a:rect l="l" t="t" r="r" b="b"/>
              <a:pathLst>
                <a:path w="1567" h="5894" extrusionOk="0">
                  <a:moveTo>
                    <a:pt x="1510" y="1"/>
                  </a:moveTo>
                  <a:cubicBezTo>
                    <a:pt x="1500" y="1"/>
                    <a:pt x="1489" y="4"/>
                    <a:pt x="1480" y="11"/>
                  </a:cubicBezTo>
                  <a:cubicBezTo>
                    <a:pt x="1118" y="281"/>
                    <a:pt x="802" y="443"/>
                    <a:pt x="438" y="628"/>
                  </a:cubicBezTo>
                  <a:lnTo>
                    <a:pt x="408" y="644"/>
                  </a:lnTo>
                  <a:lnTo>
                    <a:pt x="412" y="679"/>
                  </a:lnTo>
                  <a:cubicBezTo>
                    <a:pt x="567" y="2179"/>
                    <a:pt x="622" y="3709"/>
                    <a:pt x="579" y="5223"/>
                  </a:cubicBezTo>
                  <a:cubicBezTo>
                    <a:pt x="572" y="5473"/>
                    <a:pt x="403" y="5689"/>
                    <a:pt x="159" y="5763"/>
                  </a:cubicBezTo>
                  <a:cubicBezTo>
                    <a:pt x="121" y="5773"/>
                    <a:pt x="83" y="5785"/>
                    <a:pt x="44" y="5794"/>
                  </a:cubicBezTo>
                  <a:cubicBezTo>
                    <a:pt x="17" y="5801"/>
                    <a:pt x="1" y="5828"/>
                    <a:pt x="7" y="5854"/>
                  </a:cubicBezTo>
                  <a:cubicBezTo>
                    <a:pt x="13" y="5879"/>
                    <a:pt x="33" y="5893"/>
                    <a:pt x="56" y="5893"/>
                  </a:cubicBezTo>
                  <a:cubicBezTo>
                    <a:pt x="60" y="5893"/>
                    <a:pt x="65" y="5891"/>
                    <a:pt x="67" y="5891"/>
                  </a:cubicBezTo>
                  <a:cubicBezTo>
                    <a:pt x="108" y="5881"/>
                    <a:pt x="147" y="5869"/>
                    <a:pt x="187" y="5858"/>
                  </a:cubicBezTo>
                  <a:cubicBezTo>
                    <a:pt x="472" y="5772"/>
                    <a:pt x="670" y="5518"/>
                    <a:pt x="678" y="5227"/>
                  </a:cubicBezTo>
                  <a:cubicBezTo>
                    <a:pt x="722" y="3719"/>
                    <a:pt x="667" y="2197"/>
                    <a:pt x="514" y="702"/>
                  </a:cubicBezTo>
                  <a:cubicBezTo>
                    <a:pt x="869" y="519"/>
                    <a:pt x="1181" y="359"/>
                    <a:pt x="1539" y="91"/>
                  </a:cubicBezTo>
                  <a:cubicBezTo>
                    <a:pt x="1561" y="74"/>
                    <a:pt x="1567" y="43"/>
                    <a:pt x="1550" y="21"/>
                  </a:cubicBezTo>
                  <a:cubicBezTo>
                    <a:pt x="1540" y="8"/>
                    <a:pt x="1525" y="1"/>
                    <a:pt x="1510" y="1"/>
                  </a:cubicBezTo>
                  <a:close/>
                </a:path>
              </a:pathLst>
            </a:custGeom>
            <a:solidFill>
              <a:srgbClr val="AD4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3"/>
            <p:cNvSpPr/>
            <p:nvPr/>
          </p:nvSpPr>
          <p:spPr>
            <a:xfrm>
              <a:off x="5240200" y="4780475"/>
              <a:ext cx="46625" cy="38150"/>
            </a:xfrm>
            <a:custGeom>
              <a:avLst/>
              <a:gdLst/>
              <a:ahLst/>
              <a:cxnLst/>
              <a:rect l="l" t="t" r="r" b="b"/>
              <a:pathLst>
                <a:path w="1865" h="1526" extrusionOk="0">
                  <a:moveTo>
                    <a:pt x="483" y="1"/>
                  </a:moveTo>
                  <a:cubicBezTo>
                    <a:pt x="483" y="1"/>
                    <a:pt x="0" y="535"/>
                    <a:pt x="292" y="1208"/>
                  </a:cubicBezTo>
                  <a:cubicBezTo>
                    <a:pt x="292" y="1208"/>
                    <a:pt x="807" y="1345"/>
                    <a:pt x="1496" y="1525"/>
                  </a:cubicBezTo>
                  <a:cubicBezTo>
                    <a:pt x="1374" y="1032"/>
                    <a:pt x="1517" y="476"/>
                    <a:pt x="1865" y="107"/>
                  </a:cubicBezTo>
                  <a:cubicBezTo>
                    <a:pt x="1385" y="101"/>
                    <a:pt x="914" y="80"/>
                    <a:pt x="483"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3"/>
            <p:cNvSpPr/>
            <p:nvPr/>
          </p:nvSpPr>
          <p:spPr>
            <a:xfrm>
              <a:off x="5344125" y="4896375"/>
              <a:ext cx="47875" cy="52675"/>
            </a:xfrm>
            <a:custGeom>
              <a:avLst/>
              <a:gdLst/>
              <a:ahLst/>
              <a:cxnLst/>
              <a:rect l="l" t="t" r="r" b="b"/>
              <a:pathLst>
                <a:path w="1915" h="2107" extrusionOk="0">
                  <a:moveTo>
                    <a:pt x="521" y="0"/>
                  </a:moveTo>
                  <a:cubicBezTo>
                    <a:pt x="266" y="618"/>
                    <a:pt x="0" y="1209"/>
                    <a:pt x="0" y="1209"/>
                  </a:cubicBezTo>
                  <a:cubicBezTo>
                    <a:pt x="277" y="1895"/>
                    <a:pt x="1021" y="2106"/>
                    <a:pt x="1021" y="2106"/>
                  </a:cubicBezTo>
                  <a:cubicBezTo>
                    <a:pt x="1021" y="2106"/>
                    <a:pt x="1416" y="1506"/>
                    <a:pt x="1914" y="712"/>
                  </a:cubicBezTo>
                  <a:cubicBezTo>
                    <a:pt x="1379" y="691"/>
                    <a:pt x="856" y="419"/>
                    <a:pt x="521"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3"/>
            <p:cNvSpPr/>
            <p:nvPr/>
          </p:nvSpPr>
          <p:spPr>
            <a:xfrm>
              <a:off x="5342800" y="4492025"/>
              <a:ext cx="97925" cy="187800"/>
            </a:xfrm>
            <a:custGeom>
              <a:avLst/>
              <a:gdLst/>
              <a:ahLst/>
              <a:cxnLst/>
              <a:rect l="l" t="t" r="r" b="b"/>
              <a:pathLst>
                <a:path w="3917" h="7512" extrusionOk="0">
                  <a:moveTo>
                    <a:pt x="1835" y="1"/>
                  </a:moveTo>
                  <a:cubicBezTo>
                    <a:pt x="1409" y="419"/>
                    <a:pt x="855" y="705"/>
                    <a:pt x="269" y="809"/>
                  </a:cubicBezTo>
                  <a:cubicBezTo>
                    <a:pt x="538" y="2728"/>
                    <a:pt x="490" y="4690"/>
                    <a:pt x="1" y="6880"/>
                  </a:cubicBezTo>
                  <a:cubicBezTo>
                    <a:pt x="721" y="7294"/>
                    <a:pt x="1551" y="7511"/>
                    <a:pt x="2388" y="7511"/>
                  </a:cubicBezTo>
                  <a:cubicBezTo>
                    <a:pt x="2903" y="7511"/>
                    <a:pt x="3420" y="7429"/>
                    <a:pt x="3917" y="7261"/>
                  </a:cubicBezTo>
                  <a:cubicBezTo>
                    <a:pt x="3555" y="6016"/>
                    <a:pt x="3617" y="4694"/>
                    <a:pt x="3467" y="3406"/>
                  </a:cubicBezTo>
                  <a:cubicBezTo>
                    <a:pt x="3317" y="2119"/>
                    <a:pt x="2886" y="760"/>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3"/>
            <p:cNvSpPr/>
            <p:nvPr/>
          </p:nvSpPr>
          <p:spPr>
            <a:xfrm>
              <a:off x="5471500" y="4300025"/>
              <a:ext cx="37725" cy="58175"/>
            </a:xfrm>
            <a:custGeom>
              <a:avLst/>
              <a:gdLst/>
              <a:ahLst/>
              <a:cxnLst/>
              <a:rect l="l" t="t" r="r" b="b"/>
              <a:pathLst>
                <a:path w="1509" h="2327" extrusionOk="0">
                  <a:moveTo>
                    <a:pt x="840" y="1"/>
                  </a:moveTo>
                  <a:cubicBezTo>
                    <a:pt x="650" y="1"/>
                    <a:pt x="452" y="132"/>
                    <a:pt x="408" y="335"/>
                  </a:cubicBezTo>
                  <a:cubicBezTo>
                    <a:pt x="382" y="251"/>
                    <a:pt x="351" y="165"/>
                    <a:pt x="284" y="108"/>
                  </a:cubicBezTo>
                  <a:cubicBezTo>
                    <a:pt x="250" y="81"/>
                    <a:pt x="205" y="65"/>
                    <a:pt x="162" y="65"/>
                  </a:cubicBezTo>
                  <a:cubicBezTo>
                    <a:pt x="119" y="65"/>
                    <a:pt x="78" y="81"/>
                    <a:pt x="53" y="117"/>
                  </a:cubicBezTo>
                  <a:cubicBezTo>
                    <a:pt x="0" y="193"/>
                    <a:pt x="51" y="292"/>
                    <a:pt x="79" y="381"/>
                  </a:cubicBezTo>
                  <a:cubicBezTo>
                    <a:pt x="158" y="617"/>
                    <a:pt x="72" y="872"/>
                    <a:pt x="53" y="1122"/>
                  </a:cubicBezTo>
                  <a:cubicBezTo>
                    <a:pt x="22" y="1527"/>
                    <a:pt x="178" y="1922"/>
                    <a:pt x="330" y="2300"/>
                  </a:cubicBezTo>
                  <a:cubicBezTo>
                    <a:pt x="424" y="2302"/>
                    <a:pt x="517" y="2306"/>
                    <a:pt x="627" y="2326"/>
                  </a:cubicBezTo>
                  <a:cubicBezTo>
                    <a:pt x="695" y="2296"/>
                    <a:pt x="766" y="2264"/>
                    <a:pt x="834" y="2231"/>
                  </a:cubicBezTo>
                  <a:cubicBezTo>
                    <a:pt x="1207" y="2044"/>
                    <a:pt x="1451" y="1676"/>
                    <a:pt x="1486" y="1260"/>
                  </a:cubicBezTo>
                  <a:cubicBezTo>
                    <a:pt x="1508" y="982"/>
                    <a:pt x="1491" y="707"/>
                    <a:pt x="1383" y="451"/>
                  </a:cubicBezTo>
                  <a:cubicBezTo>
                    <a:pt x="1299" y="250"/>
                    <a:pt x="1142" y="62"/>
                    <a:pt x="931" y="12"/>
                  </a:cubicBezTo>
                  <a:cubicBezTo>
                    <a:pt x="901" y="4"/>
                    <a:pt x="871" y="1"/>
                    <a:pt x="840"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3"/>
            <p:cNvSpPr/>
            <p:nvPr/>
          </p:nvSpPr>
          <p:spPr>
            <a:xfrm>
              <a:off x="5479525" y="4304550"/>
              <a:ext cx="20200" cy="18125"/>
            </a:xfrm>
            <a:custGeom>
              <a:avLst/>
              <a:gdLst/>
              <a:ahLst/>
              <a:cxnLst/>
              <a:rect l="l" t="t" r="r" b="b"/>
              <a:pathLst>
                <a:path w="808" h="725" extrusionOk="0">
                  <a:moveTo>
                    <a:pt x="753" y="0"/>
                  </a:moveTo>
                  <a:cubicBezTo>
                    <a:pt x="750" y="0"/>
                    <a:pt x="747" y="0"/>
                    <a:pt x="744" y="1"/>
                  </a:cubicBezTo>
                  <a:cubicBezTo>
                    <a:pt x="547" y="39"/>
                    <a:pt x="359" y="106"/>
                    <a:pt x="184" y="200"/>
                  </a:cubicBezTo>
                  <a:cubicBezTo>
                    <a:pt x="62" y="265"/>
                    <a:pt x="1" y="411"/>
                    <a:pt x="40" y="549"/>
                  </a:cubicBezTo>
                  <a:cubicBezTo>
                    <a:pt x="54" y="604"/>
                    <a:pt x="75" y="653"/>
                    <a:pt x="101" y="699"/>
                  </a:cubicBezTo>
                  <a:cubicBezTo>
                    <a:pt x="110" y="715"/>
                    <a:pt x="127" y="725"/>
                    <a:pt x="145" y="725"/>
                  </a:cubicBezTo>
                  <a:cubicBezTo>
                    <a:pt x="152" y="725"/>
                    <a:pt x="161" y="721"/>
                    <a:pt x="168" y="717"/>
                  </a:cubicBezTo>
                  <a:cubicBezTo>
                    <a:pt x="192" y="702"/>
                    <a:pt x="200" y="673"/>
                    <a:pt x="187" y="649"/>
                  </a:cubicBezTo>
                  <a:cubicBezTo>
                    <a:pt x="166" y="610"/>
                    <a:pt x="147" y="566"/>
                    <a:pt x="135" y="521"/>
                  </a:cubicBezTo>
                  <a:cubicBezTo>
                    <a:pt x="108" y="428"/>
                    <a:pt x="148" y="329"/>
                    <a:pt x="230" y="286"/>
                  </a:cubicBezTo>
                  <a:cubicBezTo>
                    <a:pt x="395" y="199"/>
                    <a:pt x="575" y="135"/>
                    <a:pt x="762" y="98"/>
                  </a:cubicBezTo>
                  <a:cubicBezTo>
                    <a:pt x="790" y="94"/>
                    <a:pt x="808" y="68"/>
                    <a:pt x="802" y="41"/>
                  </a:cubicBezTo>
                  <a:cubicBezTo>
                    <a:pt x="798" y="16"/>
                    <a:pt x="775" y="0"/>
                    <a:pt x="753"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3"/>
            <p:cNvSpPr/>
            <p:nvPr/>
          </p:nvSpPr>
          <p:spPr>
            <a:xfrm>
              <a:off x="5480650" y="4313425"/>
              <a:ext cx="21300" cy="18925"/>
            </a:xfrm>
            <a:custGeom>
              <a:avLst/>
              <a:gdLst/>
              <a:ahLst/>
              <a:cxnLst/>
              <a:rect l="l" t="t" r="r" b="b"/>
              <a:pathLst>
                <a:path w="852" h="757" extrusionOk="0">
                  <a:moveTo>
                    <a:pt x="797" y="1"/>
                  </a:moveTo>
                  <a:cubicBezTo>
                    <a:pt x="794" y="1"/>
                    <a:pt x="790" y="1"/>
                    <a:pt x="787" y="1"/>
                  </a:cubicBezTo>
                  <a:cubicBezTo>
                    <a:pt x="565" y="45"/>
                    <a:pt x="358" y="122"/>
                    <a:pt x="168" y="231"/>
                  </a:cubicBezTo>
                  <a:cubicBezTo>
                    <a:pt x="51" y="299"/>
                    <a:pt x="0" y="437"/>
                    <a:pt x="47" y="558"/>
                  </a:cubicBezTo>
                  <a:cubicBezTo>
                    <a:pt x="77" y="637"/>
                    <a:pt x="132" y="706"/>
                    <a:pt x="201" y="749"/>
                  </a:cubicBezTo>
                  <a:cubicBezTo>
                    <a:pt x="208" y="754"/>
                    <a:pt x="218" y="757"/>
                    <a:pt x="227" y="757"/>
                  </a:cubicBezTo>
                  <a:cubicBezTo>
                    <a:pt x="243" y="757"/>
                    <a:pt x="259" y="749"/>
                    <a:pt x="270" y="733"/>
                  </a:cubicBezTo>
                  <a:cubicBezTo>
                    <a:pt x="285" y="711"/>
                    <a:pt x="279" y="680"/>
                    <a:pt x="255" y="665"/>
                  </a:cubicBezTo>
                  <a:cubicBezTo>
                    <a:pt x="203" y="633"/>
                    <a:pt x="163" y="582"/>
                    <a:pt x="140" y="523"/>
                  </a:cubicBezTo>
                  <a:cubicBezTo>
                    <a:pt x="112" y="446"/>
                    <a:pt x="144" y="361"/>
                    <a:pt x="218" y="318"/>
                  </a:cubicBezTo>
                  <a:cubicBezTo>
                    <a:pt x="398" y="215"/>
                    <a:pt x="595" y="141"/>
                    <a:pt x="807" y="99"/>
                  </a:cubicBezTo>
                  <a:cubicBezTo>
                    <a:pt x="834" y="93"/>
                    <a:pt x="852" y="68"/>
                    <a:pt x="847" y="40"/>
                  </a:cubicBezTo>
                  <a:cubicBezTo>
                    <a:pt x="840" y="16"/>
                    <a:pt x="821" y="1"/>
                    <a:pt x="797" y="1"/>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3"/>
            <p:cNvSpPr/>
            <p:nvPr/>
          </p:nvSpPr>
          <p:spPr>
            <a:xfrm>
              <a:off x="5484625" y="4324475"/>
              <a:ext cx="19000" cy="16875"/>
            </a:xfrm>
            <a:custGeom>
              <a:avLst/>
              <a:gdLst/>
              <a:ahLst/>
              <a:cxnLst/>
              <a:rect l="l" t="t" r="r" b="b"/>
              <a:pathLst>
                <a:path w="760" h="675" extrusionOk="0">
                  <a:moveTo>
                    <a:pt x="705" y="0"/>
                  </a:moveTo>
                  <a:cubicBezTo>
                    <a:pt x="702" y="0"/>
                    <a:pt x="699" y="1"/>
                    <a:pt x="696" y="1"/>
                  </a:cubicBezTo>
                  <a:cubicBezTo>
                    <a:pt x="510" y="36"/>
                    <a:pt x="323" y="99"/>
                    <a:pt x="142" y="188"/>
                  </a:cubicBezTo>
                  <a:cubicBezTo>
                    <a:pt x="54" y="232"/>
                    <a:pt x="1" y="329"/>
                    <a:pt x="15" y="425"/>
                  </a:cubicBezTo>
                  <a:cubicBezTo>
                    <a:pt x="17" y="451"/>
                    <a:pt x="23" y="481"/>
                    <a:pt x="33" y="509"/>
                  </a:cubicBezTo>
                  <a:cubicBezTo>
                    <a:pt x="63" y="607"/>
                    <a:pt x="157" y="674"/>
                    <a:pt x="262" y="674"/>
                  </a:cubicBezTo>
                  <a:cubicBezTo>
                    <a:pt x="264" y="674"/>
                    <a:pt x="267" y="674"/>
                    <a:pt x="269" y="672"/>
                  </a:cubicBezTo>
                  <a:cubicBezTo>
                    <a:pt x="409" y="667"/>
                    <a:pt x="543" y="643"/>
                    <a:pt x="672" y="597"/>
                  </a:cubicBezTo>
                  <a:cubicBezTo>
                    <a:pt x="698" y="588"/>
                    <a:pt x="712" y="561"/>
                    <a:pt x="703" y="534"/>
                  </a:cubicBezTo>
                  <a:cubicBezTo>
                    <a:pt x="696" y="514"/>
                    <a:pt x="677" y="501"/>
                    <a:pt x="656" y="501"/>
                  </a:cubicBezTo>
                  <a:cubicBezTo>
                    <a:pt x="651" y="501"/>
                    <a:pt x="646" y="502"/>
                    <a:pt x="640" y="504"/>
                  </a:cubicBezTo>
                  <a:cubicBezTo>
                    <a:pt x="520" y="546"/>
                    <a:pt x="395" y="569"/>
                    <a:pt x="267" y="574"/>
                  </a:cubicBezTo>
                  <a:cubicBezTo>
                    <a:pt x="266" y="574"/>
                    <a:pt x="265" y="574"/>
                    <a:pt x="264" y="574"/>
                  </a:cubicBezTo>
                  <a:cubicBezTo>
                    <a:pt x="197" y="574"/>
                    <a:pt x="146" y="537"/>
                    <a:pt x="127" y="480"/>
                  </a:cubicBezTo>
                  <a:cubicBezTo>
                    <a:pt x="121" y="455"/>
                    <a:pt x="116" y="433"/>
                    <a:pt x="112" y="412"/>
                  </a:cubicBezTo>
                  <a:cubicBezTo>
                    <a:pt x="106" y="357"/>
                    <a:pt x="136" y="302"/>
                    <a:pt x="185" y="277"/>
                  </a:cubicBezTo>
                  <a:cubicBezTo>
                    <a:pt x="359" y="193"/>
                    <a:pt x="537" y="133"/>
                    <a:pt x="715" y="98"/>
                  </a:cubicBezTo>
                  <a:cubicBezTo>
                    <a:pt x="741" y="93"/>
                    <a:pt x="759" y="67"/>
                    <a:pt x="754" y="40"/>
                  </a:cubicBezTo>
                  <a:cubicBezTo>
                    <a:pt x="749" y="17"/>
                    <a:pt x="728" y="0"/>
                    <a:pt x="705"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3"/>
            <p:cNvSpPr/>
            <p:nvPr/>
          </p:nvSpPr>
          <p:spPr>
            <a:xfrm>
              <a:off x="5381325" y="4344725"/>
              <a:ext cx="119375" cy="345625"/>
            </a:xfrm>
            <a:custGeom>
              <a:avLst/>
              <a:gdLst/>
              <a:ahLst/>
              <a:cxnLst/>
              <a:rect l="l" t="t" r="r" b="b"/>
              <a:pathLst>
                <a:path w="4775" h="13825" extrusionOk="0">
                  <a:moveTo>
                    <a:pt x="3727" y="1"/>
                  </a:moveTo>
                  <a:cubicBezTo>
                    <a:pt x="3627" y="1"/>
                    <a:pt x="3566" y="21"/>
                    <a:pt x="3566" y="21"/>
                  </a:cubicBezTo>
                  <a:lnTo>
                    <a:pt x="0" y="5769"/>
                  </a:lnTo>
                  <a:cubicBezTo>
                    <a:pt x="2073" y="7841"/>
                    <a:pt x="1689" y="10043"/>
                    <a:pt x="1722" y="10781"/>
                  </a:cubicBezTo>
                  <a:cubicBezTo>
                    <a:pt x="1757" y="11515"/>
                    <a:pt x="2303" y="13825"/>
                    <a:pt x="2303" y="13825"/>
                  </a:cubicBezTo>
                  <a:cubicBezTo>
                    <a:pt x="2633" y="13727"/>
                    <a:pt x="3192" y="12770"/>
                    <a:pt x="3192" y="12770"/>
                  </a:cubicBezTo>
                  <a:cubicBezTo>
                    <a:pt x="3192" y="12770"/>
                    <a:pt x="2461" y="11157"/>
                    <a:pt x="2409" y="10673"/>
                  </a:cubicBezTo>
                  <a:cubicBezTo>
                    <a:pt x="2360" y="10190"/>
                    <a:pt x="2459" y="8649"/>
                    <a:pt x="2380" y="8192"/>
                  </a:cubicBezTo>
                  <a:cubicBezTo>
                    <a:pt x="2301" y="7734"/>
                    <a:pt x="1779" y="6750"/>
                    <a:pt x="1779" y="6750"/>
                  </a:cubicBezTo>
                  <a:lnTo>
                    <a:pt x="4774" y="792"/>
                  </a:lnTo>
                  <a:cubicBezTo>
                    <a:pt x="4391" y="105"/>
                    <a:pt x="3956" y="1"/>
                    <a:pt x="3727" y="1"/>
                  </a:cubicBezTo>
                  <a:close/>
                </a:path>
              </a:pathLst>
            </a:custGeom>
            <a:solidFill>
              <a:srgbClr val="FFB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3"/>
            <p:cNvSpPr/>
            <p:nvPr/>
          </p:nvSpPr>
          <p:spPr>
            <a:xfrm>
              <a:off x="5410350" y="4487675"/>
              <a:ext cx="15600" cy="25125"/>
            </a:xfrm>
            <a:custGeom>
              <a:avLst/>
              <a:gdLst/>
              <a:ahLst/>
              <a:cxnLst/>
              <a:rect l="l" t="t" r="r" b="b"/>
              <a:pathLst>
                <a:path w="624" h="1005" extrusionOk="0">
                  <a:moveTo>
                    <a:pt x="56" y="1"/>
                  </a:moveTo>
                  <a:cubicBezTo>
                    <a:pt x="46" y="1"/>
                    <a:pt x="36" y="4"/>
                    <a:pt x="28" y="10"/>
                  </a:cubicBezTo>
                  <a:cubicBezTo>
                    <a:pt x="6" y="26"/>
                    <a:pt x="0" y="57"/>
                    <a:pt x="16" y="79"/>
                  </a:cubicBezTo>
                  <a:cubicBezTo>
                    <a:pt x="218" y="358"/>
                    <a:pt x="388" y="659"/>
                    <a:pt x="522" y="974"/>
                  </a:cubicBezTo>
                  <a:cubicBezTo>
                    <a:pt x="530" y="993"/>
                    <a:pt x="548" y="1005"/>
                    <a:pt x="568" y="1005"/>
                  </a:cubicBezTo>
                  <a:cubicBezTo>
                    <a:pt x="574" y="1005"/>
                    <a:pt x="581" y="1003"/>
                    <a:pt x="587" y="1002"/>
                  </a:cubicBezTo>
                  <a:cubicBezTo>
                    <a:pt x="612" y="990"/>
                    <a:pt x="624" y="961"/>
                    <a:pt x="613" y="936"/>
                  </a:cubicBezTo>
                  <a:cubicBezTo>
                    <a:pt x="477" y="614"/>
                    <a:pt x="304" y="306"/>
                    <a:pt x="97" y="21"/>
                  </a:cubicBezTo>
                  <a:cubicBezTo>
                    <a:pt x="87" y="8"/>
                    <a:pt x="72" y="1"/>
                    <a:pt x="56" y="1"/>
                  </a:cubicBezTo>
                  <a:close/>
                </a:path>
              </a:pathLst>
            </a:custGeom>
            <a:solidFill>
              <a:srgbClr val="DB7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3"/>
            <p:cNvSpPr/>
            <p:nvPr/>
          </p:nvSpPr>
          <p:spPr>
            <a:xfrm>
              <a:off x="5354325" y="4466500"/>
              <a:ext cx="41475" cy="59525"/>
            </a:xfrm>
            <a:custGeom>
              <a:avLst/>
              <a:gdLst/>
              <a:ahLst/>
              <a:cxnLst/>
              <a:rect l="l" t="t" r="r" b="b"/>
              <a:pathLst>
                <a:path w="1659" h="2381" extrusionOk="0">
                  <a:moveTo>
                    <a:pt x="103" y="1"/>
                  </a:moveTo>
                  <a:lnTo>
                    <a:pt x="103" y="1"/>
                  </a:lnTo>
                  <a:cubicBezTo>
                    <a:pt x="108" y="78"/>
                    <a:pt x="109" y="154"/>
                    <a:pt x="107" y="232"/>
                  </a:cubicBezTo>
                  <a:cubicBezTo>
                    <a:pt x="101" y="513"/>
                    <a:pt x="69" y="808"/>
                    <a:pt x="0" y="1094"/>
                  </a:cubicBezTo>
                  <a:cubicBezTo>
                    <a:pt x="168" y="1681"/>
                    <a:pt x="626" y="2138"/>
                    <a:pt x="1183" y="2338"/>
                  </a:cubicBezTo>
                  <a:cubicBezTo>
                    <a:pt x="1250" y="2363"/>
                    <a:pt x="1326" y="2380"/>
                    <a:pt x="1397" y="2380"/>
                  </a:cubicBezTo>
                  <a:cubicBezTo>
                    <a:pt x="1484" y="2380"/>
                    <a:pt x="1565" y="2354"/>
                    <a:pt x="1612" y="2283"/>
                  </a:cubicBezTo>
                  <a:cubicBezTo>
                    <a:pt x="1658" y="2216"/>
                    <a:pt x="1659" y="2131"/>
                    <a:pt x="1650" y="2050"/>
                  </a:cubicBezTo>
                  <a:cubicBezTo>
                    <a:pt x="1623" y="1700"/>
                    <a:pt x="1506" y="1356"/>
                    <a:pt x="1312" y="1064"/>
                  </a:cubicBezTo>
                  <a:cubicBezTo>
                    <a:pt x="1311" y="1059"/>
                    <a:pt x="1307" y="1054"/>
                    <a:pt x="1305" y="1051"/>
                  </a:cubicBezTo>
                  <a:cubicBezTo>
                    <a:pt x="1280" y="759"/>
                    <a:pt x="1279" y="484"/>
                    <a:pt x="1277" y="210"/>
                  </a:cubicBezTo>
                  <a:cubicBezTo>
                    <a:pt x="832" y="174"/>
                    <a:pt x="461" y="107"/>
                    <a:pt x="103"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3"/>
            <p:cNvSpPr/>
            <p:nvPr/>
          </p:nvSpPr>
          <p:spPr>
            <a:xfrm>
              <a:off x="5356875" y="4466525"/>
              <a:ext cx="30250" cy="26625"/>
            </a:xfrm>
            <a:custGeom>
              <a:avLst/>
              <a:gdLst/>
              <a:ahLst/>
              <a:cxnLst/>
              <a:rect l="l" t="t" r="r" b="b"/>
              <a:pathLst>
                <a:path w="1210" h="1065" extrusionOk="0">
                  <a:moveTo>
                    <a:pt x="0" y="1"/>
                  </a:moveTo>
                  <a:lnTo>
                    <a:pt x="0" y="1"/>
                  </a:lnTo>
                  <a:cubicBezTo>
                    <a:pt x="5" y="78"/>
                    <a:pt x="6" y="155"/>
                    <a:pt x="4" y="232"/>
                  </a:cubicBezTo>
                  <a:cubicBezTo>
                    <a:pt x="109" y="414"/>
                    <a:pt x="235" y="582"/>
                    <a:pt x="393" y="720"/>
                  </a:cubicBezTo>
                  <a:cubicBezTo>
                    <a:pt x="619" y="920"/>
                    <a:pt x="910" y="1057"/>
                    <a:pt x="1210" y="1065"/>
                  </a:cubicBezTo>
                  <a:cubicBezTo>
                    <a:pt x="1208" y="1061"/>
                    <a:pt x="1205" y="1057"/>
                    <a:pt x="1201" y="1051"/>
                  </a:cubicBezTo>
                  <a:cubicBezTo>
                    <a:pt x="1177" y="759"/>
                    <a:pt x="1175" y="485"/>
                    <a:pt x="1174" y="210"/>
                  </a:cubicBezTo>
                  <a:cubicBezTo>
                    <a:pt x="728" y="174"/>
                    <a:pt x="358" y="108"/>
                    <a:pt x="0" y="1"/>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3"/>
            <p:cNvSpPr/>
            <p:nvPr/>
          </p:nvSpPr>
          <p:spPr>
            <a:xfrm>
              <a:off x="5409850" y="4363750"/>
              <a:ext cx="38175" cy="87200"/>
            </a:xfrm>
            <a:custGeom>
              <a:avLst/>
              <a:gdLst/>
              <a:ahLst/>
              <a:cxnLst/>
              <a:rect l="l" t="t" r="r" b="b"/>
              <a:pathLst>
                <a:path w="1527" h="3488" extrusionOk="0">
                  <a:moveTo>
                    <a:pt x="217" y="0"/>
                  </a:moveTo>
                  <a:cubicBezTo>
                    <a:pt x="129" y="74"/>
                    <a:pt x="64" y="140"/>
                    <a:pt x="0" y="204"/>
                  </a:cubicBezTo>
                  <a:cubicBezTo>
                    <a:pt x="30" y="1154"/>
                    <a:pt x="68" y="2123"/>
                    <a:pt x="105" y="3090"/>
                  </a:cubicBezTo>
                  <a:cubicBezTo>
                    <a:pt x="284" y="3341"/>
                    <a:pt x="543" y="3475"/>
                    <a:pt x="809" y="3486"/>
                  </a:cubicBezTo>
                  <a:cubicBezTo>
                    <a:pt x="823" y="3487"/>
                    <a:pt x="837" y="3487"/>
                    <a:pt x="851" y="3487"/>
                  </a:cubicBezTo>
                  <a:cubicBezTo>
                    <a:pt x="1104" y="3487"/>
                    <a:pt x="1354" y="3380"/>
                    <a:pt x="1526" y="3196"/>
                  </a:cubicBezTo>
                  <a:lnTo>
                    <a:pt x="1526" y="3196"/>
                  </a:lnTo>
                  <a:cubicBezTo>
                    <a:pt x="1505" y="3199"/>
                    <a:pt x="1483" y="3201"/>
                    <a:pt x="1461" y="3201"/>
                  </a:cubicBezTo>
                  <a:cubicBezTo>
                    <a:pt x="1333" y="3201"/>
                    <a:pt x="1205" y="3146"/>
                    <a:pt x="1118" y="3053"/>
                  </a:cubicBezTo>
                  <a:lnTo>
                    <a:pt x="1118" y="3053"/>
                  </a:lnTo>
                  <a:cubicBezTo>
                    <a:pt x="1143" y="3059"/>
                    <a:pt x="1168" y="3062"/>
                    <a:pt x="1193" y="3062"/>
                  </a:cubicBezTo>
                  <a:cubicBezTo>
                    <a:pt x="1299" y="3062"/>
                    <a:pt x="1405" y="3010"/>
                    <a:pt x="1465" y="2921"/>
                  </a:cubicBezTo>
                  <a:lnTo>
                    <a:pt x="1465" y="2921"/>
                  </a:lnTo>
                  <a:cubicBezTo>
                    <a:pt x="1428" y="2942"/>
                    <a:pt x="1387" y="2952"/>
                    <a:pt x="1347" y="2952"/>
                  </a:cubicBezTo>
                  <a:cubicBezTo>
                    <a:pt x="1224" y="2952"/>
                    <a:pt x="1098" y="2867"/>
                    <a:pt x="1037" y="2754"/>
                  </a:cubicBezTo>
                  <a:cubicBezTo>
                    <a:pt x="956" y="2605"/>
                    <a:pt x="960" y="2426"/>
                    <a:pt x="967" y="2255"/>
                  </a:cubicBezTo>
                  <a:cubicBezTo>
                    <a:pt x="981" y="1837"/>
                    <a:pt x="999" y="1412"/>
                    <a:pt x="904" y="1007"/>
                  </a:cubicBezTo>
                  <a:cubicBezTo>
                    <a:pt x="808" y="600"/>
                    <a:pt x="582" y="204"/>
                    <a:pt x="217" y="0"/>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3"/>
            <p:cNvSpPr/>
            <p:nvPr/>
          </p:nvSpPr>
          <p:spPr>
            <a:xfrm>
              <a:off x="5241600" y="4510075"/>
              <a:ext cx="55350" cy="61575"/>
            </a:xfrm>
            <a:custGeom>
              <a:avLst/>
              <a:gdLst/>
              <a:ahLst/>
              <a:cxnLst/>
              <a:rect l="l" t="t" r="r" b="b"/>
              <a:pathLst>
                <a:path w="2214" h="2463" extrusionOk="0">
                  <a:moveTo>
                    <a:pt x="509" y="1"/>
                  </a:moveTo>
                  <a:cubicBezTo>
                    <a:pt x="483" y="1"/>
                    <a:pt x="458" y="6"/>
                    <a:pt x="436" y="15"/>
                  </a:cubicBezTo>
                  <a:cubicBezTo>
                    <a:pt x="347" y="51"/>
                    <a:pt x="287" y="131"/>
                    <a:pt x="238" y="211"/>
                  </a:cubicBezTo>
                  <a:cubicBezTo>
                    <a:pt x="157" y="346"/>
                    <a:pt x="94" y="493"/>
                    <a:pt x="52" y="648"/>
                  </a:cubicBezTo>
                  <a:cubicBezTo>
                    <a:pt x="19" y="770"/>
                    <a:pt x="0" y="905"/>
                    <a:pt x="54" y="1019"/>
                  </a:cubicBezTo>
                  <a:cubicBezTo>
                    <a:pt x="94" y="1103"/>
                    <a:pt x="166" y="1165"/>
                    <a:pt x="238" y="1224"/>
                  </a:cubicBezTo>
                  <a:cubicBezTo>
                    <a:pt x="506" y="1442"/>
                    <a:pt x="789" y="1642"/>
                    <a:pt x="1129" y="1838"/>
                  </a:cubicBezTo>
                  <a:cubicBezTo>
                    <a:pt x="1223" y="2013"/>
                    <a:pt x="1340" y="2216"/>
                    <a:pt x="1487" y="2463"/>
                  </a:cubicBezTo>
                  <a:cubicBezTo>
                    <a:pt x="1773" y="2326"/>
                    <a:pt x="1996" y="2148"/>
                    <a:pt x="2214" y="1986"/>
                  </a:cubicBezTo>
                  <a:cubicBezTo>
                    <a:pt x="2091" y="1844"/>
                    <a:pt x="2003" y="1740"/>
                    <a:pt x="1919" y="1638"/>
                  </a:cubicBezTo>
                  <a:cubicBezTo>
                    <a:pt x="1954" y="1376"/>
                    <a:pt x="1856" y="1126"/>
                    <a:pt x="1670" y="938"/>
                  </a:cubicBezTo>
                  <a:cubicBezTo>
                    <a:pt x="1682" y="840"/>
                    <a:pt x="1699" y="758"/>
                    <a:pt x="1692" y="676"/>
                  </a:cubicBezTo>
                  <a:cubicBezTo>
                    <a:pt x="1688" y="593"/>
                    <a:pt x="1660" y="511"/>
                    <a:pt x="1600" y="453"/>
                  </a:cubicBezTo>
                  <a:cubicBezTo>
                    <a:pt x="1557" y="410"/>
                    <a:pt x="1496" y="383"/>
                    <a:pt x="1435" y="383"/>
                  </a:cubicBezTo>
                  <a:cubicBezTo>
                    <a:pt x="1414" y="383"/>
                    <a:pt x="1394" y="386"/>
                    <a:pt x="1374" y="393"/>
                  </a:cubicBezTo>
                  <a:cubicBezTo>
                    <a:pt x="1358" y="322"/>
                    <a:pt x="1314" y="261"/>
                    <a:pt x="1253" y="227"/>
                  </a:cubicBezTo>
                  <a:cubicBezTo>
                    <a:pt x="1217" y="207"/>
                    <a:pt x="1176" y="197"/>
                    <a:pt x="1135" y="197"/>
                  </a:cubicBezTo>
                  <a:cubicBezTo>
                    <a:pt x="1107" y="197"/>
                    <a:pt x="1078" y="202"/>
                    <a:pt x="1052" y="212"/>
                  </a:cubicBezTo>
                  <a:cubicBezTo>
                    <a:pt x="1001" y="132"/>
                    <a:pt x="907" y="87"/>
                    <a:pt x="814" y="87"/>
                  </a:cubicBezTo>
                  <a:cubicBezTo>
                    <a:pt x="771" y="87"/>
                    <a:pt x="728" y="96"/>
                    <a:pt x="690" y="117"/>
                  </a:cubicBezTo>
                  <a:cubicBezTo>
                    <a:pt x="654" y="39"/>
                    <a:pt x="580" y="1"/>
                    <a:pt x="509"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3"/>
            <p:cNvSpPr/>
            <p:nvPr/>
          </p:nvSpPr>
          <p:spPr>
            <a:xfrm>
              <a:off x="5253175" y="4503950"/>
              <a:ext cx="13425" cy="13575"/>
            </a:xfrm>
            <a:custGeom>
              <a:avLst/>
              <a:gdLst/>
              <a:ahLst/>
              <a:cxnLst/>
              <a:rect l="l" t="t" r="r" b="b"/>
              <a:pathLst>
                <a:path w="537" h="543" extrusionOk="0">
                  <a:moveTo>
                    <a:pt x="440" y="0"/>
                  </a:moveTo>
                  <a:cubicBezTo>
                    <a:pt x="421" y="0"/>
                    <a:pt x="402" y="5"/>
                    <a:pt x="385" y="13"/>
                  </a:cubicBezTo>
                  <a:cubicBezTo>
                    <a:pt x="352" y="29"/>
                    <a:pt x="326" y="57"/>
                    <a:pt x="301" y="83"/>
                  </a:cubicBezTo>
                  <a:lnTo>
                    <a:pt x="1" y="399"/>
                  </a:lnTo>
                  <a:cubicBezTo>
                    <a:pt x="136" y="427"/>
                    <a:pt x="261" y="485"/>
                    <a:pt x="385" y="543"/>
                  </a:cubicBezTo>
                  <a:cubicBezTo>
                    <a:pt x="479" y="431"/>
                    <a:pt x="533" y="284"/>
                    <a:pt x="535" y="138"/>
                  </a:cubicBezTo>
                  <a:cubicBezTo>
                    <a:pt x="536" y="92"/>
                    <a:pt x="529" y="41"/>
                    <a:pt x="490" y="15"/>
                  </a:cubicBezTo>
                  <a:cubicBezTo>
                    <a:pt x="475" y="5"/>
                    <a:pt x="458" y="0"/>
                    <a:pt x="440"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3"/>
            <p:cNvSpPr/>
            <p:nvPr/>
          </p:nvSpPr>
          <p:spPr>
            <a:xfrm>
              <a:off x="5266950" y="4519475"/>
              <a:ext cx="9275" cy="12350"/>
            </a:xfrm>
            <a:custGeom>
              <a:avLst/>
              <a:gdLst/>
              <a:ahLst/>
              <a:cxnLst/>
              <a:rect l="l" t="t" r="r" b="b"/>
              <a:pathLst>
                <a:path w="371" h="494" extrusionOk="0">
                  <a:moveTo>
                    <a:pt x="315" y="0"/>
                  </a:moveTo>
                  <a:cubicBezTo>
                    <a:pt x="304" y="0"/>
                    <a:pt x="293" y="4"/>
                    <a:pt x="284" y="11"/>
                  </a:cubicBezTo>
                  <a:cubicBezTo>
                    <a:pt x="151" y="117"/>
                    <a:pt x="53" y="266"/>
                    <a:pt x="7" y="432"/>
                  </a:cubicBezTo>
                  <a:cubicBezTo>
                    <a:pt x="1" y="458"/>
                    <a:pt x="17" y="485"/>
                    <a:pt x="43" y="492"/>
                  </a:cubicBezTo>
                  <a:cubicBezTo>
                    <a:pt x="47" y="494"/>
                    <a:pt x="53" y="494"/>
                    <a:pt x="57" y="494"/>
                  </a:cubicBezTo>
                  <a:cubicBezTo>
                    <a:pt x="79" y="494"/>
                    <a:pt x="99" y="479"/>
                    <a:pt x="104" y="457"/>
                  </a:cubicBezTo>
                  <a:cubicBezTo>
                    <a:pt x="143" y="312"/>
                    <a:pt x="228" y="180"/>
                    <a:pt x="346" y="89"/>
                  </a:cubicBezTo>
                  <a:cubicBezTo>
                    <a:pt x="367" y="71"/>
                    <a:pt x="370" y="41"/>
                    <a:pt x="353" y="19"/>
                  </a:cubicBezTo>
                  <a:cubicBezTo>
                    <a:pt x="344" y="7"/>
                    <a:pt x="329" y="0"/>
                    <a:pt x="315"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3"/>
            <p:cNvSpPr/>
            <p:nvPr/>
          </p:nvSpPr>
          <p:spPr>
            <a:xfrm>
              <a:off x="5259450" y="4515025"/>
              <a:ext cx="9650" cy="14325"/>
            </a:xfrm>
            <a:custGeom>
              <a:avLst/>
              <a:gdLst/>
              <a:ahLst/>
              <a:cxnLst/>
              <a:rect l="l" t="t" r="r" b="b"/>
              <a:pathLst>
                <a:path w="386" h="573" extrusionOk="0">
                  <a:moveTo>
                    <a:pt x="328" y="0"/>
                  </a:moveTo>
                  <a:cubicBezTo>
                    <a:pt x="318" y="0"/>
                    <a:pt x="308" y="4"/>
                    <a:pt x="299" y="10"/>
                  </a:cubicBezTo>
                  <a:cubicBezTo>
                    <a:pt x="137" y="132"/>
                    <a:pt x="29" y="316"/>
                    <a:pt x="2" y="516"/>
                  </a:cubicBezTo>
                  <a:cubicBezTo>
                    <a:pt x="0" y="544"/>
                    <a:pt x="18" y="569"/>
                    <a:pt x="47" y="573"/>
                  </a:cubicBezTo>
                  <a:lnTo>
                    <a:pt x="53" y="573"/>
                  </a:lnTo>
                  <a:cubicBezTo>
                    <a:pt x="78" y="573"/>
                    <a:pt x="99" y="555"/>
                    <a:pt x="102" y="530"/>
                  </a:cubicBezTo>
                  <a:cubicBezTo>
                    <a:pt x="125" y="356"/>
                    <a:pt x="218" y="195"/>
                    <a:pt x="359" y="89"/>
                  </a:cubicBezTo>
                  <a:cubicBezTo>
                    <a:pt x="380" y="72"/>
                    <a:pt x="385" y="42"/>
                    <a:pt x="368" y="20"/>
                  </a:cubicBezTo>
                  <a:cubicBezTo>
                    <a:pt x="358" y="7"/>
                    <a:pt x="343" y="0"/>
                    <a:pt x="328"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3"/>
            <p:cNvSpPr/>
            <p:nvPr/>
          </p:nvSpPr>
          <p:spPr>
            <a:xfrm>
              <a:off x="5250000" y="4511850"/>
              <a:ext cx="10750" cy="14125"/>
            </a:xfrm>
            <a:custGeom>
              <a:avLst/>
              <a:gdLst/>
              <a:ahLst/>
              <a:cxnLst/>
              <a:rect l="l" t="t" r="r" b="b"/>
              <a:pathLst>
                <a:path w="430" h="565" extrusionOk="0">
                  <a:moveTo>
                    <a:pt x="372" y="0"/>
                  </a:moveTo>
                  <a:cubicBezTo>
                    <a:pt x="363" y="0"/>
                    <a:pt x="354" y="2"/>
                    <a:pt x="347" y="7"/>
                  </a:cubicBezTo>
                  <a:cubicBezTo>
                    <a:pt x="169" y="115"/>
                    <a:pt x="42" y="301"/>
                    <a:pt x="5" y="505"/>
                  </a:cubicBezTo>
                  <a:cubicBezTo>
                    <a:pt x="1" y="533"/>
                    <a:pt x="18" y="558"/>
                    <a:pt x="46" y="563"/>
                  </a:cubicBezTo>
                  <a:cubicBezTo>
                    <a:pt x="49" y="564"/>
                    <a:pt x="52" y="564"/>
                    <a:pt x="54" y="564"/>
                  </a:cubicBezTo>
                  <a:cubicBezTo>
                    <a:pt x="79" y="564"/>
                    <a:pt x="100" y="548"/>
                    <a:pt x="102" y="522"/>
                  </a:cubicBezTo>
                  <a:cubicBezTo>
                    <a:pt x="133" y="348"/>
                    <a:pt x="244" y="186"/>
                    <a:pt x="398" y="93"/>
                  </a:cubicBezTo>
                  <a:cubicBezTo>
                    <a:pt x="421" y="79"/>
                    <a:pt x="430" y="48"/>
                    <a:pt x="415" y="25"/>
                  </a:cubicBezTo>
                  <a:cubicBezTo>
                    <a:pt x="405" y="9"/>
                    <a:pt x="389" y="0"/>
                    <a:pt x="372"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3"/>
            <p:cNvSpPr/>
            <p:nvPr/>
          </p:nvSpPr>
          <p:spPr>
            <a:xfrm>
              <a:off x="5266700" y="4492100"/>
              <a:ext cx="118850" cy="204225"/>
            </a:xfrm>
            <a:custGeom>
              <a:avLst/>
              <a:gdLst/>
              <a:ahLst/>
              <a:cxnLst/>
              <a:rect l="l" t="t" r="r" b="b"/>
              <a:pathLst>
                <a:path w="4754" h="8169" extrusionOk="0">
                  <a:moveTo>
                    <a:pt x="3491" y="1"/>
                  </a:moveTo>
                  <a:cubicBezTo>
                    <a:pt x="3491" y="1"/>
                    <a:pt x="2501" y="617"/>
                    <a:pt x="2282" y="1169"/>
                  </a:cubicBezTo>
                  <a:cubicBezTo>
                    <a:pt x="2039" y="1789"/>
                    <a:pt x="2062" y="3135"/>
                    <a:pt x="2062" y="3135"/>
                  </a:cubicBezTo>
                  <a:lnTo>
                    <a:pt x="1009" y="2402"/>
                  </a:lnTo>
                  <a:cubicBezTo>
                    <a:pt x="1009" y="2402"/>
                    <a:pt x="379" y="2969"/>
                    <a:pt x="0" y="3153"/>
                  </a:cubicBezTo>
                  <a:cubicBezTo>
                    <a:pt x="0" y="3153"/>
                    <a:pt x="1614" y="5148"/>
                    <a:pt x="2205" y="5482"/>
                  </a:cubicBezTo>
                  <a:lnTo>
                    <a:pt x="1572" y="6615"/>
                  </a:lnTo>
                  <a:cubicBezTo>
                    <a:pt x="1572" y="6615"/>
                    <a:pt x="2186" y="7955"/>
                    <a:pt x="4044" y="8169"/>
                  </a:cubicBezTo>
                  <a:cubicBezTo>
                    <a:pt x="4044" y="8169"/>
                    <a:pt x="4754" y="4044"/>
                    <a:pt x="4565" y="2461"/>
                  </a:cubicBezTo>
                  <a:cubicBezTo>
                    <a:pt x="4384" y="920"/>
                    <a:pt x="3491" y="1"/>
                    <a:pt x="3491" y="1"/>
                  </a:cubicBezTo>
                  <a:close/>
                </a:path>
              </a:pathLst>
            </a:custGeom>
            <a:solidFill>
              <a:srgbClr val="FFB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3"/>
            <p:cNvSpPr/>
            <p:nvPr/>
          </p:nvSpPr>
          <p:spPr>
            <a:xfrm>
              <a:off x="5322425" y="4535200"/>
              <a:ext cx="41300" cy="98250"/>
            </a:xfrm>
            <a:custGeom>
              <a:avLst/>
              <a:gdLst/>
              <a:ahLst/>
              <a:cxnLst/>
              <a:rect l="l" t="t" r="r" b="b"/>
              <a:pathLst>
                <a:path w="1652" h="3930" extrusionOk="0">
                  <a:moveTo>
                    <a:pt x="1345" y="1"/>
                  </a:moveTo>
                  <a:cubicBezTo>
                    <a:pt x="1342" y="1"/>
                    <a:pt x="1338" y="1"/>
                    <a:pt x="1335" y="2"/>
                  </a:cubicBezTo>
                  <a:cubicBezTo>
                    <a:pt x="1309" y="7"/>
                    <a:pt x="1292" y="34"/>
                    <a:pt x="1297" y="60"/>
                  </a:cubicBezTo>
                  <a:cubicBezTo>
                    <a:pt x="1550" y="1263"/>
                    <a:pt x="1363" y="2514"/>
                    <a:pt x="773" y="3583"/>
                  </a:cubicBezTo>
                  <a:cubicBezTo>
                    <a:pt x="705" y="3703"/>
                    <a:pt x="591" y="3788"/>
                    <a:pt x="456" y="3819"/>
                  </a:cubicBezTo>
                  <a:cubicBezTo>
                    <a:pt x="422" y="3826"/>
                    <a:pt x="388" y="3830"/>
                    <a:pt x="355" y="3830"/>
                  </a:cubicBezTo>
                  <a:cubicBezTo>
                    <a:pt x="260" y="3830"/>
                    <a:pt x="168" y="3800"/>
                    <a:pt x="91" y="3745"/>
                  </a:cubicBezTo>
                  <a:cubicBezTo>
                    <a:pt x="82" y="3735"/>
                    <a:pt x="69" y="3730"/>
                    <a:pt x="56" y="3730"/>
                  </a:cubicBezTo>
                  <a:cubicBezTo>
                    <a:pt x="44" y="3730"/>
                    <a:pt x="31" y="3735"/>
                    <a:pt x="21" y="3745"/>
                  </a:cubicBezTo>
                  <a:cubicBezTo>
                    <a:pt x="1" y="3765"/>
                    <a:pt x="1" y="3797"/>
                    <a:pt x="21" y="3816"/>
                  </a:cubicBezTo>
                  <a:lnTo>
                    <a:pt x="30" y="3824"/>
                  </a:lnTo>
                  <a:cubicBezTo>
                    <a:pt x="125" y="3892"/>
                    <a:pt x="237" y="3929"/>
                    <a:pt x="354" y="3929"/>
                  </a:cubicBezTo>
                  <a:cubicBezTo>
                    <a:pt x="395" y="3929"/>
                    <a:pt x="436" y="3924"/>
                    <a:pt x="478" y="3916"/>
                  </a:cubicBezTo>
                  <a:cubicBezTo>
                    <a:pt x="641" y="3881"/>
                    <a:pt x="780" y="3777"/>
                    <a:pt x="861" y="3632"/>
                  </a:cubicBezTo>
                  <a:cubicBezTo>
                    <a:pt x="1462" y="2541"/>
                    <a:pt x="1652" y="1266"/>
                    <a:pt x="1394" y="39"/>
                  </a:cubicBezTo>
                  <a:cubicBezTo>
                    <a:pt x="1390" y="16"/>
                    <a:pt x="1368" y="1"/>
                    <a:pt x="1345" y="1"/>
                  </a:cubicBezTo>
                  <a:close/>
                </a:path>
              </a:pathLst>
            </a:custGeom>
            <a:solidFill>
              <a:srgbClr val="DB7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3"/>
            <p:cNvSpPr/>
            <p:nvPr/>
          </p:nvSpPr>
          <p:spPr>
            <a:xfrm>
              <a:off x="5318625" y="4570375"/>
              <a:ext cx="19375" cy="10500"/>
            </a:xfrm>
            <a:custGeom>
              <a:avLst/>
              <a:gdLst/>
              <a:ahLst/>
              <a:cxnLst/>
              <a:rect l="l" t="t" r="r" b="b"/>
              <a:pathLst>
                <a:path w="775" h="420" extrusionOk="0">
                  <a:moveTo>
                    <a:pt x="58" y="0"/>
                  </a:moveTo>
                  <a:cubicBezTo>
                    <a:pt x="39" y="0"/>
                    <a:pt x="21" y="11"/>
                    <a:pt x="12" y="29"/>
                  </a:cubicBezTo>
                  <a:cubicBezTo>
                    <a:pt x="0" y="53"/>
                    <a:pt x="11" y="84"/>
                    <a:pt x="36" y="95"/>
                  </a:cubicBezTo>
                  <a:cubicBezTo>
                    <a:pt x="146" y="148"/>
                    <a:pt x="256" y="202"/>
                    <a:pt x="366" y="255"/>
                  </a:cubicBezTo>
                  <a:cubicBezTo>
                    <a:pt x="477" y="308"/>
                    <a:pt x="585" y="361"/>
                    <a:pt x="695" y="414"/>
                  </a:cubicBezTo>
                  <a:cubicBezTo>
                    <a:pt x="703" y="418"/>
                    <a:pt x="710" y="419"/>
                    <a:pt x="716" y="419"/>
                  </a:cubicBezTo>
                  <a:cubicBezTo>
                    <a:pt x="735" y="419"/>
                    <a:pt x="752" y="409"/>
                    <a:pt x="763" y="390"/>
                  </a:cubicBezTo>
                  <a:cubicBezTo>
                    <a:pt x="774" y="365"/>
                    <a:pt x="764" y="335"/>
                    <a:pt x="740" y="323"/>
                  </a:cubicBezTo>
                  <a:cubicBezTo>
                    <a:pt x="629" y="271"/>
                    <a:pt x="520" y="216"/>
                    <a:pt x="409" y="164"/>
                  </a:cubicBezTo>
                  <a:cubicBezTo>
                    <a:pt x="299" y="111"/>
                    <a:pt x="190" y="57"/>
                    <a:pt x="79" y="5"/>
                  </a:cubicBezTo>
                  <a:cubicBezTo>
                    <a:pt x="72" y="2"/>
                    <a:pt x="65" y="0"/>
                    <a:pt x="58" y="0"/>
                  </a:cubicBezTo>
                  <a:close/>
                </a:path>
              </a:pathLst>
            </a:custGeom>
            <a:solidFill>
              <a:srgbClr val="DB7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3"/>
            <p:cNvSpPr/>
            <p:nvPr/>
          </p:nvSpPr>
          <p:spPr>
            <a:xfrm>
              <a:off x="5319300" y="4361225"/>
              <a:ext cx="102950" cy="120675"/>
            </a:xfrm>
            <a:custGeom>
              <a:avLst/>
              <a:gdLst/>
              <a:ahLst/>
              <a:cxnLst/>
              <a:rect l="l" t="t" r="r" b="b"/>
              <a:pathLst>
                <a:path w="4118" h="4827" extrusionOk="0">
                  <a:moveTo>
                    <a:pt x="2009" y="1"/>
                  </a:moveTo>
                  <a:cubicBezTo>
                    <a:pt x="1908" y="1"/>
                    <a:pt x="1808" y="6"/>
                    <a:pt x="1709" y="16"/>
                  </a:cubicBezTo>
                  <a:cubicBezTo>
                    <a:pt x="1289" y="59"/>
                    <a:pt x="859" y="187"/>
                    <a:pt x="546" y="473"/>
                  </a:cubicBezTo>
                  <a:cubicBezTo>
                    <a:pt x="153" y="832"/>
                    <a:pt x="1" y="1404"/>
                    <a:pt x="55" y="1933"/>
                  </a:cubicBezTo>
                  <a:cubicBezTo>
                    <a:pt x="109" y="2461"/>
                    <a:pt x="635" y="3403"/>
                    <a:pt x="635" y="3403"/>
                  </a:cubicBezTo>
                  <a:cubicBezTo>
                    <a:pt x="635" y="3403"/>
                    <a:pt x="1062" y="4510"/>
                    <a:pt x="1954" y="4748"/>
                  </a:cubicBezTo>
                  <a:cubicBezTo>
                    <a:pt x="2144" y="4798"/>
                    <a:pt x="2342" y="4826"/>
                    <a:pt x="2539" y="4826"/>
                  </a:cubicBezTo>
                  <a:cubicBezTo>
                    <a:pt x="2884" y="4826"/>
                    <a:pt x="3223" y="4740"/>
                    <a:pt x="3495" y="4531"/>
                  </a:cubicBezTo>
                  <a:cubicBezTo>
                    <a:pt x="3922" y="4202"/>
                    <a:pt x="4118" y="3564"/>
                    <a:pt x="3859" y="3092"/>
                  </a:cubicBezTo>
                  <a:cubicBezTo>
                    <a:pt x="4017" y="2576"/>
                    <a:pt x="4080" y="2117"/>
                    <a:pt x="4017" y="1666"/>
                  </a:cubicBezTo>
                  <a:cubicBezTo>
                    <a:pt x="3954" y="1216"/>
                    <a:pt x="3755" y="776"/>
                    <a:pt x="3416" y="473"/>
                  </a:cubicBezTo>
                  <a:cubicBezTo>
                    <a:pt x="3038" y="136"/>
                    <a:pt x="2521" y="1"/>
                    <a:pt x="2009"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3"/>
            <p:cNvSpPr/>
            <p:nvPr/>
          </p:nvSpPr>
          <p:spPr>
            <a:xfrm>
              <a:off x="5288925" y="4400675"/>
              <a:ext cx="44075" cy="80125"/>
            </a:xfrm>
            <a:custGeom>
              <a:avLst/>
              <a:gdLst/>
              <a:ahLst/>
              <a:cxnLst/>
              <a:rect l="l" t="t" r="r" b="b"/>
              <a:pathLst>
                <a:path w="1763" h="3205" extrusionOk="0">
                  <a:moveTo>
                    <a:pt x="787" y="0"/>
                  </a:moveTo>
                  <a:cubicBezTo>
                    <a:pt x="593" y="0"/>
                    <a:pt x="391" y="89"/>
                    <a:pt x="262" y="237"/>
                  </a:cubicBezTo>
                  <a:cubicBezTo>
                    <a:pt x="46" y="483"/>
                    <a:pt x="0" y="840"/>
                    <a:pt x="46" y="1162"/>
                  </a:cubicBezTo>
                  <a:cubicBezTo>
                    <a:pt x="94" y="1485"/>
                    <a:pt x="220" y="1790"/>
                    <a:pt x="316" y="2103"/>
                  </a:cubicBezTo>
                  <a:cubicBezTo>
                    <a:pt x="347" y="2208"/>
                    <a:pt x="377" y="2317"/>
                    <a:pt x="363" y="2427"/>
                  </a:cubicBezTo>
                  <a:cubicBezTo>
                    <a:pt x="350" y="2535"/>
                    <a:pt x="287" y="2644"/>
                    <a:pt x="183" y="2681"/>
                  </a:cubicBezTo>
                  <a:cubicBezTo>
                    <a:pt x="235" y="2720"/>
                    <a:pt x="300" y="2740"/>
                    <a:pt x="366" y="2740"/>
                  </a:cubicBezTo>
                  <a:cubicBezTo>
                    <a:pt x="442" y="2740"/>
                    <a:pt x="520" y="2713"/>
                    <a:pt x="576" y="2661"/>
                  </a:cubicBezTo>
                  <a:lnTo>
                    <a:pt x="576" y="2661"/>
                  </a:lnTo>
                  <a:cubicBezTo>
                    <a:pt x="526" y="2787"/>
                    <a:pt x="391" y="2869"/>
                    <a:pt x="257" y="2869"/>
                  </a:cubicBezTo>
                  <a:cubicBezTo>
                    <a:pt x="223" y="2869"/>
                    <a:pt x="190" y="2864"/>
                    <a:pt x="159" y="2854"/>
                  </a:cubicBezTo>
                  <a:lnTo>
                    <a:pt x="159" y="2854"/>
                  </a:lnTo>
                  <a:cubicBezTo>
                    <a:pt x="273" y="3076"/>
                    <a:pt x="526" y="3205"/>
                    <a:pt x="778" y="3205"/>
                  </a:cubicBezTo>
                  <a:cubicBezTo>
                    <a:pt x="823" y="3205"/>
                    <a:pt x="868" y="3201"/>
                    <a:pt x="913" y="3192"/>
                  </a:cubicBezTo>
                  <a:cubicBezTo>
                    <a:pt x="1203" y="3137"/>
                    <a:pt x="1447" y="2923"/>
                    <a:pt x="1586" y="2661"/>
                  </a:cubicBezTo>
                  <a:cubicBezTo>
                    <a:pt x="1724" y="2400"/>
                    <a:pt x="1762" y="2096"/>
                    <a:pt x="1751" y="1801"/>
                  </a:cubicBezTo>
                  <a:cubicBezTo>
                    <a:pt x="1725" y="1230"/>
                    <a:pt x="1649" y="567"/>
                    <a:pt x="1136" y="124"/>
                  </a:cubicBezTo>
                  <a:cubicBezTo>
                    <a:pt x="1038" y="39"/>
                    <a:pt x="914" y="0"/>
                    <a:pt x="787" y="0"/>
                  </a:cubicBezTo>
                  <a:close/>
                </a:path>
              </a:pathLst>
            </a:custGeom>
            <a:solidFill>
              <a:srgbClr val="66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3"/>
            <p:cNvSpPr/>
            <p:nvPr/>
          </p:nvSpPr>
          <p:spPr>
            <a:xfrm>
              <a:off x="5311400" y="4352575"/>
              <a:ext cx="90750" cy="93875"/>
            </a:xfrm>
            <a:custGeom>
              <a:avLst/>
              <a:gdLst/>
              <a:ahLst/>
              <a:cxnLst/>
              <a:rect l="l" t="t" r="r" b="b"/>
              <a:pathLst>
                <a:path w="3630" h="3755" extrusionOk="0">
                  <a:moveTo>
                    <a:pt x="2153" y="1"/>
                  </a:moveTo>
                  <a:cubicBezTo>
                    <a:pt x="2003" y="1"/>
                    <a:pt x="1853" y="15"/>
                    <a:pt x="1706" y="44"/>
                  </a:cubicBezTo>
                  <a:cubicBezTo>
                    <a:pt x="1331" y="120"/>
                    <a:pt x="978" y="300"/>
                    <a:pt x="695" y="554"/>
                  </a:cubicBezTo>
                  <a:cubicBezTo>
                    <a:pt x="475" y="750"/>
                    <a:pt x="301" y="989"/>
                    <a:pt x="188" y="1261"/>
                  </a:cubicBezTo>
                  <a:cubicBezTo>
                    <a:pt x="23" y="1660"/>
                    <a:pt x="0" y="2107"/>
                    <a:pt x="68" y="2532"/>
                  </a:cubicBezTo>
                  <a:cubicBezTo>
                    <a:pt x="138" y="2958"/>
                    <a:pt x="294" y="3364"/>
                    <a:pt x="478" y="3754"/>
                  </a:cubicBezTo>
                  <a:cubicBezTo>
                    <a:pt x="592" y="3719"/>
                    <a:pt x="713" y="3701"/>
                    <a:pt x="833" y="3701"/>
                  </a:cubicBezTo>
                  <a:cubicBezTo>
                    <a:pt x="904" y="3701"/>
                    <a:pt x="975" y="3707"/>
                    <a:pt x="1045" y="3720"/>
                  </a:cubicBezTo>
                  <a:cubicBezTo>
                    <a:pt x="1049" y="3096"/>
                    <a:pt x="1052" y="2471"/>
                    <a:pt x="1056" y="1849"/>
                  </a:cubicBezTo>
                  <a:cubicBezTo>
                    <a:pt x="1056" y="1587"/>
                    <a:pt x="1063" y="1305"/>
                    <a:pt x="1223" y="1098"/>
                  </a:cubicBezTo>
                  <a:cubicBezTo>
                    <a:pt x="1388" y="883"/>
                    <a:pt x="1670" y="805"/>
                    <a:pt x="1948" y="805"/>
                  </a:cubicBezTo>
                  <a:cubicBezTo>
                    <a:pt x="2004" y="805"/>
                    <a:pt x="2059" y="808"/>
                    <a:pt x="2114" y="814"/>
                  </a:cubicBezTo>
                  <a:cubicBezTo>
                    <a:pt x="2247" y="829"/>
                    <a:pt x="2380" y="855"/>
                    <a:pt x="2514" y="855"/>
                  </a:cubicBezTo>
                  <a:cubicBezTo>
                    <a:pt x="2564" y="855"/>
                    <a:pt x="2615" y="851"/>
                    <a:pt x="2665" y="841"/>
                  </a:cubicBezTo>
                  <a:cubicBezTo>
                    <a:pt x="2839" y="810"/>
                    <a:pt x="2999" y="709"/>
                    <a:pt x="3173" y="621"/>
                  </a:cubicBezTo>
                  <a:cubicBezTo>
                    <a:pt x="3217" y="599"/>
                    <a:pt x="3260" y="578"/>
                    <a:pt x="3304" y="560"/>
                  </a:cubicBezTo>
                  <a:cubicBezTo>
                    <a:pt x="3406" y="517"/>
                    <a:pt x="3512" y="483"/>
                    <a:pt x="3629" y="473"/>
                  </a:cubicBezTo>
                  <a:cubicBezTo>
                    <a:pt x="3602" y="455"/>
                    <a:pt x="3574" y="435"/>
                    <a:pt x="3546" y="418"/>
                  </a:cubicBezTo>
                  <a:cubicBezTo>
                    <a:pt x="3132" y="152"/>
                    <a:pt x="2642" y="1"/>
                    <a:pt x="2153" y="1"/>
                  </a:cubicBezTo>
                  <a:close/>
                </a:path>
              </a:pathLst>
            </a:custGeom>
            <a:solidFill>
              <a:srgbClr val="73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3"/>
            <p:cNvSpPr/>
            <p:nvPr/>
          </p:nvSpPr>
          <p:spPr>
            <a:xfrm>
              <a:off x="5312125" y="4436400"/>
              <a:ext cx="30875" cy="26650"/>
            </a:xfrm>
            <a:custGeom>
              <a:avLst/>
              <a:gdLst/>
              <a:ahLst/>
              <a:cxnLst/>
              <a:rect l="l" t="t" r="r" b="b"/>
              <a:pathLst>
                <a:path w="1235" h="1066" extrusionOk="0">
                  <a:moveTo>
                    <a:pt x="476" y="0"/>
                  </a:moveTo>
                  <a:cubicBezTo>
                    <a:pt x="463" y="0"/>
                    <a:pt x="450" y="1"/>
                    <a:pt x="437" y="2"/>
                  </a:cubicBezTo>
                  <a:cubicBezTo>
                    <a:pt x="250" y="19"/>
                    <a:pt x="88" y="171"/>
                    <a:pt x="44" y="354"/>
                  </a:cubicBezTo>
                  <a:cubicBezTo>
                    <a:pt x="1" y="537"/>
                    <a:pt x="66" y="738"/>
                    <a:pt x="198" y="870"/>
                  </a:cubicBezTo>
                  <a:cubicBezTo>
                    <a:pt x="327" y="1000"/>
                    <a:pt x="512" y="1065"/>
                    <a:pt x="694" y="1065"/>
                  </a:cubicBezTo>
                  <a:cubicBezTo>
                    <a:pt x="700" y="1065"/>
                    <a:pt x="706" y="1065"/>
                    <a:pt x="711" y="1065"/>
                  </a:cubicBezTo>
                  <a:cubicBezTo>
                    <a:pt x="898" y="1062"/>
                    <a:pt x="1082" y="989"/>
                    <a:pt x="1234" y="883"/>
                  </a:cubicBezTo>
                  <a:lnTo>
                    <a:pt x="982" y="228"/>
                  </a:lnTo>
                  <a:cubicBezTo>
                    <a:pt x="831" y="116"/>
                    <a:pt x="662" y="0"/>
                    <a:pt x="476"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3"/>
            <p:cNvSpPr/>
            <p:nvPr/>
          </p:nvSpPr>
          <p:spPr>
            <a:xfrm>
              <a:off x="5351450" y="4405575"/>
              <a:ext cx="23525" cy="12050"/>
            </a:xfrm>
            <a:custGeom>
              <a:avLst/>
              <a:gdLst/>
              <a:ahLst/>
              <a:cxnLst/>
              <a:rect l="l" t="t" r="r" b="b"/>
              <a:pathLst>
                <a:path w="941" h="482" extrusionOk="0">
                  <a:moveTo>
                    <a:pt x="574" y="0"/>
                  </a:moveTo>
                  <a:cubicBezTo>
                    <a:pt x="451" y="0"/>
                    <a:pt x="328" y="51"/>
                    <a:pt x="233" y="132"/>
                  </a:cubicBezTo>
                  <a:cubicBezTo>
                    <a:pt x="126" y="224"/>
                    <a:pt x="50" y="349"/>
                    <a:pt x="1" y="482"/>
                  </a:cubicBezTo>
                  <a:cubicBezTo>
                    <a:pt x="176" y="302"/>
                    <a:pt x="417" y="212"/>
                    <a:pt x="658" y="212"/>
                  </a:cubicBezTo>
                  <a:cubicBezTo>
                    <a:pt x="754" y="212"/>
                    <a:pt x="849" y="226"/>
                    <a:pt x="941" y="254"/>
                  </a:cubicBezTo>
                  <a:cubicBezTo>
                    <a:pt x="900" y="118"/>
                    <a:pt x="767" y="20"/>
                    <a:pt x="626" y="3"/>
                  </a:cubicBezTo>
                  <a:cubicBezTo>
                    <a:pt x="609" y="1"/>
                    <a:pt x="592" y="0"/>
                    <a:pt x="574" y="0"/>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3"/>
            <p:cNvSpPr/>
            <p:nvPr/>
          </p:nvSpPr>
          <p:spPr>
            <a:xfrm>
              <a:off x="5398525" y="4400925"/>
              <a:ext cx="20675" cy="8050"/>
            </a:xfrm>
            <a:custGeom>
              <a:avLst/>
              <a:gdLst/>
              <a:ahLst/>
              <a:cxnLst/>
              <a:rect l="l" t="t" r="r" b="b"/>
              <a:pathLst>
                <a:path w="827" h="322" extrusionOk="0">
                  <a:moveTo>
                    <a:pt x="489" y="1"/>
                  </a:moveTo>
                  <a:cubicBezTo>
                    <a:pt x="413" y="1"/>
                    <a:pt x="336" y="22"/>
                    <a:pt x="269" y="58"/>
                  </a:cubicBezTo>
                  <a:cubicBezTo>
                    <a:pt x="160" y="117"/>
                    <a:pt x="74" y="209"/>
                    <a:pt x="0" y="309"/>
                  </a:cubicBezTo>
                  <a:cubicBezTo>
                    <a:pt x="128" y="250"/>
                    <a:pt x="263" y="222"/>
                    <a:pt x="396" y="222"/>
                  </a:cubicBezTo>
                  <a:cubicBezTo>
                    <a:pt x="540" y="222"/>
                    <a:pt x="681" y="256"/>
                    <a:pt x="807" y="322"/>
                  </a:cubicBezTo>
                  <a:cubicBezTo>
                    <a:pt x="827" y="200"/>
                    <a:pt x="742" y="75"/>
                    <a:pt x="628" y="27"/>
                  </a:cubicBezTo>
                  <a:cubicBezTo>
                    <a:pt x="584" y="9"/>
                    <a:pt x="537" y="1"/>
                    <a:pt x="489" y="1"/>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3"/>
            <p:cNvSpPr/>
            <p:nvPr/>
          </p:nvSpPr>
          <p:spPr>
            <a:xfrm>
              <a:off x="5369525" y="4430725"/>
              <a:ext cx="5225" cy="5200"/>
            </a:xfrm>
            <a:custGeom>
              <a:avLst/>
              <a:gdLst/>
              <a:ahLst/>
              <a:cxnLst/>
              <a:rect l="l" t="t" r="r" b="b"/>
              <a:pathLst>
                <a:path w="209" h="208" extrusionOk="0">
                  <a:moveTo>
                    <a:pt x="104" y="1"/>
                  </a:moveTo>
                  <a:cubicBezTo>
                    <a:pt x="46" y="1"/>
                    <a:pt x="0" y="47"/>
                    <a:pt x="0" y="105"/>
                  </a:cubicBezTo>
                  <a:cubicBezTo>
                    <a:pt x="0" y="161"/>
                    <a:pt x="46" y="208"/>
                    <a:pt x="104" y="208"/>
                  </a:cubicBezTo>
                  <a:cubicBezTo>
                    <a:pt x="162" y="208"/>
                    <a:pt x="208" y="161"/>
                    <a:pt x="208" y="105"/>
                  </a:cubicBezTo>
                  <a:cubicBezTo>
                    <a:pt x="208" y="47"/>
                    <a:pt x="162" y="1"/>
                    <a:pt x="104" y="1"/>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3"/>
            <p:cNvSpPr/>
            <p:nvPr/>
          </p:nvSpPr>
          <p:spPr>
            <a:xfrm>
              <a:off x="5402450" y="4428100"/>
              <a:ext cx="5200" cy="5200"/>
            </a:xfrm>
            <a:custGeom>
              <a:avLst/>
              <a:gdLst/>
              <a:ahLst/>
              <a:cxnLst/>
              <a:rect l="l" t="t" r="r" b="b"/>
              <a:pathLst>
                <a:path w="208" h="208" extrusionOk="0">
                  <a:moveTo>
                    <a:pt x="105" y="0"/>
                  </a:moveTo>
                  <a:cubicBezTo>
                    <a:pt x="47" y="0"/>
                    <a:pt x="1" y="47"/>
                    <a:pt x="1" y="105"/>
                  </a:cubicBezTo>
                  <a:cubicBezTo>
                    <a:pt x="1" y="161"/>
                    <a:pt x="47" y="208"/>
                    <a:pt x="105" y="208"/>
                  </a:cubicBezTo>
                  <a:cubicBezTo>
                    <a:pt x="162" y="208"/>
                    <a:pt x="208" y="161"/>
                    <a:pt x="208" y="105"/>
                  </a:cubicBezTo>
                  <a:cubicBezTo>
                    <a:pt x="208" y="47"/>
                    <a:pt x="162" y="0"/>
                    <a:pt x="105"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3"/>
            <p:cNvSpPr/>
            <p:nvPr/>
          </p:nvSpPr>
          <p:spPr>
            <a:xfrm>
              <a:off x="5389900" y="4437825"/>
              <a:ext cx="8375" cy="7425"/>
            </a:xfrm>
            <a:custGeom>
              <a:avLst/>
              <a:gdLst/>
              <a:ahLst/>
              <a:cxnLst/>
              <a:rect l="l" t="t" r="r" b="b"/>
              <a:pathLst>
                <a:path w="335" h="297" extrusionOk="0">
                  <a:moveTo>
                    <a:pt x="294" y="0"/>
                  </a:moveTo>
                  <a:lnTo>
                    <a:pt x="294" y="0"/>
                  </a:lnTo>
                  <a:cubicBezTo>
                    <a:pt x="215" y="99"/>
                    <a:pt x="114" y="180"/>
                    <a:pt x="0" y="237"/>
                  </a:cubicBezTo>
                  <a:cubicBezTo>
                    <a:pt x="34" y="276"/>
                    <a:pt x="85" y="296"/>
                    <a:pt x="136" y="296"/>
                  </a:cubicBezTo>
                  <a:cubicBezTo>
                    <a:pt x="175" y="296"/>
                    <a:pt x="214" y="284"/>
                    <a:pt x="245" y="260"/>
                  </a:cubicBezTo>
                  <a:cubicBezTo>
                    <a:pt x="316" y="206"/>
                    <a:pt x="335" y="94"/>
                    <a:pt x="294"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3"/>
            <p:cNvSpPr/>
            <p:nvPr/>
          </p:nvSpPr>
          <p:spPr>
            <a:xfrm>
              <a:off x="5371300" y="4447525"/>
              <a:ext cx="26150" cy="20800"/>
            </a:xfrm>
            <a:custGeom>
              <a:avLst/>
              <a:gdLst/>
              <a:ahLst/>
              <a:cxnLst/>
              <a:rect l="l" t="t" r="r" b="b"/>
              <a:pathLst>
                <a:path w="1046" h="832" extrusionOk="0">
                  <a:moveTo>
                    <a:pt x="40" y="1"/>
                  </a:moveTo>
                  <a:cubicBezTo>
                    <a:pt x="21" y="124"/>
                    <a:pt x="1" y="249"/>
                    <a:pt x="11" y="373"/>
                  </a:cubicBezTo>
                  <a:cubicBezTo>
                    <a:pt x="22" y="498"/>
                    <a:pt x="65" y="624"/>
                    <a:pt x="153" y="712"/>
                  </a:cubicBezTo>
                  <a:cubicBezTo>
                    <a:pt x="234" y="793"/>
                    <a:pt x="346" y="831"/>
                    <a:pt x="460" y="831"/>
                  </a:cubicBezTo>
                  <a:cubicBezTo>
                    <a:pt x="556" y="831"/>
                    <a:pt x="653" y="804"/>
                    <a:pt x="734" y="751"/>
                  </a:cubicBezTo>
                  <a:cubicBezTo>
                    <a:pt x="910" y="635"/>
                    <a:pt x="1007" y="423"/>
                    <a:pt x="1046" y="196"/>
                  </a:cubicBezTo>
                  <a:lnTo>
                    <a:pt x="1046" y="196"/>
                  </a:lnTo>
                  <a:cubicBezTo>
                    <a:pt x="1034" y="196"/>
                    <a:pt x="1021" y="196"/>
                    <a:pt x="1009" y="196"/>
                  </a:cubicBezTo>
                  <a:cubicBezTo>
                    <a:pt x="677" y="196"/>
                    <a:pt x="346" y="128"/>
                    <a:pt x="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3"/>
            <p:cNvSpPr/>
            <p:nvPr/>
          </p:nvSpPr>
          <p:spPr>
            <a:xfrm>
              <a:off x="5323625" y="4359300"/>
              <a:ext cx="96925" cy="97650"/>
            </a:xfrm>
            <a:custGeom>
              <a:avLst/>
              <a:gdLst/>
              <a:ahLst/>
              <a:cxnLst/>
              <a:rect l="l" t="t" r="r" b="b"/>
              <a:pathLst>
                <a:path w="3877" h="3906" extrusionOk="0">
                  <a:moveTo>
                    <a:pt x="3048" y="1"/>
                  </a:moveTo>
                  <a:cubicBezTo>
                    <a:pt x="3027" y="1"/>
                    <a:pt x="3006" y="1"/>
                    <a:pt x="2986" y="3"/>
                  </a:cubicBezTo>
                  <a:cubicBezTo>
                    <a:pt x="2656" y="21"/>
                    <a:pt x="2340" y="193"/>
                    <a:pt x="2141" y="457"/>
                  </a:cubicBezTo>
                  <a:cubicBezTo>
                    <a:pt x="1943" y="314"/>
                    <a:pt x="1703" y="247"/>
                    <a:pt x="1460" y="247"/>
                  </a:cubicBezTo>
                  <a:cubicBezTo>
                    <a:pt x="1153" y="247"/>
                    <a:pt x="841" y="355"/>
                    <a:pt x="605" y="553"/>
                  </a:cubicBezTo>
                  <a:cubicBezTo>
                    <a:pt x="182" y="908"/>
                    <a:pt x="0" y="1504"/>
                    <a:pt x="87" y="2050"/>
                  </a:cubicBezTo>
                  <a:cubicBezTo>
                    <a:pt x="131" y="2328"/>
                    <a:pt x="238" y="2595"/>
                    <a:pt x="268" y="2874"/>
                  </a:cubicBezTo>
                  <a:cubicBezTo>
                    <a:pt x="299" y="3154"/>
                    <a:pt x="233" y="3470"/>
                    <a:pt x="4" y="3634"/>
                  </a:cubicBezTo>
                  <a:cubicBezTo>
                    <a:pt x="47" y="3649"/>
                    <a:pt x="92" y="3657"/>
                    <a:pt x="137" y="3657"/>
                  </a:cubicBezTo>
                  <a:cubicBezTo>
                    <a:pt x="239" y="3657"/>
                    <a:pt x="342" y="3618"/>
                    <a:pt x="414" y="3547"/>
                  </a:cubicBezTo>
                  <a:lnTo>
                    <a:pt x="414" y="3547"/>
                  </a:lnTo>
                  <a:cubicBezTo>
                    <a:pt x="415" y="3678"/>
                    <a:pt x="367" y="3807"/>
                    <a:pt x="280" y="3905"/>
                  </a:cubicBezTo>
                  <a:cubicBezTo>
                    <a:pt x="288" y="3905"/>
                    <a:pt x="297" y="3906"/>
                    <a:pt x="305" y="3906"/>
                  </a:cubicBezTo>
                  <a:cubicBezTo>
                    <a:pt x="569" y="3906"/>
                    <a:pt x="811" y="3714"/>
                    <a:pt x="930" y="3478"/>
                  </a:cubicBezTo>
                  <a:cubicBezTo>
                    <a:pt x="1052" y="3233"/>
                    <a:pt x="1063" y="2945"/>
                    <a:pt x="1038" y="2674"/>
                  </a:cubicBezTo>
                  <a:cubicBezTo>
                    <a:pt x="1012" y="2400"/>
                    <a:pt x="954" y="2130"/>
                    <a:pt x="941" y="1856"/>
                  </a:cubicBezTo>
                  <a:cubicBezTo>
                    <a:pt x="930" y="1583"/>
                    <a:pt x="969" y="1296"/>
                    <a:pt x="1125" y="1070"/>
                  </a:cubicBezTo>
                  <a:cubicBezTo>
                    <a:pt x="1281" y="844"/>
                    <a:pt x="1553" y="713"/>
                    <a:pt x="1834" y="713"/>
                  </a:cubicBezTo>
                  <a:cubicBezTo>
                    <a:pt x="1978" y="713"/>
                    <a:pt x="2125" y="748"/>
                    <a:pt x="2259" y="823"/>
                  </a:cubicBezTo>
                  <a:cubicBezTo>
                    <a:pt x="2445" y="694"/>
                    <a:pt x="2671" y="625"/>
                    <a:pt x="2895" y="625"/>
                  </a:cubicBezTo>
                  <a:cubicBezTo>
                    <a:pt x="2912" y="625"/>
                    <a:pt x="2929" y="625"/>
                    <a:pt x="2947" y="626"/>
                  </a:cubicBezTo>
                  <a:cubicBezTo>
                    <a:pt x="3191" y="637"/>
                    <a:pt x="3428" y="729"/>
                    <a:pt x="3616" y="884"/>
                  </a:cubicBezTo>
                  <a:lnTo>
                    <a:pt x="3876" y="353"/>
                  </a:lnTo>
                  <a:cubicBezTo>
                    <a:pt x="3663" y="130"/>
                    <a:pt x="3356" y="1"/>
                    <a:pt x="3048" y="1"/>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1" name="Google Shape;1691;p53"/>
          <p:cNvGrpSpPr/>
          <p:nvPr/>
        </p:nvGrpSpPr>
        <p:grpSpPr>
          <a:xfrm>
            <a:off x="3552437" y="895739"/>
            <a:ext cx="2981669" cy="3444631"/>
            <a:chOff x="3381625" y="3053450"/>
            <a:chExt cx="621725" cy="718275"/>
          </a:xfrm>
        </p:grpSpPr>
        <p:sp>
          <p:nvSpPr>
            <p:cNvPr id="1692" name="Google Shape;1692;p53"/>
            <p:cNvSpPr/>
            <p:nvPr/>
          </p:nvSpPr>
          <p:spPr>
            <a:xfrm>
              <a:off x="3381625" y="3710975"/>
              <a:ext cx="621575" cy="60750"/>
            </a:xfrm>
            <a:custGeom>
              <a:avLst/>
              <a:gdLst/>
              <a:ahLst/>
              <a:cxnLst/>
              <a:rect l="l" t="t" r="r" b="b"/>
              <a:pathLst>
                <a:path w="24863" h="2430" extrusionOk="0">
                  <a:moveTo>
                    <a:pt x="12431" y="1"/>
                  </a:moveTo>
                  <a:cubicBezTo>
                    <a:pt x="9135" y="1"/>
                    <a:pt x="5972" y="129"/>
                    <a:pt x="3641" y="357"/>
                  </a:cubicBezTo>
                  <a:cubicBezTo>
                    <a:pt x="1310" y="584"/>
                    <a:pt x="1" y="893"/>
                    <a:pt x="1" y="1215"/>
                  </a:cubicBezTo>
                  <a:cubicBezTo>
                    <a:pt x="1" y="1538"/>
                    <a:pt x="1310" y="1846"/>
                    <a:pt x="3641" y="2074"/>
                  </a:cubicBezTo>
                  <a:cubicBezTo>
                    <a:pt x="5972" y="2302"/>
                    <a:pt x="9135" y="2430"/>
                    <a:pt x="12431" y="2430"/>
                  </a:cubicBezTo>
                  <a:cubicBezTo>
                    <a:pt x="15728" y="2430"/>
                    <a:pt x="18890" y="2302"/>
                    <a:pt x="21221" y="2074"/>
                  </a:cubicBezTo>
                  <a:cubicBezTo>
                    <a:pt x="23553" y="1846"/>
                    <a:pt x="24863" y="1538"/>
                    <a:pt x="24863" y="1215"/>
                  </a:cubicBezTo>
                  <a:cubicBezTo>
                    <a:pt x="24863" y="893"/>
                    <a:pt x="23553" y="584"/>
                    <a:pt x="21221" y="357"/>
                  </a:cubicBezTo>
                  <a:cubicBezTo>
                    <a:pt x="18890" y="129"/>
                    <a:pt x="15728" y="1"/>
                    <a:pt x="12431" y="1"/>
                  </a:cubicBezTo>
                  <a:close/>
                </a:path>
              </a:pathLst>
            </a:custGeom>
            <a:solidFill>
              <a:srgbClr val="CA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3"/>
            <p:cNvSpPr/>
            <p:nvPr/>
          </p:nvSpPr>
          <p:spPr>
            <a:xfrm>
              <a:off x="3716575" y="3330800"/>
              <a:ext cx="156400" cy="202650"/>
            </a:xfrm>
            <a:custGeom>
              <a:avLst/>
              <a:gdLst/>
              <a:ahLst/>
              <a:cxnLst/>
              <a:rect l="l" t="t" r="r" b="b"/>
              <a:pathLst>
                <a:path w="6256" h="8106" extrusionOk="0">
                  <a:moveTo>
                    <a:pt x="1694" y="1"/>
                  </a:moveTo>
                  <a:cubicBezTo>
                    <a:pt x="1631" y="65"/>
                    <a:pt x="1571" y="131"/>
                    <a:pt x="1512" y="195"/>
                  </a:cubicBezTo>
                  <a:cubicBezTo>
                    <a:pt x="460" y="1352"/>
                    <a:pt x="1" y="2927"/>
                    <a:pt x="243" y="4470"/>
                  </a:cubicBezTo>
                  <a:cubicBezTo>
                    <a:pt x="419" y="5598"/>
                    <a:pt x="608" y="6739"/>
                    <a:pt x="829" y="7920"/>
                  </a:cubicBezTo>
                  <a:cubicBezTo>
                    <a:pt x="1463" y="8051"/>
                    <a:pt x="2161" y="8106"/>
                    <a:pt x="2874" y="8106"/>
                  </a:cubicBezTo>
                  <a:cubicBezTo>
                    <a:pt x="4014" y="8106"/>
                    <a:pt x="5193" y="7966"/>
                    <a:pt x="6208" y="7771"/>
                  </a:cubicBezTo>
                  <a:cubicBezTo>
                    <a:pt x="6255" y="7137"/>
                    <a:pt x="5871" y="1984"/>
                    <a:pt x="5672" y="374"/>
                  </a:cubicBezTo>
                  <a:cubicBezTo>
                    <a:pt x="4193" y="172"/>
                    <a:pt x="2943" y="86"/>
                    <a:pt x="1694" y="1"/>
                  </a:cubicBezTo>
                  <a:close/>
                </a:path>
              </a:pathLst>
            </a:custGeom>
            <a:solidFill>
              <a:srgbClr val="51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3"/>
            <p:cNvSpPr/>
            <p:nvPr/>
          </p:nvSpPr>
          <p:spPr>
            <a:xfrm>
              <a:off x="3724975" y="3127950"/>
              <a:ext cx="71775" cy="116275"/>
            </a:xfrm>
            <a:custGeom>
              <a:avLst/>
              <a:gdLst/>
              <a:ahLst/>
              <a:cxnLst/>
              <a:rect l="l" t="t" r="r" b="b"/>
              <a:pathLst>
                <a:path w="2871" h="4651" extrusionOk="0">
                  <a:moveTo>
                    <a:pt x="1096" y="1"/>
                  </a:moveTo>
                  <a:cubicBezTo>
                    <a:pt x="766" y="1"/>
                    <a:pt x="454" y="157"/>
                    <a:pt x="283" y="396"/>
                  </a:cubicBezTo>
                  <a:cubicBezTo>
                    <a:pt x="0" y="794"/>
                    <a:pt x="75" y="1337"/>
                    <a:pt x="380" y="1720"/>
                  </a:cubicBezTo>
                  <a:cubicBezTo>
                    <a:pt x="524" y="1901"/>
                    <a:pt x="719" y="2063"/>
                    <a:pt x="778" y="2279"/>
                  </a:cubicBezTo>
                  <a:cubicBezTo>
                    <a:pt x="872" y="2616"/>
                    <a:pt x="598" y="2942"/>
                    <a:pt x="508" y="3282"/>
                  </a:cubicBezTo>
                  <a:cubicBezTo>
                    <a:pt x="350" y="3871"/>
                    <a:pt x="852" y="4532"/>
                    <a:pt x="1530" y="4628"/>
                  </a:cubicBezTo>
                  <a:cubicBezTo>
                    <a:pt x="1637" y="4643"/>
                    <a:pt x="1738" y="4650"/>
                    <a:pt x="1832" y="4650"/>
                  </a:cubicBezTo>
                  <a:cubicBezTo>
                    <a:pt x="2325" y="4650"/>
                    <a:pt x="2647" y="4457"/>
                    <a:pt x="2871" y="4225"/>
                  </a:cubicBezTo>
                  <a:lnTo>
                    <a:pt x="2871" y="4225"/>
                  </a:lnTo>
                  <a:cubicBezTo>
                    <a:pt x="2829" y="4232"/>
                    <a:pt x="2787" y="4235"/>
                    <a:pt x="2746" y="4235"/>
                  </a:cubicBezTo>
                  <a:cubicBezTo>
                    <a:pt x="2348" y="4235"/>
                    <a:pt x="1979" y="3938"/>
                    <a:pt x="1854" y="3596"/>
                  </a:cubicBezTo>
                  <a:cubicBezTo>
                    <a:pt x="1715" y="3218"/>
                    <a:pt x="1957" y="2855"/>
                    <a:pt x="2089" y="2473"/>
                  </a:cubicBezTo>
                  <a:cubicBezTo>
                    <a:pt x="2220" y="2090"/>
                    <a:pt x="2322" y="1717"/>
                    <a:pt x="2260" y="1262"/>
                  </a:cubicBezTo>
                  <a:cubicBezTo>
                    <a:pt x="2206" y="864"/>
                    <a:pt x="2123" y="426"/>
                    <a:pt x="1734" y="221"/>
                  </a:cubicBezTo>
                  <a:cubicBezTo>
                    <a:pt x="1536" y="67"/>
                    <a:pt x="1312" y="1"/>
                    <a:pt x="1096" y="1"/>
                  </a:cubicBezTo>
                  <a:close/>
                </a:path>
              </a:pathLst>
            </a:custGeom>
            <a:solidFill>
              <a:srgbClr val="662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3"/>
            <p:cNvSpPr/>
            <p:nvPr/>
          </p:nvSpPr>
          <p:spPr>
            <a:xfrm>
              <a:off x="3740950" y="3198425"/>
              <a:ext cx="136325" cy="163275"/>
            </a:xfrm>
            <a:custGeom>
              <a:avLst/>
              <a:gdLst/>
              <a:ahLst/>
              <a:cxnLst/>
              <a:rect l="l" t="t" r="r" b="b"/>
              <a:pathLst>
                <a:path w="5453" h="6531" extrusionOk="0">
                  <a:moveTo>
                    <a:pt x="2501" y="0"/>
                  </a:moveTo>
                  <a:cubicBezTo>
                    <a:pt x="1944" y="188"/>
                    <a:pt x="1463" y="363"/>
                    <a:pt x="971" y="544"/>
                  </a:cubicBezTo>
                  <a:cubicBezTo>
                    <a:pt x="422" y="746"/>
                    <a:pt x="101" y="1309"/>
                    <a:pt x="214" y="1876"/>
                  </a:cubicBezTo>
                  <a:cubicBezTo>
                    <a:pt x="344" y="2523"/>
                    <a:pt x="479" y="3170"/>
                    <a:pt x="628" y="3814"/>
                  </a:cubicBezTo>
                  <a:cubicBezTo>
                    <a:pt x="702" y="4133"/>
                    <a:pt x="647" y="4468"/>
                    <a:pt x="463" y="4738"/>
                  </a:cubicBezTo>
                  <a:cubicBezTo>
                    <a:pt x="363" y="4886"/>
                    <a:pt x="254" y="5028"/>
                    <a:pt x="139" y="5163"/>
                  </a:cubicBezTo>
                  <a:cubicBezTo>
                    <a:pt x="12" y="5313"/>
                    <a:pt x="0" y="5526"/>
                    <a:pt x="112" y="5688"/>
                  </a:cubicBezTo>
                  <a:cubicBezTo>
                    <a:pt x="161" y="5760"/>
                    <a:pt x="221" y="5837"/>
                    <a:pt x="300" y="5926"/>
                  </a:cubicBezTo>
                  <a:cubicBezTo>
                    <a:pt x="1446" y="6327"/>
                    <a:pt x="2667" y="6530"/>
                    <a:pt x="3955" y="6530"/>
                  </a:cubicBezTo>
                  <a:cubicBezTo>
                    <a:pt x="4168" y="6530"/>
                    <a:pt x="4384" y="6525"/>
                    <a:pt x="4601" y="6514"/>
                  </a:cubicBezTo>
                  <a:cubicBezTo>
                    <a:pt x="4796" y="6403"/>
                    <a:pt x="4918" y="6275"/>
                    <a:pt x="4971" y="6041"/>
                  </a:cubicBezTo>
                  <a:cubicBezTo>
                    <a:pt x="5051" y="5690"/>
                    <a:pt x="5029" y="5332"/>
                    <a:pt x="5006" y="4975"/>
                  </a:cubicBezTo>
                  <a:cubicBezTo>
                    <a:pt x="4983" y="4636"/>
                    <a:pt x="5453" y="3816"/>
                    <a:pt x="5400" y="3019"/>
                  </a:cubicBezTo>
                  <a:cubicBezTo>
                    <a:pt x="5381" y="2721"/>
                    <a:pt x="5266" y="2200"/>
                    <a:pt x="5201" y="1910"/>
                  </a:cubicBezTo>
                  <a:cubicBezTo>
                    <a:pt x="5102" y="1472"/>
                    <a:pt x="4798" y="1105"/>
                    <a:pt x="4387" y="915"/>
                  </a:cubicBezTo>
                  <a:cubicBezTo>
                    <a:pt x="3721" y="610"/>
                    <a:pt x="3110" y="305"/>
                    <a:pt x="2501" y="0"/>
                  </a:cubicBezTo>
                  <a:close/>
                </a:path>
              </a:pathLst>
            </a:custGeom>
            <a:solidFill>
              <a:srgbClr val="FFB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3"/>
            <p:cNvSpPr/>
            <p:nvPr/>
          </p:nvSpPr>
          <p:spPr>
            <a:xfrm>
              <a:off x="3780300" y="3155450"/>
              <a:ext cx="50350" cy="85050"/>
            </a:xfrm>
            <a:custGeom>
              <a:avLst/>
              <a:gdLst/>
              <a:ahLst/>
              <a:cxnLst/>
              <a:rect l="l" t="t" r="r" b="b"/>
              <a:pathLst>
                <a:path w="2014" h="3402" extrusionOk="0">
                  <a:moveTo>
                    <a:pt x="254" y="1"/>
                  </a:moveTo>
                  <a:cubicBezTo>
                    <a:pt x="260" y="67"/>
                    <a:pt x="265" y="136"/>
                    <a:pt x="269" y="206"/>
                  </a:cubicBezTo>
                  <a:cubicBezTo>
                    <a:pt x="272" y="289"/>
                    <a:pt x="275" y="374"/>
                    <a:pt x="275" y="459"/>
                  </a:cubicBezTo>
                  <a:cubicBezTo>
                    <a:pt x="277" y="1058"/>
                    <a:pt x="195" y="1721"/>
                    <a:pt x="1" y="2155"/>
                  </a:cubicBezTo>
                  <a:cubicBezTo>
                    <a:pt x="461" y="2787"/>
                    <a:pt x="1240" y="3043"/>
                    <a:pt x="1881" y="3402"/>
                  </a:cubicBezTo>
                  <a:cubicBezTo>
                    <a:pt x="2013" y="3023"/>
                    <a:pt x="1970" y="2618"/>
                    <a:pt x="1909" y="2315"/>
                  </a:cubicBezTo>
                  <a:cubicBezTo>
                    <a:pt x="1879" y="2157"/>
                    <a:pt x="1858" y="1997"/>
                    <a:pt x="1846" y="1834"/>
                  </a:cubicBezTo>
                  <a:cubicBezTo>
                    <a:pt x="1817" y="1458"/>
                    <a:pt x="1835" y="1077"/>
                    <a:pt x="1880" y="701"/>
                  </a:cubicBezTo>
                  <a:cubicBezTo>
                    <a:pt x="1499" y="584"/>
                    <a:pt x="1121" y="435"/>
                    <a:pt x="752" y="258"/>
                  </a:cubicBezTo>
                  <a:cubicBezTo>
                    <a:pt x="583" y="179"/>
                    <a:pt x="418" y="91"/>
                    <a:pt x="254"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3"/>
            <p:cNvSpPr/>
            <p:nvPr/>
          </p:nvSpPr>
          <p:spPr>
            <a:xfrm>
              <a:off x="3786975" y="3160675"/>
              <a:ext cx="40350" cy="40675"/>
            </a:xfrm>
            <a:custGeom>
              <a:avLst/>
              <a:gdLst/>
              <a:ahLst/>
              <a:cxnLst/>
              <a:rect l="l" t="t" r="r" b="b"/>
              <a:pathLst>
                <a:path w="1614" h="1627" extrusionOk="0">
                  <a:moveTo>
                    <a:pt x="1" y="0"/>
                  </a:moveTo>
                  <a:lnTo>
                    <a:pt x="8" y="252"/>
                  </a:lnTo>
                  <a:cubicBezTo>
                    <a:pt x="131" y="687"/>
                    <a:pt x="412" y="1078"/>
                    <a:pt x="788" y="1327"/>
                  </a:cubicBezTo>
                  <a:cubicBezTo>
                    <a:pt x="1025" y="1486"/>
                    <a:pt x="1298" y="1586"/>
                    <a:pt x="1579" y="1627"/>
                  </a:cubicBezTo>
                  <a:cubicBezTo>
                    <a:pt x="1551" y="1249"/>
                    <a:pt x="1568" y="870"/>
                    <a:pt x="1614" y="495"/>
                  </a:cubicBezTo>
                  <a:cubicBezTo>
                    <a:pt x="1232" y="380"/>
                    <a:pt x="854" y="228"/>
                    <a:pt x="485" y="53"/>
                  </a:cubicBezTo>
                  <a:cubicBezTo>
                    <a:pt x="327" y="34"/>
                    <a:pt x="165" y="17"/>
                    <a:pt x="1" y="0"/>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3"/>
            <p:cNvSpPr/>
            <p:nvPr/>
          </p:nvSpPr>
          <p:spPr>
            <a:xfrm>
              <a:off x="3849475" y="3224100"/>
              <a:ext cx="54300" cy="85950"/>
            </a:xfrm>
            <a:custGeom>
              <a:avLst/>
              <a:gdLst/>
              <a:ahLst/>
              <a:cxnLst/>
              <a:rect l="l" t="t" r="r" b="b"/>
              <a:pathLst>
                <a:path w="2172" h="3438" extrusionOk="0">
                  <a:moveTo>
                    <a:pt x="252" y="0"/>
                  </a:moveTo>
                  <a:cubicBezTo>
                    <a:pt x="135" y="456"/>
                    <a:pt x="68" y="907"/>
                    <a:pt x="0" y="1356"/>
                  </a:cubicBezTo>
                  <a:lnTo>
                    <a:pt x="463" y="3283"/>
                  </a:lnTo>
                  <a:cubicBezTo>
                    <a:pt x="470" y="3334"/>
                    <a:pt x="478" y="3385"/>
                    <a:pt x="484" y="3437"/>
                  </a:cubicBezTo>
                  <a:cubicBezTo>
                    <a:pt x="1028" y="3144"/>
                    <a:pt x="1591" y="2895"/>
                    <a:pt x="2172" y="2693"/>
                  </a:cubicBezTo>
                  <a:cubicBezTo>
                    <a:pt x="1969" y="2129"/>
                    <a:pt x="1718" y="1555"/>
                    <a:pt x="1427" y="992"/>
                  </a:cubicBezTo>
                  <a:cubicBezTo>
                    <a:pt x="1244" y="640"/>
                    <a:pt x="951" y="357"/>
                    <a:pt x="599" y="177"/>
                  </a:cubicBezTo>
                  <a:cubicBezTo>
                    <a:pt x="471" y="113"/>
                    <a:pt x="361" y="56"/>
                    <a:pt x="252" y="0"/>
                  </a:cubicBezTo>
                  <a:close/>
                </a:path>
              </a:pathLst>
            </a:custGeom>
            <a:solidFill>
              <a:srgbClr val="FFB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3"/>
            <p:cNvSpPr/>
            <p:nvPr/>
          </p:nvSpPr>
          <p:spPr>
            <a:xfrm>
              <a:off x="3765925" y="3200200"/>
              <a:ext cx="59725" cy="45175"/>
            </a:xfrm>
            <a:custGeom>
              <a:avLst/>
              <a:gdLst/>
              <a:ahLst/>
              <a:cxnLst/>
              <a:rect l="l" t="t" r="r" b="b"/>
              <a:pathLst>
                <a:path w="2389" h="1807" extrusionOk="0">
                  <a:moveTo>
                    <a:pt x="658" y="1"/>
                  </a:moveTo>
                  <a:cubicBezTo>
                    <a:pt x="414" y="1"/>
                    <a:pt x="164" y="175"/>
                    <a:pt x="56" y="408"/>
                  </a:cubicBezTo>
                  <a:cubicBezTo>
                    <a:pt x="0" y="892"/>
                    <a:pt x="182" y="1438"/>
                    <a:pt x="453" y="1806"/>
                  </a:cubicBezTo>
                  <a:cubicBezTo>
                    <a:pt x="619" y="1558"/>
                    <a:pt x="859" y="1408"/>
                    <a:pt x="1132" y="1252"/>
                  </a:cubicBezTo>
                  <a:cubicBezTo>
                    <a:pt x="1581" y="1381"/>
                    <a:pt x="1778" y="1465"/>
                    <a:pt x="2389" y="1491"/>
                  </a:cubicBezTo>
                  <a:cubicBezTo>
                    <a:pt x="1942" y="1260"/>
                    <a:pt x="1575" y="1083"/>
                    <a:pt x="1174" y="792"/>
                  </a:cubicBezTo>
                  <a:cubicBezTo>
                    <a:pt x="964" y="640"/>
                    <a:pt x="724" y="230"/>
                    <a:pt x="701" y="3"/>
                  </a:cubicBezTo>
                  <a:cubicBezTo>
                    <a:pt x="687" y="1"/>
                    <a:pt x="672" y="1"/>
                    <a:pt x="658" y="1"/>
                  </a:cubicBezTo>
                  <a:close/>
                </a:path>
              </a:pathLst>
            </a:custGeom>
            <a:solidFill>
              <a:srgbClr val="FFD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3"/>
            <p:cNvSpPr/>
            <p:nvPr/>
          </p:nvSpPr>
          <p:spPr>
            <a:xfrm>
              <a:off x="3826650" y="3202675"/>
              <a:ext cx="33900" cy="39200"/>
            </a:xfrm>
            <a:custGeom>
              <a:avLst/>
              <a:gdLst/>
              <a:ahLst/>
              <a:cxnLst/>
              <a:rect l="l" t="t" r="r" b="b"/>
              <a:pathLst>
                <a:path w="1356" h="1568" extrusionOk="0">
                  <a:moveTo>
                    <a:pt x="1" y="0"/>
                  </a:moveTo>
                  <a:cubicBezTo>
                    <a:pt x="14" y="350"/>
                    <a:pt x="193" y="870"/>
                    <a:pt x="37" y="1366"/>
                  </a:cubicBezTo>
                  <a:cubicBezTo>
                    <a:pt x="270" y="1351"/>
                    <a:pt x="421" y="1234"/>
                    <a:pt x="640" y="1155"/>
                  </a:cubicBezTo>
                  <a:cubicBezTo>
                    <a:pt x="876" y="1223"/>
                    <a:pt x="1168" y="1380"/>
                    <a:pt x="1355" y="1567"/>
                  </a:cubicBezTo>
                  <a:cubicBezTo>
                    <a:pt x="1297" y="1144"/>
                    <a:pt x="973" y="615"/>
                    <a:pt x="644" y="311"/>
                  </a:cubicBezTo>
                  <a:cubicBezTo>
                    <a:pt x="535" y="211"/>
                    <a:pt x="259" y="40"/>
                    <a:pt x="1" y="0"/>
                  </a:cubicBezTo>
                  <a:close/>
                </a:path>
              </a:pathLst>
            </a:custGeom>
            <a:solidFill>
              <a:srgbClr val="FFD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3"/>
            <p:cNvSpPr/>
            <p:nvPr/>
          </p:nvSpPr>
          <p:spPr>
            <a:xfrm>
              <a:off x="3815525" y="3231525"/>
              <a:ext cx="21625" cy="33050"/>
            </a:xfrm>
            <a:custGeom>
              <a:avLst/>
              <a:gdLst/>
              <a:ahLst/>
              <a:cxnLst/>
              <a:rect l="l" t="t" r="r" b="b"/>
              <a:pathLst>
                <a:path w="865" h="1322" extrusionOk="0">
                  <a:moveTo>
                    <a:pt x="717" y="0"/>
                  </a:moveTo>
                  <a:lnTo>
                    <a:pt x="717" y="0"/>
                  </a:lnTo>
                  <a:cubicBezTo>
                    <a:pt x="666" y="8"/>
                    <a:pt x="615" y="18"/>
                    <a:pt x="563" y="26"/>
                  </a:cubicBezTo>
                  <a:cubicBezTo>
                    <a:pt x="514" y="117"/>
                    <a:pt x="481" y="174"/>
                    <a:pt x="451" y="229"/>
                  </a:cubicBezTo>
                  <a:cubicBezTo>
                    <a:pt x="294" y="201"/>
                    <a:pt x="154" y="165"/>
                    <a:pt x="1" y="116"/>
                  </a:cubicBezTo>
                  <a:lnTo>
                    <a:pt x="1" y="116"/>
                  </a:lnTo>
                  <a:cubicBezTo>
                    <a:pt x="111" y="205"/>
                    <a:pt x="230" y="284"/>
                    <a:pt x="356" y="352"/>
                  </a:cubicBezTo>
                  <a:cubicBezTo>
                    <a:pt x="520" y="658"/>
                    <a:pt x="584" y="992"/>
                    <a:pt x="578" y="1322"/>
                  </a:cubicBezTo>
                  <a:cubicBezTo>
                    <a:pt x="603" y="1318"/>
                    <a:pt x="631" y="1317"/>
                    <a:pt x="659" y="1317"/>
                  </a:cubicBezTo>
                  <a:cubicBezTo>
                    <a:pt x="700" y="1317"/>
                    <a:pt x="743" y="1319"/>
                    <a:pt x="783" y="1319"/>
                  </a:cubicBezTo>
                  <a:cubicBezTo>
                    <a:pt x="812" y="1319"/>
                    <a:pt x="839" y="1318"/>
                    <a:pt x="864" y="1314"/>
                  </a:cubicBezTo>
                  <a:cubicBezTo>
                    <a:pt x="861" y="997"/>
                    <a:pt x="772" y="652"/>
                    <a:pt x="662" y="350"/>
                  </a:cubicBezTo>
                  <a:cubicBezTo>
                    <a:pt x="680" y="235"/>
                    <a:pt x="700" y="118"/>
                    <a:pt x="717" y="0"/>
                  </a:cubicBezTo>
                  <a:close/>
                </a:path>
              </a:pathLst>
            </a:custGeom>
            <a:solidFill>
              <a:srgbClr val="FFD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3"/>
            <p:cNvSpPr/>
            <p:nvPr/>
          </p:nvSpPr>
          <p:spPr>
            <a:xfrm>
              <a:off x="3868500" y="3239875"/>
              <a:ext cx="10500" cy="52675"/>
            </a:xfrm>
            <a:custGeom>
              <a:avLst/>
              <a:gdLst/>
              <a:ahLst/>
              <a:cxnLst/>
              <a:rect l="l" t="t" r="r" b="b"/>
              <a:pathLst>
                <a:path w="420" h="2107" extrusionOk="0">
                  <a:moveTo>
                    <a:pt x="67" y="1"/>
                  </a:moveTo>
                  <a:cubicBezTo>
                    <a:pt x="61" y="1"/>
                    <a:pt x="55" y="2"/>
                    <a:pt x="49" y="4"/>
                  </a:cubicBezTo>
                  <a:cubicBezTo>
                    <a:pt x="18" y="13"/>
                    <a:pt x="1" y="46"/>
                    <a:pt x="11" y="77"/>
                  </a:cubicBezTo>
                  <a:cubicBezTo>
                    <a:pt x="215" y="713"/>
                    <a:pt x="300" y="1376"/>
                    <a:pt x="265" y="2045"/>
                  </a:cubicBezTo>
                  <a:cubicBezTo>
                    <a:pt x="263" y="2077"/>
                    <a:pt x="288" y="2106"/>
                    <a:pt x="320" y="2107"/>
                  </a:cubicBezTo>
                  <a:lnTo>
                    <a:pt x="322" y="2107"/>
                  </a:lnTo>
                  <a:cubicBezTo>
                    <a:pt x="354" y="2107"/>
                    <a:pt x="380" y="2083"/>
                    <a:pt x="382" y="2051"/>
                  </a:cubicBezTo>
                  <a:cubicBezTo>
                    <a:pt x="419" y="1367"/>
                    <a:pt x="331" y="690"/>
                    <a:pt x="123" y="41"/>
                  </a:cubicBezTo>
                  <a:cubicBezTo>
                    <a:pt x="115" y="16"/>
                    <a:pt x="92" y="1"/>
                    <a:pt x="67" y="1"/>
                  </a:cubicBezTo>
                  <a:close/>
                </a:path>
              </a:pathLst>
            </a:custGeom>
            <a:solidFill>
              <a:srgbClr val="D97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3"/>
            <p:cNvSpPr/>
            <p:nvPr/>
          </p:nvSpPr>
          <p:spPr>
            <a:xfrm>
              <a:off x="3848250" y="3264575"/>
              <a:ext cx="23575" cy="6675"/>
            </a:xfrm>
            <a:custGeom>
              <a:avLst/>
              <a:gdLst/>
              <a:ahLst/>
              <a:cxnLst/>
              <a:rect l="l" t="t" r="r" b="b"/>
              <a:pathLst>
                <a:path w="943" h="267" extrusionOk="0">
                  <a:moveTo>
                    <a:pt x="1" y="1"/>
                  </a:moveTo>
                  <a:cubicBezTo>
                    <a:pt x="5" y="59"/>
                    <a:pt x="9" y="117"/>
                    <a:pt x="13" y="177"/>
                  </a:cubicBezTo>
                  <a:cubicBezTo>
                    <a:pt x="323" y="206"/>
                    <a:pt x="633" y="236"/>
                    <a:pt x="942" y="267"/>
                  </a:cubicBezTo>
                  <a:cubicBezTo>
                    <a:pt x="935" y="205"/>
                    <a:pt x="927" y="143"/>
                    <a:pt x="903" y="61"/>
                  </a:cubicBezTo>
                  <a:cubicBezTo>
                    <a:pt x="845" y="63"/>
                    <a:pt x="786" y="65"/>
                    <a:pt x="728" y="65"/>
                  </a:cubicBezTo>
                  <a:cubicBezTo>
                    <a:pt x="484" y="65"/>
                    <a:pt x="241" y="43"/>
                    <a:pt x="1" y="1"/>
                  </a:cubicBezTo>
                  <a:close/>
                </a:path>
              </a:pathLst>
            </a:custGeom>
            <a:solidFill>
              <a:srgbClr val="FFD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3"/>
            <p:cNvSpPr/>
            <p:nvPr/>
          </p:nvSpPr>
          <p:spPr>
            <a:xfrm>
              <a:off x="3857825" y="3242150"/>
              <a:ext cx="99600" cy="114975"/>
            </a:xfrm>
            <a:custGeom>
              <a:avLst/>
              <a:gdLst/>
              <a:ahLst/>
              <a:cxnLst/>
              <a:rect l="l" t="t" r="r" b="b"/>
              <a:pathLst>
                <a:path w="3984" h="4599" extrusionOk="0">
                  <a:moveTo>
                    <a:pt x="3297" y="1"/>
                  </a:moveTo>
                  <a:cubicBezTo>
                    <a:pt x="2745" y="1595"/>
                    <a:pt x="2200" y="2206"/>
                    <a:pt x="2153" y="2294"/>
                  </a:cubicBezTo>
                  <a:lnTo>
                    <a:pt x="1422" y="1408"/>
                  </a:lnTo>
                  <a:cubicBezTo>
                    <a:pt x="927" y="1768"/>
                    <a:pt x="431" y="2123"/>
                    <a:pt x="1" y="2551"/>
                  </a:cubicBezTo>
                  <a:cubicBezTo>
                    <a:pt x="548" y="3098"/>
                    <a:pt x="1225" y="4172"/>
                    <a:pt x="2025" y="4535"/>
                  </a:cubicBezTo>
                  <a:cubicBezTo>
                    <a:pt x="2120" y="4578"/>
                    <a:pt x="2223" y="4599"/>
                    <a:pt x="2325" y="4599"/>
                  </a:cubicBezTo>
                  <a:cubicBezTo>
                    <a:pt x="2594" y="4599"/>
                    <a:pt x="2856" y="4454"/>
                    <a:pt x="2950" y="4195"/>
                  </a:cubicBezTo>
                  <a:cubicBezTo>
                    <a:pt x="3375" y="3022"/>
                    <a:pt x="3635" y="2043"/>
                    <a:pt x="3983" y="707"/>
                  </a:cubicBezTo>
                  <a:cubicBezTo>
                    <a:pt x="3750" y="437"/>
                    <a:pt x="3423" y="292"/>
                    <a:pt x="3297"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3"/>
            <p:cNvSpPr/>
            <p:nvPr/>
          </p:nvSpPr>
          <p:spPr>
            <a:xfrm>
              <a:off x="3935050" y="3205925"/>
              <a:ext cx="68300" cy="57675"/>
            </a:xfrm>
            <a:custGeom>
              <a:avLst/>
              <a:gdLst/>
              <a:ahLst/>
              <a:cxnLst/>
              <a:rect l="l" t="t" r="r" b="b"/>
              <a:pathLst>
                <a:path w="2732" h="2307" extrusionOk="0">
                  <a:moveTo>
                    <a:pt x="963" y="1"/>
                  </a:moveTo>
                  <a:cubicBezTo>
                    <a:pt x="919" y="1"/>
                    <a:pt x="876" y="32"/>
                    <a:pt x="852" y="69"/>
                  </a:cubicBezTo>
                  <a:cubicBezTo>
                    <a:pt x="826" y="112"/>
                    <a:pt x="816" y="163"/>
                    <a:pt x="800" y="211"/>
                  </a:cubicBezTo>
                  <a:cubicBezTo>
                    <a:pt x="745" y="399"/>
                    <a:pt x="613" y="564"/>
                    <a:pt x="444" y="663"/>
                  </a:cubicBezTo>
                  <a:cubicBezTo>
                    <a:pt x="398" y="701"/>
                    <a:pt x="354" y="743"/>
                    <a:pt x="315" y="791"/>
                  </a:cubicBezTo>
                  <a:cubicBezTo>
                    <a:pt x="80" y="1064"/>
                    <a:pt x="0" y="1434"/>
                    <a:pt x="52" y="1790"/>
                  </a:cubicBezTo>
                  <a:cubicBezTo>
                    <a:pt x="78" y="1968"/>
                    <a:pt x="125" y="2140"/>
                    <a:pt x="200" y="2307"/>
                  </a:cubicBezTo>
                  <a:cubicBezTo>
                    <a:pt x="498" y="2291"/>
                    <a:pt x="793" y="2265"/>
                    <a:pt x="1089" y="2230"/>
                  </a:cubicBezTo>
                  <a:cubicBezTo>
                    <a:pt x="1351" y="2200"/>
                    <a:pt x="1597" y="2072"/>
                    <a:pt x="1770" y="1868"/>
                  </a:cubicBezTo>
                  <a:cubicBezTo>
                    <a:pt x="2072" y="1529"/>
                    <a:pt x="2352" y="1172"/>
                    <a:pt x="2614" y="805"/>
                  </a:cubicBezTo>
                  <a:cubicBezTo>
                    <a:pt x="2656" y="749"/>
                    <a:pt x="2679" y="678"/>
                    <a:pt x="2674" y="607"/>
                  </a:cubicBezTo>
                  <a:cubicBezTo>
                    <a:pt x="2671" y="542"/>
                    <a:pt x="2671" y="498"/>
                    <a:pt x="2671" y="453"/>
                  </a:cubicBezTo>
                  <a:cubicBezTo>
                    <a:pt x="2703" y="398"/>
                    <a:pt x="2720" y="344"/>
                    <a:pt x="2724" y="294"/>
                  </a:cubicBezTo>
                  <a:cubicBezTo>
                    <a:pt x="2731" y="222"/>
                    <a:pt x="2670" y="164"/>
                    <a:pt x="2601" y="164"/>
                  </a:cubicBezTo>
                  <a:cubicBezTo>
                    <a:pt x="2591" y="164"/>
                    <a:pt x="2581" y="165"/>
                    <a:pt x="2570" y="168"/>
                  </a:cubicBezTo>
                  <a:cubicBezTo>
                    <a:pt x="2233" y="257"/>
                    <a:pt x="1921" y="440"/>
                    <a:pt x="1671" y="684"/>
                  </a:cubicBezTo>
                  <a:cubicBezTo>
                    <a:pt x="1625" y="730"/>
                    <a:pt x="1572" y="767"/>
                    <a:pt x="1513" y="793"/>
                  </a:cubicBezTo>
                  <a:cubicBezTo>
                    <a:pt x="1365" y="856"/>
                    <a:pt x="1228" y="887"/>
                    <a:pt x="1129" y="887"/>
                  </a:cubicBezTo>
                  <a:cubicBezTo>
                    <a:pt x="1115" y="887"/>
                    <a:pt x="1103" y="886"/>
                    <a:pt x="1091" y="885"/>
                  </a:cubicBezTo>
                  <a:cubicBezTo>
                    <a:pt x="982" y="876"/>
                    <a:pt x="933" y="869"/>
                    <a:pt x="892" y="812"/>
                  </a:cubicBezTo>
                  <a:cubicBezTo>
                    <a:pt x="977" y="628"/>
                    <a:pt x="1039" y="428"/>
                    <a:pt x="1068" y="225"/>
                  </a:cubicBezTo>
                  <a:cubicBezTo>
                    <a:pt x="1073" y="181"/>
                    <a:pt x="1078" y="135"/>
                    <a:pt x="1067" y="93"/>
                  </a:cubicBezTo>
                  <a:cubicBezTo>
                    <a:pt x="1055" y="51"/>
                    <a:pt x="1022" y="10"/>
                    <a:pt x="978" y="2"/>
                  </a:cubicBezTo>
                  <a:cubicBezTo>
                    <a:pt x="973" y="1"/>
                    <a:pt x="968" y="1"/>
                    <a:pt x="963"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3"/>
            <p:cNvSpPr/>
            <p:nvPr/>
          </p:nvSpPr>
          <p:spPr>
            <a:xfrm>
              <a:off x="3950775" y="3219225"/>
              <a:ext cx="50800" cy="34850"/>
            </a:xfrm>
            <a:custGeom>
              <a:avLst/>
              <a:gdLst/>
              <a:ahLst/>
              <a:cxnLst/>
              <a:rect l="l" t="t" r="r" b="b"/>
              <a:pathLst>
                <a:path w="2032" h="1394" extrusionOk="0">
                  <a:moveTo>
                    <a:pt x="1965" y="0"/>
                  </a:moveTo>
                  <a:cubicBezTo>
                    <a:pt x="1953" y="0"/>
                    <a:pt x="1942" y="4"/>
                    <a:pt x="1932" y="10"/>
                  </a:cubicBezTo>
                  <a:cubicBezTo>
                    <a:pt x="1604" y="236"/>
                    <a:pt x="1306" y="541"/>
                    <a:pt x="1048" y="914"/>
                  </a:cubicBezTo>
                  <a:cubicBezTo>
                    <a:pt x="974" y="909"/>
                    <a:pt x="896" y="904"/>
                    <a:pt x="817" y="904"/>
                  </a:cubicBezTo>
                  <a:cubicBezTo>
                    <a:pt x="710" y="904"/>
                    <a:pt x="601" y="912"/>
                    <a:pt x="493" y="939"/>
                  </a:cubicBezTo>
                  <a:cubicBezTo>
                    <a:pt x="267" y="994"/>
                    <a:pt x="88" y="1133"/>
                    <a:pt x="13" y="1310"/>
                  </a:cubicBezTo>
                  <a:cubicBezTo>
                    <a:pt x="0" y="1341"/>
                    <a:pt x="15" y="1375"/>
                    <a:pt x="44" y="1388"/>
                  </a:cubicBezTo>
                  <a:cubicBezTo>
                    <a:pt x="52" y="1392"/>
                    <a:pt x="59" y="1393"/>
                    <a:pt x="67" y="1393"/>
                  </a:cubicBezTo>
                  <a:cubicBezTo>
                    <a:pt x="89" y="1393"/>
                    <a:pt x="112" y="1378"/>
                    <a:pt x="122" y="1355"/>
                  </a:cubicBezTo>
                  <a:cubicBezTo>
                    <a:pt x="183" y="1212"/>
                    <a:pt x="332" y="1099"/>
                    <a:pt x="522" y="1051"/>
                  </a:cubicBezTo>
                  <a:cubicBezTo>
                    <a:pt x="619" y="1028"/>
                    <a:pt x="720" y="1020"/>
                    <a:pt x="820" y="1020"/>
                  </a:cubicBezTo>
                  <a:cubicBezTo>
                    <a:pt x="907" y="1020"/>
                    <a:pt x="993" y="1026"/>
                    <a:pt x="1075" y="1031"/>
                  </a:cubicBezTo>
                  <a:lnTo>
                    <a:pt x="1109" y="1035"/>
                  </a:lnTo>
                  <a:lnTo>
                    <a:pt x="1127" y="1007"/>
                  </a:lnTo>
                  <a:cubicBezTo>
                    <a:pt x="1382" y="634"/>
                    <a:pt x="1674" y="330"/>
                    <a:pt x="1999" y="106"/>
                  </a:cubicBezTo>
                  <a:cubicBezTo>
                    <a:pt x="2025" y="88"/>
                    <a:pt x="2032" y="51"/>
                    <a:pt x="2014" y="25"/>
                  </a:cubicBezTo>
                  <a:cubicBezTo>
                    <a:pt x="2002" y="9"/>
                    <a:pt x="1984" y="0"/>
                    <a:pt x="1965" y="0"/>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3"/>
            <p:cNvSpPr/>
            <p:nvPr/>
          </p:nvSpPr>
          <p:spPr>
            <a:xfrm>
              <a:off x="3974925" y="3215100"/>
              <a:ext cx="23900" cy="19325"/>
            </a:xfrm>
            <a:custGeom>
              <a:avLst/>
              <a:gdLst/>
              <a:ahLst/>
              <a:cxnLst/>
              <a:rect l="l" t="t" r="r" b="b"/>
              <a:pathLst>
                <a:path w="956" h="773" extrusionOk="0">
                  <a:moveTo>
                    <a:pt x="889" y="1"/>
                  </a:moveTo>
                  <a:cubicBezTo>
                    <a:pt x="882" y="1"/>
                    <a:pt x="875" y="2"/>
                    <a:pt x="868" y="5"/>
                  </a:cubicBezTo>
                  <a:cubicBezTo>
                    <a:pt x="522" y="133"/>
                    <a:pt x="219" y="373"/>
                    <a:pt x="18" y="681"/>
                  </a:cubicBezTo>
                  <a:cubicBezTo>
                    <a:pt x="0" y="710"/>
                    <a:pt x="8" y="744"/>
                    <a:pt x="35" y="763"/>
                  </a:cubicBezTo>
                  <a:cubicBezTo>
                    <a:pt x="46" y="770"/>
                    <a:pt x="58" y="773"/>
                    <a:pt x="69" y="773"/>
                  </a:cubicBezTo>
                  <a:cubicBezTo>
                    <a:pt x="87" y="773"/>
                    <a:pt x="107" y="763"/>
                    <a:pt x="118" y="746"/>
                  </a:cubicBezTo>
                  <a:cubicBezTo>
                    <a:pt x="306" y="458"/>
                    <a:pt x="587" y="234"/>
                    <a:pt x="910" y="115"/>
                  </a:cubicBezTo>
                  <a:cubicBezTo>
                    <a:pt x="940" y="103"/>
                    <a:pt x="955" y="69"/>
                    <a:pt x="944" y="39"/>
                  </a:cubicBezTo>
                  <a:cubicBezTo>
                    <a:pt x="935" y="15"/>
                    <a:pt x="913" y="1"/>
                    <a:pt x="889"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3"/>
            <p:cNvSpPr/>
            <p:nvPr/>
          </p:nvSpPr>
          <p:spPr>
            <a:xfrm>
              <a:off x="3714750" y="3276500"/>
              <a:ext cx="103325" cy="79050"/>
            </a:xfrm>
            <a:custGeom>
              <a:avLst/>
              <a:gdLst/>
              <a:ahLst/>
              <a:cxnLst/>
              <a:rect l="l" t="t" r="r" b="b"/>
              <a:pathLst>
                <a:path w="4133" h="3162" extrusionOk="0">
                  <a:moveTo>
                    <a:pt x="578" y="0"/>
                  </a:moveTo>
                  <a:cubicBezTo>
                    <a:pt x="497" y="262"/>
                    <a:pt x="421" y="522"/>
                    <a:pt x="352" y="785"/>
                  </a:cubicBezTo>
                  <a:cubicBezTo>
                    <a:pt x="200" y="1354"/>
                    <a:pt x="83" y="1929"/>
                    <a:pt x="32" y="2505"/>
                  </a:cubicBezTo>
                  <a:cubicBezTo>
                    <a:pt x="0" y="2854"/>
                    <a:pt x="349" y="3154"/>
                    <a:pt x="697" y="3159"/>
                  </a:cubicBezTo>
                  <a:cubicBezTo>
                    <a:pt x="777" y="3161"/>
                    <a:pt x="855" y="3161"/>
                    <a:pt x="932" y="3161"/>
                  </a:cubicBezTo>
                  <a:cubicBezTo>
                    <a:pt x="1931" y="3161"/>
                    <a:pt x="2801" y="3041"/>
                    <a:pt x="3931" y="2920"/>
                  </a:cubicBezTo>
                  <a:cubicBezTo>
                    <a:pt x="3978" y="2715"/>
                    <a:pt x="4051" y="2376"/>
                    <a:pt x="4133" y="2135"/>
                  </a:cubicBezTo>
                  <a:cubicBezTo>
                    <a:pt x="3321" y="2109"/>
                    <a:pt x="2512" y="1946"/>
                    <a:pt x="1752" y="1652"/>
                  </a:cubicBezTo>
                  <a:cubicBezTo>
                    <a:pt x="1773" y="1474"/>
                    <a:pt x="1804" y="1298"/>
                    <a:pt x="1841" y="1122"/>
                  </a:cubicBezTo>
                  <a:cubicBezTo>
                    <a:pt x="1893" y="875"/>
                    <a:pt x="1959" y="633"/>
                    <a:pt x="2023" y="389"/>
                  </a:cubicBezTo>
                  <a:cubicBezTo>
                    <a:pt x="1551" y="216"/>
                    <a:pt x="1068" y="86"/>
                    <a:pt x="578"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3"/>
            <p:cNvSpPr/>
            <p:nvPr/>
          </p:nvSpPr>
          <p:spPr>
            <a:xfrm>
              <a:off x="3723550" y="3276525"/>
              <a:ext cx="41800" cy="28100"/>
            </a:xfrm>
            <a:custGeom>
              <a:avLst/>
              <a:gdLst/>
              <a:ahLst/>
              <a:cxnLst/>
              <a:rect l="l" t="t" r="r" b="b"/>
              <a:pathLst>
                <a:path w="1672" h="1124" extrusionOk="0">
                  <a:moveTo>
                    <a:pt x="226" y="0"/>
                  </a:moveTo>
                  <a:cubicBezTo>
                    <a:pt x="145" y="262"/>
                    <a:pt x="69" y="522"/>
                    <a:pt x="0" y="785"/>
                  </a:cubicBezTo>
                  <a:cubicBezTo>
                    <a:pt x="478" y="968"/>
                    <a:pt x="981" y="1083"/>
                    <a:pt x="1490" y="1123"/>
                  </a:cubicBezTo>
                  <a:cubicBezTo>
                    <a:pt x="1541" y="876"/>
                    <a:pt x="1607" y="634"/>
                    <a:pt x="1671" y="389"/>
                  </a:cubicBezTo>
                  <a:cubicBezTo>
                    <a:pt x="1198" y="216"/>
                    <a:pt x="718" y="88"/>
                    <a:pt x="226" y="0"/>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3"/>
            <p:cNvSpPr/>
            <p:nvPr/>
          </p:nvSpPr>
          <p:spPr>
            <a:xfrm>
              <a:off x="3828700" y="3276525"/>
              <a:ext cx="93700" cy="90525"/>
            </a:xfrm>
            <a:custGeom>
              <a:avLst/>
              <a:gdLst/>
              <a:ahLst/>
              <a:cxnLst/>
              <a:rect l="l" t="t" r="r" b="b"/>
              <a:pathLst>
                <a:path w="3748" h="3621" extrusionOk="0">
                  <a:moveTo>
                    <a:pt x="924" y="0"/>
                  </a:moveTo>
                  <a:lnTo>
                    <a:pt x="1" y="3621"/>
                  </a:lnTo>
                  <a:lnTo>
                    <a:pt x="2692" y="3621"/>
                  </a:lnTo>
                  <a:lnTo>
                    <a:pt x="3747" y="0"/>
                  </a:lnTo>
                  <a:close/>
                </a:path>
              </a:pathLst>
            </a:custGeom>
            <a:solidFill>
              <a:srgbClr val="FF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3"/>
            <p:cNvSpPr/>
            <p:nvPr/>
          </p:nvSpPr>
          <p:spPr>
            <a:xfrm>
              <a:off x="3869425" y="3271200"/>
              <a:ext cx="33300" cy="13050"/>
            </a:xfrm>
            <a:custGeom>
              <a:avLst/>
              <a:gdLst/>
              <a:ahLst/>
              <a:cxnLst/>
              <a:rect l="l" t="t" r="r" b="b"/>
              <a:pathLst>
                <a:path w="1332" h="522" extrusionOk="0">
                  <a:moveTo>
                    <a:pt x="136" y="1"/>
                  </a:moveTo>
                  <a:lnTo>
                    <a:pt x="1" y="521"/>
                  </a:lnTo>
                  <a:lnTo>
                    <a:pt x="1197" y="521"/>
                  </a:lnTo>
                  <a:lnTo>
                    <a:pt x="1332" y="1"/>
                  </a:lnTo>
                  <a:close/>
                </a:path>
              </a:pathLst>
            </a:custGeom>
            <a:solidFill>
              <a:srgbClr val="A7D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3"/>
            <p:cNvSpPr/>
            <p:nvPr/>
          </p:nvSpPr>
          <p:spPr>
            <a:xfrm>
              <a:off x="3718625" y="3213275"/>
              <a:ext cx="62575" cy="93275"/>
            </a:xfrm>
            <a:custGeom>
              <a:avLst/>
              <a:gdLst/>
              <a:ahLst/>
              <a:cxnLst/>
              <a:rect l="l" t="t" r="r" b="b"/>
              <a:pathLst>
                <a:path w="2503" h="3731" extrusionOk="0">
                  <a:moveTo>
                    <a:pt x="1743" y="0"/>
                  </a:moveTo>
                  <a:cubicBezTo>
                    <a:pt x="1653" y="43"/>
                    <a:pt x="1563" y="86"/>
                    <a:pt x="1475" y="134"/>
                  </a:cubicBezTo>
                  <a:cubicBezTo>
                    <a:pt x="1072" y="347"/>
                    <a:pt x="755" y="700"/>
                    <a:pt x="580" y="1122"/>
                  </a:cubicBezTo>
                  <a:cubicBezTo>
                    <a:pt x="360" y="1651"/>
                    <a:pt x="154" y="2177"/>
                    <a:pt x="1" y="2698"/>
                  </a:cubicBezTo>
                  <a:cubicBezTo>
                    <a:pt x="505" y="3078"/>
                    <a:pt x="1045" y="3409"/>
                    <a:pt x="1685" y="3730"/>
                  </a:cubicBezTo>
                  <a:cubicBezTo>
                    <a:pt x="2001" y="3204"/>
                    <a:pt x="2274" y="2655"/>
                    <a:pt x="2502" y="2087"/>
                  </a:cubicBezTo>
                  <a:lnTo>
                    <a:pt x="1743" y="0"/>
                  </a:lnTo>
                  <a:close/>
                </a:path>
              </a:pathLst>
            </a:custGeom>
            <a:solidFill>
              <a:srgbClr val="FFB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3"/>
            <p:cNvSpPr/>
            <p:nvPr/>
          </p:nvSpPr>
          <p:spPr>
            <a:xfrm>
              <a:off x="3811000" y="3301900"/>
              <a:ext cx="64125" cy="49200"/>
            </a:xfrm>
            <a:custGeom>
              <a:avLst/>
              <a:gdLst/>
              <a:ahLst/>
              <a:cxnLst/>
              <a:rect l="l" t="t" r="r" b="b"/>
              <a:pathLst>
                <a:path w="2565" h="1968" extrusionOk="0">
                  <a:moveTo>
                    <a:pt x="2241" y="0"/>
                  </a:moveTo>
                  <a:cubicBezTo>
                    <a:pt x="1829" y="0"/>
                    <a:pt x="1416" y="103"/>
                    <a:pt x="1054" y="296"/>
                  </a:cubicBezTo>
                  <a:cubicBezTo>
                    <a:pt x="653" y="690"/>
                    <a:pt x="327" y="982"/>
                    <a:pt x="1" y="1272"/>
                  </a:cubicBezTo>
                  <a:cubicBezTo>
                    <a:pt x="44" y="1437"/>
                    <a:pt x="45" y="1678"/>
                    <a:pt x="15" y="1915"/>
                  </a:cubicBezTo>
                  <a:cubicBezTo>
                    <a:pt x="136" y="1950"/>
                    <a:pt x="263" y="1968"/>
                    <a:pt x="390" y="1968"/>
                  </a:cubicBezTo>
                  <a:cubicBezTo>
                    <a:pt x="558" y="1968"/>
                    <a:pt x="725" y="1937"/>
                    <a:pt x="881" y="1876"/>
                  </a:cubicBezTo>
                  <a:cubicBezTo>
                    <a:pt x="1156" y="1770"/>
                    <a:pt x="1406" y="1607"/>
                    <a:pt x="1558" y="1355"/>
                  </a:cubicBezTo>
                  <a:cubicBezTo>
                    <a:pt x="1805" y="1304"/>
                    <a:pt x="2037" y="1247"/>
                    <a:pt x="2284" y="1197"/>
                  </a:cubicBezTo>
                  <a:cubicBezTo>
                    <a:pt x="2564" y="1139"/>
                    <a:pt x="2466" y="939"/>
                    <a:pt x="2389" y="939"/>
                  </a:cubicBezTo>
                  <a:cubicBezTo>
                    <a:pt x="2386" y="939"/>
                    <a:pt x="2383" y="940"/>
                    <a:pt x="2380" y="940"/>
                  </a:cubicBezTo>
                  <a:cubicBezTo>
                    <a:pt x="2488" y="899"/>
                    <a:pt x="2511" y="730"/>
                    <a:pt x="2420" y="662"/>
                  </a:cubicBezTo>
                  <a:cubicBezTo>
                    <a:pt x="2506" y="634"/>
                    <a:pt x="2501" y="493"/>
                    <a:pt x="2427" y="440"/>
                  </a:cubicBezTo>
                  <a:cubicBezTo>
                    <a:pt x="2378" y="404"/>
                    <a:pt x="2318" y="395"/>
                    <a:pt x="2257" y="395"/>
                  </a:cubicBezTo>
                  <a:cubicBezTo>
                    <a:pt x="2225" y="395"/>
                    <a:pt x="2193" y="397"/>
                    <a:pt x="2162" y="400"/>
                  </a:cubicBezTo>
                  <a:cubicBezTo>
                    <a:pt x="1915" y="424"/>
                    <a:pt x="1668" y="446"/>
                    <a:pt x="1421" y="468"/>
                  </a:cubicBezTo>
                  <a:cubicBezTo>
                    <a:pt x="1715" y="368"/>
                    <a:pt x="2009" y="267"/>
                    <a:pt x="2304" y="167"/>
                  </a:cubicBezTo>
                  <a:cubicBezTo>
                    <a:pt x="2338" y="156"/>
                    <a:pt x="2377" y="138"/>
                    <a:pt x="2388" y="104"/>
                  </a:cubicBezTo>
                  <a:cubicBezTo>
                    <a:pt x="2399" y="72"/>
                    <a:pt x="2375" y="33"/>
                    <a:pt x="2344" y="17"/>
                  </a:cubicBezTo>
                  <a:cubicBezTo>
                    <a:pt x="2312" y="1"/>
                    <a:pt x="2275" y="0"/>
                    <a:pt x="2241"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3"/>
            <p:cNvSpPr/>
            <p:nvPr/>
          </p:nvSpPr>
          <p:spPr>
            <a:xfrm>
              <a:off x="3845750" y="3317025"/>
              <a:ext cx="24850" cy="4775"/>
            </a:xfrm>
            <a:custGeom>
              <a:avLst/>
              <a:gdLst/>
              <a:ahLst/>
              <a:cxnLst/>
              <a:rect l="l" t="t" r="r" b="b"/>
              <a:pathLst>
                <a:path w="994" h="191" extrusionOk="0">
                  <a:moveTo>
                    <a:pt x="935" y="1"/>
                  </a:moveTo>
                  <a:cubicBezTo>
                    <a:pt x="646" y="4"/>
                    <a:pt x="349" y="27"/>
                    <a:pt x="54" y="73"/>
                  </a:cubicBezTo>
                  <a:cubicBezTo>
                    <a:pt x="22" y="79"/>
                    <a:pt x="0" y="109"/>
                    <a:pt x="5" y="141"/>
                  </a:cubicBezTo>
                  <a:cubicBezTo>
                    <a:pt x="8" y="169"/>
                    <a:pt x="34" y="190"/>
                    <a:pt x="63" y="190"/>
                  </a:cubicBezTo>
                  <a:cubicBezTo>
                    <a:pt x="65" y="190"/>
                    <a:pt x="69" y="190"/>
                    <a:pt x="73" y="189"/>
                  </a:cubicBezTo>
                  <a:cubicBezTo>
                    <a:pt x="363" y="144"/>
                    <a:pt x="653" y="121"/>
                    <a:pt x="936" y="118"/>
                  </a:cubicBezTo>
                  <a:cubicBezTo>
                    <a:pt x="967" y="118"/>
                    <a:pt x="994" y="91"/>
                    <a:pt x="994" y="59"/>
                  </a:cubicBezTo>
                  <a:cubicBezTo>
                    <a:pt x="994" y="27"/>
                    <a:pt x="967" y="1"/>
                    <a:pt x="935"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3"/>
            <p:cNvSpPr/>
            <p:nvPr/>
          </p:nvSpPr>
          <p:spPr>
            <a:xfrm>
              <a:off x="3848250" y="3324600"/>
              <a:ext cx="23050" cy="5425"/>
            </a:xfrm>
            <a:custGeom>
              <a:avLst/>
              <a:gdLst/>
              <a:ahLst/>
              <a:cxnLst/>
              <a:rect l="l" t="t" r="r" b="b"/>
              <a:pathLst>
                <a:path w="922" h="217" extrusionOk="0">
                  <a:moveTo>
                    <a:pt x="858" y="1"/>
                  </a:moveTo>
                  <a:cubicBezTo>
                    <a:pt x="590" y="11"/>
                    <a:pt x="320" y="44"/>
                    <a:pt x="54" y="98"/>
                  </a:cubicBezTo>
                  <a:cubicBezTo>
                    <a:pt x="22" y="106"/>
                    <a:pt x="1" y="137"/>
                    <a:pt x="7" y="169"/>
                  </a:cubicBezTo>
                  <a:cubicBezTo>
                    <a:pt x="15" y="196"/>
                    <a:pt x="38" y="216"/>
                    <a:pt x="65" y="216"/>
                  </a:cubicBezTo>
                  <a:cubicBezTo>
                    <a:pt x="68" y="216"/>
                    <a:pt x="71" y="216"/>
                    <a:pt x="74" y="216"/>
                  </a:cubicBezTo>
                  <a:cubicBezTo>
                    <a:pt x="75" y="216"/>
                    <a:pt x="76" y="216"/>
                    <a:pt x="78" y="216"/>
                  </a:cubicBezTo>
                  <a:cubicBezTo>
                    <a:pt x="337" y="163"/>
                    <a:pt x="601" y="129"/>
                    <a:pt x="863" y="118"/>
                  </a:cubicBezTo>
                  <a:cubicBezTo>
                    <a:pt x="896" y="117"/>
                    <a:pt x="921" y="90"/>
                    <a:pt x="920" y="57"/>
                  </a:cubicBezTo>
                  <a:cubicBezTo>
                    <a:pt x="919" y="25"/>
                    <a:pt x="893" y="1"/>
                    <a:pt x="861"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3"/>
            <p:cNvSpPr/>
            <p:nvPr/>
          </p:nvSpPr>
          <p:spPr>
            <a:xfrm>
              <a:off x="3762850" y="3245300"/>
              <a:ext cx="14175" cy="63175"/>
            </a:xfrm>
            <a:custGeom>
              <a:avLst/>
              <a:gdLst/>
              <a:ahLst/>
              <a:cxnLst/>
              <a:rect l="l" t="t" r="r" b="b"/>
              <a:pathLst>
                <a:path w="567" h="2527" extrusionOk="0">
                  <a:moveTo>
                    <a:pt x="476" y="1"/>
                  </a:moveTo>
                  <a:cubicBezTo>
                    <a:pt x="474" y="1"/>
                    <a:pt x="473" y="1"/>
                    <a:pt x="472" y="1"/>
                  </a:cubicBezTo>
                  <a:cubicBezTo>
                    <a:pt x="439" y="2"/>
                    <a:pt x="414" y="29"/>
                    <a:pt x="415" y="62"/>
                  </a:cubicBezTo>
                  <a:cubicBezTo>
                    <a:pt x="447" y="871"/>
                    <a:pt x="309" y="1695"/>
                    <a:pt x="12" y="2447"/>
                  </a:cubicBezTo>
                  <a:cubicBezTo>
                    <a:pt x="0" y="2478"/>
                    <a:pt x="15" y="2511"/>
                    <a:pt x="46" y="2523"/>
                  </a:cubicBezTo>
                  <a:cubicBezTo>
                    <a:pt x="52" y="2526"/>
                    <a:pt x="58" y="2527"/>
                    <a:pt x="67" y="2527"/>
                  </a:cubicBezTo>
                  <a:cubicBezTo>
                    <a:pt x="89" y="2527"/>
                    <a:pt x="111" y="2512"/>
                    <a:pt x="123" y="2490"/>
                  </a:cubicBezTo>
                  <a:cubicBezTo>
                    <a:pt x="424" y="1723"/>
                    <a:pt x="566" y="881"/>
                    <a:pt x="534" y="57"/>
                  </a:cubicBezTo>
                  <a:cubicBezTo>
                    <a:pt x="532" y="26"/>
                    <a:pt x="509" y="1"/>
                    <a:pt x="476" y="1"/>
                  </a:cubicBezTo>
                  <a:close/>
                </a:path>
              </a:pathLst>
            </a:custGeom>
            <a:solidFill>
              <a:srgbClr val="D97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3"/>
            <p:cNvSpPr/>
            <p:nvPr/>
          </p:nvSpPr>
          <p:spPr>
            <a:xfrm>
              <a:off x="3848225" y="3135425"/>
              <a:ext cx="24750" cy="27700"/>
            </a:xfrm>
            <a:custGeom>
              <a:avLst/>
              <a:gdLst/>
              <a:ahLst/>
              <a:cxnLst/>
              <a:rect l="l" t="t" r="r" b="b"/>
              <a:pathLst>
                <a:path w="990" h="1108" extrusionOk="0">
                  <a:moveTo>
                    <a:pt x="425" y="0"/>
                  </a:moveTo>
                  <a:cubicBezTo>
                    <a:pt x="413" y="0"/>
                    <a:pt x="402" y="1"/>
                    <a:pt x="390" y="2"/>
                  </a:cubicBezTo>
                  <a:cubicBezTo>
                    <a:pt x="233" y="13"/>
                    <a:pt x="84" y="100"/>
                    <a:pt x="1" y="229"/>
                  </a:cubicBezTo>
                  <a:lnTo>
                    <a:pt x="127" y="1092"/>
                  </a:lnTo>
                  <a:cubicBezTo>
                    <a:pt x="176" y="1102"/>
                    <a:pt x="227" y="1107"/>
                    <a:pt x="277" y="1107"/>
                  </a:cubicBezTo>
                  <a:cubicBezTo>
                    <a:pt x="454" y="1107"/>
                    <a:pt x="631" y="1046"/>
                    <a:pt x="758" y="928"/>
                  </a:cubicBezTo>
                  <a:cubicBezTo>
                    <a:pt x="921" y="777"/>
                    <a:pt x="989" y="537"/>
                    <a:pt x="915" y="334"/>
                  </a:cubicBezTo>
                  <a:cubicBezTo>
                    <a:pt x="843" y="143"/>
                    <a:pt x="639" y="0"/>
                    <a:pt x="425" y="0"/>
                  </a:cubicBezTo>
                  <a:close/>
                </a:path>
              </a:pathLst>
            </a:custGeom>
            <a:solidFill>
              <a:srgbClr val="ED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3"/>
            <p:cNvSpPr/>
            <p:nvPr/>
          </p:nvSpPr>
          <p:spPr>
            <a:xfrm>
              <a:off x="3747125" y="3066125"/>
              <a:ext cx="118200" cy="124275"/>
            </a:xfrm>
            <a:custGeom>
              <a:avLst/>
              <a:gdLst/>
              <a:ahLst/>
              <a:cxnLst/>
              <a:rect l="l" t="t" r="r" b="b"/>
              <a:pathLst>
                <a:path w="4728" h="4971" extrusionOk="0">
                  <a:moveTo>
                    <a:pt x="2390" y="0"/>
                  </a:moveTo>
                  <a:cubicBezTo>
                    <a:pt x="1927" y="0"/>
                    <a:pt x="1441" y="153"/>
                    <a:pt x="1001" y="477"/>
                  </a:cubicBezTo>
                  <a:cubicBezTo>
                    <a:pt x="1" y="1214"/>
                    <a:pt x="539" y="2853"/>
                    <a:pt x="905" y="3575"/>
                  </a:cubicBezTo>
                  <a:cubicBezTo>
                    <a:pt x="1326" y="4407"/>
                    <a:pt x="2150" y="4971"/>
                    <a:pt x="2897" y="4971"/>
                  </a:cubicBezTo>
                  <a:cubicBezTo>
                    <a:pt x="3353" y="4971"/>
                    <a:pt x="3781" y="4760"/>
                    <a:pt x="4070" y="4271"/>
                  </a:cubicBezTo>
                  <a:cubicBezTo>
                    <a:pt x="4304" y="3875"/>
                    <a:pt x="4418" y="3457"/>
                    <a:pt x="4256" y="2978"/>
                  </a:cubicBezTo>
                  <a:cubicBezTo>
                    <a:pt x="4728" y="1120"/>
                    <a:pt x="3644" y="0"/>
                    <a:pt x="2390"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3"/>
            <p:cNvSpPr/>
            <p:nvPr/>
          </p:nvSpPr>
          <p:spPr>
            <a:xfrm>
              <a:off x="3840150" y="3115975"/>
              <a:ext cx="16125" cy="8025"/>
            </a:xfrm>
            <a:custGeom>
              <a:avLst/>
              <a:gdLst/>
              <a:ahLst/>
              <a:cxnLst/>
              <a:rect l="l" t="t" r="r" b="b"/>
              <a:pathLst>
                <a:path w="645" h="321" extrusionOk="0">
                  <a:moveTo>
                    <a:pt x="368" y="0"/>
                  </a:moveTo>
                  <a:cubicBezTo>
                    <a:pt x="226" y="0"/>
                    <a:pt x="68" y="135"/>
                    <a:pt x="0" y="316"/>
                  </a:cubicBezTo>
                  <a:cubicBezTo>
                    <a:pt x="129" y="267"/>
                    <a:pt x="244" y="244"/>
                    <a:pt x="347" y="244"/>
                  </a:cubicBezTo>
                  <a:cubicBezTo>
                    <a:pt x="459" y="244"/>
                    <a:pt x="557" y="270"/>
                    <a:pt x="645" y="320"/>
                  </a:cubicBezTo>
                  <a:cubicBezTo>
                    <a:pt x="631" y="138"/>
                    <a:pt x="514" y="1"/>
                    <a:pt x="371" y="0"/>
                  </a:cubicBezTo>
                  <a:cubicBezTo>
                    <a:pt x="370" y="0"/>
                    <a:pt x="369" y="0"/>
                    <a:pt x="368" y="0"/>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3"/>
            <p:cNvSpPr/>
            <p:nvPr/>
          </p:nvSpPr>
          <p:spPr>
            <a:xfrm>
              <a:off x="3796700" y="3118475"/>
              <a:ext cx="24775" cy="11000"/>
            </a:xfrm>
            <a:custGeom>
              <a:avLst/>
              <a:gdLst/>
              <a:ahLst/>
              <a:cxnLst/>
              <a:rect l="l" t="t" r="r" b="b"/>
              <a:pathLst>
                <a:path w="991" h="440" extrusionOk="0">
                  <a:moveTo>
                    <a:pt x="539" y="0"/>
                  </a:moveTo>
                  <a:cubicBezTo>
                    <a:pt x="494" y="0"/>
                    <a:pt x="449" y="6"/>
                    <a:pt x="406" y="16"/>
                  </a:cubicBezTo>
                  <a:cubicBezTo>
                    <a:pt x="196" y="67"/>
                    <a:pt x="31" y="239"/>
                    <a:pt x="1" y="440"/>
                  </a:cubicBezTo>
                  <a:cubicBezTo>
                    <a:pt x="247" y="279"/>
                    <a:pt x="553" y="200"/>
                    <a:pt x="920" y="200"/>
                  </a:cubicBezTo>
                  <a:cubicBezTo>
                    <a:pt x="943" y="200"/>
                    <a:pt x="967" y="200"/>
                    <a:pt x="990" y="201"/>
                  </a:cubicBezTo>
                  <a:cubicBezTo>
                    <a:pt x="882" y="74"/>
                    <a:pt x="710" y="0"/>
                    <a:pt x="539" y="0"/>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3"/>
            <p:cNvSpPr/>
            <p:nvPr/>
          </p:nvSpPr>
          <p:spPr>
            <a:xfrm>
              <a:off x="3834400" y="3151725"/>
              <a:ext cx="7475" cy="6750"/>
            </a:xfrm>
            <a:custGeom>
              <a:avLst/>
              <a:gdLst/>
              <a:ahLst/>
              <a:cxnLst/>
              <a:rect l="l" t="t" r="r" b="b"/>
              <a:pathLst>
                <a:path w="299" h="270" extrusionOk="0">
                  <a:moveTo>
                    <a:pt x="275" y="1"/>
                  </a:moveTo>
                  <a:lnTo>
                    <a:pt x="275" y="1"/>
                  </a:lnTo>
                  <a:cubicBezTo>
                    <a:pt x="224" y="145"/>
                    <a:pt x="87" y="213"/>
                    <a:pt x="1" y="251"/>
                  </a:cubicBezTo>
                  <a:cubicBezTo>
                    <a:pt x="35" y="262"/>
                    <a:pt x="73" y="269"/>
                    <a:pt x="111" y="269"/>
                  </a:cubicBezTo>
                  <a:cubicBezTo>
                    <a:pt x="157" y="269"/>
                    <a:pt x="203" y="258"/>
                    <a:pt x="237" y="230"/>
                  </a:cubicBezTo>
                  <a:cubicBezTo>
                    <a:pt x="297" y="181"/>
                    <a:pt x="298" y="98"/>
                    <a:pt x="275"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3"/>
            <p:cNvSpPr/>
            <p:nvPr/>
          </p:nvSpPr>
          <p:spPr>
            <a:xfrm>
              <a:off x="3814450" y="3141975"/>
              <a:ext cx="7050" cy="7075"/>
            </a:xfrm>
            <a:custGeom>
              <a:avLst/>
              <a:gdLst/>
              <a:ahLst/>
              <a:cxnLst/>
              <a:rect l="l" t="t" r="r" b="b"/>
              <a:pathLst>
                <a:path w="282" h="283" extrusionOk="0">
                  <a:moveTo>
                    <a:pt x="142" y="0"/>
                  </a:moveTo>
                  <a:cubicBezTo>
                    <a:pt x="64" y="0"/>
                    <a:pt x="1" y="63"/>
                    <a:pt x="1" y="141"/>
                  </a:cubicBezTo>
                  <a:cubicBezTo>
                    <a:pt x="1" y="219"/>
                    <a:pt x="64" y="282"/>
                    <a:pt x="142" y="282"/>
                  </a:cubicBezTo>
                  <a:cubicBezTo>
                    <a:pt x="218" y="282"/>
                    <a:pt x="281" y="219"/>
                    <a:pt x="281" y="141"/>
                  </a:cubicBezTo>
                  <a:cubicBezTo>
                    <a:pt x="281" y="63"/>
                    <a:pt x="218" y="0"/>
                    <a:pt x="142" y="0"/>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3"/>
            <p:cNvSpPr/>
            <p:nvPr/>
          </p:nvSpPr>
          <p:spPr>
            <a:xfrm>
              <a:off x="3841150" y="3140225"/>
              <a:ext cx="7025" cy="7075"/>
            </a:xfrm>
            <a:custGeom>
              <a:avLst/>
              <a:gdLst/>
              <a:ahLst/>
              <a:cxnLst/>
              <a:rect l="l" t="t" r="r" b="b"/>
              <a:pathLst>
                <a:path w="281" h="283" extrusionOk="0">
                  <a:moveTo>
                    <a:pt x="140" y="1"/>
                  </a:moveTo>
                  <a:cubicBezTo>
                    <a:pt x="63" y="1"/>
                    <a:pt x="0" y="64"/>
                    <a:pt x="0" y="142"/>
                  </a:cubicBezTo>
                  <a:cubicBezTo>
                    <a:pt x="0" y="220"/>
                    <a:pt x="63" y="283"/>
                    <a:pt x="140" y="283"/>
                  </a:cubicBezTo>
                  <a:cubicBezTo>
                    <a:pt x="218" y="283"/>
                    <a:pt x="281" y="220"/>
                    <a:pt x="281" y="142"/>
                  </a:cubicBezTo>
                  <a:cubicBezTo>
                    <a:pt x="281" y="64"/>
                    <a:pt x="218" y="1"/>
                    <a:pt x="140" y="1"/>
                  </a:cubicBezTo>
                  <a:close/>
                </a:path>
              </a:pathLst>
            </a:custGeom>
            <a:solidFill>
              <a:srgbClr val="27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3"/>
            <p:cNvSpPr/>
            <p:nvPr/>
          </p:nvSpPr>
          <p:spPr>
            <a:xfrm>
              <a:off x="3814475" y="3160275"/>
              <a:ext cx="23550" cy="13475"/>
            </a:xfrm>
            <a:custGeom>
              <a:avLst/>
              <a:gdLst/>
              <a:ahLst/>
              <a:cxnLst/>
              <a:rect l="l" t="t" r="r" b="b"/>
              <a:pathLst>
                <a:path w="942" h="539" extrusionOk="0">
                  <a:moveTo>
                    <a:pt x="62" y="0"/>
                  </a:moveTo>
                  <a:lnTo>
                    <a:pt x="62" y="0"/>
                  </a:lnTo>
                  <a:cubicBezTo>
                    <a:pt x="1" y="128"/>
                    <a:pt x="35" y="285"/>
                    <a:pt x="147" y="395"/>
                  </a:cubicBezTo>
                  <a:cubicBezTo>
                    <a:pt x="239" y="485"/>
                    <a:pt x="382" y="539"/>
                    <a:pt x="521" y="539"/>
                  </a:cubicBezTo>
                  <a:cubicBezTo>
                    <a:pt x="549" y="539"/>
                    <a:pt x="576" y="537"/>
                    <a:pt x="603" y="532"/>
                  </a:cubicBezTo>
                  <a:cubicBezTo>
                    <a:pt x="766" y="507"/>
                    <a:pt x="903" y="400"/>
                    <a:pt x="942" y="230"/>
                  </a:cubicBezTo>
                  <a:cubicBezTo>
                    <a:pt x="638" y="198"/>
                    <a:pt x="337" y="121"/>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3"/>
            <p:cNvSpPr/>
            <p:nvPr/>
          </p:nvSpPr>
          <p:spPr>
            <a:xfrm>
              <a:off x="3766175" y="3053450"/>
              <a:ext cx="102625" cy="74525"/>
            </a:xfrm>
            <a:custGeom>
              <a:avLst/>
              <a:gdLst/>
              <a:ahLst/>
              <a:cxnLst/>
              <a:rect l="l" t="t" r="r" b="b"/>
              <a:pathLst>
                <a:path w="4105" h="2981" extrusionOk="0">
                  <a:moveTo>
                    <a:pt x="1592" y="1"/>
                  </a:moveTo>
                  <a:cubicBezTo>
                    <a:pt x="1572" y="1"/>
                    <a:pt x="1552" y="1"/>
                    <a:pt x="1533" y="2"/>
                  </a:cubicBezTo>
                  <a:cubicBezTo>
                    <a:pt x="1059" y="18"/>
                    <a:pt x="635" y="198"/>
                    <a:pt x="322" y="551"/>
                  </a:cubicBezTo>
                  <a:cubicBezTo>
                    <a:pt x="198" y="687"/>
                    <a:pt x="88" y="851"/>
                    <a:pt x="1" y="1041"/>
                  </a:cubicBezTo>
                  <a:cubicBezTo>
                    <a:pt x="61" y="1529"/>
                    <a:pt x="533" y="1820"/>
                    <a:pt x="995" y="1905"/>
                  </a:cubicBezTo>
                  <a:cubicBezTo>
                    <a:pt x="1201" y="1944"/>
                    <a:pt x="1410" y="1952"/>
                    <a:pt x="1620" y="1952"/>
                  </a:cubicBezTo>
                  <a:cubicBezTo>
                    <a:pt x="1778" y="1952"/>
                    <a:pt x="1936" y="1947"/>
                    <a:pt x="2094" y="1947"/>
                  </a:cubicBezTo>
                  <a:cubicBezTo>
                    <a:pt x="2196" y="1947"/>
                    <a:pt x="2298" y="1949"/>
                    <a:pt x="2400" y="1956"/>
                  </a:cubicBezTo>
                  <a:cubicBezTo>
                    <a:pt x="2869" y="1986"/>
                    <a:pt x="3351" y="2131"/>
                    <a:pt x="3543" y="2452"/>
                  </a:cubicBezTo>
                  <a:cubicBezTo>
                    <a:pt x="3584" y="2520"/>
                    <a:pt x="3606" y="2750"/>
                    <a:pt x="3587" y="2981"/>
                  </a:cubicBezTo>
                  <a:cubicBezTo>
                    <a:pt x="3714" y="2960"/>
                    <a:pt x="3842" y="2829"/>
                    <a:pt x="3934" y="2668"/>
                  </a:cubicBezTo>
                  <a:cubicBezTo>
                    <a:pt x="4052" y="2456"/>
                    <a:pt x="4104" y="2191"/>
                    <a:pt x="4005" y="2036"/>
                  </a:cubicBezTo>
                  <a:cubicBezTo>
                    <a:pt x="3822" y="1753"/>
                    <a:pt x="3711" y="1476"/>
                    <a:pt x="3476" y="1006"/>
                  </a:cubicBezTo>
                  <a:cubicBezTo>
                    <a:pt x="3148" y="357"/>
                    <a:pt x="2247" y="1"/>
                    <a:pt x="1592" y="1"/>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3"/>
            <p:cNvSpPr/>
            <p:nvPr/>
          </p:nvSpPr>
          <p:spPr>
            <a:xfrm>
              <a:off x="3745200" y="3075925"/>
              <a:ext cx="46775" cy="74800"/>
            </a:xfrm>
            <a:custGeom>
              <a:avLst/>
              <a:gdLst/>
              <a:ahLst/>
              <a:cxnLst/>
              <a:rect l="l" t="t" r="r" b="b"/>
              <a:pathLst>
                <a:path w="1871" h="2992" extrusionOk="0">
                  <a:moveTo>
                    <a:pt x="1168" y="1"/>
                  </a:moveTo>
                  <a:lnTo>
                    <a:pt x="1117" y="5"/>
                  </a:lnTo>
                  <a:cubicBezTo>
                    <a:pt x="468" y="53"/>
                    <a:pt x="1" y="643"/>
                    <a:pt x="90" y="1288"/>
                  </a:cubicBezTo>
                  <a:cubicBezTo>
                    <a:pt x="167" y="1844"/>
                    <a:pt x="374" y="2386"/>
                    <a:pt x="684" y="2855"/>
                  </a:cubicBezTo>
                  <a:cubicBezTo>
                    <a:pt x="927" y="2950"/>
                    <a:pt x="1061" y="2902"/>
                    <a:pt x="1252" y="2991"/>
                  </a:cubicBezTo>
                  <a:cubicBezTo>
                    <a:pt x="1242" y="2678"/>
                    <a:pt x="1300" y="2439"/>
                    <a:pt x="1399" y="2144"/>
                  </a:cubicBezTo>
                  <a:cubicBezTo>
                    <a:pt x="1684" y="1779"/>
                    <a:pt x="1871" y="1278"/>
                    <a:pt x="1786" y="773"/>
                  </a:cubicBezTo>
                  <a:cubicBezTo>
                    <a:pt x="1678" y="675"/>
                    <a:pt x="1610" y="613"/>
                    <a:pt x="1540" y="552"/>
                  </a:cubicBezTo>
                  <a:cubicBezTo>
                    <a:pt x="1374" y="358"/>
                    <a:pt x="1272" y="180"/>
                    <a:pt x="1168" y="1"/>
                  </a:cubicBezTo>
                  <a:close/>
                </a:path>
              </a:pathLst>
            </a:custGeom>
            <a:solidFill>
              <a:srgbClr val="7B3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3"/>
            <p:cNvSpPr/>
            <p:nvPr/>
          </p:nvSpPr>
          <p:spPr>
            <a:xfrm>
              <a:off x="3774225" y="3053600"/>
              <a:ext cx="94575" cy="66550"/>
            </a:xfrm>
            <a:custGeom>
              <a:avLst/>
              <a:gdLst/>
              <a:ahLst/>
              <a:cxnLst/>
              <a:rect l="l" t="t" r="r" b="b"/>
              <a:pathLst>
                <a:path w="3783" h="2662" extrusionOk="0">
                  <a:moveTo>
                    <a:pt x="1271" y="0"/>
                  </a:moveTo>
                  <a:cubicBezTo>
                    <a:pt x="1251" y="0"/>
                    <a:pt x="1231" y="0"/>
                    <a:pt x="1212" y="1"/>
                  </a:cubicBezTo>
                  <a:cubicBezTo>
                    <a:pt x="738" y="17"/>
                    <a:pt x="315" y="198"/>
                    <a:pt x="1" y="550"/>
                  </a:cubicBezTo>
                  <a:cubicBezTo>
                    <a:pt x="292" y="384"/>
                    <a:pt x="627" y="291"/>
                    <a:pt x="962" y="291"/>
                  </a:cubicBezTo>
                  <a:cubicBezTo>
                    <a:pt x="985" y="291"/>
                    <a:pt x="1008" y="291"/>
                    <a:pt x="1031" y="292"/>
                  </a:cubicBezTo>
                  <a:cubicBezTo>
                    <a:pt x="1574" y="311"/>
                    <a:pt x="2103" y="572"/>
                    <a:pt x="2450" y="988"/>
                  </a:cubicBezTo>
                  <a:cubicBezTo>
                    <a:pt x="2645" y="1225"/>
                    <a:pt x="2782" y="1504"/>
                    <a:pt x="2970" y="1749"/>
                  </a:cubicBezTo>
                  <a:cubicBezTo>
                    <a:pt x="3150" y="1982"/>
                    <a:pt x="3396" y="2067"/>
                    <a:pt x="3540" y="2327"/>
                  </a:cubicBezTo>
                  <a:cubicBezTo>
                    <a:pt x="3578" y="2393"/>
                    <a:pt x="3618" y="2492"/>
                    <a:pt x="3612" y="2662"/>
                  </a:cubicBezTo>
                  <a:cubicBezTo>
                    <a:pt x="3730" y="2450"/>
                    <a:pt x="3782" y="2185"/>
                    <a:pt x="3685" y="2035"/>
                  </a:cubicBezTo>
                  <a:cubicBezTo>
                    <a:pt x="3503" y="1752"/>
                    <a:pt x="3391" y="1475"/>
                    <a:pt x="3155" y="1005"/>
                  </a:cubicBezTo>
                  <a:cubicBezTo>
                    <a:pt x="2828" y="356"/>
                    <a:pt x="1927" y="0"/>
                    <a:pt x="1271" y="0"/>
                  </a:cubicBezTo>
                  <a:close/>
                </a:path>
              </a:pathLst>
            </a:custGeom>
            <a:solidFill>
              <a:srgbClr val="A3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3"/>
            <p:cNvSpPr/>
            <p:nvPr/>
          </p:nvSpPr>
          <p:spPr>
            <a:xfrm>
              <a:off x="3749500" y="3135350"/>
              <a:ext cx="30750" cy="27775"/>
            </a:xfrm>
            <a:custGeom>
              <a:avLst/>
              <a:gdLst/>
              <a:ahLst/>
              <a:cxnLst/>
              <a:rect l="l" t="t" r="r" b="b"/>
              <a:pathLst>
                <a:path w="1230" h="1111" extrusionOk="0">
                  <a:moveTo>
                    <a:pt x="598" y="1"/>
                  </a:moveTo>
                  <a:cubicBezTo>
                    <a:pt x="560" y="1"/>
                    <a:pt x="523" y="4"/>
                    <a:pt x="491" y="10"/>
                  </a:cubicBezTo>
                  <a:cubicBezTo>
                    <a:pt x="284" y="49"/>
                    <a:pt x="100" y="211"/>
                    <a:pt x="56" y="417"/>
                  </a:cubicBezTo>
                  <a:cubicBezTo>
                    <a:pt x="0" y="684"/>
                    <a:pt x="190" y="962"/>
                    <a:pt x="443" y="1060"/>
                  </a:cubicBezTo>
                  <a:cubicBezTo>
                    <a:pt x="533" y="1095"/>
                    <a:pt x="629" y="1111"/>
                    <a:pt x="725" y="1111"/>
                  </a:cubicBezTo>
                  <a:cubicBezTo>
                    <a:pt x="899" y="1111"/>
                    <a:pt x="1075" y="1060"/>
                    <a:pt x="1230" y="977"/>
                  </a:cubicBezTo>
                  <a:lnTo>
                    <a:pt x="1164" y="258"/>
                  </a:lnTo>
                  <a:cubicBezTo>
                    <a:pt x="1087" y="92"/>
                    <a:pt x="808" y="1"/>
                    <a:pt x="598"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3"/>
            <p:cNvSpPr/>
            <p:nvPr/>
          </p:nvSpPr>
          <p:spPr>
            <a:xfrm>
              <a:off x="3452600" y="3268625"/>
              <a:ext cx="243800" cy="151550"/>
            </a:xfrm>
            <a:custGeom>
              <a:avLst/>
              <a:gdLst/>
              <a:ahLst/>
              <a:cxnLst/>
              <a:rect l="l" t="t" r="r" b="b"/>
              <a:pathLst>
                <a:path w="9752" h="6062" extrusionOk="0">
                  <a:moveTo>
                    <a:pt x="1" y="1"/>
                  </a:moveTo>
                  <a:lnTo>
                    <a:pt x="1" y="6061"/>
                  </a:lnTo>
                  <a:lnTo>
                    <a:pt x="9751" y="6061"/>
                  </a:lnTo>
                  <a:lnTo>
                    <a:pt x="9751" y="1"/>
                  </a:lnTo>
                  <a:close/>
                </a:path>
              </a:pathLst>
            </a:custGeom>
            <a:solidFill>
              <a:srgbClr val="426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3"/>
            <p:cNvSpPr/>
            <p:nvPr/>
          </p:nvSpPr>
          <p:spPr>
            <a:xfrm>
              <a:off x="3452600" y="3268625"/>
              <a:ext cx="233450" cy="151550"/>
            </a:xfrm>
            <a:custGeom>
              <a:avLst/>
              <a:gdLst/>
              <a:ahLst/>
              <a:cxnLst/>
              <a:rect l="l" t="t" r="r" b="b"/>
              <a:pathLst>
                <a:path w="9338" h="6062" extrusionOk="0">
                  <a:moveTo>
                    <a:pt x="1" y="1"/>
                  </a:moveTo>
                  <a:lnTo>
                    <a:pt x="1" y="6061"/>
                  </a:lnTo>
                  <a:lnTo>
                    <a:pt x="9338" y="6061"/>
                  </a:lnTo>
                  <a:lnTo>
                    <a:pt x="9338" y="1"/>
                  </a:lnTo>
                  <a:close/>
                </a:path>
              </a:pathLst>
            </a:custGeom>
            <a:solidFill>
              <a:srgbClr val="30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3"/>
            <p:cNvSpPr/>
            <p:nvPr/>
          </p:nvSpPr>
          <p:spPr>
            <a:xfrm>
              <a:off x="3493575" y="3447950"/>
              <a:ext cx="153050" cy="19975"/>
            </a:xfrm>
            <a:custGeom>
              <a:avLst/>
              <a:gdLst/>
              <a:ahLst/>
              <a:cxnLst/>
              <a:rect l="l" t="t" r="r" b="b"/>
              <a:pathLst>
                <a:path w="6122" h="799" extrusionOk="0">
                  <a:moveTo>
                    <a:pt x="0" y="1"/>
                  </a:moveTo>
                  <a:lnTo>
                    <a:pt x="0" y="799"/>
                  </a:lnTo>
                  <a:lnTo>
                    <a:pt x="6121" y="799"/>
                  </a:lnTo>
                  <a:lnTo>
                    <a:pt x="6121" y="1"/>
                  </a:lnTo>
                  <a:close/>
                </a:path>
              </a:pathLst>
            </a:custGeom>
            <a:solidFill>
              <a:srgbClr val="426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3"/>
            <p:cNvSpPr/>
            <p:nvPr/>
          </p:nvSpPr>
          <p:spPr>
            <a:xfrm>
              <a:off x="3485050" y="3447950"/>
              <a:ext cx="138400" cy="19975"/>
            </a:xfrm>
            <a:custGeom>
              <a:avLst/>
              <a:gdLst/>
              <a:ahLst/>
              <a:cxnLst/>
              <a:rect l="l" t="t" r="r" b="b"/>
              <a:pathLst>
                <a:path w="5536" h="799" extrusionOk="0">
                  <a:moveTo>
                    <a:pt x="0" y="1"/>
                  </a:moveTo>
                  <a:lnTo>
                    <a:pt x="0" y="799"/>
                  </a:lnTo>
                  <a:lnTo>
                    <a:pt x="5536" y="799"/>
                  </a:lnTo>
                  <a:lnTo>
                    <a:pt x="5536" y="1"/>
                  </a:lnTo>
                  <a:close/>
                </a:path>
              </a:pathLst>
            </a:custGeom>
            <a:solidFill>
              <a:srgbClr val="30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3"/>
            <p:cNvSpPr/>
            <p:nvPr/>
          </p:nvSpPr>
          <p:spPr>
            <a:xfrm>
              <a:off x="3525550" y="3365250"/>
              <a:ext cx="82025" cy="82725"/>
            </a:xfrm>
            <a:custGeom>
              <a:avLst/>
              <a:gdLst/>
              <a:ahLst/>
              <a:cxnLst/>
              <a:rect l="l" t="t" r="r" b="b"/>
              <a:pathLst>
                <a:path w="3281" h="3309" extrusionOk="0">
                  <a:moveTo>
                    <a:pt x="493" y="0"/>
                  </a:moveTo>
                  <a:lnTo>
                    <a:pt x="1" y="3309"/>
                  </a:lnTo>
                  <a:lnTo>
                    <a:pt x="3281" y="3309"/>
                  </a:lnTo>
                  <a:lnTo>
                    <a:pt x="3281" y="0"/>
                  </a:lnTo>
                  <a:close/>
                </a:path>
              </a:pathLst>
            </a:custGeom>
            <a:solidFill>
              <a:srgbClr val="426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3"/>
            <p:cNvSpPr/>
            <p:nvPr/>
          </p:nvSpPr>
          <p:spPr>
            <a:xfrm>
              <a:off x="3520950" y="3365250"/>
              <a:ext cx="82750" cy="82725"/>
            </a:xfrm>
            <a:custGeom>
              <a:avLst/>
              <a:gdLst/>
              <a:ahLst/>
              <a:cxnLst/>
              <a:rect l="l" t="t" r="r" b="b"/>
              <a:pathLst>
                <a:path w="3310" h="3309" extrusionOk="0">
                  <a:moveTo>
                    <a:pt x="677" y="0"/>
                  </a:moveTo>
                  <a:lnTo>
                    <a:pt x="1" y="3309"/>
                  </a:lnTo>
                  <a:lnTo>
                    <a:pt x="3027" y="3309"/>
                  </a:lnTo>
                  <a:lnTo>
                    <a:pt x="3309" y="0"/>
                  </a:lnTo>
                  <a:close/>
                </a:path>
              </a:pathLst>
            </a:custGeom>
            <a:solidFill>
              <a:srgbClr val="233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3"/>
            <p:cNvSpPr/>
            <p:nvPr/>
          </p:nvSpPr>
          <p:spPr>
            <a:xfrm>
              <a:off x="3456000" y="3440450"/>
              <a:ext cx="18525" cy="33800"/>
            </a:xfrm>
            <a:custGeom>
              <a:avLst/>
              <a:gdLst/>
              <a:ahLst/>
              <a:cxnLst/>
              <a:rect l="l" t="t" r="r" b="b"/>
              <a:pathLst>
                <a:path w="741" h="1352" extrusionOk="0">
                  <a:moveTo>
                    <a:pt x="1" y="1"/>
                  </a:moveTo>
                  <a:lnTo>
                    <a:pt x="1" y="1351"/>
                  </a:lnTo>
                  <a:lnTo>
                    <a:pt x="741" y="1351"/>
                  </a:lnTo>
                  <a:lnTo>
                    <a:pt x="741" y="1"/>
                  </a:lnTo>
                  <a:close/>
                </a:path>
              </a:pathLst>
            </a:custGeom>
            <a:solidFill>
              <a:srgbClr val="327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3"/>
            <p:cNvSpPr/>
            <p:nvPr/>
          </p:nvSpPr>
          <p:spPr>
            <a:xfrm>
              <a:off x="3911850" y="3440450"/>
              <a:ext cx="18500" cy="33800"/>
            </a:xfrm>
            <a:custGeom>
              <a:avLst/>
              <a:gdLst/>
              <a:ahLst/>
              <a:cxnLst/>
              <a:rect l="l" t="t" r="r" b="b"/>
              <a:pathLst>
                <a:path w="740" h="1352" extrusionOk="0">
                  <a:moveTo>
                    <a:pt x="1" y="1"/>
                  </a:moveTo>
                  <a:lnTo>
                    <a:pt x="1" y="1351"/>
                  </a:lnTo>
                  <a:lnTo>
                    <a:pt x="740" y="1351"/>
                  </a:lnTo>
                  <a:lnTo>
                    <a:pt x="740" y="1"/>
                  </a:lnTo>
                  <a:close/>
                </a:path>
              </a:pathLst>
            </a:custGeom>
            <a:solidFill>
              <a:srgbClr val="327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3"/>
            <p:cNvSpPr/>
            <p:nvPr/>
          </p:nvSpPr>
          <p:spPr>
            <a:xfrm>
              <a:off x="3498375" y="3464725"/>
              <a:ext cx="389600" cy="289975"/>
            </a:xfrm>
            <a:custGeom>
              <a:avLst/>
              <a:gdLst/>
              <a:ahLst/>
              <a:cxnLst/>
              <a:rect l="l" t="t" r="r" b="b"/>
              <a:pathLst>
                <a:path w="15584" h="11599" extrusionOk="0">
                  <a:moveTo>
                    <a:pt x="1" y="1"/>
                  </a:moveTo>
                  <a:lnTo>
                    <a:pt x="1" y="11598"/>
                  </a:lnTo>
                  <a:lnTo>
                    <a:pt x="15584" y="11598"/>
                  </a:lnTo>
                  <a:lnTo>
                    <a:pt x="15584" y="1"/>
                  </a:lnTo>
                  <a:close/>
                </a:path>
              </a:pathLst>
            </a:custGeom>
            <a:solidFill>
              <a:srgbClr val="FCE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3"/>
            <p:cNvSpPr/>
            <p:nvPr/>
          </p:nvSpPr>
          <p:spPr>
            <a:xfrm>
              <a:off x="3887950" y="3464725"/>
              <a:ext cx="62450" cy="289975"/>
            </a:xfrm>
            <a:custGeom>
              <a:avLst/>
              <a:gdLst/>
              <a:ahLst/>
              <a:cxnLst/>
              <a:rect l="l" t="t" r="r" b="b"/>
              <a:pathLst>
                <a:path w="2498" h="11599" extrusionOk="0">
                  <a:moveTo>
                    <a:pt x="1" y="1"/>
                  </a:moveTo>
                  <a:lnTo>
                    <a:pt x="1" y="11598"/>
                  </a:lnTo>
                  <a:lnTo>
                    <a:pt x="2497" y="11057"/>
                  </a:lnTo>
                  <a:lnTo>
                    <a:pt x="2497" y="1"/>
                  </a:lnTo>
                  <a:close/>
                </a:path>
              </a:pathLst>
            </a:custGeom>
            <a:solidFill>
              <a:srgbClr val="FAE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3"/>
            <p:cNvSpPr/>
            <p:nvPr/>
          </p:nvSpPr>
          <p:spPr>
            <a:xfrm>
              <a:off x="3435875" y="3464725"/>
              <a:ext cx="62400" cy="289975"/>
            </a:xfrm>
            <a:custGeom>
              <a:avLst/>
              <a:gdLst/>
              <a:ahLst/>
              <a:cxnLst/>
              <a:rect l="l" t="t" r="r" b="b"/>
              <a:pathLst>
                <a:path w="2496" h="11599" extrusionOk="0">
                  <a:moveTo>
                    <a:pt x="0" y="1"/>
                  </a:moveTo>
                  <a:lnTo>
                    <a:pt x="0" y="11057"/>
                  </a:lnTo>
                  <a:lnTo>
                    <a:pt x="2495" y="11598"/>
                  </a:lnTo>
                  <a:lnTo>
                    <a:pt x="2495" y="1"/>
                  </a:lnTo>
                  <a:close/>
                </a:path>
              </a:pathLst>
            </a:custGeom>
            <a:solidFill>
              <a:srgbClr val="FAE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3"/>
            <p:cNvSpPr/>
            <p:nvPr/>
          </p:nvSpPr>
          <p:spPr>
            <a:xfrm>
              <a:off x="3404975" y="3431200"/>
              <a:ext cx="576450" cy="18600"/>
            </a:xfrm>
            <a:custGeom>
              <a:avLst/>
              <a:gdLst/>
              <a:ahLst/>
              <a:cxnLst/>
              <a:rect l="l" t="t" r="r" b="b"/>
              <a:pathLst>
                <a:path w="23058" h="744" extrusionOk="0">
                  <a:moveTo>
                    <a:pt x="353" y="1"/>
                  </a:moveTo>
                  <a:cubicBezTo>
                    <a:pt x="158" y="1"/>
                    <a:pt x="0" y="159"/>
                    <a:pt x="0" y="353"/>
                  </a:cubicBezTo>
                  <a:lnTo>
                    <a:pt x="0" y="391"/>
                  </a:lnTo>
                  <a:cubicBezTo>
                    <a:pt x="0" y="585"/>
                    <a:pt x="159" y="743"/>
                    <a:pt x="353" y="743"/>
                  </a:cubicBezTo>
                  <a:lnTo>
                    <a:pt x="22705" y="743"/>
                  </a:lnTo>
                  <a:cubicBezTo>
                    <a:pt x="22899" y="743"/>
                    <a:pt x="23057" y="585"/>
                    <a:pt x="23057" y="391"/>
                  </a:cubicBezTo>
                  <a:lnTo>
                    <a:pt x="23057" y="353"/>
                  </a:lnTo>
                  <a:cubicBezTo>
                    <a:pt x="23057" y="159"/>
                    <a:pt x="22899" y="1"/>
                    <a:pt x="22705" y="1"/>
                  </a:cubicBezTo>
                  <a:close/>
                </a:path>
              </a:pathLst>
            </a:custGeom>
            <a:solidFill>
              <a:srgbClr val="EBC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3"/>
            <p:cNvSpPr/>
            <p:nvPr/>
          </p:nvSpPr>
          <p:spPr>
            <a:xfrm>
              <a:off x="3485050" y="3431200"/>
              <a:ext cx="417425" cy="18600"/>
            </a:xfrm>
            <a:custGeom>
              <a:avLst/>
              <a:gdLst/>
              <a:ahLst/>
              <a:cxnLst/>
              <a:rect l="l" t="t" r="r" b="b"/>
              <a:pathLst>
                <a:path w="16697" h="744" extrusionOk="0">
                  <a:moveTo>
                    <a:pt x="353" y="1"/>
                  </a:moveTo>
                  <a:cubicBezTo>
                    <a:pt x="158" y="1"/>
                    <a:pt x="0" y="159"/>
                    <a:pt x="0" y="353"/>
                  </a:cubicBezTo>
                  <a:lnTo>
                    <a:pt x="0" y="391"/>
                  </a:lnTo>
                  <a:cubicBezTo>
                    <a:pt x="0" y="585"/>
                    <a:pt x="158" y="743"/>
                    <a:pt x="353" y="743"/>
                  </a:cubicBezTo>
                  <a:lnTo>
                    <a:pt x="16344" y="743"/>
                  </a:lnTo>
                  <a:cubicBezTo>
                    <a:pt x="16539" y="743"/>
                    <a:pt x="16696" y="585"/>
                    <a:pt x="16696" y="391"/>
                  </a:cubicBezTo>
                  <a:lnTo>
                    <a:pt x="16696" y="353"/>
                  </a:lnTo>
                  <a:cubicBezTo>
                    <a:pt x="16696" y="159"/>
                    <a:pt x="16539" y="1"/>
                    <a:pt x="16344" y="1"/>
                  </a:cubicBezTo>
                  <a:close/>
                </a:path>
              </a:pathLst>
            </a:custGeom>
            <a:solidFill>
              <a:srgbClr val="FAE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3"/>
            <p:cNvSpPr/>
            <p:nvPr/>
          </p:nvSpPr>
          <p:spPr>
            <a:xfrm>
              <a:off x="3553775" y="3490200"/>
              <a:ext cx="265850" cy="219500"/>
            </a:xfrm>
            <a:custGeom>
              <a:avLst/>
              <a:gdLst/>
              <a:ahLst/>
              <a:cxnLst/>
              <a:rect l="l" t="t" r="r" b="b"/>
              <a:pathLst>
                <a:path w="10634" h="8780" extrusionOk="0">
                  <a:moveTo>
                    <a:pt x="496" y="0"/>
                  </a:moveTo>
                  <a:cubicBezTo>
                    <a:pt x="222" y="0"/>
                    <a:pt x="0" y="221"/>
                    <a:pt x="0" y="496"/>
                  </a:cubicBezTo>
                  <a:lnTo>
                    <a:pt x="0" y="8284"/>
                  </a:lnTo>
                  <a:cubicBezTo>
                    <a:pt x="0" y="8556"/>
                    <a:pt x="221" y="8779"/>
                    <a:pt x="493" y="8779"/>
                  </a:cubicBezTo>
                  <a:cubicBezTo>
                    <a:pt x="494" y="8779"/>
                    <a:pt x="495" y="8779"/>
                    <a:pt x="497" y="8779"/>
                  </a:cubicBezTo>
                  <a:lnTo>
                    <a:pt x="10138" y="8779"/>
                  </a:lnTo>
                  <a:cubicBezTo>
                    <a:pt x="10412" y="8779"/>
                    <a:pt x="10634" y="8558"/>
                    <a:pt x="10634" y="8284"/>
                  </a:cubicBezTo>
                  <a:lnTo>
                    <a:pt x="10634" y="496"/>
                  </a:lnTo>
                  <a:cubicBezTo>
                    <a:pt x="10634" y="222"/>
                    <a:pt x="10413" y="0"/>
                    <a:pt x="10138" y="0"/>
                  </a:cubicBezTo>
                  <a:close/>
                </a:path>
              </a:pathLst>
            </a:custGeom>
            <a:solidFill>
              <a:srgbClr val="EBC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3"/>
            <p:cNvSpPr/>
            <p:nvPr/>
          </p:nvSpPr>
          <p:spPr>
            <a:xfrm>
              <a:off x="3560225" y="3474475"/>
              <a:ext cx="265950" cy="219550"/>
            </a:xfrm>
            <a:custGeom>
              <a:avLst/>
              <a:gdLst/>
              <a:ahLst/>
              <a:cxnLst/>
              <a:rect l="l" t="t" r="r" b="b"/>
              <a:pathLst>
                <a:path w="10638" h="8782" extrusionOk="0">
                  <a:moveTo>
                    <a:pt x="523" y="1"/>
                  </a:moveTo>
                  <a:cubicBezTo>
                    <a:pt x="233" y="1"/>
                    <a:pt x="1" y="233"/>
                    <a:pt x="1" y="522"/>
                  </a:cubicBezTo>
                  <a:lnTo>
                    <a:pt x="1" y="8261"/>
                  </a:lnTo>
                  <a:cubicBezTo>
                    <a:pt x="1" y="8549"/>
                    <a:pt x="233" y="8781"/>
                    <a:pt x="523" y="8781"/>
                  </a:cubicBezTo>
                  <a:lnTo>
                    <a:pt x="10117" y="8781"/>
                  </a:lnTo>
                  <a:cubicBezTo>
                    <a:pt x="10405" y="8781"/>
                    <a:pt x="10638" y="8550"/>
                    <a:pt x="10638" y="8261"/>
                  </a:cubicBezTo>
                  <a:lnTo>
                    <a:pt x="10638" y="522"/>
                  </a:lnTo>
                  <a:cubicBezTo>
                    <a:pt x="10638" y="235"/>
                    <a:pt x="10402" y="1"/>
                    <a:pt x="10116" y="1"/>
                  </a:cubicBezTo>
                  <a:close/>
                </a:path>
              </a:pathLst>
            </a:custGeom>
            <a:solidFill>
              <a:srgbClr val="E1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3"/>
            <p:cNvSpPr/>
            <p:nvPr/>
          </p:nvSpPr>
          <p:spPr>
            <a:xfrm>
              <a:off x="3560225" y="3474475"/>
              <a:ext cx="96650" cy="107800"/>
            </a:xfrm>
            <a:custGeom>
              <a:avLst/>
              <a:gdLst/>
              <a:ahLst/>
              <a:cxnLst/>
              <a:rect l="l" t="t" r="r" b="b"/>
              <a:pathLst>
                <a:path w="3866" h="4312" extrusionOk="0">
                  <a:moveTo>
                    <a:pt x="523" y="1"/>
                  </a:moveTo>
                  <a:cubicBezTo>
                    <a:pt x="233" y="1"/>
                    <a:pt x="1" y="233"/>
                    <a:pt x="1" y="522"/>
                  </a:cubicBezTo>
                  <a:lnTo>
                    <a:pt x="1" y="4311"/>
                  </a:lnTo>
                  <a:lnTo>
                    <a:pt x="3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3"/>
            <p:cNvSpPr/>
            <p:nvPr/>
          </p:nvSpPr>
          <p:spPr>
            <a:xfrm>
              <a:off x="3560225" y="3474475"/>
              <a:ext cx="138450" cy="158375"/>
            </a:xfrm>
            <a:custGeom>
              <a:avLst/>
              <a:gdLst/>
              <a:ahLst/>
              <a:cxnLst/>
              <a:rect l="l" t="t" r="r" b="b"/>
              <a:pathLst>
                <a:path w="5538" h="6335" extrusionOk="0">
                  <a:moveTo>
                    <a:pt x="4855" y="1"/>
                  </a:moveTo>
                  <a:lnTo>
                    <a:pt x="1" y="5443"/>
                  </a:lnTo>
                  <a:lnTo>
                    <a:pt x="1" y="6334"/>
                  </a:lnTo>
                  <a:lnTo>
                    <a:pt x="55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3"/>
            <p:cNvSpPr/>
            <p:nvPr/>
          </p:nvSpPr>
          <p:spPr>
            <a:xfrm>
              <a:off x="3739650" y="3595400"/>
              <a:ext cx="86525" cy="98625"/>
            </a:xfrm>
            <a:custGeom>
              <a:avLst/>
              <a:gdLst/>
              <a:ahLst/>
              <a:cxnLst/>
              <a:rect l="l" t="t" r="r" b="b"/>
              <a:pathLst>
                <a:path w="3461" h="3945" extrusionOk="0">
                  <a:moveTo>
                    <a:pt x="3461" y="1"/>
                  </a:moveTo>
                  <a:lnTo>
                    <a:pt x="1" y="3944"/>
                  </a:lnTo>
                  <a:lnTo>
                    <a:pt x="2940" y="3944"/>
                  </a:lnTo>
                  <a:cubicBezTo>
                    <a:pt x="3228" y="3944"/>
                    <a:pt x="3461" y="3713"/>
                    <a:pt x="3461" y="3424"/>
                  </a:cubicBezTo>
                  <a:lnTo>
                    <a:pt x="34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3"/>
            <p:cNvSpPr/>
            <p:nvPr/>
          </p:nvSpPr>
          <p:spPr>
            <a:xfrm>
              <a:off x="3572075" y="3485225"/>
              <a:ext cx="12375" cy="12375"/>
            </a:xfrm>
            <a:custGeom>
              <a:avLst/>
              <a:gdLst/>
              <a:ahLst/>
              <a:cxnLst/>
              <a:rect l="l" t="t" r="r" b="b"/>
              <a:pathLst>
                <a:path w="495" h="495" extrusionOk="0">
                  <a:moveTo>
                    <a:pt x="247" y="1"/>
                  </a:moveTo>
                  <a:cubicBezTo>
                    <a:pt x="111" y="1"/>
                    <a:pt x="0" y="111"/>
                    <a:pt x="0" y="248"/>
                  </a:cubicBezTo>
                  <a:cubicBezTo>
                    <a:pt x="0" y="385"/>
                    <a:pt x="111" y="495"/>
                    <a:pt x="247" y="495"/>
                  </a:cubicBezTo>
                  <a:cubicBezTo>
                    <a:pt x="384" y="495"/>
                    <a:pt x="494" y="385"/>
                    <a:pt x="494" y="248"/>
                  </a:cubicBezTo>
                  <a:cubicBezTo>
                    <a:pt x="494" y="111"/>
                    <a:pt x="384" y="1"/>
                    <a:pt x="247" y="1"/>
                  </a:cubicBezTo>
                  <a:close/>
                </a:path>
              </a:pathLst>
            </a:custGeom>
            <a:solidFill>
              <a:srgbClr val="B6D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3"/>
            <p:cNvSpPr/>
            <p:nvPr/>
          </p:nvSpPr>
          <p:spPr>
            <a:xfrm>
              <a:off x="3572075" y="3670875"/>
              <a:ext cx="12375" cy="12400"/>
            </a:xfrm>
            <a:custGeom>
              <a:avLst/>
              <a:gdLst/>
              <a:ahLst/>
              <a:cxnLst/>
              <a:rect l="l" t="t" r="r" b="b"/>
              <a:pathLst>
                <a:path w="495" h="496" extrusionOk="0">
                  <a:moveTo>
                    <a:pt x="247" y="1"/>
                  </a:moveTo>
                  <a:cubicBezTo>
                    <a:pt x="111" y="1"/>
                    <a:pt x="0" y="111"/>
                    <a:pt x="0" y="248"/>
                  </a:cubicBezTo>
                  <a:cubicBezTo>
                    <a:pt x="0" y="385"/>
                    <a:pt x="111" y="495"/>
                    <a:pt x="247" y="495"/>
                  </a:cubicBezTo>
                  <a:cubicBezTo>
                    <a:pt x="384" y="495"/>
                    <a:pt x="494" y="385"/>
                    <a:pt x="494" y="248"/>
                  </a:cubicBezTo>
                  <a:cubicBezTo>
                    <a:pt x="494" y="111"/>
                    <a:pt x="384" y="1"/>
                    <a:pt x="247" y="1"/>
                  </a:cubicBezTo>
                  <a:close/>
                </a:path>
              </a:pathLst>
            </a:custGeom>
            <a:solidFill>
              <a:srgbClr val="B6D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3"/>
            <p:cNvSpPr/>
            <p:nvPr/>
          </p:nvSpPr>
          <p:spPr>
            <a:xfrm>
              <a:off x="3801950" y="3485225"/>
              <a:ext cx="12375" cy="12375"/>
            </a:xfrm>
            <a:custGeom>
              <a:avLst/>
              <a:gdLst/>
              <a:ahLst/>
              <a:cxnLst/>
              <a:rect l="l" t="t" r="r" b="b"/>
              <a:pathLst>
                <a:path w="495" h="495" extrusionOk="0">
                  <a:moveTo>
                    <a:pt x="247" y="1"/>
                  </a:moveTo>
                  <a:cubicBezTo>
                    <a:pt x="111" y="1"/>
                    <a:pt x="0" y="111"/>
                    <a:pt x="0" y="248"/>
                  </a:cubicBezTo>
                  <a:cubicBezTo>
                    <a:pt x="0" y="385"/>
                    <a:pt x="111" y="495"/>
                    <a:pt x="247" y="495"/>
                  </a:cubicBezTo>
                  <a:cubicBezTo>
                    <a:pt x="383" y="495"/>
                    <a:pt x="494" y="385"/>
                    <a:pt x="494" y="248"/>
                  </a:cubicBezTo>
                  <a:cubicBezTo>
                    <a:pt x="494" y="111"/>
                    <a:pt x="383" y="1"/>
                    <a:pt x="247" y="1"/>
                  </a:cubicBezTo>
                  <a:close/>
                </a:path>
              </a:pathLst>
            </a:custGeom>
            <a:solidFill>
              <a:srgbClr val="B6D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3"/>
            <p:cNvSpPr/>
            <p:nvPr/>
          </p:nvSpPr>
          <p:spPr>
            <a:xfrm>
              <a:off x="3801950" y="3670875"/>
              <a:ext cx="12375" cy="12400"/>
            </a:xfrm>
            <a:custGeom>
              <a:avLst/>
              <a:gdLst/>
              <a:ahLst/>
              <a:cxnLst/>
              <a:rect l="l" t="t" r="r" b="b"/>
              <a:pathLst>
                <a:path w="495" h="496" extrusionOk="0">
                  <a:moveTo>
                    <a:pt x="247" y="1"/>
                  </a:moveTo>
                  <a:cubicBezTo>
                    <a:pt x="111" y="1"/>
                    <a:pt x="0" y="111"/>
                    <a:pt x="0" y="248"/>
                  </a:cubicBezTo>
                  <a:cubicBezTo>
                    <a:pt x="0" y="385"/>
                    <a:pt x="111" y="495"/>
                    <a:pt x="247" y="495"/>
                  </a:cubicBezTo>
                  <a:cubicBezTo>
                    <a:pt x="383" y="495"/>
                    <a:pt x="494" y="385"/>
                    <a:pt x="494" y="248"/>
                  </a:cubicBezTo>
                  <a:cubicBezTo>
                    <a:pt x="494" y="111"/>
                    <a:pt x="383" y="1"/>
                    <a:pt x="247" y="1"/>
                  </a:cubicBezTo>
                  <a:close/>
                </a:path>
              </a:pathLst>
            </a:custGeom>
            <a:solidFill>
              <a:srgbClr val="B6D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1" name="Google Shape;1751;p53"/>
          <p:cNvSpPr/>
          <p:nvPr/>
        </p:nvSpPr>
        <p:spPr>
          <a:xfrm>
            <a:off x="3700800" y="281275"/>
            <a:ext cx="871200" cy="87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6" name="Google Shape;1756;p5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Resources</a:t>
            </a:r>
            <a:endParaRPr/>
          </a:p>
        </p:txBody>
      </p:sp>
      <p:sp>
        <p:nvSpPr>
          <p:cNvPr id="1757" name="Google Shape;1757;p5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a:solidFill>
                  <a:schemeClr val="dk1"/>
                </a:solidFill>
              </a:rPr>
              <a:t>Did you like the resources of this template? Get them for free at our other websites!</a:t>
            </a:r>
            <a:br>
              <a:rPr lang="en" sz="1300">
                <a:solidFill>
                  <a:schemeClr val="dk1"/>
                </a:solidFill>
              </a:rPr>
            </a:br>
            <a:br>
              <a:rPr lang="en" sz="1300">
                <a:solidFill>
                  <a:schemeClr val="dk1"/>
                </a:solidFill>
              </a:rPr>
            </a:br>
            <a:r>
              <a:rPr lang="en" sz="1300" b="1">
                <a:solidFill>
                  <a:schemeClr val="dk1"/>
                </a:solidFill>
              </a:rPr>
              <a:t>Photos:</a:t>
            </a:r>
            <a:endParaRPr sz="1300" b="1">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uFill>
                  <a:noFill/>
                </a:uFill>
                <a:hlinkClick r:id="rId3">
                  <a:extLst>
                    <a:ext uri="{A12FA001-AC4F-418D-AE19-62706E023703}">
                      <ahyp:hlinkClr xmlns:ahyp="http://schemas.microsoft.com/office/drawing/2018/hyperlinkcolor" val="tx"/>
                    </a:ext>
                  </a:extLst>
                </a:hlinkClick>
              </a:rPr>
              <a:t>Industrial designers working on 3d model</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uFill>
                  <a:noFill/>
                </a:uFill>
                <a:hlinkClick r:id="rId4">
                  <a:extLst>
                    <a:ext uri="{A12FA001-AC4F-418D-AE19-62706E023703}">
                      <ahyp:hlinkClr xmlns:ahyp="http://schemas.microsoft.com/office/drawing/2018/hyperlinkcolor" val="tx"/>
                    </a:ext>
                  </a:extLst>
                </a:hlinkClick>
              </a:rPr>
              <a:t>Front view business man holding tablet</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uFill>
                  <a:noFill/>
                </a:uFill>
                <a:hlinkClick r:id="rId5">
                  <a:extLst>
                    <a:ext uri="{A12FA001-AC4F-418D-AE19-62706E023703}">
                      <ahyp:hlinkClr xmlns:ahyp="http://schemas.microsoft.com/office/drawing/2018/hyperlinkcolor" val="tx"/>
                    </a:ext>
                  </a:extLst>
                </a:hlinkClick>
              </a:rPr>
              <a:t>Medium shot business people working with ipad</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uFill>
                  <a:noFill/>
                </a:uFill>
                <a:hlinkClick r:id="rId6">
                  <a:extLst>
                    <a:ext uri="{A12FA001-AC4F-418D-AE19-62706E023703}">
                      <ahyp:hlinkClr xmlns:ahyp="http://schemas.microsoft.com/office/drawing/2018/hyperlinkcolor" val="tx"/>
                    </a:ext>
                  </a:extLst>
                </a:hlinkClick>
              </a:rPr>
              <a:t>Young business people in the office working with tablet</a:t>
            </a:r>
            <a:endParaRPr sz="1300">
              <a:solidFill>
                <a:schemeClr val="dk1"/>
              </a:solidFill>
            </a:endParaRPr>
          </a:p>
          <a:p>
            <a:pPr marL="0" lvl="0" indent="0" algn="l" rtl="0">
              <a:lnSpc>
                <a:spcPct val="100000"/>
              </a:lnSpc>
              <a:spcBef>
                <a:spcPts val="0"/>
              </a:spcBef>
              <a:spcAft>
                <a:spcPts val="0"/>
              </a:spcAft>
              <a:buNone/>
            </a:pPr>
            <a:endParaRPr sz="1300" b="1">
              <a:solidFill>
                <a:schemeClr val="dk1"/>
              </a:solidFill>
            </a:endParaRPr>
          </a:p>
          <a:p>
            <a:pPr marL="0" lvl="0" indent="0" algn="l" rtl="0">
              <a:lnSpc>
                <a:spcPct val="100000"/>
              </a:lnSpc>
              <a:spcBef>
                <a:spcPts val="0"/>
              </a:spcBef>
              <a:spcAft>
                <a:spcPts val="0"/>
              </a:spcAft>
              <a:buNone/>
            </a:pPr>
            <a:r>
              <a:rPr lang="en" sz="1300" b="1">
                <a:solidFill>
                  <a:schemeClr val="dk1"/>
                </a:solidFill>
              </a:rPr>
              <a:t>Vectors:</a:t>
            </a:r>
            <a:endParaRPr sz="1300" b="1">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uFill>
                  <a:noFill/>
                </a:uFill>
                <a:hlinkClick r:id="rId7">
                  <a:extLst>
                    <a:ext uri="{A12FA001-AC4F-418D-AE19-62706E023703}">
                      <ahyp:hlinkClr xmlns:ahyp="http://schemas.microsoft.com/office/drawing/2018/hyperlinkcolor" val="tx"/>
                    </a:ext>
                  </a:extLst>
                </a:hlinkClick>
              </a:rPr>
              <a:t>Hand drawn business party illustration</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uFill>
                  <a:noFill/>
                </a:uFill>
                <a:hlinkClick r:id="rId8">
                  <a:extLst>
                    <a:ext uri="{A12FA001-AC4F-418D-AE19-62706E023703}">
                      <ahyp:hlinkClr xmlns:ahyp="http://schemas.microsoft.com/office/drawing/2018/hyperlinkcolor" val="tx"/>
                    </a:ext>
                  </a:extLst>
                </a:hlinkClick>
              </a:rPr>
              <a:t>Hand drawn employee benefits illustration I</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uFill>
                  <a:noFill/>
                </a:uFill>
                <a:hlinkClick r:id="rId9">
                  <a:extLst>
                    <a:ext uri="{A12FA001-AC4F-418D-AE19-62706E023703}">
                      <ahyp:hlinkClr xmlns:ahyp="http://schemas.microsoft.com/office/drawing/2018/hyperlinkcolor" val="tx"/>
                    </a:ext>
                  </a:extLst>
                </a:hlinkClick>
              </a:rPr>
              <a:t>Hand drawn employee benefits illustration II</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uFill>
                  <a:noFill/>
                </a:uFill>
                <a:hlinkClick r:id="rId10">
                  <a:extLst>
                    <a:ext uri="{A12FA001-AC4F-418D-AE19-62706E023703}">
                      <ahyp:hlinkClr xmlns:ahyp="http://schemas.microsoft.com/office/drawing/2018/hyperlinkcolor" val="tx"/>
                    </a:ext>
                  </a:extLst>
                </a:hlinkClick>
              </a:rPr>
              <a:t>Hand drawn trade show illustration</a:t>
            </a:r>
            <a:endParaRPr sz="1300">
              <a:solidFill>
                <a:schemeClr val="dk1"/>
              </a:solidFill>
            </a:endParaRPr>
          </a:p>
          <a:p>
            <a:pPr marL="0" lvl="0" indent="0" algn="l" rtl="0">
              <a:lnSpc>
                <a:spcPct val="100000"/>
              </a:lnSpc>
              <a:spcBef>
                <a:spcPts val="0"/>
              </a:spcBef>
              <a:spcAft>
                <a:spcPts val="0"/>
              </a:spcAft>
              <a:buNone/>
            </a:pPr>
            <a:endParaRPr sz="1300" b="1">
              <a:solidFill>
                <a:schemeClr val="dk1"/>
              </a:solidFill>
            </a:endParaRPr>
          </a:p>
          <a:p>
            <a:pPr marL="0" lvl="0" indent="0" algn="l" rtl="0">
              <a:lnSpc>
                <a:spcPct val="100000"/>
              </a:lnSpc>
              <a:spcBef>
                <a:spcPts val="0"/>
              </a:spcBef>
              <a:spcAft>
                <a:spcPts val="0"/>
              </a:spcAft>
              <a:buNone/>
            </a:pPr>
            <a:r>
              <a:rPr lang="en" sz="1300" b="1">
                <a:solidFill>
                  <a:schemeClr val="dk1"/>
                </a:solidFill>
              </a:rPr>
              <a:t>Icons:</a:t>
            </a:r>
            <a:endParaRPr sz="1300" b="1">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uFill>
                  <a:noFill/>
                </a:uFill>
                <a:hlinkClick r:id="rId11">
                  <a:extLst>
                    <a:ext uri="{A12FA001-AC4F-418D-AE19-62706E023703}">
                      <ahyp:hlinkClr xmlns:ahyp="http://schemas.microsoft.com/office/drawing/2018/hyperlinkcolor" val="tx"/>
                    </a:ext>
                  </a:extLst>
                </a:hlinkClick>
              </a:rPr>
              <a:t>Icon Pack: Strategy | Flat</a:t>
            </a:r>
            <a:endParaRPr sz="1300">
              <a:solidFill>
                <a:schemeClr val="dk1"/>
              </a:solidFill>
            </a:endParaRPr>
          </a:p>
        </p:txBody>
      </p:sp>
      <p:sp>
        <p:nvSpPr>
          <p:cNvPr id="1758" name="Google Shape;1758;p54"/>
          <p:cNvSpPr/>
          <p:nvPr/>
        </p:nvSpPr>
        <p:spPr>
          <a:xfrm>
            <a:off x="6443388" y="3130225"/>
            <a:ext cx="1345800" cy="134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4"/>
          <p:cNvSpPr/>
          <p:nvPr/>
        </p:nvSpPr>
        <p:spPr>
          <a:xfrm>
            <a:off x="6250072" y="3130225"/>
            <a:ext cx="473400" cy="47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4"/>
          <p:cNvSpPr/>
          <p:nvPr/>
        </p:nvSpPr>
        <p:spPr>
          <a:xfrm>
            <a:off x="720363" y="1352040"/>
            <a:ext cx="702300" cy="70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720363" y="3234990"/>
            <a:ext cx="702300" cy="70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720363" y="2293515"/>
            <a:ext cx="702300" cy="70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4736613" y="1352040"/>
            <a:ext cx="702300" cy="70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4736613" y="3234990"/>
            <a:ext cx="702300" cy="70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4736613" y="2293515"/>
            <a:ext cx="702300" cy="70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txBox="1">
            <a:spLocks noGrp="1"/>
          </p:cNvSpPr>
          <p:nvPr>
            <p:ph type="title"/>
          </p:nvPr>
        </p:nvSpPr>
        <p:spPr>
          <a:xfrm>
            <a:off x="1602105" y="1439340"/>
            <a:ext cx="2966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Project’s objectives</a:t>
            </a:r>
            <a:endParaRPr/>
          </a:p>
        </p:txBody>
      </p:sp>
      <p:sp>
        <p:nvSpPr>
          <p:cNvPr id="276" name="Google Shape;276;p34"/>
          <p:cNvSpPr txBox="1">
            <a:spLocks noGrp="1"/>
          </p:cNvSpPr>
          <p:nvPr>
            <p:ph type="title" idx="2"/>
          </p:nvPr>
        </p:nvSpPr>
        <p:spPr>
          <a:xfrm rot="2940">
            <a:off x="4737026" y="2408563"/>
            <a:ext cx="7017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77" name="Google Shape;277;p34"/>
          <p:cNvSpPr txBox="1">
            <a:spLocks noGrp="1"/>
          </p:cNvSpPr>
          <p:nvPr>
            <p:ph type="title" idx="3"/>
          </p:nvPr>
        </p:nvSpPr>
        <p:spPr>
          <a:xfrm>
            <a:off x="4736751" y="3350157"/>
            <a:ext cx="701700" cy="4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78" name="Google Shape;278;p34"/>
          <p:cNvSpPr txBox="1">
            <a:spLocks noGrp="1"/>
          </p:cNvSpPr>
          <p:nvPr>
            <p:ph type="title" idx="4"/>
          </p:nvPr>
        </p:nvSpPr>
        <p:spPr>
          <a:xfrm>
            <a:off x="720150" y="2408621"/>
            <a:ext cx="7017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9" name="Google Shape;279;p34"/>
          <p:cNvSpPr txBox="1">
            <a:spLocks noGrp="1"/>
          </p:cNvSpPr>
          <p:nvPr>
            <p:ph type="title" idx="5"/>
          </p:nvPr>
        </p:nvSpPr>
        <p:spPr>
          <a:xfrm>
            <a:off x="1602105" y="2380875"/>
            <a:ext cx="2966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Resources</a:t>
            </a:r>
            <a:endParaRPr/>
          </a:p>
        </p:txBody>
      </p:sp>
      <p:sp>
        <p:nvSpPr>
          <p:cNvPr id="280" name="Google Shape;280;p34"/>
          <p:cNvSpPr txBox="1">
            <a:spLocks noGrp="1"/>
          </p:cNvSpPr>
          <p:nvPr>
            <p:ph type="title" idx="6"/>
          </p:nvPr>
        </p:nvSpPr>
        <p:spPr>
          <a:xfrm>
            <a:off x="1602105" y="3322300"/>
            <a:ext cx="2966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budget</a:t>
            </a:r>
            <a:endParaRPr/>
          </a:p>
        </p:txBody>
      </p:sp>
      <p:sp>
        <p:nvSpPr>
          <p:cNvPr id="281" name="Google Shape;281;p34"/>
          <p:cNvSpPr txBox="1">
            <a:spLocks noGrp="1"/>
          </p:cNvSpPr>
          <p:nvPr>
            <p:ph type="title" idx="7"/>
          </p:nvPr>
        </p:nvSpPr>
        <p:spPr>
          <a:xfrm>
            <a:off x="5643800" y="3322299"/>
            <a:ext cx="2966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282" name="Google Shape;282;p34"/>
          <p:cNvSpPr txBox="1">
            <a:spLocks noGrp="1"/>
          </p:cNvSpPr>
          <p:nvPr>
            <p:ph type="title" idx="8"/>
          </p:nvPr>
        </p:nvSpPr>
        <p:spPr>
          <a:xfrm>
            <a:off x="5643800" y="2380880"/>
            <a:ext cx="2966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Communication plan</a:t>
            </a:r>
            <a:endParaRPr/>
          </a:p>
        </p:txBody>
      </p:sp>
      <p:sp>
        <p:nvSpPr>
          <p:cNvPr id="283" name="Google Shape;283;p34"/>
          <p:cNvSpPr txBox="1">
            <a:spLocks noGrp="1"/>
          </p:cNvSpPr>
          <p:nvPr>
            <p:ph type="title" idx="9"/>
          </p:nvPr>
        </p:nvSpPr>
        <p:spPr>
          <a:xfrm>
            <a:off x="5643800" y="1439340"/>
            <a:ext cx="2966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Solutions</a:t>
            </a:r>
            <a:endParaRPr/>
          </a:p>
        </p:txBody>
      </p:sp>
      <p:sp>
        <p:nvSpPr>
          <p:cNvPr id="284" name="Google Shape;284;p34"/>
          <p:cNvSpPr txBox="1">
            <a:spLocks noGrp="1"/>
          </p:cNvSpPr>
          <p:nvPr>
            <p:ph type="title" idx="13"/>
          </p:nvPr>
        </p:nvSpPr>
        <p:spPr>
          <a:xfrm rot="2938">
            <a:off x="4736956" y="1467090"/>
            <a:ext cx="7020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5" name="Google Shape;285;p34"/>
          <p:cNvSpPr txBox="1">
            <a:spLocks noGrp="1"/>
          </p:cNvSpPr>
          <p:nvPr>
            <p:ph type="title" idx="14"/>
          </p:nvPr>
        </p:nvSpPr>
        <p:spPr>
          <a:xfrm rot="1470">
            <a:off x="720325" y="1466940"/>
            <a:ext cx="7017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6" name="Google Shape;286;p34"/>
          <p:cNvSpPr txBox="1">
            <a:spLocks noGrp="1"/>
          </p:cNvSpPr>
          <p:nvPr>
            <p:ph type="title" idx="15"/>
          </p:nvPr>
        </p:nvSpPr>
        <p:spPr>
          <a:xfrm rot="1469">
            <a:off x="720375" y="3350188"/>
            <a:ext cx="702000" cy="4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7" name="Google Shape;287;p34"/>
          <p:cNvSpPr txBox="1">
            <a:spLocks noGrp="1"/>
          </p:cNvSpPr>
          <p:nvPr>
            <p:ph type="title" idx="16"/>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Table of </a:t>
            </a:r>
            <a:r>
              <a:rPr lang="en"/>
              <a:t>contents</a:t>
            </a:r>
            <a:endParaRPr/>
          </a:p>
        </p:txBody>
      </p:sp>
      <p:sp>
        <p:nvSpPr>
          <p:cNvPr id="288" name="Google Shape;288;p34"/>
          <p:cNvSpPr/>
          <p:nvPr/>
        </p:nvSpPr>
        <p:spPr>
          <a:xfrm>
            <a:off x="2909350" y="4820425"/>
            <a:ext cx="1774940" cy="186426"/>
          </a:xfrm>
          <a:custGeom>
            <a:avLst/>
            <a:gdLst/>
            <a:ahLst/>
            <a:cxnLst/>
            <a:rect l="l" t="t" r="r" b="b"/>
            <a:pathLst>
              <a:path w="11715" h="1885" extrusionOk="0">
                <a:moveTo>
                  <a:pt x="5857" y="0"/>
                </a:moveTo>
                <a:cubicBezTo>
                  <a:pt x="4303" y="0"/>
                  <a:pt x="2813" y="99"/>
                  <a:pt x="1715" y="276"/>
                </a:cubicBezTo>
                <a:cubicBezTo>
                  <a:pt x="616" y="452"/>
                  <a:pt x="0" y="692"/>
                  <a:pt x="0" y="942"/>
                </a:cubicBezTo>
                <a:cubicBezTo>
                  <a:pt x="0" y="1192"/>
                  <a:pt x="616" y="1431"/>
                  <a:pt x="1715" y="1608"/>
                </a:cubicBezTo>
                <a:cubicBezTo>
                  <a:pt x="2813" y="1786"/>
                  <a:pt x="4303" y="1885"/>
                  <a:pt x="5857" y="1885"/>
                </a:cubicBezTo>
                <a:cubicBezTo>
                  <a:pt x="7411" y="1885"/>
                  <a:pt x="8901" y="1786"/>
                  <a:pt x="9998" y="1608"/>
                </a:cubicBezTo>
                <a:cubicBezTo>
                  <a:pt x="11097" y="1431"/>
                  <a:pt x="11715" y="1192"/>
                  <a:pt x="11715" y="942"/>
                </a:cubicBezTo>
                <a:cubicBezTo>
                  <a:pt x="11715" y="692"/>
                  <a:pt x="11097" y="452"/>
                  <a:pt x="9998" y="276"/>
                </a:cubicBezTo>
                <a:cubicBezTo>
                  <a:pt x="8901" y="99"/>
                  <a:pt x="7411" y="0"/>
                  <a:pt x="5857" y="0"/>
                </a:cubicBezTo>
                <a:close/>
              </a:path>
            </a:pathLst>
          </a:custGeom>
          <a:solidFill>
            <a:srgbClr val="CA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34"/>
          <p:cNvGrpSpPr/>
          <p:nvPr/>
        </p:nvGrpSpPr>
        <p:grpSpPr>
          <a:xfrm>
            <a:off x="3177927" y="3926197"/>
            <a:ext cx="1237790" cy="1002663"/>
            <a:chOff x="-659737" y="5031549"/>
            <a:chExt cx="949226" cy="768913"/>
          </a:xfrm>
        </p:grpSpPr>
        <p:sp>
          <p:nvSpPr>
            <p:cNvPr id="290" name="Google Shape;290;p34"/>
            <p:cNvSpPr/>
            <p:nvPr/>
          </p:nvSpPr>
          <p:spPr>
            <a:xfrm>
              <a:off x="-391408" y="5031549"/>
              <a:ext cx="430750" cy="147874"/>
            </a:xfrm>
            <a:custGeom>
              <a:avLst/>
              <a:gdLst/>
              <a:ahLst/>
              <a:cxnLst/>
              <a:rect l="l" t="t" r="r" b="b"/>
              <a:pathLst>
                <a:path w="2843" h="976" extrusionOk="0">
                  <a:moveTo>
                    <a:pt x="347" y="0"/>
                  </a:moveTo>
                  <a:cubicBezTo>
                    <a:pt x="155" y="0"/>
                    <a:pt x="1" y="155"/>
                    <a:pt x="1" y="346"/>
                  </a:cubicBezTo>
                  <a:lnTo>
                    <a:pt x="1" y="444"/>
                  </a:lnTo>
                  <a:lnTo>
                    <a:pt x="1" y="974"/>
                  </a:lnTo>
                  <a:lnTo>
                    <a:pt x="465" y="974"/>
                  </a:lnTo>
                  <a:lnTo>
                    <a:pt x="465" y="590"/>
                  </a:lnTo>
                  <a:cubicBezTo>
                    <a:pt x="465" y="509"/>
                    <a:pt x="531" y="444"/>
                    <a:pt x="612" y="444"/>
                  </a:cubicBezTo>
                  <a:lnTo>
                    <a:pt x="2173" y="444"/>
                  </a:lnTo>
                  <a:cubicBezTo>
                    <a:pt x="2287" y="444"/>
                    <a:pt x="2378" y="535"/>
                    <a:pt x="2378" y="649"/>
                  </a:cubicBezTo>
                  <a:lnTo>
                    <a:pt x="2378" y="975"/>
                  </a:lnTo>
                  <a:lnTo>
                    <a:pt x="2842" y="975"/>
                  </a:lnTo>
                  <a:lnTo>
                    <a:pt x="2842" y="444"/>
                  </a:lnTo>
                  <a:lnTo>
                    <a:pt x="2842" y="371"/>
                  </a:lnTo>
                  <a:cubicBezTo>
                    <a:pt x="2842" y="167"/>
                    <a:pt x="2677" y="2"/>
                    <a:pt x="2473" y="2"/>
                  </a:cubicBezTo>
                  <a:lnTo>
                    <a:pt x="2379" y="0"/>
                  </a:lnTo>
                  <a:close/>
                </a:path>
              </a:pathLst>
            </a:custGeom>
            <a:solidFill>
              <a:srgbClr val="513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659737" y="5173817"/>
              <a:ext cx="949226" cy="626645"/>
            </a:xfrm>
            <a:custGeom>
              <a:avLst/>
              <a:gdLst/>
              <a:ahLst/>
              <a:cxnLst/>
              <a:rect l="l" t="t" r="r" b="b"/>
              <a:pathLst>
                <a:path w="6265" h="4136" extrusionOk="0">
                  <a:moveTo>
                    <a:pt x="368" y="0"/>
                  </a:moveTo>
                  <a:cubicBezTo>
                    <a:pt x="165" y="0"/>
                    <a:pt x="1" y="164"/>
                    <a:pt x="1" y="367"/>
                  </a:cubicBezTo>
                  <a:lnTo>
                    <a:pt x="1" y="3767"/>
                  </a:lnTo>
                  <a:cubicBezTo>
                    <a:pt x="1" y="3970"/>
                    <a:pt x="164" y="4133"/>
                    <a:pt x="368" y="4135"/>
                  </a:cubicBezTo>
                  <a:lnTo>
                    <a:pt x="5724" y="4135"/>
                  </a:lnTo>
                  <a:cubicBezTo>
                    <a:pt x="6022" y="4135"/>
                    <a:pt x="6264" y="3893"/>
                    <a:pt x="6264" y="3596"/>
                  </a:cubicBezTo>
                  <a:lnTo>
                    <a:pt x="6264" y="541"/>
                  </a:lnTo>
                  <a:cubicBezTo>
                    <a:pt x="6264" y="242"/>
                    <a:pt x="6022" y="0"/>
                    <a:pt x="5724" y="0"/>
                  </a:cubicBezTo>
                  <a:close/>
                </a:path>
              </a:pathLst>
            </a:custGeom>
            <a:solidFill>
              <a:srgbClr val="BF8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511709" y="5173817"/>
              <a:ext cx="801047" cy="626645"/>
            </a:xfrm>
            <a:custGeom>
              <a:avLst/>
              <a:gdLst/>
              <a:ahLst/>
              <a:cxnLst/>
              <a:rect l="l" t="t" r="r" b="b"/>
              <a:pathLst>
                <a:path w="5287" h="4136" extrusionOk="0">
                  <a:moveTo>
                    <a:pt x="516" y="0"/>
                  </a:moveTo>
                  <a:cubicBezTo>
                    <a:pt x="232" y="0"/>
                    <a:pt x="1" y="231"/>
                    <a:pt x="1" y="516"/>
                  </a:cubicBezTo>
                  <a:lnTo>
                    <a:pt x="1" y="3619"/>
                  </a:lnTo>
                  <a:cubicBezTo>
                    <a:pt x="1" y="3903"/>
                    <a:pt x="231" y="4133"/>
                    <a:pt x="516" y="4135"/>
                  </a:cubicBezTo>
                  <a:lnTo>
                    <a:pt x="4746" y="4135"/>
                  </a:lnTo>
                  <a:cubicBezTo>
                    <a:pt x="5044" y="4135"/>
                    <a:pt x="5286" y="3893"/>
                    <a:pt x="5286" y="3596"/>
                  </a:cubicBezTo>
                  <a:lnTo>
                    <a:pt x="5286" y="541"/>
                  </a:lnTo>
                  <a:cubicBezTo>
                    <a:pt x="5286" y="242"/>
                    <a:pt x="5044" y="0"/>
                    <a:pt x="4746" y="0"/>
                  </a:cubicBezTo>
                  <a:close/>
                </a:path>
              </a:pathLst>
            </a:custGeom>
            <a:solidFill>
              <a:srgbClr val="D69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65"/>
        <p:cNvGrpSpPr/>
        <p:nvPr/>
      </p:nvGrpSpPr>
      <p:grpSpPr>
        <a:xfrm>
          <a:off x="0" y="0"/>
          <a:ext cx="0" cy="0"/>
          <a:chOff x="0" y="0"/>
          <a:chExt cx="0" cy="0"/>
        </a:xfrm>
      </p:grpSpPr>
      <p:sp>
        <p:nvSpPr>
          <p:cNvPr id="366" name="Google Shape;366;p37"/>
          <p:cNvSpPr/>
          <p:nvPr/>
        </p:nvSpPr>
        <p:spPr>
          <a:xfrm>
            <a:off x="3987621" y="1714500"/>
            <a:ext cx="584381" cy="613569"/>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467300" y="1726925"/>
            <a:ext cx="594000" cy="59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txBox="1">
            <a:spLocks noGrp="1"/>
          </p:cNvSpPr>
          <p:nvPr>
            <p:ph type="subTitle" idx="1"/>
          </p:nvPr>
        </p:nvSpPr>
        <p:spPr>
          <a:xfrm>
            <a:off x="192881" y="2431900"/>
            <a:ext cx="3765857" cy="1682900"/>
          </a:xfrm>
          <a:prstGeom prst="rect">
            <a:avLst/>
          </a:prstGeom>
        </p:spPr>
        <p:txBody>
          <a:bodyPr spcFirstLastPara="1" wrap="square" lIns="91425" tIns="91425" rIns="91425" bIns="91425" anchor="t" anchorCtr="0">
            <a:noAutofit/>
          </a:bodyPr>
          <a:lstStyle/>
          <a:p>
            <a:pPr marL="0" indent="0" algn="just">
              <a:spcAft>
                <a:spcPts val="1600"/>
              </a:spcAft>
            </a:pPr>
            <a:r>
              <a:rPr lang="en-US" sz="1200" dirty="0"/>
              <a:t>To create a website where farmers and other people interested in agriculture may get all the information they need about the crops, from their growing to their sale and </a:t>
            </a:r>
            <a:r>
              <a:rPr lang="en-US" sz="1200" dirty="0" err="1"/>
              <a:t>marketing.They</a:t>
            </a:r>
            <a:r>
              <a:rPr lang="en-US" sz="1200" dirty="0"/>
              <a:t> may also receive assistance from experts in agriculture, as well as learn about government programs that are relevant to their crops and crop-related </a:t>
            </a:r>
            <a:r>
              <a:rPr lang="en-US" sz="1200" dirty="0" err="1"/>
              <a:t>news.On</a:t>
            </a:r>
            <a:r>
              <a:rPr lang="en-US" sz="1200" dirty="0"/>
              <a:t> the same website, they may buy and sell their mass manufacturing.</a:t>
            </a:r>
          </a:p>
          <a:p>
            <a:pPr marL="0" lvl="0" indent="0" algn="just" rtl="0">
              <a:spcBef>
                <a:spcPts val="0"/>
              </a:spcBef>
              <a:spcAft>
                <a:spcPts val="1600"/>
              </a:spcAft>
              <a:buNone/>
            </a:pPr>
            <a:endParaRPr dirty="0"/>
          </a:p>
        </p:txBody>
      </p:sp>
      <p:sp>
        <p:nvSpPr>
          <p:cNvPr id="369" name="Google Shape;369;p37"/>
          <p:cNvSpPr txBox="1">
            <a:spLocks noGrp="1"/>
          </p:cNvSpPr>
          <p:nvPr>
            <p:ph type="subTitle" idx="2"/>
          </p:nvPr>
        </p:nvSpPr>
        <p:spPr>
          <a:xfrm>
            <a:off x="4215408" y="2439044"/>
            <a:ext cx="2773200" cy="130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Create a comprehensive platform for farmers to handle everything under a single window</a:t>
            </a:r>
            <a:endParaRPr dirty="0"/>
          </a:p>
        </p:txBody>
      </p:sp>
      <p:sp>
        <p:nvSpPr>
          <p:cNvPr id="370" name="Google Shape;370;p3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371" name="Google Shape;371;p37"/>
          <p:cNvSpPr txBox="1">
            <a:spLocks noGrp="1"/>
          </p:cNvSpPr>
          <p:nvPr>
            <p:ph type="title" idx="3"/>
          </p:nvPr>
        </p:nvSpPr>
        <p:spPr>
          <a:xfrm>
            <a:off x="720150" y="1946800"/>
            <a:ext cx="2778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THE AIM</a:t>
            </a:r>
            <a:endParaRPr dirty="0"/>
          </a:p>
        </p:txBody>
      </p:sp>
      <p:sp>
        <p:nvSpPr>
          <p:cNvPr id="372" name="Google Shape;372;p37"/>
          <p:cNvSpPr txBox="1">
            <a:spLocks noGrp="1"/>
          </p:cNvSpPr>
          <p:nvPr>
            <p:ph type="title" idx="4"/>
          </p:nvPr>
        </p:nvSpPr>
        <p:spPr>
          <a:xfrm>
            <a:off x="4208333" y="1953944"/>
            <a:ext cx="2782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GOAL</a:t>
            </a:r>
            <a:endParaRPr dirty="0"/>
          </a:p>
        </p:txBody>
      </p:sp>
      <p:sp>
        <p:nvSpPr>
          <p:cNvPr id="373" name="Google Shape;373;p37"/>
          <p:cNvSpPr/>
          <p:nvPr/>
        </p:nvSpPr>
        <p:spPr>
          <a:xfrm>
            <a:off x="7122175" y="1568025"/>
            <a:ext cx="594000" cy="594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37"/>
          <p:cNvGrpSpPr/>
          <p:nvPr/>
        </p:nvGrpSpPr>
        <p:grpSpPr>
          <a:xfrm>
            <a:off x="7190018" y="680701"/>
            <a:ext cx="1626244" cy="4063465"/>
            <a:chOff x="5160450" y="3109175"/>
            <a:chExt cx="265150" cy="662525"/>
          </a:xfrm>
        </p:grpSpPr>
        <p:sp>
          <p:nvSpPr>
            <p:cNvPr id="375" name="Google Shape;375;p37"/>
            <p:cNvSpPr/>
            <p:nvPr/>
          </p:nvSpPr>
          <p:spPr>
            <a:xfrm>
              <a:off x="5160450" y="3724575"/>
              <a:ext cx="265150" cy="47125"/>
            </a:xfrm>
            <a:custGeom>
              <a:avLst/>
              <a:gdLst/>
              <a:ahLst/>
              <a:cxnLst/>
              <a:rect l="l" t="t" r="r" b="b"/>
              <a:pathLst>
                <a:path w="10606" h="1885" extrusionOk="0">
                  <a:moveTo>
                    <a:pt x="5302" y="0"/>
                  </a:moveTo>
                  <a:cubicBezTo>
                    <a:pt x="2373" y="0"/>
                    <a:pt x="0" y="422"/>
                    <a:pt x="0" y="942"/>
                  </a:cubicBezTo>
                  <a:cubicBezTo>
                    <a:pt x="0" y="1463"/>
                    <a:pt x="2373" y="1885"/>
                    <a:pt x="5302" y="1885"/>
                  </a:cubicBezTo>
                  <a:cubicBezTo>
                    <a:pt x="6708" y="1885"/>
                    <a:pt x="8057" y="1786"/>
                    <a:pt x="9052" y="1608"/>
                  </a:cubicBezTo>
                  <a:cubicBezTo>
                    <a:pt x="10046" y="1431"/>
                    <a:pt x="10605" y="1192"/>
                    <a:pt x="10605" y="942"/>
                  </a:cubicBezTo>
                  <a:cubicBezTo>
                    <a:pt x="10605" y="692"/>
                    <a:pt x="10046" y="452"/>
                    <a:pt x="9052" y="276"/>
                  </a:cubicBezTo>
                  <a:cubicBezTo>
                    <a:pt x="8057" y="99"/>
                    <a:pt x="6708" y="0"/>
                    <a:pt x="5302" y="0"/>
                  </a:cubicBezTo>
                  <a:close/>
                </a:path>
              </a:pathLst>
            </a:custGeom>
            <a:solidFill>
              <a:srgbClr val="CA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5335725" y="3139500"/>
              <a:ext cx="41275" cy="618650"/>
            </a:xfrm>
            <a:custGeom>
              <a:avLst/>
              <a:gdLst/>
              <a:ahLst/>
              <a:cxnLst/>
              <a:rect l="l" t="t" r="r" b="b"/>
              <a:pathLst>
                <a:path w="1651" h="24746" extrusionOk="0">
                  <a:moveTo>
                    <a:pt x="1297" y="1"/>
                  </a:moveTo>
                  <a:lnTo>
                    <a:pt x="1" y="24745"/>
                  </a:lnTo>
                  <a:lnTo>
                    <a:pt x="355" y="24745"/>
                  </a:lnTo>
                  <a:lnTo>
                    <a:pt x="1651" y="1"/>
                  </a:lnTo>
                  <a:close/>
                </a:path>
              </a:pathLst>
            </a:custGeom>
            <a:solidFill>
              <a:srgbClr val="88B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346175" y="3457625"/>
              <a:ext cx="44225" cy="289450"/>
            </a:xfrm>
            <a:custGeom>
              <a:avLst/>
              <a:gdLst/>
              <a:ahLst/>
              <a:cxnLst/>
              <a:rect l="l" t="t" r="r" b="b"/>
              <a:pathLst>
                <a:path w="1769" h="11578" extrusionOk="0">
                  <a:moveTo>
                    <a:pt x="0" y="1"/>
                  </a:moveTo>
                  <a:lnTo>
                    <a:pt x="1415" y="11577"/>
                  </a:lnTo>
                  <a:lnTo>
                    <a:pt x="1768" y="11577"/>
                  </a:lnTo>
                  <a:lnTo>
                    <a:pt x="354" y="1"/>
                  </a:lnTo>
                  <a:close/>
                </a:path>
              </a:pathLst>
            </a:custGeom>
            <a:solidFill>
              <a:srgbClr val="6793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250700" y="3457625"/>
              <a:ext cx="44175" cy="289450"/>
            </a:xfrm>
            <a:custGeom>
              <a:avLst/>
              <a:gdLst/>
              <a:ahLst/>
              <a:cxnLst/>
              <a:rect l="l" t="t" r="r" b="b"/>
              <a:pathLst>
                <a:path w="1767" h="11578" extrusionOk="0">
                  <a:moveTo>
                    <a:pt x="0" y="1"/>
                  </a:moveTo>
                  <a:lnTo>
                    <a:pt x="1413" y="11577"/>
                  </a:lnTo>
                  <a:lnTo>
                    <a:pt x="1767" y="11577"/>
                  </a:lnTo>
                  <a:lnTo>
                    <a:pt x="354" y="1"/>
                  </a:lnTo>
                  <a:close/>
                </a:path>
              </a:pathLst>
            </a:custGeom>
            <a:solidFill>
              <a:srgbClr val="6793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208275" y="3139500"/>
              <a:ext cx="41250" cy="618650"/>
            </a:xfrm>
            <a:custGeom>
              <a:avLst/>
              <a:gdLst/>
              <a:ahLst/>
              <a:cxnLst/>
              <a:rect l="l" t="t" r="r" b="b"/>
              <a:pathLst>
                <a:path w="1650" h="24746" extrusionOk="0">
                  <a:moveTo>
                    <a:pt x="1296" y="1"/>
                  </a:moveTo>
                  <a:lnTo>
                    <a:pt x="1" y="24745"/>
                  </a:lnTo>
                  <a:lnTo>
                    <a:pt x="354" y="24745"/>
                  </a:lnTo>
                  <a:lnTo>
                    <a:pt x="1650" y="1"/>
                  </a:lnTo>
                  <a:close/>
                </a:path>
              </a:pathLst>
            </a:custGeom>
            <a:solidFill>
              <a:srgbClr val="88B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204500" y="3635925"/>
              <a:ext cx="148525" cy="99775"/>
            </a:xfrm>
            <a:custGeom>
              <a:avLst/>
              <a:gdLst/>
              <a:ahLst/>
              <a:cxnLst/>
              <a:rect l="l" t="t" r="r" b="b"/>
              <a:pathLst>
                <a:path w="5941" h="3991" extrusionOk="0">
                  <a:moveTo>
                    <a:pt x="320" y="0"/>
                  </a:moveTo>
                  <a:cubicBezTo>
                    <a:pt x="258" y="0"/>
                    <a:pt x="208" y="50"/>
                    <a:pt x="204" y="110"/>
                  </a:cubicBezTo>
                  <a:lnTo>
                    <a:pt x="5" y="3869"/>
                  </a:lnTo>
                  <a:cubicBezTo>
                    <a:pt x="0" y="3933"/>
                    <a:pt x="53" y="3990"/>
                    <a:pt x="120" y="3990"/>
                  </a:cubicBezTo>
                  <a:lnTo>
                    <a:pt x="5621" y="3990"/>
                  </a:lnTo>
                  <a:cubicBezTo>
                    <a:pt x="5683" y="3990"/>
                    <a:pt x="5733" y="3942"/>
                    <a:pt x="5737" y="3881"/>
                  </a:cubicBezTo>
                  <a:lnTo>
                    <a:pt x="5937" y="121"/>
                  </a:lnTo>
                  <a:cubicBezTo>
                    <a:pt x="5941" y="56"/>
                    <a:pt x="5886" y="0"/>
                    <a:pt x="5821" y="0"/>
                  </a:cubicBezTo>
                  <a:close/>
                </a:path>
              </a:pathLst>
            </a:custGeom>
            <a:solidFill>
              <a:srgbClr val="30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235150" y="3109175"/>
              <a:ext cx="146025" cy="52450"/>
            </a:xfrm>
            <a:custGeom>
              <a:avLst/>
              <a:gdLst/>
              <a:ahLst/>
              <a:cxnLst/>
              <a:rect l="l" t="t" r="r" b="b"/>
              <a:pathLst>
                <a:path w="5841" h="2098" extrusionOk="0">
                  <a:moveTo>
                    <a:pt x="222" y="0"/>
                  </a:moveTo>
                  <a:cubicBezTo>
                    <a:pt x="158" y="0"/>
                    <a:pt x="107" y="49"/>
                    <a:pt x="104" y="113"/>
                  </a:cubicBezTo>
                  <a:lnTo>
                    <a:pt x="5" y="1973"/>
                  </a:lnTo>
                  <a:cubicBezTo>
                    <a:pt x="1" y="2041"/>
                    <a:pt x="56" y="2098"/>
                    <a:pt x="125" y="2098"/>
                  </a:cubicBezTo>
                  <a:lnTo>
                    <a:pt x="5619" y="2098"/>
                  </a:lnTo>
                  <a:cubicBezTo>
                    <a:pt x="5682" y="2098"/>
                    <a:pt x="5735" y="2047"/>
                    <a:pt x="5738" y="1984"/>
                  </a:cubicBezTo>
                  <a:lnTo>
                    <a:pt x="5837" y="125"/>
                  </a:lnTo>
                  <a:cubicBezTo>
                    <a:pt x="5841" y="57"/>
                    <a:pt x="5785" y="0"/>
                    <a:pt x="5717" y="0"/>
                  </a:cubicBezTo>
                  <a:close/>
                </a:path>
              </a:pathLst>
            </a:custGeom>
            <a:solidFill>
              <a:srgbClr val="30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213400" y="3178450"/>
              <a:ext cx="163600" cy="433100"/>
            </a:xfrm>
            <a:custGeom>
              <a:avLst/>
              <a:gdLst/>
              <a:ahLst/>
              <a:cxnLst/>
              <a:rect l="l" t="t" r="r" b="b"/>
              <a:pathLst>
                <a:path w="6544" h="17324" extrusionOk="0">
                  <a:moveTo>
                    <a:pt x="943" y="1"/>
                  </a:moveTo>
                  <a:lnTo>
                    <a:pt x="1" y="17324"/>
                  </a:lnTo>
                  <a:lnTo>
                    <a:pt x="5602" y="17324"/>
                  </a:lnTo>
                  <a:lnTo>
                    <a:pt x="6544" y="1"/>
                  </a:lnTo>
                  <a:close/>
                </a:path>
              </a:pathLst>
            </a:custGeom>
            <a:solidFill>
              <a:srgbClr val="EB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307725" y="3200900"/>
              <a:ext cx="56025" cy="56025"/>
            </a:xfrm>
            <a:custGeom>
              <a:avLst/>
              <a:gdLst/>
              <a:ahLst/>
              <a:cxnLst/>
              <a:rect l="l" t="t" r="r" b="b"/>
              <a:pathLst>
                <a:path w="2241" h="2241" extrusionOk="0">
                  <a:moveTo>
                    <a:pt x="1121" y="1"/>
                  </a:moveTo>
                  <a:cubicBezTo>
                    <a:pt x="503" y="1"/>
                    <a:pt x="1" y="503"/>
                    <a:pt x="1" y="1121"/>
                  </a:cubicBezTo>
                  <a:cubicBezTo>
                    <a:pt x="1" y="1739"/>
                    <a:pt x="503" y="2241"/>
                    <a:pt x="1121" y="2241"/>
                  </a:cubicBezTo>
                  <a:cubicBezTo>
                    <a:pt x="1739" y="2241"/>
                    <a:pt x="2241" y="1739"/>
                    <a:pt x="2241" y="1121"/>
                  </a:cubicBezTo>
                  <a:cubicBezTo>
                    <a:pt x="2241" y="503"/>
                    <a:pt x="1739" y="1"/>
                    <a:pt x="1121" y="1"/>
                  </a:cubicBez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228275" y="3206400"/>
              <a:ext cx="89450" cy="2975"/>
            </a:xfrm>
            <a:custGeom>
              <a:avLst/>
              <a:gdLst/>
              <a:ahLst/>
              <a:cxnLst/>
              <a:rect l="l" t="t" r="r" b="b"/>
              <a:pathLst>
                <a:path w="3578" h="119" extrusionOk="0">
                  <a:moveTo>
                    <a:pt x="0" y="1"/>
                  </a:moveTo>
                  <a:lnTo>
                    <a:pt x="0" y="119"/>
                  </a:lnTo>
                  <a:lnTo>
                    <a:pt x="3578" y="119"/>
                  </a:lnTo>
                  <a:lnTo>
                    <a:pt x="3578"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5228275" y="3216975"/>
              <a:ext cx="89450" cy="2975"/>
            </a:xfrm>
            <a:custGeom>
              <a:avLst/>
              <a:gdLst/>
              <a:ahLst/>
              <a:cxnLst/>
              <a:rect l="l" t="t" r="r" b="b"/>
              <a:pathLst>
                <a:path w="3578" h="119" extrusionOk="0">
                  <a:moveTo>
                    <a:pt x="0" y="1"/>
                  </a:moveTo>
                  <a:lnTo>
                    <a:pt x="0" y="118"/>
                  </a:lnTo>
                  <a:lnTo>
                    <a:pt x="3578" y="118"/>
                  </a:lnTo>
                  <a:lnTo>
                    <a:pt x="3578"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5228275" y="3238175"/>
              <a:ext cx="89450" cy="2975"/>
            </a:xfrm>
            <a:custGeom>
              <a:avLst/>
              <a:gdLst/>
              <a:ahLst/>
              <a:cxnLst/>
              <a:rect l="l" t="t" r="r" b="b"/>
              <a:pathLst>
                <a:path w="3578" h="119" extrusionOk="0">
                  <a:moveTo>
                    <a:pt x="0" y="0"/>
                  </a:moveTo>
                  <a:lnTo>
                    <a:pt x="0" y="119"/>
                  </a:lnTo>
                  <a:lnTo>
                    <a:pt x="3578" y="119"/>
                  </a:lnTo>
                  <a:lnTo>
                    <a:pt x="3578"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5228375" y="3248700"/>
              <a:ext cx="89475" cy="3000"/>
            </a:xfrm>
            <a:custGeom>
              <a:avLst/>
              <a:gdLst/>
              <a:ahLst/>
              <a:cxnLst/>
              <a:rect l="l" t="t" r="r" b="b"/>
              <a:pathLst>
                <a:path w="3579" h="120" extrusionOk="0">
                  <a:moveTo>
                    <a:pt x="0" y="1"/>
                  </a:moveTo>
                  <a:lnTo>
                    <a:pt x="0" y="120"/>
                  </a:lnTo>
                  <a:lnTo>
                    <a:pt x="3579" y="120"/>
                  </a:lnTo>
                  <a:lnTo>
                    <a:pt x="3579"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5228275" y="3227575"/>
              <a:ext cx="89450" cy="2975"/>
            </a:xfrm>
            <a:custGeom>
              <a:avLst/>
              <a:gdLst/>
              <a:ahLst/>
              <a:cxnLst/>
              <a:rect l="l" t="t" r="r" b="b"/>
              <a:pathLst>
                <a:path w="3578" h="119" extrusionOk="0">
                  <a:moveTo>
                    <a:pt x="0" y="0"/>
                  </a:moveTo>
                  <a:lnTo>
                    <a:pt x="0" y="118"/>
                  </a:lnTo>
                  <a:lnTo>
                    <a:pt x="3578" y="118"/>
                  </a:lnTo>
                  <a:lnTo>
                    <a:pt x="3578"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5238300" y="3309750"/>
              <a:ext cx="56025" cy="56025"/>
            </a:xfrm>
            <a:custGeom>
              <a:avLst/>
              <a:gdLst/>
              <a:ahLst/>
              <a:cxnLst/>
              <a:rect l="l" t="t" r="r" b="b"/>
              <a:pathLst>
                <a:path w="2241" h="2241" extrusionOk="0">
                  <a:moveTo>
                    <a:pt x="1121" y="1"/>
                  </a:moveTo>
                  <a:cubicBezTo>
                    <a:pt x="502" y="1"/>
                    <a:pt x="1" y="502"/>
                    <a:pt x="1" y="1120"/>
                  </a:cubicBezTo>
                  <a:cubicBezTo>
                    <a:pt x="1" y="1739"/>
                    <a:pt x="502" y="2240"/>
                    <a:pt x="1121" y="2240"/>
                  </a:cubicBezTo>
                  <a:cubicBezTo>
                    <a:pt x="1739" y="2240"/>
                    <a:pt x="2241" y="1739"/>
                    <a:pt x="2241" y="1120"/>
                  </a:cubicBezTo>
                  <a:cubicBezTo>
                    <a:pt x="2241" y="502"/>
                    <a:pt x="1739" y="1"/>
                    <a:pt x="1121" y="1"/>
                  </a:cubicBez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5286500" y="3315275"/>
              <a:ext cx="89450" cy="2975"/>
            </a:xfrm>
            <a:custGeom>
              <a:avLst/>
              <a:gdLst/>
              <a:ahLst/>
              <a:cxnLst/>
              <a:rect l="l" t="t" r="r" b="b"/>
              <a:pathLst>
                <a:path w="3578" h="119" extrusionOk="0">
                  <a:moveTo>
                    <a:pt x="0" y="0"/>
                  </a:moveTo>
                  <a:lnTo>
                    <a:pt x="0" y="118"/>
                  </a:lnTo>
                  <a:lnTo>
                    <a:pt x="3578" y="118"/>
                  </a:lnTo>
                  <a:lnTo>
                    <a:pt x="3578"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5286500" y="3325825"/>
              <a:ext cx="89450" cy="2975"/>
            </a:xfrm>
            <a:custGeom>
              <a:avLst/>
              <a:gdLst/>
              <a:ahLst/>
              <a:cxnLst/>
              <a:rect l="l" t="t" r="r" b="b"/>
              <a:pathLst>
                <a:path w="3578" h="119" extrusionOk="0">
                  <a:moveTo>
                    <a:pt x="0" y="0"/>
                  </a:moveTo>
                  <a:lnTo>
                    <a:pt x="0" y="119"/>
                  </a:lnTo>
                  <a:lnTo>
                    <a:pt x="3578" y="119"/>
                  </a:lnTo>
                  <a:lnTo>
                    <a:pt x="3578"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5286500" y="3347000"/>
              <a:ext cx="89450" cy="3000"/>
            </a:xfrm>
            <a:custGeom>
              <a:avLst/>
              <a:gdLst/>
              <a:ahLst/>
              <a:cxnLst/>
              <a:rect l="l" t="t" r="r" b="b"/>
              <a:pathLst>
                <a:path w="3578" h="120" extrusionOk="0">
                  <a:moveTo>
                    <a:pt x="0" y="1"/>
                  </a:moveTo>
                  <a:lnTo>
                    <a:pt x="0" y="119"/>
                  </a:lnTo>
                  <a:lnTo>
                    <a:pt x="3578" y="119"/>
                  </a:lnTo>
                  <a:lnTo>
                    <a:pt x="3578"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5286600" y="3357600"/>
              <a:ext cx="89475" cy="2975"/>
            </a:xfrm>
            <a:custGeom>
              <a:avLst/>
              <a:gdLst/>
              <a:ahLst/>
              <a:cxnLst/>
              <a:rect l="l" t="t" r="r" b="b"/>
              <a:pathLst>
                <a:path w="3579" h="119" extrusionOk="0">
                  <a:moveTo>
                    <a:pt x="1" y="0"/>
                  </a:moveTo>
                  <a:lnTo>
                    <a:pt x="1" y="118"/>
                  </a:lnTo>
                  <a:lnTo>
                    <a:pt x="3579" y="118"/>
                  </a:lnTo>
                  <a:lnTo>
                    <a:pt x="3579"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5286500" y="3336400"/>
              <a:ext cx="89450" cy="2975"/>
            </a:xfrm>
            <a:custGeom>
              <a:avLst/>
              <a:gdLst/>
              <a:ahLst/>
              <a:cxnLst/>
              <a:rect l="l" t="t" r="r" b="b"/>
              <a:pathLst>
                <a:path w="3578" h="119" extrusionOk="0">
                  <a:moveTo>
                    <a:pt x="0" y="1"/>
                  </a:moveTo>
                  <a:lnTo>
                    <a:pt x="0" y="119"/>
                  </a:lnTo>
                  <a:lnTo>
                    <a:pt x="3578" y="119"/>
                  </a:lnTo>
                  <a:lnTo>
                    <a:pt x="3578"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5300275" y="3418625"/>
              <a:ext cx="56025" cy="56000"/>
            </a:xfrm>
            <a:custGeom>
              <a:avLst/>
              <a:gdLst/>
              <a:ahLst/>
              <a:cxnLst/>
              <a:rect l="l" t="t" r="r" b="b"/>
              <a:pathLst>
                <a:path w="2241" h="2240" extrusionOk="0">
                  <a:moveTo>
                    <a:pt x="1120" y="0"/>
                  </a:moveTo>
                  <a:cubicBezTo>
                    <a:pt x="502" y="0"/>
                    <a:pt x="0" y="502"/>
                    <a:pt x="0" y="1120"/>
                  </a:cubicBezTo>
                  <a:cubicBezTo>
                    <a:pt x="0" y="1738"/>
                    <a:pt x="502" y="2240"/>
                    <a:pt x="1120" y="2240"/>
                  </a:cubicBezTo>
                  <a:cubicBezTo>
                    <a:pt x="1740" y="2240"/>
                    <a:pt x="2240" y="1738"/>
                    <a:pt x="2240" y="1120"/>
                  </a:cubicBezTo>
                  <a:cubicBezTo>
                    <a:pt x="2240" y="502"/>
                    <a:pt x="1740" y="0"/>
                    <a:pt x="1120" y="0"/>
                  </a:cubicBez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5220775" y="3424075"/>
              <a:ext cx="89450" cy="2975"/>
            </a:xfrm>
            <a:custGeom>
              <a:avLst/>
              <a:gdLst/>
              <a:ahLst/>
              <a:cxnLst/>
              <a:rect l="l" t="t" r="r" b="b"/>
              <a:pathLst>
                <a:path w="3578" h="119" extrusionOk="0">
                  <a:moveTo>
                    <a:pt x="0" y="1"/>
                  </a:moveTo>
                  <a:lnTo>
                    <a:pt x="0" y="119"/>
                  </a:lnTo>
                  <a:lnTo>
                    <a:pt x="3578" y="119"/>
                  </a:lnTo>
                  <a:lnTo>
                    <a:pt x="3578"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220775" y="3434675"/>
              <a:ext cx="89450" cy="3000"/>
            </a:xfrm>
            <a:custGeom>
              <a:avLst/>
              <a:gdLst/>
              <a:ahLst/>
              <a:cxnLst/>
              <a:rect l="l" t="t" r="r" b="b"/>
              <a:pathLst>
                <a:path w="3578" h="120" extrusionOk="0">
                  <a:moveTo>
                    <a:pt x="0" y="1"/>
                  </a:moveTo>
                  <a:lnTo>
                    <a:pt x="0" y="119"/>
                  </a:lnTo>
                  <a:lnTo>
                    <a:pt x="3578" y="119"/>
                  </a:lnTo>
                  <a:lnTo>
                    <a:pt x="3578"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5220775" y="3455825"/>
              <a:ext cx="89450" cy="2975"/>
            </a:xfrm>
            <a:custGeom>
              <a:avLst/>
              <a:gdLst/>
              <a:ahLst/>
              <a:cxnLst/>
              <a:rect l="l" t="t" r="r" b="b"/>
              <a:pathLst>
                <a:path w="3578" h="119" extrusionOk="0">
                  <a:moveTo>
                    <a:pt x="0" y="0"/>
                  </a:moveTo>
                  <a:lnTo>
                    <a:pt x="0" y="119"/>
                  </a:lnTo>
                  <a:lnTo>
                    <a:pt x="3578" y="119"/>
                  </a:lnTo>
                  <a:lnTo>
                    <a:pt x="3578"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5220875" y="3466425"/>
              <a:ext cx="89500" cy="2975"/>
            </a:xfrm>
            <a:custGeom>
              <a:avLst/>
              <a:gdLst/>
              <a:ahLst/>
              <a:cxnLst/>
              <a:rect l="l" t="t" r="r" b="b"/>
              <a:pathLst>
                <a:path w="3580" h="119" extrusionOk="0">
                  <a:moveTo>
                    <a:pt x="1" y="1"/>
                  </a:moveTo>
                  <a:lnTo>
                    <a:pt x="1" y="119"/>
                  </a:lnTo>
                  <a:lnTo>
                    <a:pt x="3579" y="119"/>
                  </a:lnTo>
                  <a:lnTo>
                    <a:pt x="3579"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5220775" y="3445275"/>
              <a:ext cx="89450" cy="2975"/>
            </a:xfrm>
            <a:custGeom>
              <a:avLst/>
              <a:gdLst/>
              <a:ahLst/>
              <a:cxnLst/>
              <a:rect l="l" t="t" r="r" b="b"/>
              <a:pathLst>
                <a:path w="3578" h="119" extrusionOk="0">
                  <a:moveTo>
                    <a:pt x="0" y="0"/>
                  </a:moveTo>
                  <a:lnTo>
                    <a:pt x="0" y="118"/>
                  </a:lnTo>
                  <a:lnTo>
                    <a:pt x="3578" y="118"/>
                  </a:lnTo>
                  <a:lnTo>
                    <a:pt x="3578"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5226625" y="3527450"/>
              <a:ext cx="56025" cy="56025"/>
            </a:xfrm>
            <a:custGeom>
              <a:avLst/>
              <a:gdLst/>
              <a:ahLst/>
              <a:cxnLst/>
              <a:rect l="l" t="t" r="r" b="b"/>
              <a:pathLst>
                <a:path w="2241" h="2241" extrusionOk="0">
                  <a:moveTo>
                    <a:pt x="1121" y="1"/>
                  </a:moveTo>
                  <a:cubicBezTo>
                    <a:pt x="502" y="1"/>
                    <a:pt x="1" y="502"/>
                    <a:pt x="1" y="1120"/>
                  </a:cubicBezTo>
                  <a:cubicBezTo>
                    <a:pt x="1" y="1739"/>
                    <a:pt x="502" y="2240"/>
                    <a:pt x="1121" y="2240"/>
                  </a:cubicBezTo>
                  <a:cubicBezTo>
                    <a:pt x="1739" y="2240"/>
                    <a:pt x="2241" y="1739"/>
                    <a:pt x="2241" y="1120"/>
                  </a:cubicBezTo>
                  <a:cubicBezTo>
                    <a:pt x="2241" y="502"/>
                    <a:pt x="1739" y="1"/>
                    <a:pt x="1121" y="1"/>
                  </a:cubicBez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5277100" y="3532925"/>
              <a:ext cx="89500" cy="2975"/>
            </a:xfrm>
            <a:custGeom>
              <a:avLst/>
              <a:gdLst/>
              <a:ahLst/>
              <a:cxnLst/>
              <a:rect l="l" t="t" r="r" b="b"/>
              <a:pathLst>
                <a:path w="3580" h="119" extrusionOk="0">
                  <a:moveTo>
                    <a:pt x="1" y="0"/>
                  </a:moveTo>
                  <a:lnTo>
                    <a:pt x="1" y="118"/>
                  </a:lnTo>
                  <a:lnTo>
                    <a:pt x="3579" y="118"/>
                  </a:lnTo>
                  <a:lnTo>
                    <a:pt x="3579"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5277100" y="3543525"/>
              <a:ext cx="89500" cy="2975"/>
            </a:xfrm>
            <a:custGeom>
              <a:avLst/>
              <a:gdLst/>
              <a:ahLst/>
              <a:cxnLst/>
              <a:rect l="l" t="t" r="r" b="b"/>
              <a:pathLst>
                <a:path w="3580" h="119" extrusionOk="0">
                  <a:moveTo>
                    <a:pt x="1" y="0"/>
                  </a:moveTo>
                  <a:lnTo>
                    <a:pt x="1" y="119"/>
                  </a:lnTo>
                  <a:lnTo>
                    <a:pt x="3579" y="119"/>
                  </a:lnTo>
                  <a:lnTo>
                    <a:pt x="3579"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5277100" y="3564675"/>
              <a:ext cx="89500" cy="3000"/>
            </a:xfrm>
            <a:custGeom>
              <a:avLst/>
              <a:gdLst/>
              <a:ahLst/>
              <a:cxnLst/>
              <a:rect l="l" t="t" r="r" b="b"/>
              <a:pathLst>
                <a:path w="3580" h="120" extrusionOk="0">
                  <a:moveTo>
                    <a:pt x="1" y="1"/>
                  </a:moveTo>
                  <a:lnTo>
                    <a:pt x="1" y="119"/>
                  </a:lnTo>
                  <a:lnTo>
                    <a:pt x="3579" y="119"/>
                  </a:lnTo>
                  <a:lnTo>
                    <a:pt x="3579"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277250" y="3575275"/>
              <a:ext cx="89475" cy="2975"/>
            </a:xfrm>
            <a:custGeom>
              <a:avLst/>
              <a:gdLst/>
              <a:ahLst/>
              <a:cxnLst/>
              <a:rect l="l" t="t" r="r" b="b"/>
              <a:pathLst>
                <a:path w="3579" h="119" extrusionOk="0">
                  <a:moveTo>
                    <a:pt x="0" y="0"/>
                  </a:moveTo>
                  <a:lnTo>
                    <a:pt x="0" y="118"/>
                  </a:lnTo>
                  <a:lnTo>
                    <a:pt x="3579" y="118"/>
                  </a:lnTo>
                  <a:lnTo>
                    <a:pt x="3579" y="0"/>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5277100" y="3554100"/>
              <a:ext cx="89500" cy="2975"/>
            </a:xfrm>
            <a:custGeom>
              <a:avLst/>
              <a:gdLst/>
              <a:ahLst/>
              <a:cxnLst/>
              <a:rect l="l" t="t" r="r" b="b"/>
              <a:pathLst>
                <a:path w="3580" h="119" extrusionOk="0">
                  <a:moveTo>
                    <a:pt x="1" y="1"/>
                  </a:moveTo>
                  <a:lnTo>
                    <a:pt x="1" y="119"/>
                  </a:lnTo>
                  <a:lnTo>
                    <a:pt x="3579" y="119"/>
                  </a:lnTo>
                  <a:lnTo>
                    <a:pt x="3579" y="1"/>
                  </a:lnTo>
                  <a:close/>
                </a:path>
              </a:pathLst>
            </a:custGeom>
            <a:solidFill>
              <a:srgbClr val="87C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7"/>
          <p:cNvGrpSpPr/>
          <p:nvPr/>
        </p:nvGrpSpPr>
        <p:grpSpPr>
          <a:xfrm>
            <a:off x="804259" y="1503115"/>
            <a:ext cx="378507" cy="377564"/>
            <a:chOff x="2352734" y="2016115"/>
            <a:chExt cx="378507" cy="377564"/>
          </a:xfrm>
        </p:grpSpPr>
        <p:sp>
          <p:nvSpPr>
            <p:cNvPr id="408" name="Google Shape;408;p37"/>
            <p:cNvSpPr/>
            <p:nvPr/>
          </p:nvSpPr>
          <p:spPr>
            <a:xfrm>
              <a:off x="2378086" y="2230838"/>
              <a:ext cx="137607" cy="137528"/>
            </a:xfrm>
            <a:custGeom>
              <a:avLst/>
              <a:gdLst/>
              <a:ahLst/>
              <a:cxnLst/>
              <a:rect l="l" t="t" r="r" b="b"/>
              <a:pathLst>
                <a:path w="3501" h="3499" extrusionOk="0">
                  <a:moveTo>
                    <a:pt x="893" y="0"/>
                  </a:moveTo>
                  <a:lnTo>
                    <a:pt x="893" y="0"/>
                  </a:lnTo>
                  <a:lnTo>
                    <a:pt x="893" y="0"/>
                  </a:lnTo>
                  <a:cubicBezTo>
                    <a:pt x="893" y="0"/>
                    <a:pt x="893" y="0"/>
                    <a:pt x="893" y="0"/>
                  </a:cubicBezTo>
                  <a:close/>
                  <a:moveTo>
                    <a:pt x="893" y="0"/>
                  </a:moveTo>
                  <a:cubicBezTo>
                    <a:pt x="893" y="0"/>
                    <a:pt x="134" y="165"/>
                    <a:pt x="13" y="165"/>
                  </a:cubicBezTo>
                  <a:cubicBezTo>
                    <a:pt x="7" y="165"/>
                    <a:pt x="3" y="164"/>
                    <a:pt x="0" y="164"/>
                  </a:cubicBezTo>
                  <a:lnTo>
                    <a:pt x="0" y="164"/>
                  </a:lnTo>
                  <a:cubicBezTo>
                    <a:pt x="330" y="1842"/>
                    <a:pt x="1657" y="3168"/>
                    <a:pt x="3336" y="3499"/>
                  </a:cubicBezTo>
                  <a:cubicBezTo>
                    <a:pt x="3321" y="3434"/>
                    <a:pt x="3500" y="2504"/>
                    <a:pt x="3500" y="2504"/>
                  </a:cubicBezTo>
                  <a:lnTo>
                    <a:pt x="3311" y="1738"/>
                  </a:lnTo>
                  <a:cubicBezTo>
                    <a:pt x="2589" y="1482"/>
                    <a:pt x="2018" y="909"/>
                    <a:pt x="1761" y="188"/>
                  </a:cubicBezTo>
                  <a:lnTo>
                    <a:pt x="8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378047" y="2041506"/>
              <a:ext cx="137528" cy="137528"/>
            </a:xfrm>
            <a:custGeom>
              <a:avLst/>
              <a:gdLst/>
              <a:ahLst/>
              <a:cxnLst/>
              <a:rect l="l" t="t" r="r" b="b"/>
              <a:pathLst>
                <a:path w="3499" h="3499" extrusionOk="0">
                  <a:moveTo>
                    <a:pt x="3499" y="816"/>
                  </a:moveTo>
                  <a:lnTo>
                    <a:pt x="3499" y="816"/>
                  </a:lnTo>
                  <a:lnTo>
                    <a:pt x="3499" y="816"/>
                  </a:lnTo>
                  <a:cubicBezTo>
                    <a:pt x="3499" y="816"/>
                    <a:pt x="3499" y="816"/>
                    <a:pt x="3499" y="816"/>
                  </a:cubicBezTo>
                  <a:close/>
                  <a:moveTo>
                    <a:pt x="3335" y="1"/>
                  </a:moveTo>
                  <a:lnTo>
                    <a:pt x="3335" y="1"/>
                  </a:lnTo>
                  <a:cubicBezTo>
                    <a:pt x="1658" y="329"/>
                    <a:pt x="331" y="1657"/>
                    <a:pt x="0" y="3335"/>
                  </a:cubicBezTo>
                  <a:cubicBezTo>
                    <a:pt x="3" y="3334"/>
                    <a:pt x="7" y="3334"/>
                    <a:pt x="13" y="3334"/>
                  </a:cubicBezTo>
                  <a:cubicBezTo>
                    <a:pt x="134" y="3334"/>
                    <a:pt x="881" y="3498"/>
                    <a:pt x="881" y="3498"/>
                  </a:cubicBezTo>
                  <a:lnTo>
                    <a:pt x="1761" y="3309"/>
                  </a:lnTo>
                  <a:cubicBezTo>
                    <a:pt x="2017" y="2588"/>
                    <a:pt x="2589" y="2015"/>
                    <a:pt x="3311" y="1759"/>
                  </a:cubicBezTo>
                  <a:lnTo>
                    <a:pt x="3499" y="816"/>
                  </a:lnTo>
                  <a:lnTo>
                    <a:pt x="3499" y="816"/>
                  </a:lnTo>
                  <a:cubicBezTo>
                    <a:pt x="3499" y="816"/>
                    <a:pt x="3499" y="816"/>
                    <a:pt x="3499" y="816"/>
                  </a:cubicBezTo>
                  <a:cubicBezTo>
                    <a:pt x="3498" y="816"/>
                    <a:pt x="3320" y="65"/>
                    <a:pt x="3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07989" y="2016115"/>
              <a:ext cx="40956" cy="133283"/>
            </a:xfrm>
            <a:custGeom>
              <a:avLst/>
              <a:gdLst/>
              <a:ahLst/>
              <a:cxnLst/>
              <a:rect l="l" t="t" r="r" b="b"/>
              <a:pathLst>
                <a:path w="1042" h="3391" extrusionOk="0">
                  <a:moveTo>
                    <a:pt x="852" y="1"/>
                  </a:moveTo>
                  <a:cubicBezTo>
                    <a:pt x="386" y="1"/>
                    <a:pt x="6" y="381"/>
                    <a:pt x="6" y="849"/>
                  </a:cubicBezTo>
                  <a:cubicBezTo>
                    <a:pt x="8" y="2598"/>
                    <a:pt x="1" y="2554"/>
                    <a:pt x="12" y="2649"/>
                  </a:cubicBezTo>
                  <a:cubicBezTo>
                    <a:pt x="65" y="3073"/>
                    <a:pt x="427" y="3391"/>
                    <a:pt x="852" y="3391"/>
                  </a:cubicBezTo>
                  <a:lnTo>
                    <a:pt x="1041" y="1696"/>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2567104" y="2041546"/>
              <a:ext cx="137803" cy="137489"/>
            </a:xfrm>
            <a:custGeom>
              <a:avLst/>
              <a:gdLst/>
              <a:ahLst/>
              <a:cxnLst/>
              <a:rect l="l" t="t" r="r" b="b"/>
              <a:pathLst>
                <a:path w="3506" h="3498" extrusionOk="0">
                  <a:moveTo>
                    <a:pt x="181" y="1"/>
                  </a:moveTo>
                  <a:lnTo>
                    <a:pt x="0" y="867"/>
                  </a:lnTo>
                  <a:lnTo>
                    <a:pt x="196" y="1758"/>
                  </a:lnTo>
                  <a:cubicBezTo>
                    <a:pt x="917" y="2015"/>
                    <a:pt x="1489" y="2587"/>
                    <a:pt x="1745" y="3308"/>
                  </a:cubicBezTo>
                  <a:lnTo>
                    <a:pt x="2563" y="3497"/>
                  </a:lnTo>
                  <a:cubicBezTo>
                    <a:pt x="2563" y="3497"/>
                    <a:pt x="3368" y="3333"/>
                    <a:pt x="3493" y="3333"/>
                  </a:cubicBezTo>
                  <a:cubicBezTo>
                    <a:pt x="3498" y="3333"/>
                    <a:pt x="3503" y="3333"/>
                    <a:pt x="3505" y="3334"/>
                  </a:cubicBezTo>
                  <a:cubicBezTo>
                    <a:pt x="3178" y="1659"/>
                    <a:pt x="1856" y="333"/>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2541477" y="2016351"/>
              <a:ext cx="33213" cy="132733"/>
            </a:xfrm>
            <a:custGeom>
              <a:avLst/>
              <a:gdLst/>
              <a:ahLst/>
              <a:cxnLst/>
              <a:rect l="l" t="t" r="r" b="b"/>
              <a:pathLst>
                <a:path w="845" h="3377" extrusionOk="0">
                  <a:moveTo>
                    <a:pt x="0" y="0"/>
                  </a:moveTo>
                  <a:lnTo>
                    <a:pt x="0" y="3376"/>
                  </a:lnTo>
                  <a:cubicBezTo>
                    <a:pt x="2" y="3376"/>
                    <a:pt x="3" y="3376"/>
                    <a:pt x="4" y="3376"/>
                  </a:cubicBezTo>
                  <a:cubicBezTo>
                    <a:pt x="467" y="3376"/>
                    <a:pt x="844" y="3001"/>
                    <a:pt x="844" y="2534"/>
                  </a:cubicBezTo>
                  <a:lnTo>
                    <a:pt x="844" y="862"/>
                  </a:lnTo>
                  <a:cubicBezTo>
                    <a:pt x="844" y="633"/>
                    <a:pt x="759" y="411"/>
                    <a:pt x="599" y="248"/>
                  </a:cubicBezTo>
                  <a:cubicBezTo>
                    <a:pt x="438" y="89"/>
                    <a:pt x="226"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2567339" y="2230838"/>
              <a:ext cx="137567" cy="137528"/>
            </a:xfrm>
            <a:custGeom>
              <a:avLst/>
              <a:gdLst/>
              <a:ahLst/>
              <a:cxnLst/>
              <a:rect l="l" t="t" r="r" b="b"/>
              <a:pathLst>
                <a:path w="3500" h="3499" extrusionOk="0">
                  <a:moveTo>
                    <a:pt x="2575" y="0"/>
                  </a:moveTo>
                  <a:lnTo>
                    <a:pt x="1739" y="188"/>
                  </a:lnTo>
                  <a:cubicBezTo>
                    <a:pt x="1483" y="909"/>
                    <a:pt x="911" y="1482"/>
                    <a:pt x="190" y="1738"/>
                  </a:cubicBezTo>
                  <a:lnTo>
                    <a:pt x="1" y="2535"/>
                  </a:lnTo>
                  <a:cubicBezTo>
                    <a:pt x="1" y="2535"/>
                    <a:pt x="180" y="3432"/>
                    <a:pt x="164" y="3499"/>
                  </a:cubicBezTo>
                  <a:cubicBezTo>
                    <a:pt x="1843" y="3168"/>
                    <a:pt x="3171" y="1842"/>
                    <a:pt x="3499" y="164"/>
                  </a:cubicBezTo>
                  <a:lnTo>
                    <a:pt x="3499" y="164"/>
                  </a:lnTo>
                  <a:cubicBezTo>
                    <a:pt x="3497" y="164"/>
                    <a:pt x="3492" y="165"/>
                    <a:pt x="3487" y="165"/>
                  </a:cubicBezTo>
                  <a:cubicBezTo>
                    <a:pt x="3364" y="165"/>
                    <a:pt x="2575" y="0"/>
                    <a:pt x="25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2597015" y="2171724"/>
              <a:ext cx="134227" cy="66661"/>
            </a:xfrm>
            <a:custGeom>
              <a:avLst/>
              <a:gdLst/>
              <a:ahLst/>
              <a:cxnLst/>
              <a:rect l="l" t="t" r="r" b="b"/>
              <a:pathLst>
                <a:path w="3415" h="1696" extrusionOk="0">
                  <a:moveTo>
                    <a:pt x="848" y="1"/>
                  </a:moveTo>
                  <a:cubicBezTo>
                    <a:pt x="383" y="1"/>
                    <a:pt x="0" y="377"/>
                    <a:pt x="0" y="848"/>
                  </a:cubicBezTo>
                  <a:cubicBezTo>
                    <a:pt x="0" y="1274"/>
                    <a:pt x="318" y="1636"/>
                    <a:pt x="742" y="1689"/>
                  </a:cubicBezTo>
                  <a:cubicBezTo>
                    <a:pt x="784" y="1694"/>
                    <a:pt x="798" y="1695"/>
                    <a:pt x="958" y="1695"/>
                  </a:cubicBezTo>
                  <a:cubicBezTo>
                    <a:pt x="1091" y="1695"/>
                    <a:pt x="1324" y="1694"/>
                    <a:pt x="1756" y="1694"/>
                  </a:cubicBezTo>
                  <a:cubicBezTo>
                    <a:pt x="1967" y="1694"/>
                    <a:pt x="2225" y="1694"/>
                    <a:pt x="2542" y="1695"/>
                  </a:cubicBezTo>
                  <a:cubicBezTo>
                    <a:pt x="3025" y="1695"/>
                    <a:pt x="3414" y="1289"/>
                    <a:pt x="3388" y="800"/>
                  </a:cubicBezTo>
                  <a:cubicBezTo>
                    <a:pt x="3365" y="360"/>
                    <a:pt x="2970" y="1"/>
                    <a:pt x="2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2508303" y="2260396"/>
              <a:ext cx="40799" cy="133283"/>
            </a:xfrm>
            <a:custGeom>
              <a:avLst/>
              <a:gdLst/>
              <a:ahLst/>
              <a:cxnLst/>
              <a:rect l="l" t="t" r="r" b="b"/>
              <a:pathLst>
                <a:path w="1038" h="3391" extrusionOk="0">
                  <a:moveTo>
                    <a:pt x="849" y="0"/>
                  </a:moveTo>
                  <a:cubicBezTo>
                    <a:pt x="382" y="0"/>
                    <a:pt x="0" y="378"/>
                    <a:pt x="0" y="848"/>
                  </a:cubicBezTo>
                  <a:lnTo>
                    <a:pt x="0" y="2542"/>
                  </a:lnTo>
                  <a:cubicBezTo>
                    <a:pt x="0" y="3008"/>
                    <a:pt x="380" y="3390"/>
                    <a:pt x="849" y="3390"/>
                  </a:cubicBezTo>
                  <a:lnTo>
                    <a:pt x="1037" y="1696"/>
                  </a:lnTo>
                  <a:lnTo>
                    <a:pt x="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2352734" y="2171527"/>
              <a:ext cx="133205" cy="66701"/>
            </a:xfrm>
            <a:custGeom>
              <a:avLst/>
              <a:gdLst/>
              <a:ahLst/>
              <a:cxnLst/>
              <a:rect l="l" t="t" r="r" b="b"/>
              <a:pathLst>
                <a:path w="3389" h="1697" extrusionOk="0">
                  <a:moveTo>
                    <a:pt x="2401" y="1"/>
                  </a:moveTo>
                  <a:cubicBezTo>
                    <a:pt x="2248" y="1"/>
                    <a:pt x="1979" y="2"/>
                    <a:pt x="1486" y="2"/>
                  </a:cubicBezTo>
                  <a:cubicBezTo>
                    <a:pt x="1305" y="2"/>
                    <a:pt x="1094" y="2"/>
                    <a:pt x="848" y="1"/>
                  </a:cubicBezTo>
                  <a:cubicBezTo>
                    <a:pt x="622" y="1"/>
                    <a:pt x="408" y="90"/>
                    <a:pt x="249" y="249"/>
                  </a:cubicBezTo>
                  <a:cubicBezTo>
                    <a:pt x="89" y="409"/>
                    <a:pt x="1" y="621"/>
                    <a:pt x="1" y="847"/>
                  </a:cubicBezTo>
                  <a:cubicBezTo>
                    <a:pt x="1" y="1316"/>
                    <a:pt x="382" y="1696"/>
                    <a:pt x="849" y="1696"/>
                  </a:cubicBezTo>
                  <a:cubicBezTo>
                    <a:pt x="978" y="1696"/>
                    <a:pt x="1098" y="1696"/>
                    <a:pt x="1208" y="1696"/>
                  </a:cubicBezTo>
                  <a:cubicBezTo>
                    <a:pt x="1871" y="1696"/>
                    <a:pt x="2210" y="1697"/>
                    <a:pt x="2392" y="1697"/>
                  </a:cubicBezTo>
                  <a:cubicBezTo>
                    <a:pt x="2604" y="1697"/>
                    <a:pt x="2601" y="1695"/>
                    <a:pt x="2648" y="1688"/>
                  </a:cubicBezTo>
                  <a:cubicBezTo>
                    <a:pt x="3070" y="1637"/>
                    <a:pt x="3389" y="1275"/>
                    <a:pt x="3389" y="847"/>
                  </a:cubicBezTo>
                  <a:cubicBezTo>
                    <a:pt x="3389" y="422"/>
                    <a:pt x="3071" y="60"/>
                    <a:pt x="2648" y="8"/>
                  </a:cubicBezTo>
                  <a:cubicBezTo>
                    <a:pt x="2603" y="2"/>
                    <a:pt x="2589" y="1"/>
                    <a:pt x="2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2541555" y="2260356"/>
              <a:ext cx="33488" cy="133283"/>
            </a:xfrm>
            <a:custGeom>
              <a:avLst/>
              <a:gdLst/>
              <a:ahLst/>
              <a:cxnLst/>
              <a:rect l="l" t="t" r="r" b="b"/>
              <a:pathLst>
                <a:path w="852" h="3391" extrusionOk="0">
                  <a:moveTo>
                    <a:pt x="0" y="0"/>
                  </a:moveTo>
                  <a:lnTo>
                    <a:pt x="0" y="3390"/>
                  </a:lnTo>
                  <a:cubicBezTo>
                    <a:pt x="1" y="3390"/>
                    <a:pt x="2" y="3390"/>
                    <a:pt x="2" y="3390"/>
                  </a:cubicBezTo>
                  <a:cubicBezTo>
                    <a:pt x="467" y="3390"/>
                    <a:pt x="847" y="3011"/>
                    <a:pt x="847" y="2543"/>
                  </a:cubicBezTo>
                  <a:cubicBezTo>
                    <a:pt x="844" y="789"/>
                    <a:pt x="852" y="838"/>
                    <a:pt x="840" y="743"/>
                  </a:cubicBezTo>
                  <a:cubicBezTo>
                    <a:pt x="789" y="328"/>
                    <a:pt x="435"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7"/>
          <p:cNvGrpSpPr/>
          <p:nvPr/>
        </p:nvGrpSpPr>
        <p:grpSpPr>
          <a:xfrm>
            <a:off x="4288121" y="1510297"/>
            <a:ext cx="377564" cy="377485"/>
            <a:chOff x="4791413" y="2612765"/>
            <a:chExt cx="377564" cy="377485"/>
          </a:xfrm>
        </p:grpSpPr>
        <p:sp>
          <p:nvSpPr>
            <p:cNvPr id="419" name="Google Shape;419;p37"/>
            <p:cNvSpPr/>
            <p:nvPr/>
          </p:nvSpPr>
          <p:spPr>
            <a:xfrm>
              <a:off x="4835592" y="2921270"/>
              <a:ext cx="22207" cy="68980"/>
            </a:xfrm>
            <a:custGeom>
              <a:avLst/>
              <a:gdLst/>
              <a:ahLst/>
              <a:cxnLst/>
              <a:rect l="l" t="t" r="r" b="b"/>
              <a:pathLst>
                <a:path w="565" h="1755" extrusionOk="0">
                  <a:moveTo>
                    <a:pt x="1" y="1"/>
                  </a:moveTo>
                  <a:lnTo>
                    <a:pt x="1" y="1754"/>
                  </a:lnTo>
                  <a:lnTo>
                    <a:pt x="564" y="1754"/>
                  </a:lnTo>
                  <a:lnTo>
                    <a:pt x="564" y="479"/>
                  </a:lnTo>
                  <a:lnTo>
                    <a:pt x="359" y="60"/>
                  </a:lnTo>
                  <a:lnTo>
                    <a:pt x="1" y="1"/>
                  </a:lnTo>
                  <a:close/>
                </a:path>
              </a:pathLst>
            </a:custGeom>
            <a:solidFill>
              <a:srgbClr val="613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5035418" y="2921270"/>
              <a:ext cx="22129" cy="68980"/>
            </a:xfrm>
            <a:custGeom>
              <a:avLst/>
              <a:gdLst/>
              <a:ahLst/>
              <a:cxnLst/>
              <a:rect l="l" t="t" r="r" b="b"/>
              <a:pathLst>
                <a:path w="563" h="1755" extrusionOk="0">
                  <a:moveTo>
                    <a:pt x="562" y="1"/>
                  </a:moveTo>
                  <a:lnTo>
                    <a:pt x="206" y="60"/>
                  </a:lnTo>
                  <a:lnTo>
                    <a:pt x="0" y="479"/>
                  </a:lnTo>
                  <a:lnTo>
                    <a:pt x="0" y="1754"/>
                  </a:lnTo>
                  <a:lnTo>
                    <a:pt x="562" y="1754"/>
                  </a:lnTo>
                  <a:lnTo>
                    <a:pt x="562" y="1"/>
                  </a:lnTo>
                  <a:close/>
                </a:path>
              </a:pathLst>
            </a:custGeom>
            <a:solidFill>
              <a:srgbClr val="4B2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4791413" y="2657180"/>
              <a:ext cx="162841" cy="310824"/>
            </a:xfrm>
            <a:custGeom>
              <a:avLst/>
              <a:gdLst/>
              <a:ahLst/>
              <a:cxnLst/>
              <a:rect l="l" t="t" r="r" b="b"/>
              <a:pathLst>
                <a:path w="4143" h="7908" extrusionOk="0">
                  <a:moveTo>
                    <a:pt x="3954" y="0"/>
                  </a:moveTo>
                  <a:cubicBezTo>
                    <a:pt x="1774" y="0"/>
                    <a:pt x="0" y="1774"/>
                    <a:pt x="0" y="3954"/>
                  </a:cubicBezTo>
                  <a:cubicBezTo>
                    <a:pt x="0" y="6133"/>
                    <a:pt x="1774" y="7908"/>
                    <a:pt x="3954" y="7908"/>
                  </a:cubicBezTo>
                  <a:lnTo>
                    <a:pt x="4142" y="3954"/>
                  </a:lnTo>
                  <a:lnTo>
                    <a:pt x="3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4946982" y="2657180"/>
              <a:ext cx="155412" cy="310824"/>
            </a:xfrm>
            <a:custGeom>
              <a:avLst/>
              <a:gdLst/>
              <a:ahLst/>
              <a:cxnLst/>
              <a:rect l="l" t="t" r="r" b="b"/>
              <a:pathLst>
                <a:path w="3954" h="7908" extrusionOk="0">
                  <a:moveTo>
                    <a:pt x="1" y="0"/>
                  </a:moveTo>
                  <a:lnTo>
                    <a:pt x="1" y="7908"/>
                  </a:lnTo>
                  <a:cubicBezTo>
                    <a:pt x="2180" y="7908"/>
                    <a:pt x="3954" y="6134"/>
                    <a:pt x="3954" y="3954"/>
                  </a:cubicBezTo>
                  <a:cubicBezTo>
                    <a:pt x="3954" y="1774"/>
                    <a:pt x="2180"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4813581" y="2679387"/>
              <a:ext cx="140712" cy="266449"/>
            </a:xfrm>
            <a:custGeom>
              <a:avLst/>
              <a:gdLst/>
              <a:ahLst/>
              <a:cxnLst/>
              <a:rect l="l" t="t" r="r" b="b"/>
              <a:pathLst>
                <a:path w="3580" h="6779" extrusionOk="0">
                  <a:moveTo>
                    <a:pt x="3388" y="1"/>
                  </a:moveTo>
                  <a:cubicBezTo>
                    <a:pt x="1521" y="1"/>
                    <a:pt x="0" y="1521"/>
                    <a:pt x="0" y="3389"/>
                  </a:cubicBezTo>
                  <a:cubicBezTo>
                    <a:pt x="0" y="5258"/>
                    <a:pt x="1522" y="6779"/>
                    <a:pt x="3390" y="6779"/>
                  </a:cubicBezTo>
                  <a:lnTo>
                    <a:pt x="3579" y="3245"/>
                  </a:lnTo>
                  <a:lnTo>
                    <a:pt x="3390" y="1"/>
                  </a:lnTo>
                  <a:cubicBezTo>
                    <a:pt x="3390" y="1"/>
                    <a:pt x="3389" y="1"/>
                    <a:pt x="3388" y="1"/>
                  </a:cubicBez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4946982" y="2679348"/>
              <a:ext cx="133244" cy="266488"/>
            </a:xfrm>
            <a:custGeom>
              <a:avLst/>
              <a:gdLst/>
              <a:ahLst/>
              <a:cxnLst/>
              <a:rect l="l" t="t" r="r" b="b"/>
              <a:pathLst>
                <a:path w="3390" h="6780" extrusionOk="0">
                  <a:moveTo>
                    <a:pt x="1" y="1"/>
                  </a:moveTo>
                  <a:lnTo>
                    <a:pt x="1" y="6780"/>
                  </a:lnTo>
                  <a:cubicBezTo>
                    <a:pt x="1869" y="6780"/>
                    <a:pt x="3390" y="5259"/>
                    <a:pt x="3390" y="3390"/>
                  </a:cubicBezTo>
                  <a:cubicBezTo>
                    <a:pt x="3390" y="1521"/>
                    <a:pt x="1869" y="1"/>
                    <a:pt x="1" y="1"/>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4835867" y="2701594"/>
              <a:ext cx="118426" cy="221995"/>
            </a:xfrm>
            <a:custGeom>
              <a:avLst/>
              <a:gdLst/>
              <a:ahLst/>
              <a:cxnLst/>
              <a:rect l="l" t="t" r="r" b="b"/>
              <a:pathLst>
                <a:path w="3013" h="5648" extrusionOk="0">
                  <a:moveTo>
                    <a:pt x="2821" y="0"/>
                  </a:moveTo>
                  <a:cubicBezTo>
                    <a:pt x="1265" y="0"/>
                    <a:pt x="0" y="1267"/>
                    <a:pt x="0" y="2824"/>
                  </a:cubicBezTo>
                  <a:cubicBezTo>
                    <a:pt x="0" y="4382"/>
                    <a:pt x="1267" y="5648"/>
                    <a:pt x="2823" y="5648"/>
                  </a:cubicBezTo>
                  <a:lnTo>
                    <a:pt x="3012" y="2824"/>
                  </a:lnTo>
                  <a:lnTo>
                    <a:pt x="2823" y="0"/>
                  </a:lnTo>
                  <a:cubicBezTo>
                    <a:pt x="2823" y="0"/>
                    <a:pt x="2822"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4946982" y="2701555"/>
              <a:ext cx="110997" cy="222034"/>
            </a:xfrm>
            <a:custGeom>
              <a:avLst/>
              <a:gdLst/>
              <a:ahLst/>
              <a:cxnLst/>
              <a:rect l="l" t="t" r="r" b="b"/>
              <a:pathLst>
                <a:path w="2824" h="5649" extrusionOk="0">
                  <a:moveTo>
                    <a:pt x="1" y="0"/>
                  </a:moveTo>
                  <a:lnTo>
                    <a:pt x="1" y="5649"/>
                  </a:lnTo>
                  <a:cubicBezTo>
                    <a:pt x="1558" y="5649"/>
                    <a:pt x="2824" y="4381"/>
                    <a:pt x="2824" y="2825"/>
                  </a:cubicBezTo>
                  <a:cubicBezTo>
                    <a:pt x="2824" y="1268"/>
                    <a:pt x="1558"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4857996" y="2723762"/>
              <a:ext cx="96258" cy="177619"/>
            </a:xfrm>
            <a:custGeom>
              <a:avLst/>
              <a:gdLst/>
              <a:ahLst/>
              <a:cxnLst/>
              <a:rect l="l" t="t" r="r" b="b"/>
              <a:pathLst>
                <a:path w="2449" h="4519" extrusionOk="0">
                  <a:moveTo>
                    <a:pt x="2260" y="1"/>
                  </a:moveTo>
                  <a:cubicBezTo>
                    <a:pt x="1014" y="1"/>
                    <a:pt x="0" y="1014"/>
                    <a:pt x="0" y="2260"/>
                  </a:cubicBezTo>
                  <a:cubicBezTo>
                    <a:pt x="0" y="3507"/>
                    <a:pt x="1015" y="4518"/>
                    <a:pt x="2260" y="4518"/>
                  </a:cubicBezTo>
                  <a:lnTo>
                    <a:pt x="2448" y="2260"/>
                  </a:lnTo>
                  <a:lnTo>
                    <a:pt x="2260"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4946982" y="2723762"/>
              <a:ext cx="88829" cy="177659"/>
            </a:xfrm>
            <a:custGeom>
              <a:avLst/>
              <a:gdLst/>
              <a:ahLst/>
              <a:cxnLst/>
              <a:rect l="l" t="t" r="r" b="b"/>
              <a:pathLst>
                <a:path w="2260" h="4520" extrusionOk="0">
                  <a:moveTo>
                    <a:pt x="1" y="1"/>
                  </a:moveTo>
                  <a:lnTo>
                    <a:pt x="1" y="4520"/>
                  </a:lnTo>
                  <a:cubicBezTo>
                    <a:pt x="1247" y="4520"/>
                    <a:pt x="2260" y="3505"/>
                    <a:pt x="2260" y="2260"/>
                  </a:cubicBezTo>
                  <a:cubicBezTo>
                    <a:pt x="2260" y="1014"/>
                    <a:pt x="1245" y="1"/>
                    <a:pt x="1" y="1"/>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4880203" y="2745970"/>
              <a:ext cx="74090" cy="133283"/>
            </a:xfrm>
            <a:custGeom>
              <a:avLst/>
              <a:gdLst/>
              <a:ahLst/>
              <a:cxnLst/>
              <a:rect l="l" t="t" r="r" b="b"/>
              <a:pathLst>
                <a:path w="1885" h="3391" extrusionOk="0">
                  <a:moveTo>
                    <a:pt x="1695" y="0"/>
                  </a:moveTo>
                  <a:cubicBezTo>
                    <a:pt x="762" y="0"/>
                    <a:pt x="1" y="760"/>
                    <a:pt x="1" y="1695"/>
                  </a:cubicBezTo>
                  <a:cubicBezTo>
                    <a:pt x="1" y="2628"/>
                    <a:pt x="761" y="3390"/>
                    <a:pt x="1695" y="3390"/>
                  </a:cubicBezTo>
                  <a:lnTo>
                    <a:pt x="1884" y="1695"/>
                  </a:lnTo>
                  <a:lnTo>
                    <a:pt x="16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4946982" y="2745970"/>
              <a:ext cx="66661" cy="133283"/>
            </a:xfrm>
            <a:custGeom>
              <a:avLst/>
              <a:gdLst/>
              <a:ahLst/>
              <a:cxnLst/>
              <a:rect l="l" t="t" r="r" b="b"/>
              <a:pathLst>
                <a:path w="1696" h="3391" extrusionOk="0">
                  <a:moveTo>
                    <a:pt x="1" y="0"/>
                  </a:moveTo>
                  <a:lnTo>
                    <a:pt x="1" y="3390"/>
                  </a:lnTo>
                  <a:cubicBezTo>
                    <a:pt x="933" y="3390"/>
                    <a:pt x="1695" y="2629"/>
                    <a:pt x="1695" y="1695"/>
                  </a:cubicBezTo>
                  <a:cubicBezTo>
                    <a:pt x="1695" y="760"/>
                    <a:pt x="934"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4902410" y="2768138"/>
              <a:ext cx="51883" cy="88908"/>
            </a:xfrm>
            <a:custGeom>
              <a:avLst/>
              <a:gdLst/>
              <a:ahLst/>
              <a:cxnLst/>
              <a:rect l="l" t="t" r="r" b="b"/>
              <a:pathLst>
                <a:path w="1320" h="2262" extrusionOk="0">
                  <a:moveTo>
                    <a:pt x="1130" y="1"/>
                  </a:moveTo>
                  <a:cubicBezTo>
                    <a:pt x="508" y="1"/>
                    <a:pt x="0" y="507"/>
                    <a:pt x="0" y="1131"/>
                  </a:cubicBezTo>
                  <a:cubicBezTo>
                    <a:pt x="0" y="1753"/>
                    <a:pt x="506" y="2262"/>
                    <a:pt x="1130" y="2262"/>
                  </a:cubicBezTo>
                  <a:lnTo>
                    <a:pt x="1319" y="1131"/>
                  </a:lnTo>
                  <a:lnTo>
                    <a:pt x="1130" y="1"/>
                  </a:lnTo>
                  <a:close/>
                </a:path>
              </a:pathLst>
            </a:custGeom>
            <a:solidFill>
              <a:srgbClr val="F2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4946982" y="2768138"/>
              <a:ext cx="44454" cy="88829"/>
            </a:xfrm>
            <a:custGeom>
              <a:avLst/>
              <a:gdLst/>
              <a:ahLst/>
              <a:cxnLst/>
              <a:rect l="l" t="t" r="r" b="b"/>
              <a:pathLst>
                <a:path w="1131" h="2260" extrusionOk="0">
                  <a:moveTo>
                    <a:pt x="1" y="1"/>
                  </a:moveTo>
                  <a:lnTo>
                    <a:pt x="1" y="2259"/>
                  </a:lnTo>
                  <a:cubicBezTo>
                    <a:pt x="623" y="2259"/>
                    <a:pt x="1131" y="1753"/>
                    <a:pt x="1131" y="1130"/>
                  </a:cubicBezTo>
                  <a:cubicBezTo>
                    <a:pt x="1130" y="507"/>
                    <a:pt x="623" y="1"/>
                    <a:pt x="1" y="1"/>
                  </a:cubicBezTo>
                  <a:close/>
                </a:path>
              </a:pathLst>
            </a:custGeom>
            <a:solidFill>
              <a:srgbClr val="E2D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4947611" y="2612765"/>
              <a:ext cx="221366" cy="202499"/>
            </a:xfrm>
            <a:custGeom>
              <a:avLst/>
              <a:gdLst/>
              <a:ahLst/>
              <a:cxnLst/>
              <a:rect l="l" t="t" r="r" b="b"/>
              <a:pathLst>
                <a:path w="5632" h="5152" extrusionOk="0">
                  <a:moveTo>
                    <a:pt x="3941" y="0"/>
                  </a:moveTo>
                  <a:lnTo>
                    <a:pt x="3941" y="1279"/>
                  </a:lnTo>
                  <a:lnTo>
                    <a:pt x="0" y="4723"/>
                  </a:lnTo>
                  <a:lnTo>
                    <a:pt x="370" y="5151"/>
                  </a:lnTo>
                  <a:lnTo>
                    <a:pt x="4334" y="1688"/>
                  </a:lnTo>
                  <a:lnTo>
                    <a:pt x="5630" y="1692"/>
                  </a:lnTo>
                  <a:lnTo>
                    <a:pt x="5631" y="1125"/>
                  </a:lnTo>
                  <a:lnTo>
                    <a:pt x="4503" y="1121"/>
                  </a:lnTo>
                  <a:lnTo>
                    <a:pt x="4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719999" y="275678"/>
            <a:ext cx="3223351"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3"/>
                </a:solidFill>
              </a:rPr>
              <a:t>INTRODUCTION</a:t>
            </a:r>
            <a:endParaRPr dirty="0"/>
          </a:p>
        </p:txBody>
      </p:sp>
      <p:sp>
        <p:nvSpPr>
          <p:cNvPr id="263" name="Google Shape;263;p33"/>
          <p:cNvSpPr/>
          <p:nvPr/>
        </p:nvSpPr>
        <p:spPr>
          <a:xfrm>
            <a:off x="6972375" y="650925"/>
            <a:ext cx="594000" cy="59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8127000" y="3501075"/>
            <a:ext cx="594000" cy="594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3132055F-48D1-E392-E0E9-10223210D7D2}"/>
              </a:ext>
            </a:extLst>
          </p:cNvPr>
          <p:cNvSpPr txBox="1"/>
          <p:nvPr/>
        </p:nvSpPr>
        <p:spPr>
          <a:xfrm>
            <a:off x="542925" y="892969"/>
            <a:ext cx="6777632" cy="954107"/>
          </a:xfrm>
          <a:prstGeom prst="rect">
            <a:avLst/>
          </a:prstGeom>
          <a:noFill/>
        </p:spPr>
        <p:txBody>
          <a:bodyPr wrap="square">
            <a:spAutoFit/>
          </a:bodyPr>
          <a:lstStyle/>
          <a:p>
            <a:r>
              <a:rPr lang="en-IN" dirty="0">
                <a:latin typeface="Roboto Medium" panose="02000000000000000000" pitchFamily="2" charset="0"/>
                <a:ea typeface="Roboto Medium" panose="02000000000000000000" pitchFamily="2" charset="0"/>
                <a:cs typeface="Roboto Medium" panose="02000000000000000000" pitchFamily="2" charset="0"/>
              </a:rPr>
              <a:t>A internet initiative created primarily to assist farmers in accessing government agricultural programmes, selling their goods, and growing crops. We are devoted to helping farmers in any way I can since I recognise that it may be a difficult endeavour.</a:t>
            </a:r>
          </a:p>
        </p:txBody>
      </p:sp>
      <p:sp>
        <p:nvSpPr>
          <p:cNvPr id="4" name="Google Shape;264;p33">
            <a:extLst>
              <a:ext uri="{FF2B5EF4-FFF2-40B4-BE49-F238E27FC236}">
                <a16:creationId xmlns:a16="http://schemas.microsoft.com/office/drawing/2014/main" id="{5AA0D11C-5F8B-28B1-C400-4B2E663C0AD8}"/>
              </a:ext>
            </a:extLst>
          </p:cNvPr>
          <p:cNvSpPr/>
          <p:nvPr/>
        </p:nvSpPr>
        <p:spPr>
          <a:xfrm>
            <a:off x="148553" y="1171575"/>
            <a:ext cx="297107" cy="288278"/>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4;p33">
            <a:extLst>
              <a:ext uri="{FF2B5EF4-FFF2-40B4-BE49-F238E27FC236}">
                <a16:creationId xmlns:a16="http://schemas.microsoft.com/office/drawing/2014/main" id="{78B430E0-7B0C-F8A9-7E33-410FE9C92AD9}"/>
              </a:ext>
            </a:extLst>
          </p:cNvPr>
          <p:cNvSpPr/>
          <p:nvPr/>
        </p:nvSpPr>
        <p:spPr>
          <a:xfrm>
            <a:off x="148552" y="1995490"/>
            <a:ext cx="297107" cy="288278"/>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29ED93D9-7F23-F545-ED6F-CBFA3DBD5124}"/>
              </a:ext>
            </a:extLst>
          </p:cNvPr>
          <p:cNvSpPr txBox="1"/>
          <p:nvPr/>
        </p:nvSpPr>
        <p:spPr>
          <a:xfrm>
            <a:off x="542924" y="1900067"/>
            <a:ext cx="7136607" cy="2923877"/>
          </a:xfrm>
          <a:prstGeom prst="rect">
            <a:avLst/>
          </a:prstGeom>
          <a:noFill/>
        </p:spPr>
        <p:txBody>
          <a:bodyPr wrap="square">
            <a:spAutoFit/>
          </a:bodyPr>
          <a:lstStyle/>
          <a:p>
            <a:pPr marL="171450" indent="-171450" algn="just">
              <a:buFont typeface="Arial" panose="020B0604020202020204" pitchFamily="34" charset="0"/>
              <a:buChar char="•"/>
            </a:pPr>
            <a:r>
              <a:rPr lang="en-IN" sz="1200" dirty="0"/>
              <a:t>Farmers may access a variety of tools and services on THE platform. First off, thorough information and recommendations on crop cultivation, including the best practises, crop selection, soil health, pest management, and other relevant subjects. Farmers can contact  team of specialists with any questions they may have about crop production.</a:t>
            </a:r>
          </a:p>
          <a:p>
            <a:pPr marL="171450" indent="-171450" algn="just">
              <a:buFont typeface="Arial" panose="020B0604020202020204" pitchFamily="34" charset="0"/>
              <a:buChar char="•"/>
            </a:pPr>
            <a:r>
              <a:rPr lang="en-IN" sz="1200" dirty="0"/>
              <a:t>Second, a marketplace so that farmers can sell their goods directly to customers, cutting out middlemen and guaranteeing that farmers get paid fairly for their commodities. Farmers may purchase agricultural inputs including seeds, fertiliser, and equipment at affordable costs in addition to selling their output.</a:t>
            </a:r>
          </a:p>
          <a:p>
            <a:pPr marL="171450" indent="-171450" algn="just">
              <a:buFont typeface="Arial" panose="020B0604020202020204" pitchFamily="34" charset="0"/>
              <a:buChar char="•"/>
            </a:pPr>
            <a:r>
              <a:rPr lang="en-US" sz="1200" dirty="0"/>
              <a:t>Thirdly,  assist farmers in gaining access to government </a:t>
            </a:r>
            <a:r>
              <a:rPr lang="en-US" sz="1200" dirty="0" err="1"/>
              <a:t>programmes</a:t>
            </a:r>
            <a:r>
              <a:rPr lang="en-US" sz="1200" dirty="0"/>
              <a:t> for agriculture, including loans, insurance, and subsidies.  Provide info to  farmers about these </a:t>
            </a:r>
            <a:r>
              <a:rPr lang="en-US" sz="1200" dirty="0" err="1"/>
              <a:t>programmes'</a:t>
            </a:r>
            <a:r>
              <a:rPr lang="en-US" sz="1200" dirty="0"/>
              <a:t> eligibility requirements, application procedures, and deadlines so they can benefit from them.</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endParaRPr lang="en-US" sz="1200" dirty="0"/>
          </a:p>
          <a:p>
            <a:pPr algn="just"/>
            <a:r>
              <a:rPr lang="en-US" dirty="0">
                <a:latin typeface="Roboto Medium" panose="02000000000000000000" pitchFamily="2" charset="0"/>
                <a:ea typeface="Roboto Medium" panose="02000000000000000000" pitchFamily="2" charset="0"/>
                <a:cs typeface="Roboto Medium" panose="02000000000000000000" pitchFamily="2" charset="0"/>
              </a:rPr>
              <a:t>My internet project's overall goal is to provide farmers with the knowledge and tools they need to succeed in their line of work</a:t>
            </a:r>
            <a:r>
              <a:rPr lang="en-US" sz="1200" dirty="0"/>
              <a:t>. </a:t>
            </a:r>
            <a:endParaRPr lang="en-IN" sz="1200" dirty="0"/>
          </a:p>
        </p:txBody>
      </p:sp>
    </p:spTree>
    <p:extLst>
      <p:ext uri="{BB962C8B-B14F-4D97-AF65-F5344CB8AC3E}">
        <p14:creationId xmlns:p14="http://schemas.microsoft.com/office/powerpoint/2010/main" val="275471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0"/>
          <p:cNvSpPr/>
          <p:nvPr/>
        </p:nvSpPr>
        <p:spPr>
          <a:xfrm>
            <a:off x="2306373" y="472350"/>
            <a:ext cx="699600" cy="699600"/>
          </a:xfrm>
          <a:prstGeom prst="ellipse">
            <a:avLst/>
          </a:prstGeom>
          <a:solidFill>
            <a:srgbClr val="EBFFF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495875" y="1225625"/>
            <a:ext cx="530400" cy="53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495875" y="2413613"/>
            <a:ext cx="530400" cy="530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495875" y="3518513"/>
            <a:ext cx="530400" cy="530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4729025" y="1225625"/>
            <a:ext cx="530400" cy="530400"/>
          </a:xfrm>
          <a:prstGeom prst="ellipse">
            <a:avLst/>
          </a:prstGeom>
          <a:solidFill>
            <a:srgbClr val="45AAC0">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4729025" y="2413613"/>
            <a:ext cx="530400" cy="530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4729025" y="3518513"/>
            <a:ext cx="530400" cy="530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SOFTWARE USED</a:t>
            </a:r>
            <a:endParaRPr dirty="0"/>
          </a:p>
        </p:txBody>
      </p:sp>
      <p:sp>
        <p:nvSpPr>
          <p:cNvPr id="477" name="Google Shape;477;p40"/>
          <p:cNvSpPr txBox="1">
            <a:spLocks noGrp="1"/>
          </p:cNvSpPr>
          <p:nvPr>
            <p:ph type="title" idx="2"/>
          </p:nvPr>
        </p:nvSpPr>
        <p:spPr>
          <a:xfrm>
            <a:off x="720000" y="1340025"/>
            <a:ext cx="3524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CODING PLATFORM</a:t>
            </a:r>
            <a:endParaRPr dirty="0"/>
          </a:p>
        </p:txBody>
      </p:sp>
      <p:sp>
        <p:nvSpPr>
          <p:cNvPr id="478" name="Google Shape;478;p40"/>
          <p:cNvSpPr txBox="1">
            <a:spLocks noGrp="1"/>
          </p:cNvSpPr>
          <p:nvPr>
            <p:ph type="subTitle" idx="1"/>
          </p:nvPr>
        </p:nvSpPr>
        <p:spPr>
          <a:xfrm>
            <a:off x="720000" y="1821777"/>
            <a:ext cx="3524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t>
            </a:r>
            <a:r>
              <a:rPr lang="en-IN" dirty="0"/>
              <a:t>s</a:t>
            </a:r>
            <a:r>
              <a:rPr lang="en" dirty="0"/>
              <a:t>code By Microsoft</a:t>
            </a:r>
            <a:endParaRPr dirty="0"/>
          </a:p>
        </p:txBody>
      </p:sp>
      <p:sp>
        <p:nvSpPr>
          <p:cNvPr id="479" name="Google Shape;479;p40"/>
          <p:cNvSpPr txBox="1">
            <a:spLocks noGrp="1"/>
          </p:cNvSpPr>
          <p:nvPr>
            <p:ph type="title" idx="3"/>
          </p:nvPr>
        </p:nvSpPr>
        <p:spPr>
          <a:xfrm>
            <a:off x="720000" y="2484329"/>
            <a:ext cx="3522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dirty="0"/>
              <a:t>Base –Web page</a:t>
            </a:r>
            <a:endParaRPr dirty="0"/>
          </a:p>
        </p:txBody>
      </p:sp>
      <p:sp>
        <p:nvSpPr>
          <p:cNvPr id="480" name="Google Shape;480;p40"/>
          <p:cNvSpPr txBox="1">
            <a:spLocks noGrp="1"/>
          </p:cNvSpPr>
          <p:nvPr>
            <p:ph type="subTitle" idx="4"/>
          </p:nvPr>
        </p:nvSpPr>
        <p:spPr>
          <a:xfrm>
            <a:off x="720000" y="2963481"/>
            <a:ext cx="3522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HTML</a:t>
            </a:r>
            <a:endParaRPr dirty="0"/>
          </a:p>
        </p:txBody>
      </p:sp>
      <p:sp>
        <p:nvSpPr>
          <p:cNvPr id="481" name="Google Shape;481;p40"/>
          <p:cNvSpPr txBox="1">
            <a:spLocks noGrp="1"/>
          </p:cNvSpPr>
          <p:nvPr>
            <p:ph type="title" idx="5"/>
          </p:nvPr>
        </p:nvSpPr>
        <p:spPr>
          <a:xfrm>
            <a:off x="4899904" y="1340025"/>
            <a:ext cx="424409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IN" dirty="0"/>
              <a:t>R</a:t>
            </a:r>
            <a:r>
              <a:rPr lang="en" dirty="0"/>
              <a:t>outing &amp;  logical calulation</a:t>
            </a:r>
            <a:endParaRPr dirty="0"/>
          </a:p>
        </p:txBody>
      </p:sp>
      <p:sp>
        <p:nvSpPr>
          <p:cNvPr id="482" name="Google Shape;482;p40"/>
          <p:cNvSpPr txBox="1">
            <a:spLocks noGrp="1"/>
          </p:cNvSpPr>
          <p:nvPr>
            <p:ph type="subTitle" idx="6"/>
          </p:nvPr>
        </p:nvSpPr>
        <p:spPr>
          <a:xfrm>
            <a:off x="4899905" y="1821777"/>
            <a:ext cx="3524100" cy="53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Angular </a:t>
            </a:r>
            <a:r>
              <a:rPr lang="en-IN" dirty="0" err="1"/>
              <a:t>js</a:t>
            </a:r>
            <a:endParaRPr dirty="0"/>
          </a:p>
        </p:txBody>
      </p:sp>
      <p:sp>
        <p:nvSpPr>
          <p:cNvPr id="483" name="Google Shape;483;p40"/>
          <p:cNvSpPr txBox="1">
            <a:spLocks noGrp="1"/>
          </p:cNvSpPr>
          <p:nvPr>
            <p:ph type="title" idx="7"/>
          </p:nvPr>
        </p:nvSpPr>
        <p:spPr>
          <a:xfrm>
            <a:off x="4899905" y="2484329"/>
            <a:ext cx="3524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dirty="0"/>
              <a:t>DataBase</a:t>
            </a:r>
            <a:endParaRPr dirty="0"/>
          </a:p>
        </p:txBody>
      </p:sp>
      <p:sp>
        <p:nvSpPr>
          <p:cNvPr id="484" name="Google Shape;484;p40"/>
          <p:cNvSpPr txBox="1">
            <a:spLocks noGrp="1"/>
          </p:cNvSpPr>
          <p:nvPr>
            <p:ph type="subTitle" idx="8"/>
          </p:nvPr>
        </p:nvSpPr>
        <p:spPr>
          <a:xfrm>
            <a:off x="4899905" y="2963481"/>
            <a:ext cx="3524100" cy="53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MongoDB and  N</a:t>
            </a:r>
            <a:r>
              <a:rPr lang="en-IN" dirty="0"/>
              <a:t>o</a:t>
            </a:r>
            <a:r>
              <a:rPr lang="en" dirty="0"/>
              <a:t>de JS</a:t>
            </a:r>
            <a:endParaRPr dirty="0"/>
          </a:p>
        </p:txBody>
      </p:sp>
      <p:sp>
        <p:nvSpPr>
          <p:cNvPr id="485" name="Google Shape;485;p40"/>
          <p:cNvSpPr txBox="1">
            <a:spLocks noGrp="1"/>
          </p:cNvSpPr>
          <p:nvPr>
            <p:ph type="title" idx="9"/>
          </p:nvPr>
        </p:nvSpPr>
        <p:spPr>
          <a:xfrm>
            <a:off x="720005" y="3626034"/>
            <a:ext cx="3522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IN" dirty="0"/>
              <a:t>Designing</a:t>
            </a:r>
            <a:endParaRPr dirty="0"/>
          </a:p>
        </p:txBody>
      </p:sp>
      <p:sp>
        <p:nvSpPr>
          <p:cNvPr id="486" name="Google Shape;486;p40"/>
          <p:cNvSpPr txBox="1">
            <a:spLocks noGrp="1"/>
          </p:cNvSpPr>
          <p:nvPr>
            <p:ph type="subTitle" idx="13"/>
          </p:nvPr>
        </p:nvSpPr>
        <p:spPr>
          <a:xfrm>
            <a:off x="720024" y="4100923"/>
            <a:ext cx="3522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CSS and JS(JavaScript)</a:t>
            </a:r>
            <a:endParaRPr dirty="0"/>
          </a:p>
        </p:txBody>
      </p:sp>
      <p:sp>
        <p:nvSpPr>
          <p:cNvPr id="487" name="Google Shape;487;p40"/>
          <p:cNvSpPr txBox="1">
            <a:spLocks noGrp="1"/>
          </p:cNvSpPr>
          <p:nvPr>
            <p:ph type="title" idx="14"/>
          </p:nvPr>
        </p:nvSpPr>
        <p:spPr>
          <a:xfrm>
            <a:off x="4899899" y="3626034"/>
            <a:ext cx="3524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dirty="0"/>
              <a:t>Running Platform</a:t>
            </a:r>
            <a:endParaRPr dirty="0"/>
          </a:p>
        </p:txBody>
      </p:sp>
      <p:sp>
        <p:nvSpPr>
          <p:cNvPr id="488" name="Google Shape;488;p40"/>
          <p:cNvSpPr txBox="1">
            <a:spLocks noGrp="1"/>
          </p:cNvSpPr>
          <p:nvPr>
            <p:ph type="subTitle" idx="15"/>
          </p:nvPr>
        </p:nvSpPr>
        <p:spPr>
          <a:xfrm>
            <a:off x="4899899" y="4100923"/>
            <a:ext cx="35241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Microsoft Bing &amp;  Google chrome Browser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15" name="Title 14">
            <a:extLst>
              <a:ext uri="{FF2B5EF4-FFF2-40B4-BE49-F238E27FC236}">
                <a16:creationId xmlns:a16="http://schemas.microsoft.com/office/drawing/2014/main" id="{BEF41B6A-24E7-412A-B130-B51422A4E751}"/>
              </a:ext>
            </a:extLst>
          </p:cNvPr>
          <p:cNvSpPr>
            <a:spLocks noGrp="1"/>
          </p:cNvSpPr>
          <p:nvPr>
            <p:ph type="title"/>
          </p:nvPr>
        </p:nvSpPr>
        <p:spPr/>
        <p:txBody>
          <a:bodyPr/>
          <a:lstStyle/>
          <a:p>
            <a:r>
              <a:rPr lang="en-IN" dirty="0"/>
              <a:t>USE CASE</a:t>
            </a:r>
          </a:p>
        </p:txBody>
      </p:sp>
      <p:pic>
        <p:nvPicPr>
          <p:cNvPr id="30" name="Picture 29">
            <a:extLst>
              <a:ext uri="{FF2B5EF4-FFF2-40B4-BE49-F238E27FC236}">
                <a16:creationId xmlns:a16="http://schemas.microsoft.com/office/drawing/2014/main" id="{A36DD8D9-428C-0B31-0B61-E6E97F047BA3}"/>
              </a:ext>
            </a:extLst>
          </p:cNvPr>
          <p:cNvPicPr>
            <a:picLocks noChangeAspect="1"/>
          </p:cNvPicPr>
          <p:nvPr/>
        </p:nvPicPr>
        <p:blipFill>
          <a:blip r:embed="rId3"/>
          <a:stretch>
            <a:fillRect/>
          </a:stretch>
        </p:blipFill>
        <p:spPr>
          <a:xfrm>
            <a:off x="720000" y="1104300"/>
            <a:ext cx="7052400" cy="3939930"/>
          </a:xfrm>
          <a:prstGeom prst="rect">
            <a:avLst/>
          </a:prstGeom>
        </p:spPr>
      </p:pic>
    </p:spTree>
    <p:extLst>
      <p:ext uri="{BB962C8B-B14F-4D97-AF65-F5344CB8AC3E}">
        <p14:creationId xmlns:p14="http://schemas.microsoft.com/office/powerpoint/2010/main" val="305872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15" name="Title 14">
            <a:extLst>
              <a:ext uri="{FF2B5EF4-FFF2-40B4-BE49-F238E27FC236}">
                <a16:creationId xmlns:a16="http://schemas.microsoft.com/office/drawing/2014/main" id="{BEF41B6A-24E7-412A-B130-B51422A4E751}"/>
              </a:ext>
            </a:extLst>
          </p:cNvPr>
          <p:cNvSpPr>
            <a:spLocks noGrp="1"/>
          </p:cNvSpPr>
          <p:nvPr>
            <p:ph type="title"/>
          </p:nvPr>
        </p:nvSpPr>
        <p:spPr/>
        <p:txBody>
          <a:bodyPr/>
          <a:lstStyle/>
          <a:p>
            <a:r>
              <a:rPr lang="en-IN" dirty="0"/>
              <a:t>USE CASE DIAGRAM - BUYER</a:t>
            </a:r>
          </a:p>
        </p:txBody>
      </p:sp>
      <p:sp>
        <p:nvSpPr>
          <p:cNvPr id="2" name="Rectangle 1">
            <a:extLst>
              <a:ext uri="{FF2B5EF4-FFF2-40B4-BE49-F238E27FC236}">
                <a16:creationId xmlns:a16="http://schemas.microsoft.com/office/drawing/2014/main" id="{4346A0EC-AA3E-7D13-348D-CDEAECFC5C8C}"/>
              </a:ext>
            </a:extLst>
          </p:cNvPr>
          <p:cNvSpPr/>
          <p:nvPr/>
        </p:nvSpPr>
        <p:spPr>
          <a:xfrm>
            <a:off x="3114675" y="1104300"/>
            <a:ext cx="2093119" cy="47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FARMER CLICKS BUY</a:t>
            </a:r>
          </a:p>
        </p:txBody>
      </p:sp>
      <p:cxnSp>
        <p:nvCxnSpPr>
          <p:cNvPr id="4" name="Straight Arrow Connector 3">
            <a:extLst>
              <a:ext uri="{FF2B5EF4-FFF2-40B4-BE49-F238E27FC236}">
                <a16:creationId xmlns:a16="http://schemas.microsoft.com/office/drawing/2014/main" id="{CEF912DB-8D57-B6C3-C017-9604A6228AE4}"/>
              </a:ext>
            </a:extLst>
          </p:cNvPr>
          <p:cNvCxnSpPr>
            <a:cxnSpLocks/>
          </p:cNvCxnSpPr>
          <p:nvPr/>
        </p:nvCxnSpPr>
        <p:spPr>
          <a:xfrm flipH="1">
            <a:off x="4161233" y="1668600"/>
            <a:ext cx="21432" cy="70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FABFC82-CAF3-1CAC-22F4-664AE35C8DD2}"/>
              </a:ext>
            </a:extLst>
          </p:cNvPr>
          <p:cNvSpPr/>
          <p:nvPr/>
        </p:nvSpPr>
        <p:spPr>
          <a:xfrm>
            <a:off x="3439714" y="2454355"/>
            <a:ext cx="1485901" cy="47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Amount quoted</a:t>
            </a:r>
          </a:p>
        </p:txBody>
      </p:sp>
      <p:sp>
        <p:nvSpPr>
          <p:cNvPr id="8" name="Rectangle 7">
            <a:extLst>
              <a:ext uri="{FF2B5EF4-FFF2-40B4-BE49-F238E27FC236}">
                <a16:creationId xmlns:a16="http://schemas.microsoft.com/office/drawing/2014/main" id="{32AF65F8-660B-CA91-6B56-0BF26852F243}"/>
              </a:ext>
            </a:extLst>
          </p:cNvPr>
          <p:cNvSpPr/>
          <p:nvPr/>
        </p:nvSpPr>
        <p:spPr>
          <a:xfrm>
            <a:off x="4835126" y="3478178"/>
            <a:ext cx="1485901" cy="47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REJECTS</a:t>
            </a:r>
          </a:p>
        </p:txBody>
      </p:sp>
      <p:sp>
        <p:nvSpPr>
          <p:cNvPr id="9" name="Rectangle 8">
            <a:extLst>
              <a:ext uri="{FF2B5EF4-FFF2-40B4-BE49-F238E27FC236}">
                <a16:creationId xmlns:a16="http://schemas.microsoft.com/office/drawing/2014/main" id="{8725D705-327A-95D2-1D5E-BFCFC198017C}"/>
              </a:ext>
            </a:extLst>
          </p:cNvPr>
          <p:cNvSpPr/>
          <p:nvPr/>
        </p:nvSpPr>
        <p:spPr>
          <a:xfrm>
            <a:off x="2615802" y="3478178"/>
            <a:ext cx="1485901" cy="47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ACCEPTS</a:t>
            </a:r>
          </a:p>
        </p:txBody>
      </p:sp>
      <p:cxnSp>
        <p:nvCxnSpPr>
          <p:cNvPr id="11" name="Connector: Elbow 10">
            <a:extLst>
              <a:ext uri="{FF2B5EF4-FFF2-40B4-BE49-F238E27FC236}">
                <a16:creationId xmlns:a16="http://schemas.microsoft.com/office/drawing/2014/main" id="{FF12AC1F-509E-12AE-7C06-1912DF7C84D5}"/>
              </a:ext>
            </a:extLst>
          </p:cNvPr>
          <p:cNvCxnSpPr/>
          <p:nvPr/>
        </p:nvCxnSpPr>
        <p:spPr>
          <a:xfrm>
            <a:off x="4993481" y="2693671"/>
            <a:ext cx="764382" cy="621029"/>
          </a:xfrm>
          <a:prstGeom prst="bentConnector3">
            <a:avLst>
              <a:gd name="adj1" fmla="val 1004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13F7526-5F37-B34A-EC98-F8FF42DA5603}"/>
              </a:ext>
            </a:extLst>
          </p:cNvPr>
          <p:cNvCxnSpPr>
            <a:cxnSpLocks/>
            <a:stCxn id="7" idx="1"/>
          </p:cNvCxnSpPr>
          <p:nvPr/>
        </p:nvCxnSpPr>
        <p:spPr>
          <a:xfrm rot="10800000" flipV="1">
            <a:off x="2864644" y="2693670"/>
            <a:ext cx="575070" cy="621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2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15" name="Title 14">
            <a:extLst>
              <a:ext uri="{FF2B5EF4-FFF2-40B4-BE49-F238E27FC236}">
                <a16:creationId xmlns:a16="http://schemas.microsoft.com/office/drawing/2014/main" id="{BEF41B6A-24E7-412A-B130-B51422A4E751}"/>
              </a:ext>
            </a:extLst>
          </p:cNvPr>
          <p:cNvSpPr>
            <a:spLocks noGrp="1"/>
          </p:cNvSpPr>
          <p:nvPr>
            <p:ph type="title"/>
          </p:nvPr>
        </p:nvSpPr>
        <p:spPr/>
        <p:txBody>
          <a:bodyPr/>
          <a:lstStyle/>
          <a:p>
            <a:r>
              <a:rPr lang="en-IN" dirty="0"/>
              <a:t>ARCHITECTURE DIAGRAM</a:t>
            </a:r>
          </a:p>
        </p:txBody>
      </p:sp>
      <p:graphicFrame>
        <p:nvGraphicFramePr>
          <p:cNvPr id="3" name="Diagram 2">
            <a:extLst>
              <a:ext uri="{FF2B5EF4-FFF2-40B4-BE49-F238E27FC236}">
                <a16:creationId xmlns:a16="http://schemas.microsoft.com/office/drawing/2014/main" id="{9424713E-7DE8-D008-9276-DE5D59722986}"/>
              </a:ext>
            </a:extLst>
          </p:cNvPr>
          <p:cNvGraphicFramePr/>
          <p:nvPr>
            <p:extLst>
              <p:ext uri="{D42A27DB-BD31-4B8C-83A1-F6EECF244321}">
                <p14:modId xmlns:p14="http://schemas.microsoft.com/office/powerpoint/2010/main" val="4046232603"/>
              </p:ext>
            </p:extLst>
          </p:nvPr>
        </p:nvGraphicFramePr>
        <p:xfrm>
          <a:off x="607219" y="822150"/>
          <a:ext cx="74509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7401582"/>
      </p:ext>
    </p:extLst>
  </p:cSld>
  <p:clrMapOvr>
    <a:masterClrMapping/>
  </p:clrMapOvr>
</p:sld>
</file>

<file path=ppt/theme/theme1.xml><?xml version="1.0" encoding="utf-8"?>
<a:theme xmlns:a="http://schemas.openxmlformats.org/drawingml/2006/main" name="5W2H Implementation Project Proposal by Slidesgo">
  <a:themeElements>
    <a:clrScheme name="Simple Light">
      <a:dk1>
        <a:srgbClr val="36435E"/>
      </a:dk1>
      <a:lt1>
        <a:srgbClr val="EBFFFD"/>
      </a:lt1>
      <a:dk2>
        <a:srgbClr val="C2F5F5"/>
      </a:dk2>
      <a:lt2>
        <a:srgbClr val="45AAC0"/>
      </a:lt2>
      <a:accent1>
        <a:srgbClr val="FACA52"/>
      </a:accent1>
      <a:accent2>
        <a:srgbClr val="D96C36"/>
      </a:accent2>
      <a:accent3>
        <a:srgbClr val="FF5C4A"/>
      </a:accent3>
      <a:accent4>
        <a:srgbClr val="D44944"/>
      </a:accent4>
      <a:accent5>
        <a:srgbClr val="FFC994"/>
      </a:accent5>
      <a:accent6>
        <a:srgbClr val="FAE0B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1385</Words>
  <Application>Microsoft Office PowerPoint</Application>
  <PresentationFormat>On-screen Show (16:9)</PresentationFormat>
  <Paragraphs>253</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Manrope ExtraBold</vt:lpstr>
      <vt:lpstr>Söhne</vt:lpstr>
      <vt:lpstr>Open Sans</vt:lpstr>
      <vt:lpstr>Hind</vt:lpstr>
      <vt:lpstr>Arial</vt:lpstr>
      <vt:lpstr>Raleway</vt:lpstr>
      <vt:lpstr>Roboto Medium</vt:lpstr>
      <vt:lpstr>5W2H Implementation Project Proposal by Slidesgo</vt:lpstr>
      <vt:lpstr>FARMBUDDY A web-based Application for Agriculture Assistance</vt:lpstr>
      <vt:lpstr>Contents</vt:lpstr>
      <vt:lpstr>Project’s objectives</vt:lpstr>
      <vt:lpstr>Objectives</vt:lpstr>
      <vt:lpstr>INTRODUCTION</vt:lpstr>
      <vt:lpstr>SOFTWARE USED</vt:lpstr>
      <vt:lpstr>USE CASE</vt:lpstr>
      <vt:lpstr>USE CASE DIAGRAM - BUYER</vt:lpstr>
      <vt:lpstr>ARCHITECTURE DIAGRAM</vt:lpstr>
      <vt:lpstr>SEQUENCE DIAGRAM</vt:lpstr>
      <vt:lpstr>List of modules and module explantion using VS code and website presentation</vt:lpstr>
      <vt:lpstr>200 units</vt:lpstr>
      <vt:lpstr>PowerPoint Presentation</vt:lpstr>
      <vt:lpstr>Sales revenue</vt:lpstr>
      <vt:lpstr>Project activities</vt:lpstr>
      <vt:lpstr>What to show in a mockup</vt:lpstr>
      <vt:lpstr>Project timeline</vt:lpstr>
      <vt:lpstr>Project roadmap</vt:lpstr>
      <vt:lpstr>Photo showcase</vt:lpstr>
      <vt:lpstr>Project expenses</vt:lpstr>
      <vt:lpstr>KPI dashboard</vt:lpstr>
      <vt:lpstr>Thanks!</vt:lpstr>
      <vt:lpstr>Icon pack</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FARMBUDDY A web-based Application for Agriculture Assistance</dc:title>
  <dc:creator>Anvin Shaiju</dc:creator>
  <cp:lastModifiedBy>anvin Shaiju</cp:lastModifiedBy>
  <cp:revision>3</cp:revision>
  <dcterms:modified xsi:type="dcterms:W3CDTF">2023-04-20T07:36:58Z</dcterms:modified>
</cp:coreProperties>
</file>