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D6EFA-11E8-4E00-A4E0-44D0156176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CBE98-F03B-4BED-9A15-E812BD38664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709880B-75F6-4F30-AFE4-3749FB5095D5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6774F6-A0AB-4F30-8F2A-7FAC982FF85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21644"/>
            <a:ext cx="9144000" cy="51363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5816" y="0"/>
            <a:ext cx="3292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Entry page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21644"/>
            <a:ext cx="9144000" cy="51363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88541" y="332656"/>
            <a:ext cx="4935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Notice Reg. type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>
          <a:xfrm rot="5215534">
            <a:off x="5081356" y="4676918"/>
            <a:ext cx="196469" cy="917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21644"/>
            <a:ext cx="9144000" cy="5136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21644"/>
            <a:ext cx="9144000" cy="513635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4016898">
            <a:off x="4735024" y="4071295"/>
            <a:ext cx="299818" cy="7091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5576" y="0"/>
            <a:ext cx="7398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Since self auto filled to : 1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21644"/>
            <a:ext cx="9144000" cy="51363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Well defined preview along with ID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4000" cy="51363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260648"/>
            <a:ext cx="5610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Generating Reg. ID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513635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200000">
            <a:off x="395536" y="3140968"/>
            <a:ext cx="1296144" cy="72008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7664" y="3356992"/>
            <a:ext cx="20615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Reg.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 generated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8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21644"/>
            <a:ext cx="9144000" cy="513635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400000">
            <a:off x="4644008" y="3212976"/>
            <a:ext cx="648072" cy="1656184"/>
          </a:xfrm>
          <a:prstGeom prst="downArrow">
            <a:avLst/>
          </a:prstGeom>
          <a:solidFill>
            <a:srgbClr val="FF000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44008" y="3284984"/>
            <a:ext cx="20522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Info. Stored in DB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5445224"/>
            <a:ext cx="38164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With date when it is created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1871700" y="5481228"/>
            <a:ext cx="1116124" cy="396044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</TotalTime>
  <Words>38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2020-05-18T22:52:58Z</dcterms:created>
  <dcterms:modified xsi:type="dcterms:W3CDTF">2020-05-18T23:18:26Z</dcterms:modified>
</cp:coreProperties>
</file>