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900" r:id="rId5"/>
  </p:sldMasterIdLst>
  <p:notesMasterIdLst>
    <p:notesMasterId r:id="rId52"/>
  </p:notesMasterIdLst>
  <p:sldIdLst>
    <p:sldId id="301" r:id="rId6"/>
    <p:sldId id="305" r:id="rId7"/>
    <p:sldId id="303" r:id="rId8"/>
    <p:sldId id="315" r:id="rId9"/>
    <p:sldId id="281" r:id="rId10"/>
    <p:sldId id="285" r:id="rId11"/>
    <p:sldId id="283" r:id="rId12"/>
    <p:sldId id="284" r:id="rId13"/>
    <p:sldId id="306" r:id="rId14"/>
    <p:sldId id="265" r:id="rId15"/>
    <p:sldId id="266" r:id="rId16"/>
    <p:sldId id="267" r:id="rId17"/>
    <p:sldId id="268" r:id="rId18"/>
    <p:sldId id="269" r:id="rId19"/>
    <p:sldId id="270" r:id="rId20"/>
    <p:sldId id="271" r:id="rId21"/>
    <p:sldId id="272" r:id="rId22"/>
    <p:sldId id="307" r:id="rId23"/>
    <p:sldId id="273" r:id="rId24"/>
    <p:sldId id="274" r:id="rId25"/>
    <p:sldId id="275" r:id="rId26"/>
    <p:sldId id="276" r:id="rId27"/>
    <p:sldId id="277" r:id="rId28"/>
    <p:sldId id="278" r:id="rId29"/>
    <p:sldId id="308" r:id="rId30"/>
    <p:sldId id="286" r:id="rId31"/>
    <p:sldId id="287" r:id="rId32"/>
    <p:sldId id="311" r:id="rId33"/>
    <p:sldId id="289" r:id="rId34"/>
    <p:sldId id="290" r:id="rId35"/>
    <p:sldId id="314" r:id="rId36"/>
    <p:sldId id="291" r:id="rId37"/>
    <p:sldId id="310" r:id="rId38"/>
    <p:sldId id="313" r:id="rId39"/>
    <p:sldId id="292" r:id="rId40"/>
    <p:sldId id="309" r:id="rId41"/>
    <p:sldId id="293" r:id="rId42"/>
    <p:sldId id="294" r:id="rId43"/>
    <p:sldId id="295" r:id="rId44"/>
    <p:sldId id="296" r:id="rId45"/>
    <p:sldId id="297" r:id="rId46"/>
    <p:sldId id="298" r:id="rId47"/>
    <p:sldId id="299" r:id="rId48"/>
    <p:sldId id="300" r:id="rId49"/>
    <p:sldId id="302"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07" autoAdjust="0"/>
    <p:restoredTop sz="94638"/>
  </p:normalViewPr>
  <p:slideViewPr>
    <p:cSldViewPr snapToGrid="0">
      <p:cViewPr varScale="1">
        <p:scale>
          <a:sx n="128" d="100"/>
          <a:sy n="128" d="100"/>
        </p:scale>
        <p:origin x="2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E8A72E-A0ED-443C-80F7-A1D0BEFED5F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53181AB-8D12-4C1A-9402-15C490CDB5E7}">
      <dgm:prSet/>
      <dgm:spPr/>
      <dgm:t>
        <a:bodyPr/>
        <a:lstStyle/>
        <a:p>
          <a:r>
            <a:rPr lang="en-IN" dirty="0">
              <a:solidFill>
                <a:schemeClr val="accent4"/>
              </a:solidFill>
            </a:rPr>
            <a:t>Introduction                  </a:t>
          </a:r>
        </a:p>
        <a:p>
          <a:r>
            <a:rPr lang="en-IN" dirty="0" err="1"/>
            <a:t>Mudasani</a:t>
          </a:r>
          <a:r>
            <a:rPr lang="en-IN" dirty="0"/>
            <a:t> </a:t>
          </a:r>
          <a:r>
            <a:rPr lang="en-IN" dirty="0" err="1"/>
            <a:t>Rushikesh</a:t>
          </a:r>
          <a:r>
            <a:rPr lang="en-IN" dirty="0"/>
            <a:t>  </a:t>
          </a:r>
          <a:endParaRPr lang="en-US" dirty="0"/>
        </a:p>
      </dgm:t>
    </dgm:pt>
    <dgm:pt modelId="{7552887E-8752-4FA1-889D-9A53502CBC37}" type="parTrans" cxnId="{21F1AA82-2FAC-47D8-8895-20B1572DDCA3}">
      <dgm:prSet/>
      <dgm:spPr/>
      <dgm:t>
        <a:bodyPr/>
        <a:lstStyle/>
        <a:p>
          <a:endParaRPr lang="en-US"/>
        </a:p>
      </dgm:t>
    </dgm:pt>
    <dgm:pt modelId="{0A369006-1DE9-42DA-A5CB-C4F95A456C8A}" type="sibTrans" cxnId="{21F1AA82-2FAC-47D8-8895-20B1572DDCA3}">
      <dgm:prSet/>
      <dgm:spPr/>
      <dgm:t>
        <a:bodyPr/>
        <a:lstStyle/>
        <a:p>
          <a:endParaRPr lang="en-US"/>
        </a:p>
      </dgm:t>
    </dgm:pt>
    <dgm:pt modelId="{0CFB6C19-09AC-453E-B228-63398FE2A615}">
      <dgm:prSet/>
      <dgm:spPr/>
      <dgm:t>
        <a:bodyPr/>
        <a:lstStyle/>
        <a:p>
          <a:r>
            <a:rPr lang="en-IN">
              <a:solidFill>
                <a:schemeClr val="accent4"/>
              </a:solidFill>
            </a:rPr>
            <a:t>Significance</a:t>
          </a:r>
          <a:r>
            <a:rPr lang="en-IN"/>
            <a:t>                        </a:t>
          </a:r>
        </a:p>
        <a:p>
          <a:r>
            <a:rPr lang="en-IN"/>
            <a:t>Pikala Ritwik Durga</a:t>
          </a:r>
          <a:endParaRPr lang="en-US" dirty="0"/>
        </a:p>
      </dgm:t>
    </dgm:pt>
    <dgm:pt modelId="{1C469E76-FCA7-47B9-A245-90E6BCC3FC3A}" type="parTrans" cxnId="{E86B8DB8-48D9-493A-A746-A1BEACA466C8}">
      <dgm:prSet/>
      <dgm:spPr/>
      <dgm:t>
        <a:bodyPr/>
        <a:lstStyle/>
        <a:p>
          <a:endParaRPr lang="en-US"/>
        </a:p>
      </dgm:t>
    </dgm:pt>
    <dgm:pt modelId="{ECDD9D6A-A2C4-4E70-A6D2-C4170A8FB085}" type="sibTrans" cxnId="{E86B8DB8-48D9-493A-A746-A1BEACA466C8}">
      <dgm:prSet/>
      <dgm:spPr/>
      <dgm:t>
        <a:bodyPr/>
        <a:lstStyle/>
        <a:p>
          <a:endParaRPr lang="en-US"/>
        </a:p>
      </dgm:t>
    </dgm:pt>
    <dgm:pt modelId="{26EB87D2-9480-40B0-B197-169BCE504550}">
      <dgm:prSet/>
      <dgm:spPr/>
      <dgm:t>
        <a:bodyPr/>
        <a:lstStyle/>
        <a:p>
          <a:r>
            <a:rPr lang="en-IN">
              <a:solidFill>
                <a:schemeClr val="accent4"/>
              </a:solidFill>
            </a:rPr>
            <a:t>Challenges</a:t>
          </a:r>
          <a:r>
            <a:rPr lang="en-IN"/>
            <a:t>                      </a:t>
          </a:r>
        </a:p>
        <a:p>
          <a:r>
            <a:rPr lang="en-IN"/>
            <a:t>Seemakurthi Nandan Sri Siva Ramakrishna</a:t>
          </a:r>
          <a:endParaRPr lang="en-US" dirty="0"/>
        </a:p>
      </dgm:t>
    </dgm:pt>
    <dgm:pt modelId="{B0005F86-240F-4BE8-806F-4A3A968AD7D4}" type="parTrans" cxnId="{8FB38D74-DA86-47A6-8875-A242AD76B3E3}">
      <dgm:prSet/>
      <dgm:spPr/>
      <dgm:t>
        <a:bodyPr/>
        <a:lstStyle/>
        <a:p>
          <a:endParaRPr lang="en-US"/>
        </a:p>
      </dgm:t>
    </dgm:pt>
    <dgm:pt modelId="{C2026029-5EB6-4787-81A5-6C2E9516F265}" type="sibTrans" cxnId="{8FB38D74-DA86-47A6-8875-A242AD76B3E3}">
      <dgm:prSet/>
      <dgm:spPr/>
      <dgm:t>
        <a:bodyPr/>
        <a:lstStyle/>
        <a:p>
          <a:endParaRPr lang="en-US"/>
        </a:p>
      </dgm:t>
    </dgm:pt>
    <dgm:pt modelId="{F7FC678E-41F0-42AD-951D-2697CDFED2D2}">
      <dgm:prSet/>
      <dgm:spPr/>
      <dgm:t>
        <a:bodyPr/>
        <a:lstStyle/>
        <a:p>
          <a:r>
            <a:rPr lang="en-IN">
              <a:solidFill>
                <a:schemeClr val="accent4"/>
              </a:solidFill>
            </a:rPr>
            <a:t>Existing Approaches    </a:t>
          </a:r>
        </a:p>
        <a:p>
          <a:r>
            <a:rPr lang="en-IN"/>
            <a:t>Ogireddy Sudeep</a:t>
          </a:r>
          <a:endParaRPr lang="en-US" dirty="0"/>
        </a:p>
      </dgm:t>
    </dgm:pt>
    <dgm:pt modelId="{443C21B3-0E71-42F3-AC4B-2C8960CEB19E}" type="parTrans" cxnId="{AFF342B1-D986-4E2A-BD65-D3CE372D60DE}">
      <dgm:prSet/>
      <dgm:spPr/>
      <dgm:t>
        <a:bodyPr/>
        <a:lstStyle/>
        <a:p>
          <a:endParaRPr lang="en-US"/>
        </a:p>
      </dgm:t>
    </dgm:pt>
    <dgm:pt modelId="{7AD305A4-F96C-4A9A-9B22-8D7D8DC55776}" type="sibTrans" cxnId="{AFF342B1-D986-4E2A-BD65-D3CE372D60DE}">
      <dgm:prSet/>
      <dgm:spPr/>
      <dgm:t>
        <a:bodyPr/>
        <a:lstStyle/>
        <a:p>
          <a:endParaRPr lang="en-US"/>
        </a:p>
      </dgm:t>
    </dgm:pt>
    <dgm:pt modelId="{AAF91822-7778-41D5-96FF-E8E7C7914C29}">
      <dgm:prSet/>
      <dgm:spPr/>
      <dgm:t>
        <a:bodyPr/>
        <a:lstStyle/>
        <a:p>
          <a:r>
            <a:rPr lang="en-IN">
              <a:solidFill>
                <a:schemeClr val="accent4"/>
              </a:solidFill>
            </a:rPr>
            <a:t>Future Scope and Open Problems     </a:t>
          </a:r>
        </a:p>
        <a:p>
          <a:r>
            <a:rPr lang="en-IN"/>
            <a:t>Permulapalli  Srinivasa Aditya</a:t>
          </a:r>
          <a:endParaRPr lang="en-US" dirty="0"/>
        </a:p>
      </dgm:t>
    </dgm:pt>
    <dgm:pt modelId="{DCD0070D-CE68-418B-A567-C82B0471E8A2}" type="parTrans" cxnId="{5C4E7F97-5687-4610-8B32-6786F759897B}">
      <dgm:prSet/>
      <dgm:spPr/>
      <dgm:t>
        <a:bodyPr/>
        <a:lstStyle/>
        <a:p>
          <a:endParaRPr lang="en-US"/>
        </a:p>
      </dgm:t>
    </dgm:pt>
    <dgm:pt modelId="{9B04BFB7-DC57-4F41-8A29-BED2F597BD50}" type="sibTrans" cxnId="{5C4E7F97-5687-4610-8B32-6786F759897B}">
      <dgm:prSet/>
      <dgm:spPr/>
      <dgm:t>
        <a:bodyPr/>
        <a:lstStyle/>
        <a:p>
          <a:endParaRPr lang="en-US"/>
        </a:p>
      </dgm:t>
    </dgm:pt>
    <dgm:pt modelId="{4DEE44C4-E2B0-9C40-9C52-348908EEBFA8}" type="pres">
      <dgm:prSet presAssocID="{30E8A72E-A0ED-443C-80F7-A1D0BEFED5F8}" presName="vert0" presStyleCnt="0">
        <dgm:presLayoutVars>
          <dgm:dir/>
          <dgm:animOne val="branch"/>
          <dgm:animLvl val="lvl"/>
        </dgm:presLayoutVars>
      </dgm:prSet>
      <dgm:spPr/>
    </dgm:pt>
    <dgm:pt modelId="{72C38002-4720-C74D-A7B6-2269107856BE}" type="pres">
      <dgm:prSet presAssocID="{553181AB-8D12-4C1A-9402-15C490CDB5E7}" presName="thickLine" presStyleLbl="alignNode1" presStyleIdx="0" presStyleCnt="5"/>
      <dgm:spPr/>
    </dgm:pt>
    <dgm:pt modelId="{3F5F8AFB-33AE-D441-914A-D26771CCE53D}" type="pres">
      <dgm:prSet presAssocID="{553181AB-8D12-4C1A-9402-15C490CDB5E7}" presName="horz1" presStyleCnt="0"/>
      <dgm:spPr/>
    </dgm:pt>
    <dgm:pt modelId="{EF40103A-E51B-8444-BA8D-872967208103}" type="pres">
      <dgm:prSet presAssocID="{553181AB-8D12-4C1A-9402-15C490CDB5E7}" presName="tx1" presStyleLbl="revTx" presStyleIdx="0" presStyleCnt="5"/>
      <dgm:spPr/>
    </dgm:pt>
    <dgm:pt modelId="{94225B26-988D-644F-BC10-835A5B091432}" type="pres">
      <dgm:prSet presAssocID="{553181AB-8D12-4C1A-9402-15C490CDB5E7}" presName="vert1" presStyleCnt="0"/>
      <dgm:spPr/>
    </dgm:pt>
    <dgm:pt modelId="{E1EFC1A3-7265-C248-9CF5-86CCF6F00D9D}" type="pres">
      <dgm:prSet presAssocID="{0CFB6C19-09AC-453E-B228-63398FE2A615}" presName="thickLine" presStyleLbl="alignNode1" presStyleIdx="1" presStyleCnt="5"/>
      <dgm:spPr/>
    </dgm:pt>
    <dgm:pt modelId="{95EF506F-8054-8D4D-B2E1-A309A00093D6}" type="pres">
      <dgm:prSet presAssocID="{0CFB6C19-09AC-453E-B228-63398FE2A615}" presName="horz1" presStyleCnt="0"/>
      <dgm:spPr/>
    </dgm:pt>
    <dgm:pt modelId="{48E508F3-3A95-3D47-BB59-6BCE990DDF15}" type="pres">
      <dgm:prSet presAssocID="{0CFB6C19-09AC-453E-B228-63398FE2A615}" presName="tx1" presStyleLbl="revTx" presStyleIdx="1" presStyleCnt="5"/>
      <dgm:spPr/>
    </dgm:pt>
    <dgm:pt modelId="{A28C0F3D-B01B-D64D-A53D-DF03508EAA79}" type="pres">
      <dgm:prSet presAssocID="{0CFB6C19-09AC-453E-B228-63398FE2A615}" presName="vert1" presStyleCnt="0"/>
      <dgm:spPr/>
    </dgm:pt>
    <dgm:pt modelId="{53677746-0E3C-0046-A095-A9C0483889BA}" type="pres">
      <dgm:prSet presAssocID="{26EB87D2-9480-40B0-B197-169BCE504550}" presName="thickLine" presStyleLbl="alignNode1" presStyleIdx="2" presStyleCnt="5"/>
      <dgm:spPr/>
    </dgm:pt>
    <dgm:pt modelId="{AF94796A-F08C-E14A-8A7F-14746B1770A8}" type="pres">
      <dgm:prSet presAssocID="{26EB87D2-9480-40B0-B197-169BCE504550}" presName="horz1" presStyleCnt="0"/>
      <dgm:spPr/>
    </dgm:pt>
    <dgm:pt modelId="{361D1713-D377-C249-9FA0-83FA8DB16A20}" type="pres">
      <dgm:prSet presAssocID="{26EB87D2-9480-40B0-B197-169BCE504550}" presName="tx1" presStyleLbl="revTx" presStyleIdx="2" presStyleCnt="5"/>
      <dgm:spPr/>
    </dgm:pt>
    <dgm:pt modelId="{B766B4FD-9856-9D4C-B07B-95EE41F0AF2E}" type="pres">
      <dgm:prSet presAssocID="{26EB87D2-9480-40B0-B197-169BCE504550}" presName="vert1" presStyleCnt="0"/>
      <dgm:spPr/>
    </dgm:pt>
    <dgm:pt modelId="{B09EE92B-F590-754D-BCAE-96486BD8AEA2}" type="pres">
      <dgm:prSet presAssocID="{F7FC678E-41F0-42AD-951D-2697CDFED2D2}" presName="thickLine" presStyleLbl="alignNode1" presStyleIdx="3" presStyleCnt="5"/>
      <dgm:spPr/>
    </dgm:pt>
    <dgm:pt modelId="{68AA90DC-B4AD-5544-86E6-330351CC7CA4}" type="pres">
      <dgm:prSet presAssocID="{F7FC678E-41F0-42AD-951D-2697CDFED2D2}" presName="horz1" presStyleCnt="0"/>
      <dgm:spPr/>
    </dgm:pt>
    <dgm:pt modelId="{FEEBAEEA-5E47-1A46-B330-C6F9571C55AC}" type="pres">
      <dgm:prSet presAssocID="{F7FC678E-41F0-42AD-951D-2697CDFED2D2}" presName="tx1" presStyleLbl="revTx" presStyleIdx="3" presStyleCnt="5"/>
      <dgm:spPr/>
    </dgm:pt>
    <dgm:pt modelId="{B872016A-B6EC-084C-97B8-B8FD95DF1635}" type="pres">
      <dgm:prSet presAssocID="{F7FC678E-41F0-42AD-951D-2697CDFED2D2}" presName="vert1" presStyleCnt="0"/>
      <dgm:spPr/>
    </dgm:pt>
    <dgm:pt modelId="{C2A67EA1-F3E3-B844-9136-9656F5E62CBA}" type="pres">
      <dgm:prSet presAssocID="{AAF91822-7778-41D5-96FF-E8E7C7914C29}" presName="thickLine" presStyleLbl="alignNode1" presStyleIdx="4" presStyleCnt="5"/>
      <dgm:spPr/>
    </dgm:pt>
    <dgm:pt modelId="{E214F1F8-0B5A-E945-9E9E-CC1E97B86AF8}" type="pres">
      <dgm:prSet presAssocID="{AAF91822-7778-41D5-96FF-E8E7C7914C29}" presName="horz1" presStyleCnt="0"/>
      <dgm:spPr/>
    </dgm:pt>
    <dgm:pt modelId="{5C62E941-7D2E-324D-A23D-4C335C5BAEA5}" type="pres">
      <dgm:prSet presAssocID="{AAF91822-7778-41D5-96FF-E8E7C7914C29}" presName="tx1" presStyleLbl="revTx" presStyleIdx="4" presStyleCnt="5"/>
      <dgm:spPr/>
    </dgm:pt>
    <dgm:pt modelId="{23444B99-1F0F-4F4C-B887-8B14171FBE29}" type="pres">
      <dgm:prSet presAssocID="{AAF91822-7778-41D5-96FF-E8E7C7914C29}" presName="vert1" presStyleCnt="0"/>
      <dgm:spPr/>
    </dgm:pt>
  </dgm:ptLst>
  <dgm:cxnLst>
    <dgm:cxn modelId="{68777D29-7108-C744-BBEC-337D75FBAABC}" type="presOf" srcId="{30E8A72E-A0ED-443C-80F7-A1D0BEFED5F8}" destId="{4DEE44C4-E2B0-9C40-9C52-348908EEBFA8}" srcOrd="0" destOrd="0" presId="urn:microsoft.com/office/officeart/2008/layout/LinedList"/>
    <dgm:cxn modelId="{D8230062-120A-2347-A554-D6FCC7B672AA}" type="presOf" srcId="{26EB87D2-9480-40B0-B197-169BCE504550}" destId="{361D1713-D377-C249-9FA0-83FA8DB16A20}" srcOrd="0" destOrd="0" presId="urn:microsoft.com/office/officeart/2008/layout/LinedList"/>
    <dgm:cxn modelId="{8FB38D74-DA86-47A6-8875-A242AD76B3E3}" srcId="{30E8A72E-A0ED-443C-80F7-A1D0BEFED5F8}" destId="{26EB87D2-9480-40B0-B197-169BCE504550}" srcOrd="2" destOrd="0" parTransId="{B0005F86-240F-4BE8-806F-4A3A968AD7D4}" sibTransId="{C2026029-5EB6-4787-81A5-6C2E9516F265}"/>
    <dgm:cxn modelId="{21F1AA82-2FAC-47D8-8895-20B1572DDCA3}" srcId="{30E8A72E-A0ED-443C-80F7-A1D0BEFED5F8}" destId="{553181AB-8D12-4C1A-9402-15C490CDB5E7}" srcOrd="0" destOrd="0" parTransId="{7552887E-8752-4FA1-889D-9A53502CBC37}" sibTransId="{0A369006-1DE9-42DA-A5CB-C4F95A456C8A}"/>
    <dgm:cxn modelId="{6163E486-3BBC-CF47-8155-5FAE12E0C5ED}" type="presOf" srcId="{0CFB6C19-09AC-453E-B228-63398FE2A615}" destId="{48E508F3-3A95-3D47-BB59-6BCE990DDF15}" srcOrd="0" destOrd="0" presId="urn:microsoft.com/office/officeart/2008/layout/LinedList"/>
    <dgm:cxn modelId="{5C4E7F97-5687-4610-8B32-6786F759897B}" srcId="{30E8A72E-A0ED-443C-80F7-A1D0BEFED5F8}" destId="{AAF91822-7778-41D5-96FF-E8E7C7914C29}" srcOrd="4" destOrd="0" parTransId="{DCD0070D-CE68-418B-A567-C82B0471E8A2}" sibTransId="{9B04BFB7-DC57-4F41-8A29-BED2F597BD50}"/>
    <dgm:cxn modelId="{2CE92EA2-3AFD-0A47-8D11-DB2DA1472725}" type="presOf" srcId="{553181AB-8D12-4C1A-9402-15C490CDB5E7}" destId="{EF40103A-E51B-8444-BA8D-872967208103}" srcOrd="0" destOrd="0" presId="urn:microsoft.com/office/officeart/2008/layout/LinedList"/>
    <dgm:cxn modelId="{3351D4A3-126B-3343-A6BF-1E0A8CFE2AB5}" type="presOf" srcId="{AAF91822-7778-41D5-96FF-E8E7C7914C29}" destId="{5C62E941-7D2E-324D-A23D-4C335C5BAEA5}" srcOrd="0" destOrd="0" presId="urn:microsoft.com/office/officeart/2008/layout/LinedList"/>
    <dgm:cxn modelId="{AFF342B1-D986-4E2A-BD65-D3CE372D60DE}" srcId="{30E8A72E-A0ED-443C-80F7-A1D0BEFED5F8}" destId="{F7FC678E-41F0-42AD-951D-2697CDFED2D2}" srcOrd="3" destOrd="0" parTransId="{443C21B3-0E71-42F3-AC4B-2C8960CEB19E}" sibTransId="{7AD305A4-F96C-4A9A-9B22-8D7D8DC55776}"/>
    <dgm:cxn modelId="{E86B8DB8-48D9-493A-A746-A1BEACA466C8}" srcId="{30E8A72E-A0ED-443C-80F7-A1D0BEFED5F8}" destId="{0CFB6C19-09AC-453E-B228-63398FE2A615}" srcOrd="1" destOrd="0" parTransId="{1C469E76-FCA7-47B9-A245-90E6BCC3FC3A}" sibTransId="{ECDD9D6A-A2C4-4E70-A6D2-C4170A8FB085}"/>
    <dgm:cxn modelId="{126E6AFA-8E2A-5548-9436-181E6A4D5FF6}" type="presOf" srcId="{F7FC678E-41F0-42AD-951D-2697CDFED2D2}" destId="{FEEBAEEA-5E47-1A46-B330-C6F9571C55AC}" srcOrd="0" destOrd="0" presId="urn:microsoft.com/office/officeart/2008/layout/LinedList"/>
    <dgm:cxn modelId="{528FDE3F-6464-9C49-B40D-7F1852376883}" type="presParOf" srcId="{4DEE44C4-E2B0-9C40-9C52-348908EEBFA8}" destId="{72C38002-4720-C74D-A7B6-2269107856BE}" srcOrd="0" destOrd="0" presId="urn:microsoft.com/office/officeart/2008/layout/LinedList"/>
    <dgm:cxn modelId="{CF1C2EEA-93A9-0C4A-9645-27F18E9853FD}" type="presParOf" srcId="{4DEE44C4-E2B0-9C40-9C52-348908EEBFA8}" destId="{3F5F8AFB-33AE-D441-914A-D26771CCE53D}" srcOrd="1" destOrd="0" presId="urn:microsoft.com/office/officeart/2008/layout/LinedList"/>
    <dgm:cxn modelId="{C1A19140-19E3-7A47-9777-D606BB25DFCC}" type="presParOf" srcId="{3F5F8AFB-33AE-D441-914A-D26771CCE53D}" destId="{EF40103A-E51B-8444-BA8D-872967208103}" srcOrd="0" destOrd="0" presId="urn:microsoft.com/office/officeart/2008/layout/LinedList"/>
    <dgm:cxn modelId="{98ADFB72-90A5-5349-999F-B93DD39EA161}" type="presParOf" srcId="{3F5F8AFB-33AE-D441-914A-D26771CCE53D}" destId="{94225B26-988D-644F-BC10-835A5B091432}" srcOrd="1" destOrd="0" presId="urn:microsoft.com/office/officeart/2008/layout/LinedList"/>
    <dgm:cxn modelId="{D206A839-B043-5744-A9B5-893519F3DB67}" type="presParOf" srcId="{4DEE44C4-E2B0-9C40-9C52-348908EEBFA8}" destId="{E1EFC1A3-7265-C248-9CF5-86CCF6F00D9D}" srcOrd="2" destOrd="0" presId="urn:microsoft.com/office/officeart/2008/layout/LinedList"/>
    <dgm:cxn modelId="{0B0F0231-E611-B34D-B825-7AE5FDD19B61}" type="presParOf" srcId="{4DEE44C4-E2B0-9C40-9C52-348908EEBFA8}" destId="{95EF506F-8054-8D4D-B2E1-A309A00093D6}" srcOrd="3" destOrd="0" presId="urn:microsoft.com/office/officeart/2008/layout/LinedList"/>
    <dgm:cxn modelId="{F400BECA-D5EB-AF48-86EE-74980609838D}" type="presParOf" srcId="{95EF506F-8054-8D4D-B2E1-A309A00093D6}" destId="{48E508F3-3A95-3D47-BB59-6BCE990DDF15}" srcOrd="0" destOrd="0" presId="urn:microsoft.com/office/officeart/2008/layout/LinedList"/>
    <dgm:cxn modelId="{8C81A0C9-D65A-5540-93FF-7EEBC5166B4C}" type="presParOf" srcId="{95EF506F-8054-8D4D-B2E1-A309A00093D6}" destId="{A28C0F3D-B01B-D64D-A53D-DF03508EAA79}" srcOrd="1" destOrd="0" presId="urn:microsoft.com/office/officeart/2008/layout/LinedList"/>
    <dgm:cxn modelId="{76583F5B-B3AC-434B-B581-44CE4BCE2048}" type="presParOf" srcId="{4DEE44C4-E2B0-9C40-9C52-348908EEBFA8}" destId="{53677746-0E3C-0046-A095-A9C0483889BA}" srcOrd="4" destOrd="0" presId="urn:microsoft.com/office/officeart/2008/layout/LinedList"/>
    <dgm:cxn modelId="{50223338-B7EB-9B42-87DC-D2D380DEEBFB}" type="presParOf" srcId="{4DEE44C4-E2B0-9C40-9C52-348908EEBFA8}" destId="{AF94796A-F08C-E14A-8A7F-14746B1770A8}" srcOrd="5" destOrd="0" presId="urn:microsoft.com/office/officeart/2008/layout/LinedList"/>
    <dgm:cxn modelId="{2750C45B-660F-D14E-B98B-09A93B1ED783}" type="presParOf" srcId="{AF94796A-F08C-E14A-8A7F-14746B1770A8}" destId="{361D1713-D377-C249-9FA0-83FA8DB16A20}" srcOrd="0" destOrd="0" presId="urn:microsoft.com/office/officeart/2008/layout/LinedList"/>
    <dgm:cxn modelId="{A0CC826E-3A42-C04C-8840-30CA07072388}" type="presParOf" srcId="{AF94796A-F08C-E14A-8A7F-14746B1770A8}" destId="{B766B4FD-9856-9D4C-B07B-95EE41F0AF2E}" srcOrd="1" destOrd="0" presId="urn:microsoft.com/office/officeart/2008/layout/LinedList"/>
    <dgm:cxn modelId="{16823707-F95B-A94C-8FBA-16513943B215}" type="presParOf" srcId="{4DEE44C4-E2B0-9C40-9C52-348908EEBFA8}" destId="{B09EE92B-F590-754D-BCAE-96486BD8AEA2}" srcOrd="6" destOrd="0" presId="urn:microsoft.com/office/officeart/2008/layout/LinedList"/>
    <dgm:cxn modelId="{DB6454B1-8788-3144-9875-B27B435AEBF7}" type="presParOf" srcId="{4DEE44C4-E2B0-9C40-9C52-348908EEBFA8}" destId="{68AA90DC-B4AD-5544-86E6-330351CC7CA4}" srcOrd="7" destOrd="0" presId="urn:microsoft.com/office/officeart/2008/layout/LinedList"/>
    <dgm:cxn modelId="{10D9DED1-A8BE-134D-B9C6-5FF3FE378455}" type="presParOf" srcId="{68AA90DC-B4AD-5544-86E6-330351CC7CA4}" destId="{FEEBAEEA-5E47-1A46-B330-C6F9571C55AC}" srcOrd="0" destOrd="0" presId="urn:microsoft.com/office/officeart/2008/layout/LinedList"/>
    <dgm:cxn modelId="{8D39453C-DB89-AF46-9D3C-B876E2D3C6EB}" type="presParOf" srcId="{68AA90DC-B4AD-5544-86E6-330351CC7CA4}" destId="{B872016A-B6EC-084C-97B8-B8FD95DF1635}" srcOrd="1" destOrd="0" presId="urn:microsoft.com/office/officeart/2008/layout/LinedList"/>
    <dgm:cxn modelId="{221EDBD6-3E23-0C4F-A0FD-CBCCBE7B2CC5}" type="presParOf" srcId="{4DEE44C4-E2B0-9C40-9C52-348908EEBFA8}" destId="{C2A67EA1-F3E3-B844-9136-9656F5E62CBA}" srcOrd="8" destOrd="0" presId="urn:microsoft.com/office/officeart/2008/layout/LinedList"/>
    <dgm:cxn modelId="{BF4503FB-6C97-7443-8FEB-A49FA29EF021}" type="presParOf" srcId="{4DEE44C4-E2B0-9C40-9C52-348908EEBFA8}" destId="{E214F1F8-0B5A-E945-9E9E-CC1E97B86AF8}" srcOrd="9" destOrd="0" presId="urn:microsoft.com/office/officeart/2008/layout/LinedList"/>
    <dgm:cxn modelId="{5645637C-99D3-644E-A4A1-3D68191C49E1}" type="presParOf" srcId="{E214F1F8-0B5A-E945-9E9E-CC1E97B86AF8}" destId="{5C62E941-7D2E-324D-A23D-4C335C5BAEA5}" srcOrd="0" destOrd="0" presId="urn:microsoft.com/office/officeart/2008/layout/LinedList"/>
    <dgm:cxn modelId="{52D4AE0C-F8FD-4941-84F6-544F564DB659}" type="presParOf" srcId="{E214F1F8-0B5A-E945-9E9E-CC1E97B86AF8}" destId="{23444B99-1F0F-4F4C-B887-8B14171FBE2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0EDD9E7-DCA0-4C9E-93DF-EEF4FFF1CD1F}" type="doc">
      <dgm:prSet loTypeId="urn:microsoft.com/office/officeart/2008/layout/LinedList" loCatId="list" qsTypeId="urn:microsoft.com/office/officeart/2005/8/quickstyle/simple2" qsCatId="simple" csTypeId="urn:microsoft.com/office/officeart/2005/8/colors/accent5_2" csCatId="accent5" phldr="1"/>
      <dgm:spPr/>
      <dgm:t>
        <a:bodyPr/>
        <a:lstStyle/>
        <a:p>
          <a:endParaRPr lang="en-US"/>
        </a:p>
      </dgm:t>
    </dgm:pt>
    <dgm:pt modelId="{BC14D77E-2120-4D9C-A419-9250272791DA}">
      <dgm:prSet/>
      <dgm:spPr/>
      <dgm:t>
        <a:bodyPr/>
        <a:lstStyle/>
        <a:p>
          <a:r>
            <a:rPr lang="en-US"/>
            <a:t>Phishing is a trick used by bad people to steal your information. They pretend to be someone you trust (like your bank or company) to trick you into clicking on bad links or giving them your passwords. This can lead to your computer getting locked up or your personal information being stolen.</a:t>
          </a:r>
        </a:p>
      </dgm:t>
    </dgm:pt>
    <dgm:pt modelId="{B847AD10-ADC8-4C23-923E-D6A5E9CAB2B3}" type="parTrans" cxnId="{BA0D4F6B-7E62-474B-B51E-D0321D6353F9}">
      <dgm:prSet/>
      <dgm:spPr/>
      <dgm:t>
        <a:bodyPr/>
        <a:lstStyle/>
        <a:p>
          <a:endParaRPr lang="en-US"/>
        </a:p>
      </dgm:t>
    </dgm:pt>
    <dgm:pt modelId="{80B29691-357B-4276-B9E8-9F8A31AD02D7}" type="sibTrans" cxnId="{BA0D4F6B-7E62-474B-B51E-D0321D6353F9}">
      <dgm:prSet/>
      <dgm:spPr/>
      <dgm:t>
        <a:bodyPr/>
        <a:lstStyle/>
        <a:p>
          <a:endParaRPr lang="en-US"/>
        </a:p>
      </dgm:t>
    </dgm:pt>
    <dgm:pt modelId="{FF3418E7-F10E-4C50-8BF4-F778862D7AA0}">
      <dgm:prSet/>
      <dgm:spPr/>
      <dgm:t>
        <a:bodyPr/>
        <a:lstStyle/>
        <a:p>
          <a:r>
            <a:rPr lang="en-US"/>
            <a:t>To protect yourself, it's important to keep your software updated, use good security tools, have strong passwords, continuos monitoring and evaluation and teach people about how to spot phishing emails. </a:t>
          </a:r>
        </a:p>
      </dgm:t>
    </dgm:pt>
    <dgm:pt modelId="{E3E1AD9D-2A05-41FF-8526-D8058D17789D}" type="parTrans" cxnId="{CDD6C65B-97CF-4E92-8EFF-F862D291EC8D}">
      <dgm:prSet/>
      <dgm:spPr/>
      <dgm:t>
        <a:bodyPr/>
        <a:lstStyle/>
        <a:p>
          <a:endParaRPr lang="en-US"/>
        </a:p>
      </dgm:t>
    </dgm:pt>
    <dgm:pt modelId="{66000FB3-727C-4B3B-80F2-E5A107B00C37}" type="sibTrans" cxnId="{CDD6C65B-97CF-4E92-8EFF-F862D291EC8D}">
      <dgm:prSet/>
      <dgm:spPr/>
      <dgm:t>
        <a:bodyPr/>
        <a:lstStyle/>
        <a:p>
          <a:endParaRPr lang="en-US"/>
        </a:p>
      </dgm:t>
    </dgm:pt>
    <dgm:pt modelId="{1C071A8A-03CE-B945-A065-D2D7B66042B8}" type="pres">
      <dgm:prSet presAssocID="{30EDD9E7-DCA0-4C9E-93DF-EEF4FFF1CD1F}" presName="vert0" presStyleCnt="0">
        <dgm:presLayoutVars>
          <dgm:dir/>
          <dgm:animOne val="branch"/>
          <dgm:animLvl val="lvl"/>
        </dgm:presLayoutVars>
      </dgm:prSet>
      <dgm:spPr/>
    </dgm:pt>
    <dgm:pt modelId="{44515020-AA8D-9347-9E51-6C8FADA3E58C}" type="pres">
      <dgm:prSet presAssocID="{BC14D77E-2120-4D9C-A419-9250272791DA}" presName="thickLine" presStyleLbl="alignNode1" presStyleIdx="0" presStyleCnt="2"/>
      <dgm:spPr/>
    </dgm:pt>
    <dgm:pt modelId="{1B109559-2252-764D-BC1C-28C4D043A266}" type="pres">
      <dgm:prSet presAssocID="{BC14D77E-2120-4D9C-A419-9250272791DA}" presName="horz1" presStyleCnt="0"/>
      <dgm:spPr/>
    </dgm:pt>
    <dgm:pt modelId="{EF9FE92E-A794-F44B-B179-1F8917EB5C02}" type="pres">
      <dgm:prSet presAssocID="{BC14D77E-2120-4D9C-A419-9250272791DA}" presName="tx1" presStyleLbl="revTx" presStyleIdx="0" presStyleCnt="2"/>
      <dgm:spPr/>
    </dgm:pt>
    <dgm:pt modelId="{CFBB08A9-D7FC-A542-B97A-BCEEDB1FABAF}" type="pres">
      <dgm:prSet presAssocID="{BC14D77E-2120-4D9C-A419-9250272791DA}" presName="vert1" presStyleCnt="0"/>
      <dgm:spPr/>
    </dgm:pt>
    <dgm:pt modelId="{8E6F2F26-C224-2C47-B4D3-DF2891D50D8C}" type="pres">
      <dgm:prSet presAssocID="{FF3418E7-F10E-4C50-8BF4-F778862D7AA0}" presName="thickLine" presStyleLbl="alignNode1" presStyleIdx="1" presStyleCnt="2"/>
      <dgm:spPr/>
    </dgm:pt>
    <dgm:pt modelId="{FFEC5F15-A3FA-6343-88AF-26A8330DA364}" type="pres">
      <dgm:prSet presAssocID="{FF3418E7-F10E-4C50-8BF4-F778862D7AA0}" presName="horz1" presStyleCnt="0"/>
      <dgm:spPr/>
    </dgm:pt>
    <dgm:pt modelId="{217BC906-0A80-D64A-B845-63841CC8C091}" type="pres">
      <dgm:prSet presAssocID="{FF3418E7-F10E-4C50-8BF4-F778862D7AA0}" presName="tx1" presStyleLbl="revTx" presStyleIdx="1" presStyleCnt="2"/>
      <dgm:spPr/>
    </dgm:pt>
    <dgm:pt modelId="{274DA72F-FA46-6540-9862-2FE592A1C15B}" type="pres">
      <dgm:prSet presAssocID="{FF3418E7-F10E-4C50-8BF4-F778862D7AA0}" presName="vert1" presStyleCnt="0"/>
      <dgm:spPr/>
    </dgm:pt>
  </dgm:ptLst>
  <dgm:cxnLst>
    <dgm:cxn modelId="{22128247-8B6F-3D4B-A052-55FC457942B1}" type="presOf" srcId="{BC14D77E-2120-4D9C-A419-9250272791DA}" destId="{EF9FE92E-A794-F44B-B179-1F8917EB5C02}" srcOrd="0" destOrd="0" presId="urn:microsoft.com/office/officeart/2008/layout/LinedList"/>
    <dgm:cxn modelId="{CDD6C65B-97CF-4E92-8EFF-F862D291EC8D}" srcId="{30EDD9E7-DCA0-4C9E-93DF-EEF4FFF1CD1F}" destId="{FF3418E7-F10E-4C50-8BF4-F778862D7AA0}" srcOrd="1" destOrd="0" parTransId="{E3E1AD9D-2A05-41FF-8526-D8058D17789D}" sibTransId="{66000FB3-727C-4B3B-80F2-E5A107B00C37}"/>
    <dgm:cxn modelId="{BA0D4F6B-7E62-474B-B51E-D0321D6353F9}" srcId="{30EDD9E7-DCA0-4C9E-93DF-EEF4FFF1CD1F}" destId="{BC14D77E-2120-4D9C-A419-9250272791DA}" srcOrd="0" destOrd="0" parTransId="{B847AD10-ADC8-4C23-923E-D6A5E9CAB2B3}" sibTransId="{80B29691-357B-4276-B9E8-9F8A31AD02D7}"/>
    <dgm:cxn modelId="{124DCBBD-0537-6043-867D-0103F712E997}" type="presOf" srcId="{30EDD9E7-DCA0-4C9E-93DF-EEF4FFF1CD1F}" destId="{1C071A8A-03CE-B945-A065-D2D7B66042B8}" srcOrd="0" destOrd="0" presId="urn:microsoft.com/office/officeart/2008/layout/LinedList"/>
    <dgm:cxn modelId="{DCD0F7C8-F3A7-504C-AC4F-C7BAB4430D4B}" type="presOf" srcId="{FF3418E7-F10E-4C50-8BF4-F778862D7AA0}" destId="{217BC906-0A80-D64A-B845-63841CC8C091}" srcOrd="0" destOrd="0" presId="urn:microsoft.com/office/officeart/2008/layout/LinedList"/>
    <dgm:cxn modelId="{25A347F3-2C82-3F4E-9EEE-E0F73E8ECAE8}" type="presParOf" srcId="{1C071A8A-03CE-B945-A065-D2D7B66042B8}" destId="{44515020-AA8D-9347-9E51-6C8FADA3E58C}" srcOrd="0" destOrd="0" presId="urn:microsoft.com/office/officeart/2008/layout/LinedList"/>
    <dgm:cxn modelId="{2FCF87FA-ACB4-0246-A76A-19244251AA1A}" type="presParOf" srcId="{1C071A8A-03CE-B945-A065-D2D7B66042B8}" destId="{1B109559-2252-764D-BC1C-28C4D043A266}" srcOrd="1" destOrd="0" presId="urn:microsoft.com/office/officeart/2008/layout/LinedList"/>
    <dgm:cxn modelId="{A6528D9D-DB51-1441-9CFD-84F228E444FA}" type="presParOf" srcId="{1B109559-2252-764D-BC1C-28C4D043A266}" destId="{EF9FE92E-A794-F44B-B179-1F8917EB5C02}" srcOrd="0" destOrd="0" presId="urn:microsoft.com/office/officeart/2008/layout/LinedList"/>
    <dgm:cxn modelId="{BCCF3267-FA74-8F48-AAC5-0DD525A5E966}" type="presParOf" srcId="{1B109559-2252-764D-BC1C-28C4D043A266}" destId="{CFBB08A9-D7FC-A542-B97A-BCEEDB1FABAF}" srcOrd="1" destOrd="0" presId="urn:microsoft.com/office/officeart/2008/layout/LinedList"/>
    <dgm:cxn modelId="{EDF4FE0F-3ACB-774B-87A1-2D65E3E35ECD}" type="presParOf" srcId="{1C071A8A-03CE-B945-A065-D2D7B66042B8}" destId="{8E6F2F26-C224-2C47-B4D3-DF2891D50D8C}" srcOrd="2" destOrd="0" presId="urn:microsoft.com/office/officeart/2008/layout/LinedList"/>
    <dgm:cxn modelId="{5D7C112B-7A89-D042-9E7F-930A143D2EAC}" type="presParOf" srcId="{1C071A8A-03CE-B945-A065-D2D7B66042B8}" destId="{FFEC5F15-A3FA-6343-88AF-26A8330DA364}" srcOrd="3" destOrd="0" presId="urn:microsoft.com/office/officeart/2008/layout/LinedList"/>
    <dgm:cxn modelId="{DF87D102-4572-7C41-8C76-C264E5BC7C1E}" type="presParOf" srcId="{FFEC5F15-A3FA-6343-88AF-26A8330DA364}" destId="{217BC906-0A80-D64A-B845-63841CC8C091}" srcOrd="0" destOrd="0" presId="urn:microsoft.com/office/officeart/2008/layout/LinedList"/>
    <dgm:cxn modelId="{7D4F8E03-D111-E047-BFBD-B0E1BA9607D6}" type="presParOf" srcId="{FFEC5F15-A3FA-6343-88AF-26A8330DA364}" destId="{274DA72F-FA46-6540-9862-2FE592A1C15B}"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1E88C6C-18A4-4A3D-A467-08E683E08A3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1DC6BBB-DC54-4213-BFF8-50077CA5B3B4}">
      <dgm:prSet/>
      <dgm:spPr/>
      <dgm:t>
        <a:bodyPr/>
        <a:lstStyle/>
        <a:p>
          <a:r>
            <a:rPr lang="en-US" b="1"/>
            <a:t>Evolving Cybersecurity Landscape.</a:t>
          </a:r>
          <a:r>
            <a:rPr lang="en-US"/>
            <a:t> As technology advances, so do cyber threats. Traditional security measures are becoming increasingly inadequate to protect against sophisticated attacks.</a:t>
          </a:r>
        </a:p>
      </dgm:t>
    </dgm:pt>
    <dgm:pt modelId="{9BEC1205-7020-4EDF-8A53-60350171231E}" type="parTrans" cxnId="{E4FD0F5E-2CBB-46FB-AAEB-EFA721FAF739}">
      <dgm:prSet/>
      <dgm:spPr/>
      <dgm:t>
        <a:bodyPr/>
        <a:lstStyle/>
        <a:p>
          <a:endParaRPr lang="en-US"/>
        </a:p>
      </dgm:t>
    </dgm:pt>
    <dgm:pt modelId="{FAC6CA82-65ED-448E-87DA-A8CE4BB02C64}" type="sibTrans" cxnId="{E4FD0F5E-2CBB-46FB-AAEB-EFA721FAF739}">
      <dgm:prSet/>
      <dgm:spPr/>
      <dgm:t>
        <a:bodyPr/>
        <a:lstStyle/>
        <a:p>
          <a:endParaRPr lang="en-US"/>
        </a:p>
      </dgm:t>
    </dgm:pt>
    <dgm:pt modelId="{06850F29-10EF-48BB-B22E-80C2041987CA}">
      <dgm:prSet/>
      <dgm:spPr/>
      <dgm:t>
        <a:bodyPr/>
        <a:lstStyle/>
        <a:p>
          <a:r>
            <a:rPr lang="en-US" b="1"/>
            <a:t>AI &amp; ML in Cyber Defense.</a:t>
          </a:r>
          <a:r>
            <a:rPr lang="en-US"/>
            <a:t> These technologies can help detect and respond to threats more effectively, analyze vast amounts of data, and predict potential attacks.</a:t>
          </a:r>
        </a:p>
      </dgm:t>
    </dgm:pt>
    <dgm:pt modelId="{51C67D7E-D5EE-4656-BD8B-B51537A3DDFF}" type="parTrans" cxnId="{6F4C6A74-44EA-4F34-8B3D-89DDF42DB984}">
      <dgm:prSet/>
      <dgm:spPr/>
      <dgm:t>
        <a:bodyPr/>
        <a:lstStyle/>
        <a:p>
          <a:endParaRPr lang="en-US"/>
        </a:p>
      </dgm:t>
    </dgm:pt>
    <dgm:pt modelId="{074775F5-410A-4F0F-9C93-13A67853C67F}" type="sibTrans" cxnId="{6F4C6A74-44EA-4F34-8B3D-89DDF42DB984}">
      <dgm:prSet/>
      <dgm:spPr/>
      <dgm:t>
        <a:bodyPr/>
        <a:lstStyle/>
        <a:p>
          <a:endParaRPr lang="en-US"/>
        </a:p>
      </dgm:t>
    </dgm:pt>
    <dgm:pt modelId="{0593BBBF-F653-4569-8297-D244BB362CF4}">
      <dgm:prSet/>
      <dgm:spPr/>
      <dgm:t>
        <a:bodyPr/>
        <a:lstStyle/>
        <a:p>
          <a:r>
            <a:rPr lang="en-US" b="1"/>
            <a:t>Quantum Computing Impact.</a:t>
          </a:r>
          <a:r>
            <a:rPr lang="en-US"/>
            <a:t> While it can enhance the capabilities of defenders, it also has the potential to break current encryption methods, making it a double-edged sword.</a:t>
          </a:r>
        </a:p>
      </dgm:t>
    </dgm:pt>
    <dgm:pt modelId="{3441AE21-0B05-4928-ABE3-5F4614135DF1}" type="parTrans" cxnId="{D2593146-F420-4A2E-A98C-6D2BB1A9336A}">
      <dgm:prSet/>
      <dgm:spPr/>
      <dgm:t>
        <a:bodyPr/>
        <a:lstStyle/>
        <a:p>
          <a:endParaRPr lang="en-US"/>
        </a:p>
      </dgm:t>
    </dgm:pt>
    <dgm:pt modelId="{C40FF818-8C26-4E56-8852-45EBB88E1AC2}" type="sibTrans" cxnId="{D2593146-F420-4A2E-A98C-6D2BB1A9336A}">
      <dgm:prSet/>
      <dgm:spPr/>
      <dgm:t>
        <a:bodyPr/>
        <a:lstStyle/>
        <a:p>
          <a:endParaRPr lang="en-US"/>
        </a:p>
      </dgm:t>
    </dgm:pt>
    <dgm:pt modelId="{C95EF327-1477-44B6-9130-278691270932}">
      <dgm:prSet/>
      <dgm:spPr/>
      <dgm:t>
        <a:bodyPr/>
        <a:lstStyle/>
        <a:p>
          <a:r>
            <a:rPr lang="en-US" b="1"/>
            <a:t>Tech Advancements &amp; Vulnerabilities.</a:t>
          </a:r>
          <a:r>
            <a:rPr lang="en-US"/>
            <a:t> As outdated systems are replaced, new security challenges arise, requiring continuous adaptation and vigilance.</a:t>
          </a:r>
        </a:p>
      </dgm:t>
    </dgm:pt>
    <dgm:pt modelId="{0B7F3E40-D409-477D-9862-2EA1C2972F07}" type="parTrans" cxnId="{06A84A1D-5492-4DCA-8349-95CFCC931D70}">
      <dgm:prSet/>
      <dgm:spPr/>
      <dgm:t>
        <a:bodyPr/>
        <a:lstStyle/>
        <a:p>
          <a:endParaRPr lang="en-US"/>
        </a:p>
      </dgm:t>
    </dgm:pt>
    <dgm:pt modelId="{2C623DFD-7734-47AE-A317-EE3301A61BFE}" type="sibTrans" cxnId="{06A84A1D-5492-4DCA-8349-95CFCC931D70}">
      <dgm:prSet/>
      <dgm:spPr/>
      <dgm:t>
        <a:bodyPr/>
        <a:lstStyle/>
        <a:p>
          <a:endParaRPr lang="en-US"/>
        </a:p>
      </dgm:t>
    </dgm:pt>
    <dgm:pt modelId="{CB365A2D-BACE-45F7-BA6B-8EB7A10D143B}">
      <dgm:prSet/>
      <dgm:spPr/>
      <dgm:t>
        <a:bodyPr/>
        <a:lstStyle/>
        <a:p>
          <a:r>
            <a:rPr lang="en-US" b="1"/>
            <a:t>Sophisticated Cyber Threats.</a:t>
          </a:r>
          <a:r>
            <a:rPr lang="en-US"/>
            <a:t> Attackers are leveraging advanced techniques like artificial intelligence, social engineering, and supply chain attacks to breach defenses.</a:t>
          </a:r>
        </a:p>
      </dgm:t>
    </dgm:pt>
    <dgm:pt modelId="{77E2F307-9FCF-4470-A074-A0F6D8958A1E}" type="parTrans" cxnId="{687AC0BA-77AA-45A8-8F37-3E3A5095B8FA}">
      <dgm:prSet/>
      <dgm:spPr/>
      <dgm:t>
        <a:bodyPr/>
        <a:lstStyle/>
        <a:p>
          <a:endParaRPr lang="en-US"/>
        </a:p>
      </dgm:t>
    </dgm:pt>
    <dgm:pt modelId="{5492DA98-7E85-4D73-BE12-DF3B3F0097D9}" type="sibTrans" cxnId="{687AC0BA-77AA-45A8-8F37-3E3A5095B8FA}">
      <dgm:prSet/>
      <dgm:spPr/>
      <dgm:t>
        <a:bodyPr/>
        <a:lstStyle/>
        <a:p>
          <a:endParaRPr lang="en-US"/>
        </a:p>
      </dgm:t>
    </dgm:pt>
    <dgm:pt modelId="{13707FAF-77F2-45E2-A715-8D02A6605A98}">
      <dgm:prSet/>
      <dgm:spPr/>
      <dgm:t>
        <a:bodyPr/>
        <a:lstStyle/>
        <a:p>
          <a:r>
            <a:rPr lang="en-US" b="1"/>
            <a:t>Adapting Cybersecurity Practices.</a:t>
          </a:r>
          <a:r>
            <a:rPr lang="en-US"/>
            <a:t> This includes adopting proactive security measures, fostering a strong security culture, and investing in ongoing training and education.</a:t>
          </a:r>
        </a:p>
      </dgm:t>
    </dgm:pt>
    <dgm:pt modelId="{1B07A6DE-3DDA-4746-9254-C4294B3AE99C}" type="parTrans" cxnId="{76302349-94D2-4E97-92F8-70AF9C3F9DB9}">
      <dgm:prSet/>
      <dgm:spPr/>
      <dgm:t>
        <a:bodyPr/>
        <a:lstStyle/>
        <a:p>
          <a:endParaRPr lang="en-US"/>
        </a:p>
      </dgm:t>
    </dgm:pt>
    <dgm:pt modelId="{F089770B-35B5-4229-B63B-49885389D54A}" type="sibTrans" cxnId="{76302349-94D2-4E97-92F8-70AF9C3F9DB9}">
      <dgm:prSet/>
      <dgm:spPr/>
      <dgm:t>
        <a:bodyPr/>
        <a:lstStyle/>
        <a:p>
          <a:endParaRPr lang="en-US"/>
        </a:p>
      </dgm:t>
    </dgm:pt>
    <dgm:pt modelId="{CBDCA216-E753-D049-A8CA-B9694BF154A7}" type="pres">
      <dgm:prSet presAssocID="{B1E88C6C-18A4-4A3D-A467-08E683E08A3C}" presName="diagram" presStyleCnt="0">
        <dgm:presLayoutVars>
          <dgm:dir/>
          <dgm:resizeHandles val="exact"/>
        </dgm:presLayoutVars>
      </dgm:prSet>
      <dgm:spPr/>
    </dgm:pt>
    <dgm:pt modelId="{F2B0F7FA-0564-A14B-BD35-A8BF2D9C567E}" type="pres">
      <dgm:prSet presAssocID="{41DC6BBB-DC54-4213-BFF8-50077CA5B3B4}" presName="node" presStyleLbl="node1" presStyleIdx="0" presStyleCnt="6">
        <dgm:presLayoutVars>
          <dgm:bulletEnabled val="1"/>
        </dgm:presLayoutVars>
      </dgm:prSet>
      <dgm:spPr/>
    </dgm:pt>
    <dgm:pt modelId="{F2B022F3-3823-4E4F-85C1-77E54CDFD97A}" type="pres">
      <dgm:prSet presAssocID="{FAC6CA82-65ED-448E-87DA-A8CE4BB02C64}" presName="sibTrans" presStyleCnt="0"/>
      <dgm:spPr/>
    </dgm:pt>
    <dgm:pt modelId="{37FBAFDC-76C1-5848-A13A-3F9D947CDFA2}" type="pres">
      <dgm:prSet presAssocID="{06850F29-10EF-48BB-B22E-80C2041987CA}" presName="node" presStyleLbl="node1" presStyleIdx="1" presStyleCnt="6">
        <dgm:presLayoutVars>
          <dgm:bulletEnabled val="1"/>
        </dgm:presLayoutVars>
      </dgm:prSet>
      <dgm:spPr/>
    </dgm:pt>
    <dgm:pt modelId="{0F1F506E-75D4-9940-B054-502EACD76379}" type="pres">
      <dgm:prSet presAssocID="{074775F5-410A-4F0F-9C93-13A67853C67F}" presName="sibTrans" presStyleCnt="0"/>
      <dgm:spPr/>
    </dgm:pt>
    <dgm:pt modelId="{601CC635-9234-0F44-B977-31F6118B0D15}" type="pres">
      <dgm:prSet presAssocID="{0593BBBF-F653-4569-8297-D244BB362CF4}" presName="node" presStyleLbl="node1" presStyleIdx="2" presStyleCnt="6">
        <dgm:presLayoutVars>
          <dgm:bulletEnabled val="1"/>
        </dgm:presLayoutVars>
      </dgm:prSet>
      <dgm:spPr/>
    </dgm:pt>
    <dgm:pt modelId="{2889F852-2523-6441-9867-DB9E4CA18F1D}" type="pres">
      <dgm:prSet presAssocID="{C40FF818-8C26-4E56-8852-45EBB88E1AC2}" presName="sibTrans" presStyleCnt="0"/>
      <dgm:spPr/>
    </dgm:pt>
    <dgm:pt modelId="{69CD0254-2684-2F4F-9A08-2ED032C2D4A4}" type="pres">
      <dgm:prSet presAssocID="{C95EF327-1477-44B6-9130-278691270932}" presName="node" presStyleLbl="node1" presStyleIdx="3" presStyleCnt="6">
        <dgm:presLayoutVars>
          <dgm:bulletEnabled val="1"/>
        </dgm:presLayoutVars>
      </dgm:prSet>
      <dgm:spPr/>
    </dgm:pt>
    <dgm:pt modelId="{494294AE-9FDE-8944-86A8-8BBDF783D74C}" type="pres">
      <dgm:prSet presAssocID="{2C623DFD-7734-47AE-A317-EE3301A61BFE}" presName="sibTrans" presStyleCnt="0"/>
      <dgm:spPr/>
    </dgm:pt>
    <dgm:pt modelId="{2F6BED10-7755-D447-ADE4-0934C4A09F30}" type="pres">
      <dgm:prSet presAssocID="{CB365A2D-BACE-45F7-BA6B-8EB7A10D143B}" presName="node" presStyleLbl="node1" presStyleIdx="4" presStyleCnt="6">
        <dgm:presLayoutVars>
          <dgm:bulletEnabled val="1"/>
        </dgm:presLayoutVars>
      </dgm:prSet>
      <dgm:spPr/>
    </dgm:pt>
    <dgm:pt modelId="{AFBAB979-034F-FC4C-A129-871082B81F7A}" type="pres">
      <dgm:prSet presAssocID="{5492DA98-7E85-4D73-BE12-DF3B3F0097D9}" presName="sibTrans" presStyleCnt="0"/>
      <dgm:spPr/>
    </dgm:pt>
    <dgm:pt modelId="{FDA30328-47A0-D54F-A37B-30D46B521195}" type="pres">
      <dgm:prSet presAssocID="{13707FAF-77F2-45E2-A715-8D02A6605A98}" presName="node" presStyleLbl="node1" presStyleIdx="5" presStyleCnt="6">
        <dgm:presLayoutVars>
          <dgm:bulletEnabled val="1"/>
        </dgm:presLayoutVars>
      </dgm:prSet>
      <dgm:spPr/>
    </dgm:pt>
  </dgm:ptLst>
  <dgm:cxnLst>
    <dgm:cxn modelId="{2CDE5A03-1157-C54A-B53C-DBAC68E6DA3C}" type="presOf" srcId="{41DC6BBB-DC54-4213-BFF8-50077CA5B3B4}" destId="{F2B0F7FA-0564-A14B-BD35-A8BF2D9C567E}" srcOrd="0" destOrd="0" presId="urn:microsoft.com/office/officeart/2005/8/layout/default"/>
    <dgm:cxn modelId="{06A84A1D-5492-4DCA-8349-95CFCC931D70}" srcId="{B1E88C6C-18A4-4A3D-A467-08E683E08A3C}" destId="{C95EF327-1477-44B6-9130-278691270932}" srcOrd="3" destOrd="0" parTransId="{0B7F3E40-D409-477D-9862-2EA1C2972F07}" sibTransId="{2C623DFD-7734-47AE-A317-EE3301A61BFE}"/>
    <dgm:cxn modelId="{D2593146-F420-4A2E-A98C-6D2BB1A9336A}" srcId="{B1E88C6C-18A4-4A3D-A467-08E683E08A3C}" destId="{0593BBBF-F653-4569-8297-D244BB362CF4}" srcOrd="2" destOrd="0" parTransId="{3441AE21-0B05-4928-ABE3-5F4614135DF1}" sibTransId="{C40FF818-8C26-4E56-8852-45EBB88E1AC2}"/>
    <dgm:cxn modelId="{76302349-94D2-4E97-92F8-70AF9C3F9DB9}" srcId="{B1E88C6C-18A4-4A3D-A467-08E683E08A3C}" destId="{13707FAF-77F2-45E2-A715-8D02A6605A98}" srcOrd="5" destOrd="0" parTransId="{1B07A6DE-3DDA-4746-9254-C4294B3AE99C}" sibTransId="{F089770B-35B5-4229-B63B-49885389D54A}"/>
    <dgm:cxn modelId="{409C285C-FB1B-1E48-8E33-89E7CAD616F5}" type="presOf" srcId="{C95EF327-1477-44B6-9130-278691270932}" destId="{69CD0254-2684-2F4F-9A08-2ED032C2D4A4}" srcOrd="0" destOrd="0" presId="urn:microsoft.com/office/officeart/2005/8/layout/default"/>
    <dgm:cxn modelId="{E4FD0F5E-2CBB-46FB-AAEB-EFA721FAF739}" srcId="{B1E88C6C-18A4-4A3D-A467-08E683E08A3C}" destId="{41DC6BBB-DC54-4213-BFF8-50077CA5B3B4}" srcOrd="0" destOrd="0" parTransId="{9BEC1205-7020-4EDF-8A53-60350171231E}" sibTransId="{FAC6CA82-65ED-448E-87DA-A8CE4BB02C64}"/>
    <dgm:cxn modelId="{A9AB5767-B3F4-F045-B9AC-76AFAE3776C7}" type="presOf" srcId="{06850F29-10EF-48BB-B22E-80C2041987CA}" destId="{37FBAFDC-76C1-5848-A13A-3F9D947CDFA2}" srcOrd="0" destOrd="0" presId="urn:microsoft.com/office/officeart/2005/8/layout/default"/>
    <dgm:cxn modelId="{6F4C6A74-44EA-4F34-8B3D-89DDF42DB984}" srcId="{B1E88C6C-18A4-4A3D-A467-08E683E08A3C}" destId="{06850F29-10EF-48BB-B22E-80C2041987CA}" srcOrd="1" destOrd="0" parTransId="{51C67D7E-D5EE-4656-BD8B-B51537A3DDFF}" sibTransId="{074775F5-410A-4F0F-9C93-13A67853C67F}"/>
    <dgm:cxn modelId="{1D5FE784-C31A-8640-ADFF-BD6256C9335F}" type="presOf" srcId="{13707FAF-77F2-45E2-A715-8D02A6605A98}" destId="{FDA30328-47A0-D54F-A37B-30D46B521195}" srcOrd="0" destOrd="0" presId="urn:microsoft.com/office/officeart/2005/8/layout/default"/>
    <dgm:cxn modelId="{3EBF97A7-9F86-0F46-A279-9E4F871A7E0C}" type="presOf" srcId="{0593BBBF-F653-4569-8297-D244BB362CF4}" destId="{601CC635-9234-0F44-B977-31F6118B0D15}" srcOrd="0" destOrd="0" presId="urn:microsoft.com/office/officeart/2005/8/layout/default"/>
    <dgm:cxn modelId="{687AC0BA-77AA-45A8-8F37-3E3A5095B8FA}" srcId="{B1E88C6C-18A4-4A3D-A467-08E683E08A3C}" destId="{CB365A2D-BACE-45F7-BA6B-8EB7A10D143B}" srcOrd="4" destOrd="0" parTransId="{77E2F307-9FCF-4470-A074-A0F6D8958A1E}" sibTransId="{5492DA98-7E85-4D73-BE12-DF3B3F0097D9}"/>
    <dgm:cxn modelId="{4C709FE0-244E-844F-BDD8-249BE0B5FEE6}" type="presOf" srcId="{CB365A2D-BACE-45F7-BA6B-8EB7A10D143B}" destId="{2F6BED10-7755-D447-ADE4-0934C4A09F30}" srcOrd="0" destOrd="0" presId="urn:microsoft.com/office/officeart/2005/8/layout/default"/>
    <dgm:cxn modelId="{91E8FCE3-CFB5-9940-A85D-0AE4040D783E}" type="presOf" srcId="{B1E88C6C-18A4-4A3D-A467-08E683E08A3C}" destId="{CBDCA216-E753-D049-A8CA-B9694BF154A7}" srcOrd="0" destOrd="0" presId="urn:microsoft.com/office/officeart/2005/8/layout/default"/>
    <dgm:cxn modelId="{B98CE5D4-F96B-2A48-A08B-A20C5140BA9C}" type="presParOf" srcId="{CBDCA216-E753-D049-A8CA-B9694BF154A7}" destId="{F2B0F7FA-0564-A14B-BD35-A8BF2D9C567E}" srcOrd="0" destOrd="0" presId="urn:microsoft.com/office/officeart/2005/8/layout/default"/>
    <dgm:cxn modelId="{4A19A494-A9C7-AF4F-A759-AA3C5CCADA99}" type="presParOf" srcId="{CBDCA216-E753-D049-A8CA-B9694BF154A7}" destId="{F2B022F3-3823-4E4F-85C1-77E54CDFD97A}" srcOrd="1" destOrd="0" presId="urn:microsoft.com/office/officeart/2005/8/layout/default"/>
    <dgm:cxn modelId="{2A319E6E-6F9E-F44C-921C-F204F7436D47}" type="presParOf" srcId="{CBDCA216-E753-D049-A8CA-B9694BF154A7}" destId="{37FBAFDC-76C1-5848-A13A-3F9D947CDFA2}" srcOrd="2" destOrd="0" presId="urn:microsoft.com/office/officeart/2005/8/layout/default"/>
    <dgm:cxn modelId="{39498465-0F58-1C46-A925-AC4CC00D8A39}" type="presParOf" srcId="{CBDCA216-E753-D049-A8CA-B9694BF154A7}" destId="{0F1F506E-75D4-9940-B054-502EACD76379}" srcOrd="3" destOrd="0" presId="urn:microsoft.com/office/officeart/2005/8/layout/default"/>
    <dgm:cxn modelId="{573F6449-1AE9-6141-9DB0-3CA3C04D1CCF}" type="presParOf" srcId="{CBDCA216-E753-D049-A8CA-B9694BF154A7}" destId="{601CC635-9234-0F44-B977-31F6118B0D15}" srcOrd="4" destOrd="0" presId="urn:microsoft.com/office/officeart/2005/8/layout/default"/>
    <dgm:cxn modelId="{D8E396E7-69F5-0C4B-89E0-64CF32B2105A}" type="presParOf" srcId="{CBDCA216-E753-D049-A8CA-B9694BF154A7}" destId="{2889F852-2523-6441-9867-DB9E4CA18F1D}" srcOrd="5" destOrd="0" presId="urn:microsoft.com/office/officeart/2005/8/layout/default"/>
    <dgm:cxn modelId="{99CB15DF-866E-984A-A4CD-D103183F0E99}" type="presParOf" srcId="{CBDCA216-E753-D049-A8CA-B9694BF154A7}" destId="{69CD0254-2684-2F4F-9A08-2ED032C2D4A4}" srcOrd="6" destOrd="0" presId="urn:microsoft.com/office/officeart/2005/8/layout/default"/>
    <dgm:cxn modelId="{681AD9FE-8BE8-1C45-A79C-533499D193EB}" type="presParOf" srcId="{CBDCA216-E753-D049-A8CA-B9694BF154A7}" destId="{494294AE-9FDE-8944-86A8-8BBDF783D74C}" srcOrd="7" destOrd="0" presId="urn:microsoft.com/office/officeart/2005/8/layout/default"/>
    <dgm:cxn modelId="{94CA2668-009E-594A-8CA9-4CA8D1C16180}" type="presParOf" srcId="{CBDCA216-E753-D049-A8CA-B9694BF154A7}" destId="{2F6BED10-7755-D447-ADE4-0934C4A09F30}" srcOrd="8" destOrd="0" presId="urn:microsoft.com/office/officeart/2005/8/layout/default"/>
    <dgm:cxn modelId="{6A48E4A6-2B11-4949-ACF1-8A6FD5A46B87}" type="presParOf" srcId="{CBDCA216-E753-D049-A8CA-B9694BF154A7}" destId="{AFBAB979-034F-FC4C-A129-871082B81F7A}" srcOrd="9" destOrd="0" presId="urn:microsoft.com/office/officeart/2005/8/layout/default"/>
    <dgm:cxn modelId="{31B28F1B-819B-CD4E-9BE3-C762BB8A40E6}" type="presParOf" srcId="{CBDCA216-E753-D049-A8CA-B9694BF154A7}" destId="{FDA30328-47A0-D54F-A37B-30D46B521195}"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F884D-AF52-4B67-AB8C-CBF620907BF9}" type="doc">
      <dgm:prSet loTypeId="urn:microsoft.com/office/officeart/2018/2/layout/Icon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50265BF-3532-451A-943E-9556A90D2224}">
      <dgm:prSet custT="1"/>
      <dgm:spPr/>
      <dgm:t>
        <a:bodyPr/>
        <a:lstStyle/>
        <a:p>
          <a:pPr>
            <a:lnSpc>
              <a:spcPct val="100000"/>
            </a:lnSpc>
          </a:pPr>
          <a:r>
            <a:rPr lang="en-US" sz="1800" b="1" dirty="0"/>
            <a:t>Definition</a:t>
          </a:r>
          <a:r>
            <a:rPr lang="en-US" sz="1800" dirty="0"/>
            <a:t>: Cyber threats refer to malicious activities that target computers, networks, or information systems to steal, alter, or destroy data or disrupt digital operations.</a:t>
          </a:r>
        </a:p>
      </dgm:t>
    </dgm:pt>
    <dgm:pt modelId="{8908B6F8-BBB8-48B5-A0CF-790F07A3C208}" type="parTrans" cxnId="{5AFDE48A-871D-4394-89B9-8911119869A4}">
      <dgm:prSet/>
      <dgm:spPr/>
      <dgm:t>
        <a:bodyPr/>
        <a:lstStyle/>
        <a:p>
          <a:endParaRPr lang="en-US"/>
        </a:p>
      </dgm:t>
    </dgm:pt>
    <dgm:pt modelId="{EE3F3D53-75D7-4239-BD9B-91CBADA03E75}" type="sibTrans" cxnId="{5AFDE48A-871D-4394-89B9-8911119869A4}">
      <dgm:prSet/>
      <dgm:spPr/>
      <dgm:t>
        <a:bodyPr/>
        <a:lstStyle/>
        <a:p>
          <a:pPr>
            <a:lnSpc>
              <a:spcPct val="100000"/>
            </a:lnSpc>
          </a:pPr>
          <a:endParaRPr lang="en-US"/>
        </a:p>
      </dgm:t>
    </dgm:pt>
    <dgm:pt modelId="{4D79E4E7-1EBB-49B9-A39C-CE9D48833DB2}">
      <dgm:prSet custT="1"/>
      <dgm:spPr/>
      <dgm:t>
        <a:bodyPr/>
        <a:lstStyle/>
        <a:p>
          <a:pPr>
            <a:lnSpc>
              <a:spcPct val="100000"/>
            </a:lnSpc>
          </a:pPr>
          <a:r>
            <a:rPr lang="en-US" sz="2000" b="1" dirty="0"/>
            <a:t>Importance</a:t>
          </a:r>
          <a:r>
            <a:rPr lang="en-US" sz="2000" dirty="0"/>
            <a:t>: In the digital age, cyber threats have become a critical concern for individuals, businesses, and governments due to the increasing reliance on digital infrastructure.</a:t>
          </a:r>
        </a:p>
      </dgm:t>
    </dgm:pt>
    <dgm:pt modelId="{5D0CC3F7-408C-4D30-8643-D7C5FE3B8FC9}" type="parTrans" cxnId="{4CF14CD4-7D7D-4799-AE1E-DEB2820D388A}">
      <dgm:prSet/>
      <dgm:spPr/>
      <dgm:t>
        <a:bodyPr/>
        <a:lstStyle/>
        <a:p>
          <a:endParaRPr lang="en-US"/>
        </a:p>
      </dgm:t>
    </dgm:pt>
    <dgm:pt modelId="{E369E3F5-EA9B-49B9-9CBA-2780DFDFA99A}" type="sibTrans" cxnId="{4CF14CD4-7D7D-4799-AE1E-DEB2820D388A}">
      <dgm:prSet/>
      <dgm:spPr/>
      <dgm:t>
        <a:bodyPr/>
        <a:lstStyle/>
        <a:p>
          <a:endParaRPr lang="en-US"/>
        </a:p>
      </dgm:t>
    </dgm:pt>
    <dgm:pt modelId="{37AB96E6-78E6-4ED9-88B2-5D5D9578C62C}" type="pres">
      <dgm:prSet presAssocID="{FF0F884D-AF52-4B67-AB8C-CBF620907BF9}" presName="root" presStyleCnt="0">
        <dgm:presLayoutVars>
          <dgm:dir/>
          <dgm:resizeHandles val="exact"/>
        </dgm:presLayoutVars>
      </dgm:prSet>
      <dgm:spPr/>
    </dgm:pt>
    <dgm:pt modelId="{DF350D57-A1DE-4FAD-B06E-67CE080613C3}" type="pres">
      <dgm:prSet presAssocID="{B50265BF-3532-451A-943E-9556A90D2224}" presName="compNode" presStyleCnt="0"/>
      <dgm:spPr/>
    </dgm:pt>
    <dgm:pt modelId="{2016AE95-3CA2-4AA8-B6F7-43FF83C3F482}" type="pres">
      <dgm:prSet presAssocID="{B50265BF-3532-451A-943E-9556A90D2224}" presName="iconRect" presStyleLbl="node1" presStyleIdx="0" presStyleCnt="2"/>
      <dgm:spPr>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Robber"/>
        </a:ext>
      </dgm:extLst>
    </dgm:pt>
    <dgm:pt modelId="{3C26BF38-8D85-4111-9D99-506C591B007D}" type="pres">
      <dgm:prSet presAssocID="{B50265BF-3532-451A-943E-9556A90D2224}" presName="spaceRect" presStyleCnt="0"/>
      <dgm:spPr/>
    </dgm:pt>
    <dgm:pt modelId="{4374E436-C9E5-47D7-925B-B6A72AD51B6A}" type="pres">
      <dgm:prSet presAssocID="{B50265BF-3532-451A-943E-9556A90D2224}" presName="textRect" presStyleLbl="revTx" presStyleIdx="0" presStyleCnt="2">
        <dgm:presLayoutVars>
          <dgm:chMax val="1"/>
          <dgm:chPref val="1"/>
        </dgm:presLayoutVars>
      </dgm:prSet>
      <dgm:spPr/>
    </dgm:pt>
    <dgm:pt modelId="{408350E9-2F33-4086-8048-06B1149A0A77}" type="pres">
      <dgm:prSet presAssocID="{EE3F3D53-75D7-4239-BD9B-91CBADA03E75}" presName="sibTrans" presStyleCnt="0"/>
      <dgm:spPr/>
    </dgm:pt>
    <dgm:pt modelId="{0F38D399-D3C8-4DEC-AF57-37953B399725}" type="pres">
      <dgm:prSet presAssocID="{4D79E4E7-1EBB-49B9-A39C-CE9D48833DB2}" presName="compNode" presStyleCnt="0"/>
      <dgm:spPr/>
    </dgm:pt>
    <dgm:pt modelId="{43EE3FE4-A0D9-4B75-8340-81C0F59BE86F}" type="pres">
      <dgm:prSet presAssocID="{4D79E4E7-1EBB-49B9-A39C-CE9D48833DB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Computing"/>
        </a:ext>
      </dgm:extLst>
    </dgm:pt>
    <dgm:pt modelId="{EA31AAD1-F47A-4556-B9F2-00B63C525F1F}" type="pres">
      <dgm:prSet presAssocID="{4D79E4E7-1EBB-49B9-A39C-CE9D48833DB2}" presName="spaceRect" presStyleCnt="0"/>
      <dgm:spPr/>
    </dgm:pt>
    <dgm:pt modelId="{50107FE1-4115-4390-9976-8CF4F58BD7A2}" type="pres">
      <dgm:prSet presAssocID="{4D79E4E7-1EBB-49B9-A39C-CE9D48833DB2}" presName="textRect" presStyleLbl="revTx" presStyleIdx="1" presStyleCnt="2">
        <dgm:presLayoutVars>
          <dgm:chMax val="1"/>
          <dgm:chPref val="1"/>
        </dgm:presLayoutVars>
      </dgm:prSet>
      <dgm:spPr/>
    </dgm:pt>
  </dgm:ptLst>
  <dgm:cxnLst>
    <dgm:cxn modelId="{5AFDE48A-871D-4394-89B9-8911119869A4}" srcId="{FF0F884D-AF52-4B67-AB8C-CBF620907BF9}" destId="{B50265BF-3532-451A-943E-9556A90D2224}" srcOrd="0" destOrd="0" parTransId="{8908B6F8-BBB8-48B5-A0CF-790F07A3C208}" sibTransId="{EE3F3D53-75D7-4239-BD9B-91CBADA03E75}"/>
    <dgm:cxn modelId="{107AA19C-FBB6-F545-BCDC-E79C97D9E585}" type="presOf" srcId="{B50265BF-3532-451A-943E-9556A90D2224}" destId="{4374E436-C9E5-47D7-925B-B6A72AD51B6A}" srcOrd="0" destOrd="0" presId="urn:microsoft.com/office/officeart/2018/2/layout/IconLabelList"/>
    <dgm:cxn modelId="{A473CDAA-0C2B-764F-927C-C54EF5B51B3E}" type="presOf" srcId="{FF0F884D-AF52-4B67-AB8C-CBF620907BF9}" destId="{37AB96E6-78E6-4ED9-88B2-5D5D9578C62C}" srcOrd="0" destOrd="0" presId="urn:microsoft.com/office/officeart/2018/2/layout/IconLabelList"/>
    <dgm:cxn modelId="{4CF14CD4-7D7D-4799-AE1E-DEB2820D388A}" srcId="{FF0F884D-AF52-4B67-AB8C-CBF620907BF9}" destId="{4D79E4E7-1EBB-49B9-A39C-CE9D48833DB2}" srcOrd="1" destOrd="0" parTransId="{5D0CC3F7-408C-4D30-8643-D7C5FE3B8FC9}" sibTransId="{E369E3F5-EA9B-49B9-9CBA-2780DFDFA99A}"/>
    <dgm:cxn modelId="{CBE3E4F1-F22D-D743-A20D-3D17C1373561}" type="presOf" srcId="{4D79E4E7-1EBB-49B9-A39C-CE9D48833DB2}" destId="{50107FE1-4115-4390-9976-8CF4F58BD7A2}" srcOrd="0" destOrd="0" presId="urn:microsoft.com/office/officeart/2018/2/layout/IconLabelList"/>
    <dgm:cxn modelId="{E170CA7E-10F1-BB4E-A28F-E179BBCFA8DE}" type="presParOf" srcId="{37AB96E6-78E6-4ED9-88B2-5D5D9578C62C}" destId="{DF350D57-A1DE-4FAD-B06E-67CE080613C3}" srcOrd="0" destOrd="0" presId="urn:microsoft.com/office/officeart/2018/2/layout/IconLabelList"/>
    <dgm:cxn modelId="{00E2622A-B40C-0E4E-BF84-26CECD29968C}" type="presParOf" srcId="{DF350D57-A1DE-4FAD-B06E-67CE080613C3}" destId="{2016AE95-3CA2-4AA8-B6F7-43FF83C3F482}" srcOrd="0" destOrd="0" presId="urn:microsoft.com/office/officeart/2018/2/layout/IconLabelList"/>
    <dgm:cxn modelId="{B0EACEDB-3AC4-6249-8D74-DA6CF4051E84}" type="presParOf" srcId="{DF350D57-A1DE-4FAD-B06E-67CE080613C3}" destId="{3C26BF38-8D85-4111-9D99-506C591B007D}" srcOrd="1" destOrd="0" presId="urn:microsoft.com/office/officeart/2018/2/layout/IconLabelList"/>
    <dgm:cxn modelId="{6F1B90CA-AAC3-DD43-B246-0FB2F9E810CD}" type="presParOf" srcId="{DF350D57-A1DE-4FAD-B06E-67CE080613C3}" destId="{4374E436-C9E5-47D7-925B-B6A72AD51B6A}" srcOrd="2" destOrd="0" presId="urn:microsoft.com/office/officeart/2018/2/layout/IconLabelList"/>
    <dgm:cxn modelId="{380E5BE0-7E3E-BE49-B34E-C93563EDB7B9}" type="presParOf" srcId="{37AB96E6-78E6-4ED9-88B2-5D5D9578C62C}" destId="{408350E9-2F33-4086-8048-06B1149A0A77}" srcOrd="1" destOrd="0" presId="urn:microsoft.com/office/officeart/2018/2/layout/IconLabelList"/>
    <dgm:cxn modelId="{B7B9D502-67AB-AD46-A360-5DE38ADC22CE}" type="presParOf" srcId="{37AB96E6-78E6-4ED9-88B2-5D5D9578C62C}" destId="{0F38D399-D3C8-4DEC-AF57-37953B399725}" srcOrd="2" destOrd="0" presId="urn:microsoft.com/office/officeart/2018/2/layout/IconLabelList"/>
    <dgm:cxn modelId="{41C066AB-5BA6-EB43-B8FF-370DB9956859}" type="presParOf" srcId="{0F38D399-D3C8-4DEC-AF57-37953B399725}" destId="{43EE3FE4-A0D9-4B75-8340-81C0F59BE86F}" srcOrd="0" destOrd="0" presId="urn:microsoft.com/office/officeart/2018/2/layout/IconLabelList"/>
    <dgm:cxn modelId="{6F9BEA78-0A7F-9F43-BC52-C5661C306434}" type="presParOf" srcId="{0F38D399-D3C8-4DEC-AF57-37953B399725}" destId="{EA31AAD1-F47A-4556-B9F2-00B63C525F1F}" srcOrd="1" destOrd="0" presId="urn:microsoft.com/office/officeart/2018/2/layout/IconLabelList"/>
    <dgm:cxn modelId="{BAE74809-ED36-FC41-96D6-4921CA5ADE66}" type="presParOf" srcId="{0F38D399-D3C8-4DEC-AF57-37953B399725}" destId="{50107FE1-4115-4390-9976-8CF4F58BD7A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839381-6FB2-4EF8-9291-72C7D2C9C51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1765F5B4-69A2-486B-949B-ABBAA5BCF898}">
      <dgm:prSet/>
      <dgm:spPr/>
      <dgm:t>
        <a:bodyPr/>
        <a:lstStyle/>
        <a:p>
          <a:r>
            <a:rPr lang="en-US" dirty="0"/>
            <a:t>Loss of Productivity and Opportunities</a:t>
          </a:r>
        </a:p>
      </dgm:t>
    </dgm:pt>
    <dgm:pt modelId="{384BDBBB-0836-4ABA-8AC2-431397A9CE30}" type="parTrans" cxnId="{08CA3844-5A66-44A1-9D67-41A521A6B3A1}">
      <dgm:prSet/>
      <dgm:spPr/>
      <dgm:t>
        <a:bodyPr/>
        <a:lstStyle/>
        <a:p>
          <a:endParaRPr lang="en-US"/>
        </a:p>
      </dgm:t>
    </dgm:pt>
    <dgm:pt modelId="{AA9375A7-48F2-456E-8685-1F8E381F81FA}" type="sibTrans" cxnId="{08CA3844-5A66-44A1-9D67-41A521A6B3A1}">
      <dgm:prSet/>
      <dgm:spPr/>
      <dgm:t>
        <a:bodyPr/>
        <a:lstStyle/>
        <a:p>
          <a:endParaRPr lang="en-US"/>
        </a:p>
      </dgm:t>
    </dgm:pt>
    <dgm:pt modelId="{37D3F481-773D-4B70-AE50-1234DD1D533B}">
      <dgm:prSet/>
      <dgm:spPr/>
      <dgm:t>
        <a:bodyPr/>
        <a:lstStyle/>
        <a:p>
          <a:r>
            <a:rPr lang="en-IN" dirty="0"/>
            <a:t>Disruption of daily activities due to ransomware/denial-of-service.</a:t>
          </a:r>
          <a:endParaRPr lang="en-US" dirty="0"/>
        </a:p>
      </dgm:t>
    </dgm:pt>
    <dgm:pt modelId="{F1FB934E-2DAB-4296-BCF0-B967C1074BED}" type="parTrans" cxnId="{5D2B26F4-DEF4-4773-838C-B92B2BC6B191}">
      <dgm:prSet/>
      <dgm:spPr/>
      <dgm:t>
        <a:bodyPr/>
        <a:lstStyle/>
        <a:p>
          <a:endParaRPr lang="en-US"/>
        </a:p>
      </dgm:t>
    </dgm:pt>
    <dgm:pt modelId="{0E2228E1-1436-40E7-8D5C-82C0D1524B44}" type="sibTrans" cxnId="{5D2B26F4-DEF4-4773-838C-B92B2BC6B191}">
      <dgm:prSet/>
      <dgm:spPr/>
      <dgm:t>
        <a:bodyPr/>
        <a:lstStyle/>
        <a:p>
          <a:endParaRPr lang="en-US"/>
        </a:p>
      </dgm:t>
    </dgm:pt>
    <dgm:pt modelId="{11416B76-D854-4E2A-A17A-73A74295F5D7}">
      <dgm:prSet/>
      <dgm:spPr/>
      <dgm:t>
        <a:bodyPr/>
        <a:lstStyle/>
        <a:p>
          <a:r>
            <a:rPr lang="en-IN" dirty="0"/>
            <a:t>Missed opportunities and professional setbacks.</a:t>
          </a:r>
          <a:endParaRPr lang="en-US" dirty="0"/>
        </a:p>
      </dgm:t>
    </dgm:pt>
    <dgm:pt modelId="{B260977C-4DD5-43A5-8CDC-0ECF7C88AEF7}" type="parTrans" cxnId="{5A325001-0D58-42B6-BAE8-A2EADD531B3B}">
      <dgm:prSet/>
      <dgm:spPr/>
      <dgm:t>
        <a:bodyPr/>
        <a:lstStyle/>
        <a:p>
          <a:endParaRPr lang="en-US"/>
        </a:p>
      </dgm:t>
    </dgm:pt>
    <dgm:pt modelId="{C8FBA473-9B41-433B-8B76-AE6850357753}" type="sibTrans" cxnId="{5A325001-0D58-42B6-BAE8-A2EADD531B3B}">
      <dgm:prSet/>
      <dgm:spPr/>
      <dgm:t>
        <a:bodyPr/>
        <a:lstStyle/>
        <a:p>
          <a:endParaRPr lang="en-US"/>
        </a:p>
      </dgm:t>
    </dgm:pt>
    <dgm:pt modelId="{5756FD50-1E71-462B-A5D6-F6283CF25581}">
      <dgm:prSet/>
      <dgm:spPr/>
      <dgm:t>
        <a:bodyPr/>
        <a:lstStyle/>
        <a:p>
          <a:r>
            <a:rPr lang="en-US" dirty="0"/>
            <a:t>Damage to Reputation and Relationships</a:t>
          </a:r>
        </a:p>
      </dgm:t>
    </dgm:pt>
    <dgm:pt modelId="{60B4ABA2-C222-4D39-9A51-2D08EF7DAB3D}" type="parTrans" cxnId="{27B7CDDE-CF81-4F94-9736-685F6229D40F}">
      <dgm:prSet/>
      <dgm:spPr/>
      <dgm:t>
        <a:bodyPr/>
        <a:lstStyle/>
        <a:p>
          <a:endParaRPr lang="en-US"/>
        </a:p>
      </dgm:t>
    </dgm:pt>
    <dgm:pt modelId="{31F8657E-A4F3-464C-ADA5-355035B5FA9C}" type="sibTrans" cxnId="{27B7CDDE-CF81-4F94-9736-685F6229D40F}">
      <dgm:prSet/>
      <dgm:spPr/>
      <dgm:t>
        <a:bodyPr/>
        <a:lstStyle/>
        <a:p>
          <a:endParaRPr lang="en-US"/>
        </a:p>
      </dgm:t>
    </dgm:pt>
    <dgm:pt modelId="{6526052D-CD8A-4E12-9F02-78EAEED8BAB2}">
      <dgm:prSet/>
      <dgm:spPr/>
      <dgm:t>
        <a:bodyPr/>
        <a:lstStyle/>
        <a:p>
          <a:r>
            <a:rPr lang="en-IN" dirty="0"/>
            <a:t>Blackmail, defamation, and social engineering attacks.</a:t>
          </a:r>
          <a:endParaRPr lang="en-US" dirty="0"/>
        </a:p>
      </dgm:t>
    </dgm:pt>
    <dgm:pt modelId="{D36F41E4-D182-4236-9979-8E41B77E1B5B}" type="parTrans" cxnId="{8B47E4E4-E829-44AE-90CC-6A9E7703D66F}">
      <dgm:prSet/>
      <dgm:spPr/>
      <dgm:t>
        <a:bodyPr/>
        <a:lstStyle/>
        <a:p>
          <a:endParaRPr lang="en-US"/>
        </a:p>
      </dgm:t>
    </dgm:pt>
    <dgm:pt modelId="{C209C19F-C4FC-4615-8C1B-E8AF95B233DD}" type="sibTrans" cxnId="{8B47E4E4-E829-44AE-90CC-6A9E7703D66F}">
      <dgm:prSet/>
      <dgm:spPr/>
      <dgm:t>
        <a:bodyPr/>
        <a:lstStyle/>
        <a:p>
          <a:endParaRPr lang="en-US"/>
        </a:p>
      </dgm:t>
    </dgm:pt>
    <dgm:pt modelId="{1EBACA72-5D2C-45CC-B60B-B6C290654AE0}">
      <dgm:prSet/>
      <dgm:spPr/>
      <dgm:t>
        <a:bodyPr/>
        <a:lstStyle/>
        <a:p>
          <a:r>
            <a:rPr lang="en-IN" dirty="0"/>
            <a:t>Rebuilding trust in personal and professional circles is challenging.</a:t>
          </a:r>
          <a:endParaRPr lang="en-US" dirty="0"/>
        </a:p>
      </dgm:t>
    </dgm:pt>
    <dgm:pt modelId="{1BE4A613-B65B-43D7-BD47-11E138F70B98}" type="parTrans" cxnId="{2519BBAC-1384-4099-92F1-0040EEE3B128}">
      <dgm:prSet/>
      <dgm:spPr/>
      <dgm:t>
        <a:bodyPr/>
        <a:lstStyle/>
        <a:p>
          <a:endParaRPr lang="en-US"/>
        </a:p>
      </dgm:t>
    </dgm:pt>
    <dgm:pt modelId="{EAA4211B-1ABD-457F-B3B6-DA5AA86443A9}" type="sibTrans" cxnId="{2519BBAC-1384-4099-92F1-0040EEE3B128}">
      <dgm:prSet/>
      <dgm:spPr/>
      <dgm:t>
        <a:bodyPr/>
        <a:lstStyle/>
        <a:p>
          <a:endParaRPr lang="en-US"/>
        </a:p>
      </dgm:t>
    </dgm:pt>
    <dgm:pt modelId="{6D8BAF65-482B-433B-957B-087A5297E8DE}">
      <dgm:prSet/>
      <dgm:spPr/>
      <dgm:t>
        <a:bodyPr/>
        <a:lstStyle/>
        <a:p>
          <a:r>
            <a:rPr lang="en-US" dirty="0"/>
            <a:t>Emotional Distress and Anxiety</a:t>
          </a:r>
        </a:p>
      </dgm:t>
    </dgm:pt>
    <dgm:pt modelId="{CC69BAC1-DC08-4322-9985-31145613F2AC}" type="parTrans" cxnId="{E8DF24DA-9414-4890-8A8C-152C6B52D890}">
      <dgm:prSet/>
      <dgm:spPr/>
      <dgm:t>
        <a:bodyPr/>
        <a:lstStyle/>
        <a:p>
          <a:endParaRPr lang="en-US"/>
        </a:p>
      </dgm:t>
    </dgm:pt>
    <dgm:pt modelId="{6E3D8F46-0092-4CEE-8485-7125503A6DF6}" type="sibTrans" cxnId="{E8DF24DA-9414-4890-8A8C-152C6B52D890}">
      <dgm:prSet/>
      <dgm:spPr/>
      <dgm:t>
        <a:bodyPr/>
        <a:lstStyle/>
        <a:p>
          <a:endParaRPr lang="en-US"/>
        </a:p>
      </dgm:t>
    </dgm:pt>
    <dgm:pt modelId="{649FBAB3-06C0-45B6-9985-B12CC6E8F489}">
      <dgm:prSet/>
      <dgm:spPr/>
      <dgm:t>
        <a:bodyPr/>
        <a:lstStyle/>
        <a:p>
          <a:r>
            <a:rPr lang="en-IN" dirty="0"/>
            <a:t>Privacy violation leads to heightened anxiety.</a:t>
          </a:r>
          <a:endParaRPr lang="en-US" dirty="0"/>
        </a:p>
      </dgm:t>
    </dgm:pt>
    <dgm:pt modelId="{F1E6EAE9-DDBF-479F-9F4D-498C0E915E1C}" type="parTrans" cxnId="{7B786F21-8A5F-4709-83BB-15FC587F7B39}">
      <dgm:prSet/>
      <dgm:spPr/>
      <dgm:t>
        <a:bodyPr/>
        <a:lstStyle/>
        <a:p>
          <a:endParaRPr lang="en-US"/>
        </a:p>
      </dgm:t>
    </dgm:pt>
    <dgm:pt modelId="{CD3B4DAA-D8BE-472A-80E9-11F73729AD03}" type="sibTrans" cxnId="{7B786F21-8A5F-4709-83BB-15FC587F7B39}">
      <dgm:prSet/>
      <dgm:spPr/>
      <dgm:t>
        <a:bodyPr/>
        <a:lstStyle/>
        <a:p>
          <a:endParaRPr lang="en-US"/>
        </a:p>
      </dgm:t>
    </dgm:pt>
    <dgm:pt modelId="{08906AD6-B82D-4702-80BE-309D2AABA4F5}">
      <dgm:prSet/>
      <dgm:spPr/>
      <dgm:t>
        <a:bodyPr/>
        <a:lstStyle/>
        <a:p>
          <a:r>
            <a:rPr lang="en-IN" dirty="0"/>
            <a:t>Fear and loss of trust in digital platforms.</a:t>
          </a:r>
          <a:endParaRPr lang="en-US" dirty="0"/>
        </a:p>
      </dgm:t>
    </dgm:pt>
    <dgm:pt modelId="{914299B8-9E59-48A6-9BA9-A0EAFAD8CFB9}" type="parTrans" cxnId="{70CBB6B8-3AA8-4553-90B0-3AEE93706BC2}">
      <dgm:prSet/>
      <dgm:spPr/>
      <dgm:t>
        <a:bodyPr/>
        <a:lstStyle/>
        <a:p>
          <a:endParaRPr lang="en-US"/>
        </a:p>
      </dgm:t>
    </dgm:pt>
    <dgm:pt modelId="{5E290A8F-3FA9-4D1E-B477-3731D435F580}" type="sibTrans" cxnId="{70CBB6B8-3AA8-4553-90B0-3AEE93706BC2}">
      <dgm:prSet/>
      <dgm:spPr/>
      <dgm:t>
        <a:bodyPr/>
        <a:lstStyle/>
        <a:p>
          <a:endParaRPr lang="en-US"/>
        </a:p>
      </dgm:t>
    </dgm:pt>
    <dgm:pt modelId="{1FDE7165-4327-47AC-A9A5-FE3E5CAFADF6}">
      <dgm:prSet/>
      <dgm:spPr/>
      <dgm:t>
        <a:bodyPr/>
        <a:lstStyle/>
        <a:p>
          <a:r>
            <a:rPr lang="en-US" dirty="0"/>
            <a:t>Financial Loss and Identity theft</a:t>
          </a:r>
        </a:p>
      </dgm:t>
    </dgm:pt>
    <dgm:pt modelId="{FBAA2138-B709-4DDC-82B9-6A85F1D6835D}" type="parTrans" cxnId="{998596E0-FD31-4620-A485-76BFA7D57F78}">
      <dgm:prSet/>
      <dgm:spPr/>
      <dgm:t>
        <a:bodyPr/>
        <a:lstStyle/>
        <a:p>
          <a:endParaRPr lang="en-US"/>
        </a:p>
      </dgm:t>
    </dgm:pt>
    <dgm:pt modelId="{82E27ABD-8C23-4257-9F71-3BD15217B9FD}" type="sibTrans" cxnId="{998596E0-FD31-4620-A485-76BFA7D57F78}">
      <dgm:prSet/>
      <dgm:spPr/>
      <dgm:t>
        <a:bodyPr/>
        <a:lstStyle/>
        <a:p>
          <a:endParaRPr lang="en-US"/>
        </a:p>
      </dgm:t>
    </dgm:pt>
    <dgm:pt modelId="{4D097202-54E9-4868-973D-49316B68805A}">
      <dgm:prSet/>
      <dgm:spPr/>
      <dgm:t>
        <a:bodyPr/>
        <a:lstStyle/>
        <a:p>
          <a:r>
            <a:rPr lang="en-IN" dirty="0"/>
            <a:t>Drained bank accounts, unauthorized purchases.</a:t>
          </a:r>
          <a:endParaRPr lang="en-US" dirty="0"/>
        </a:p>
      </dgm:t>
    </dgm:pt>
    <dgm:pt modelId="{3F16FBF9-05A3-4884-921E-86E21F931389}" type="parTrans" cxnId="{036102C1-D193-45E7-92B8-C77911B4DAD2}">
      <dgm:prSet/>
      <dgm:spPr/>
      <dgm:t>
        <a:bodyPr/>
        <a:lstStyle/>
        <a:p>
          <a:endParaRPr lang="en-US"/>
        </a:p>
      </dgm:t>
    </dgm:pt>
    <dgm:pt modelId="{4F188915-E550-4A52-A56B-2ADD94FAB3B2}" type="sibTrans" cxnId="{036102C1-D193-45E7-92B8-C77911B4DAD2}">
      <dgm:prSet/>
      <dgm:spPr/>
      <dgm:t>
        <a:bodyPr/>
        <a:lstStyle/>
        <a:p>
          <a:endParaRPr lang="en-US"/>
        </a:p>
      </dgm:t>
    </dgm:pt>
    <dgm:pt modelId="{53D332D9-6DDB-40B6-9C50-E1712D3EF86B}">
      <dgm:prSet/>
      <dgm:spPr/>
      <dgm:t>
        <a:bodyPr/>
        <a:lstStyle/>
        <a:p>
          <a:r>
            <a:rPr lang="en-IN" dirty="0"/>
            <a:t>Long-term financial instability and identity theft.</a:t>
          </a:r>
          <a:endParaRPr lang="en-US" dirty="0"/>
        </a:p>
      </dgm:t>
    </dgm:pt>
    <dgm:pt modelId="{DE3E5B5F-1D89-4065-A5BE-57008420B695}" type="parTrans" cxnId="{6CBCFD2B-130E-456A-8084-4327A29169FF}">
      <dgm:prSet/>
      <dgm:spPr/>
      <dgm:t>
        <a:bodyPr/>
        <a:lstStyle/>
        <a:p>
          <a:endParaRPr lang="en-US"/>
        </a:p>
      </dgm:t>
    </dgm:pt>
    <dgm:pt modelId="{0408CE86-D303-4750-8AB5-ADCEFFE3A747}" type="sibTrans" cxnId="{6CBCFD2B-130E-456A-8084-4327A29169FF}">
      <dgm:prSet/>
      <dgm:spPr/>
      <dgm:t>
        <a:bodyPr/>
        <a:lstStyle/>
        <a:p>
          <a:endParaRPr lang="en-US"/>
        </a:p>
      </dgm:t>
    </dgm:pt>
    <dgm:pt modelId="{9C63195B-B0F5-3640-8B90-40B1FDBD5E5A}" type="pres">
      <dgm:prSet presAssocID="{0F839381-6FB2-4EF8-9291-72C7D2C9C51B}" presName="Name0" presStyleCnt="0">
        <dgm:presLayoutVars>
          <dgm:dir/>
          <dgm:animLvl val="lvl"/>
          <dgm:resizeHandles val="exact"/>
        </dgm:presLayoutVars>
      </dgm:prSet>
      <dgm:spPr/>
    </dgm:pt>
    <dgm:pt modelId="{19D7D5EE-B4F6-7C46-A412-946D774918D1}" type="pres">
      <dgm:prSet presAssocID="{1765F5B4-69A2-486B-949B-ABBAA5BCF898}" presName="composite" presStyleCnt="0"/>
      <dgm:spPr/>
    </dgm:pt>
    <dgm:pt modelId="{414E1FE8-72C8-8540-98A3-BBDF75B750F1}" type="pres">
      <dgm:prSet presAssocID="{1765F5B4-69A2-486B-949B-ABBAA5BCF898}" presName="parTx" presStyleLbl="alignNode1" presStyleIdx="0" presStyleCnt="4">
        <dgm:presLayoutVars>
          <dgm:chMax val="0"/>
          <dgm:chPref val="0"/>
          <dgm:bulletEnabled val="1"/>
        </dgm:presLayoutVars>
      </dgm:prSet>
      <dgm:spPr/>
    </dgm:pt>
    <dgm:pt modelId="{B4B5EFCB-7438-4F4D-B3D9-80D4ED03C1E7}" type="pres">
      <dgm:prSet presAssocID="{1765F5B4-69A2-486B-949B-ABBAA5BCF898}" presName="desTx" presStyleLbl="alignAccFollowNode1" presStyleIdx="0" presStyleCnt="4">
        <dgm:presLayoutVars>
          <dgm:bulletEnabled val="1"/>
        </dgm:presLayoutVars>
      </dgm:prSet>
      <dgm:spPr/>
    </dgm:pt>
    <dgm:pt modelId="{C4C7B4AF-8C68-F24D-A68F-B0EF9E54EB46}" type="pres">
      <dgm:prSet presAssocID="{AA9375A7-48F2-456E-8685-1F8E381F81FA}" presName="space" presStyleCnt="0"/>
      <dgm:spPr/>
    </dgm:pt>
    <dgm:pt modelId="{3396CD9C-A321-E248-A323-FDDBFE659176}" type="pres">
      <dgm:prSet presAssocID="{5756FD50-1E71-462B-A5D6-F6283CF25581}" presName="composite" presStyleCnt="0"/>
      <dgm:spPr/>
    </dgm:pt>
    <dgm:pt modelId="{F8906DCD-1888-0442-B513-D300FF3A57D1}" type="pres">
      <dgm:prSet presAssocID="{5756FD50-1E71-462B-A5D6-F6283CF25581}" presName="parTx" presStyleLbl="alignNode1" presStyleIdx="1" presStyleCnt="4">
        <dgm:presLayoutVars>
          <dgm:chMax val="0"/>
          <dgm:chPref val="0"/>
          <dgm:bulletEnabled val="1"/>
        </dgm:presLayoutVars>
      </dgm:prSet>
      <dgm:spPr/>
    </dgm:pt>
    <dgm:pt modelId="{7E357120-F023-8648-B5A5-DBDFB1536199}" type="pres">
      <dgm:prSet presAssocID="{5756FD50-1E71-462B-A5D6-F6283CF25581}" presName="desTx" presStyleLbl="alignAccFollowNode1" presStyleIdx="1" presStyleCnt="4">
        <dgm:presLayoutVars>
          <dgm:bulletEnabled val="1"/>
        </dgm:presLayoutVars>
      </dgm:prSet>
      <dgm:spPr/>
    </dgm:pt>
    <dgm:pt modelId="{5207B9C6-9B6F-2A43-BD67-455945ABE904}" type="pres">
      <dgm:prSet presAssocID="{31F8657E-A4F3-464C-ADA5-355035B5FA9C}" presName="space" presStyleCnt="0"/>
      <dgm:spPr/>
    </dgm:pt>
    <dgm:pt modelId="{70F0D3EF-12AF-0D41-B9AF-42C9D8AA36D7}" type="pres">
      <dgm:prSet presAssocID="{6D8BAF65-482B-433B-957B-087A5297E8DE}" presName="composite" presStyleCnt="0"/>
      <dgm:spPr/>
    </dgm:pt>
    <dgm:pt modelId="{8C18EFFB-AAA5-8747-9086-2CC84D593824}" type="pres">
      <dgm:prSet presAssocID="{6D8BAF65-482B-433B-957B-087A5297E8DE}" presName="parTx" presStyleLbl="alignNode1" presStyleIdx="2" presStyleCnt="4">
        <dgm:presLayoutVars>
          <dgm:chMax val="0"/>
          <dgm:chPref val="0"/>
          <dgm:bulletEnabled val="1"/>
        </dgm:presLayoutVars>
      </dgm:prSet>
      <dgm:spPr/>
    </dgm:pt>
    <dgm:pt modelId="{E0190AAC-E4B9-FC40-809A-E184A9222C9D}" type="pres">
      <dgm:prSet presAssocID="{6D8BAF65-482B-433B-957B-087A5297E8DE}" presName="desTx" presStyleLbl="alignAccFollowNode1" presStyleIdx="2" presStyleCnt="4">
        <dgm:presLayoutVars>
          <dgm:bulletEnabled val="1"/>
        </dgm:presLayoutVars>
      </dgm:prSet>
      <dgm:spPr/>
    </dgm:pt>
    <dgm:pt modelId="{A1BB1219-8204-4741-83A6-F49A28081255}" type="pres">
      <dgm:prSet presAssocID="{6E3D8F46-0092-4CEE-8485-7125503A6DF6}" presName="space" presStyleCnt="0"/>
      <dgm:spPr/>
    </dgm:pt>
    <dgm:pt modelId="{FCF76F46-45B4-1347-A381-39E549A16323}" type="pres">
      <dgm:prSet presAssocID="{1FDE7165-4327-47AC-A9A5-FE3E5CAFADF6}" presName="composite" presStyleCnt="0"/>
      <dgm:spPr/>
    </dgm:pt>
    <dgm:pt modelId="{9AC571B0-37E0-7C4C-B1A0-FD1B1297A770}" type="pres">
      <dgm:prSet presAssocID="{1FDE7165-4327-47AC-A9A5-FE3E5CAFADF6}" presName="parTx" presStyleLbl="alignNode1" presStyleIdx="3" presStyleCnt="4">
        <dgm:presLayoutVars>
          <dgm:chMax val="0"/>
          <dgm:chPref val="0"/>
          <dgm:bulletEnabled val="1"/>
        </dgm:presLayoutVars>
      </dgm:prSet>
      <dgm:spPr/>
    </dgm:pt>
    <dgm:pt modelId="{A05137B3-D443-2341-BFDF-AC3589E978E5}" type="pres">
      <dgm:prSet presAssocID="{1FDE7165-4327-47AC-A9A5-FE3E5CAFADF6}" presName="desTx" presStyleLbl="alignAccFollowNode1" presStyleIdx="3" presStyleCnt="4">
        <dgm:presLayoutVars>
          <dgm:bulletEnabled val="1"/>
        </dgm:presLayoutVars>
      </dgm:prSet>
      <dgm:spPr/>
    </dgm:pt>
  </dgm:ptLst>
  <dgm:cxnLst>
    <dgm:cxn modelId="{5A325001-0D58-42B6-BAE8-A2EADD531B3B}" srcId="{1765F5B4-69A2-486B-949B-ABBAA5BCF898}" destId="{11416B76-D854-4E2A-A17A-73A74295F5D7}" srcOrd="1" destOrd="0" parTransId="{B260977C-4DD5-43A5-8CDC-0ECF7C88AEF7}" sibTransId="{C8FBA473-9B41-433B-8B76-AE6850357753}"/>
    <dgm:cxn modelId="{984A8C02-D3E4-4B4E-B622-116B02FF5BBE}" type="presOf" srcId="{11416B76-D854-4E2A-A17A-73A74295F5D7}" destId="{B4B5EFCB-7438-4F4D-B3D9-80D4ED03C1E7}" srcOrd="0" destOrd="1" presId="urn:microsoft.com/office/officeart/2005/8/layout/hList1"/>
    <dgm:cxn modelId="{B5D16713-C181-044B-A8FD-3D23833E0499}" type="presOf" srcId="{4D097202-54E9-4868-973D-49316B68805A}" destId="{A05137B3-D443-2341-BFDF-AC3589E978E5}" srcOrd="0" destOrd="0" presId="urn:microsoft.com/office/officeart/2005/8/layout/hList1"/>
    <dgm:cxn modelId="{7249AF1F-4158-094D-8681-EE3C3B421EFE}" type="presOf" srcId="{1765F5B4-69A2-486B-949B-ABBAA5BCF898}" destId="{414E1FE8-72C8-8540-98A3-BBDF75B750F1}" srcOrd="0" destOrd="0" presId="urn:microsoft.com/office/officeart/2005/8/layout/hList1"/>
    <dgm:cxn modelId="{7B786F21-8A5F-4709-83BB-15FC587F7B39}" srcId="{6D8BAF65-482B-433B-957B-087A5297E8DE}" destId="{649FBAB3-06C0-45B6-9985-B12CC6E8F489}" srcOrd="0" destOrd="0" parTransId="{F1E6EAE9-DDBF-479F-9F4D-498C0E915E1C}" sibTransId="{CD3B4DAA-D8BE-472A-80E9-11F73729AD03}"/>
    <dgm:cxn modelId="{6CBCFD2B-130E-456A-8084-4327A29169FF}" srcId="{1FDE7165-4327-47AC-A9A5-FE3E5CAFADF6}" destId="{53D332D9-6DDB-40B6-9C50-E1712D3EF86B}" srcOrd="1" destOrd="0" parTransId="{DE3E5B5F-1D89-4065-A5BE-57008420B695}" sibTransId="{0408CE86-D303-4750-8AB5-ADCEFFE3A747}"/>
    <dgm:cxn modelId="{C7A9332F-0E2A-0E43-952D-F8265541A3D4}" type="presOf" srcId="{0F839381-6FB2-4EF8-9291-72C7D2C9C51B}" destId="{9C63195B-B0F5-3640-8B90-40B1FDBD5E5A}" srcOrd="0" destOrd="0" presId="urn:microsoft.com/office/officeart/2005/8/layout/hList1"/>
    <dgm:cxn modelId="{B3EEF738-FF47-4645-A01E-306EBDD4912C}" type="presOf" srcId="{6D8BAF65-482B-433B-957B-087A5297E8DE}" destId="{8C18EFFB-AAA5-8747-9086-2CC84D593824}" srcOrd="0" destOrd="0" presId="urn:microsoft.com/office/officeart/2005/8/layout/hList1"/>
    <dgm:cxn modelId="{08CA3844-5A66-44A1-9D67-41A521A6B3A1}" srcId="{0F839381-6FB2-4EF8-9291-72C7D2C9C51B}" destId="{1765F5B4-69A2-486B-949B-ABBAA5BCF898}" srcOrd="0" destOrd="0" parTransId="{384BDBBB-0836-4ABA-8AC2-431397A9CE30}" sibTransId="{AA9375A7-48F2-456E-8685-1F8E381F81FA}"/>
    <dgm:cxn modelId="{08E66758-E4AE-394C-B286-E2BA35C68599}" type="presOf" srcId="{5756FD50-1E71-462B-A5D6-F6283CF25581}" destId="{F8906DCD-1888-0442-B513-D300FF3A57D1}" srcOrd="0" destOrd="0" presId="urn:microsoft.com/office/officeart/2005/8/layout/hList1"/>
    <dgm:cxn modelId="{13E00D78-8635-1441-9233-312A956C7196}" type="presOf" srcId="{1EBACA72-5D2C-45CC-B60B-B6C290654AE0}" destId="{7E357120-F023-8648-B5A5-DBDFB1536199}" srcOrd="0" destOrd="1" presId="urn:microsoft.com/office/officeart/2005/8/layout/hList1"/>
    <dgm:cxn modelId="{B9006E9C-DD84-014E-8696-36EBAB7D9115}" type="presOf" srcId="{649FBAB3-06C0-45B6-9985-B12CC6E8F489}" destId="{E0190AAC-E4B9-FC40-809A-E184A9222C9D}" srcOrd="0" destOrd="0" presId="urn:microsoft.com/office/officeart/2005/8/layout/hList1"/>
    <dgm:cxn modelId="{2519BBAC-1384-4099-92F1-0040EEE3B128}" srcId="{5756FD50-1E71-462B-A5D6-F6283CF25581}" destId="{1EBACA72-5D2C-45CC-B60B-B6C290654AE0}" srcOrd="1" destOrd="0" parTransId="{1BE4A613-B65B-43D7-BD47-11E138F70B98}" sibTransId="{EAA4211B-1ABD-457F-B3B6-DA5AA86443A9}"/>
    <dgm:cxn modelId="{586DCEB6-D258-C04E-AA68-B64B037A6898}" type="presOf" srcId="{37D3F481-773D-4B70-AE50-1234DD1D533B}" destId="{B4B5EFCB-7438-4F4D-B3D9-80D4ED03C1E7}" srcOrd="0" destOrd="0" presId="urn:microsoft.com/office/officeart/2005/8/layout/hList1"/>
    <dgm:cxn modelId="{70CBB6B8-3AA8-4553-90B0-3AEE93706BC2}" srcId="{6D8BAF65-482B-433B-957B-087A5297E8DE}" destId="{08906AD6-B82D-4702-80BE-309D2AABA4F5}" srcOrd="1" destOrd="0" parTransId="{914299B8-9E59-48A6-9BA9-A0EAFAD8CFB9}" sibTransId="{5E290A8F-3FA9-4D1E-B477-3731D435F580}"/>
    <dgm:cxn modelId="{036102C1-D193-45E7-92B8-C77911B4DAD2}" srcId="{1FDE7165-4327-47AC-A9A5-FE3E5CAFADF6}" destId="{4D097202-54E9-4868-973D-49316B68805A}" srcOrd="0" destOrd="0" parTransId="{3F16FBF9-05A3-4884-921E-86E21F931389}" sibTransId="{4F188915-E550-4A52-A56B-2ADD94FAB3B2}"/>
    <dgm:cxn modelId="{880886CA-54E1-EB4D-AC3E-3FCBB57BCBE6}" type="presOf" srcId="{6526052D-CD8A-4E12-9F02-78EAEED8BAB2}" destId="{7E357120-F023-8648-B5A5-DBDFB1536199}" srcOrd="0" destOrd="0" presId="urn:microsoft.com/office/officeart/2005/8/layout/hList1"/>
    <dgm:cxn modelId="{ECDE50D3-2D94-094D-A24F-E6DB9C4E541C}" type="presOf" srcId="{1FDE7165-4327-47AC-A9A5-FE3E5CAFADF6}" destId="{9AC571B0-37E0-7C4C-B1A0-FD1B1297A770}" srcOrd="0" destOrd="0" presId="urn:microsoft.com/office/officeart/2005/8/layout/hList1"/>
    <dgm:cxn modelId="{5A9D59D6-280D-0B49-9AFD-4C4408089532}" type="presOf" srcId="{08906AD6-B82D-4702-80BE-309D2AABA4F5}" destId="{E0190AAC-E4B9-FC40-809A-E184A9222C9D}" srcOrd="0" destOrd="1" presId="urn:microsoft.com/office/officeart/2005/8/layout/hList1"/>
    <dgm:cxn modelId="{E8DF24DA-9414-4890-8A8C-152C6B52D890}" srcId="{0F839381-6FB2-4EF8-9291-72C7D2C9C51B}" destId="{6D8BAF65-482B-433B-957B-087A5297E8DE}" srcOrd="2" destOrd="0" parTransId="{CC69BAC1-DC08-4322-9985-31145613F2AC}" sibTransId="{6E3D8F46-0092-4CEE-8485-7125503A6DF6}"/>
    <dgm:cxn modelId="{27B7CDDE-CF81-4F94-9736-685F6229D40F}" srcId="{0F839381-6FB2-4EF8-9291-72C7D2C9C51B}" destId="{5756FD50-1E71-462B-A5D6-F6283CF25581}" srcOrd="1" destOrd="0" parTransId="{60B4ABA2-C222-4D39-9A51-2D08EF7DAB3D}" sibTransId="{31F8657E-A4F3-464C-ADA5-355035B5FA9C}"/>
    <dgm:cxn modelId="{998596E0-FD31-4620-A485-76BFA7D57F78}" srcId="{0F839381-6FB2-4EF8-9291-72C7D2C9C51B}" destId="{1FDE7165-4327-47AC-A9A5-FE3E5CAFADF6}" srcOrd="3" destOrd="0" parTransId="{FBAA2138-B709-4DDC-82B9-6A85F1D6835D}" sibTransId="{82E27ABD-8C23-4257-9F71-3BD15217B9FD}"/>
    <dgm:cxn modelId="{8B47E4E4-E829-44AE-90CC-6A9E7703D66F}" srcId="{5756FD50-1E71-462B-A5D6-F6283CF25581}" destId="{6526052D-CD8A-4E12-9F02-78EAEED8BAB2}" srcOrd="0" destOrd="0" parTransId="{D36F41E4-D182-4236-9979-8E41B77E1B5B}" sibTransId="{C209C19F-C4FC-4615-8C1B-E8AF95B233DD}"/>
    <dgm:cxn modelId="{5E5230F1-CF82-A74B-B3EA-C9B3D8BE7595}" type="presOf" srcId="{53D332D9-6DDB-40B6-9C50-E1712D3EF86B}" destId="{A05137B3-D443-2341-BFDF-AC3589E978E5}" srcOrd="0" destOrd="1" presId="urn:microsoft.com/office/officeart/2005/8/layout/hList1"/>
    <dgm:cxn modelId="{5D2B26F4-DEF4-4773-838C-B92B2BC6B191}" srcId="{1765F5B4-69A2-486B-949B-ABBAA5BCF898}" destId="{37D3F481-773D-4B70-AE50-1234DD1D533B}" srcOrd="0" destOrd="0" parTransId="{F1FB934E-2DAB-4296-BCF0-B967C1074BED}" sibTransId="{0E2228E1-1436-40E7-8D5C-82C0D1524B44}"/>
    <dgm:cxn modelId="{0F01CF74-3D61-8246-B36C-92FA3D51CA40}" type="presParOf" srcId="{9C63195B-B0F5-3640-8B90-40B1FDBD5E5A}" destId="{19D7D5EE-B4F6-7C46-A412-946D774918D1}" srcOrd="0" destOrd="0" presId="urn:microsoft.com/office/officeart/2005/8/layout/hList1"/>
    <dgm:cxn modelId="{433098CB-7B72-DB47-AC14-AC82F8834DB1}" type="presParOf" srcId="{19D7D5EE-B4F6-7C46-A412-946D774918D1}" destId="{414E1FE8-72C8-8540-98A3-BBDF75B750F1}" srcOrd="0" destOrd="0" presId="urn:microsoft.com/office/officeart/2005/8/layout/hList1"/>
    <dgm:cxn modelId="{490C5795-FB5C-1A49-93D0-ECD24526CCE7}" type="presParOf" srcId="{19D7D5EE-B4F6-7C46-A412-946D774918D1}" destId="{B4B5EFCB-7438-4F4D-B3D9-80D4ED03C1E7}" srcOrd="1" destOrd="0" presId="urn:microsoft.com/office/officeart/2005/8/layout/hList1"/>
    <dgm:cxn modelId="{1A2D369A-4267-8447-81DC-E7299469A6CE}" type="presParOf" srcId="{9C63195B-B0F5-3640-8B90-40B1FDBD5E5A}" destId="{C4C7B4AF-8C68-F24D-A68F-B0EF9E54EB46}" srcOrd="1" destOrd="0" presId="urn:microsoft.com/office/officeart/2005/8/layout/hList1"/>
    <dgm:cxn modelId="{A1986514-F6B1-CC43-9C15-AACAF06A7A64}" type="presParOf" srcId="{9C63195B-B0F5-3640-8B90-40B1FDBD5E5A}" destId="{3396CD9C-A321-E248-A323-FDDBFE659176}" srcOrd="2" destOrd="0" presId="urn:microsoft.com/office/officeart/2005/8/layout/hList1"/>
    <dgm:cxn modelId="{E9AF5873-77DF-DB41-9D21-C94498211256}" type="presParOf" srcId="{3396CD9C-A321-E248-A323-FDDBFE659176}" destId="{F8906DCD-1888-0442-B513-D300FF3A57D1}" srcOrd="0" destOrd="0" presId="urn:microsoft.com/office/officeart/2005/8/layout/hList1"/>
    <dgm:cxn modelId="{35EDB8E4-C522-C746-BC4E-230F66253134}" type="presParOf" srcId="{3396CD9C-A321-E248-A323-FDDBFE659176}" destId="{7E357120-F023-8648-B5A5-DBDFB1536199}" srcOrd="1" destOrd="0" presId="urn:microsoft.com/office/officeart/2005/8/layout/hList1"/>
    <dgm:cxn modelId="{8D9D3F18-09C2-A446-948D-BF966D9123D2}" type="presParOf" srcId="{9C63195B-B0F5-3640-8B90-40B1FDBD5E5A}" destId="{5207B9C6-9B6F-2A43-BD67-455945ABE904}" srcOrd="3" destOrd="0" presId="urn:microsoft.com/office/officeart/2005/8/layout/hList1"/>
    <dgm:cxn modelId="{F11E1512-B90C-504D-BC86-D400ACF338C2}" type="presParOf" srcId="{9C63195B-B0F5-3640-8B90-40B1FDBD5E5A}" destId="{70F0D3EF-12AF-0D41-B9AF-42C9D8AA36D7}" srcOrd="4" destOrd="0" presId="urn:microsoft.com/office/officeart/2005/8/layout/hList1"/>
    <dgm:cxn modelId="{1AEE20C5-D77E-BF4B-A2F6-B39830D8D809}" type="presParOf" srcId="{70F0D3EF-12AF-0D41-B9AF-42C9D8AA36D7}" destId="{8C18EFFB-AAA5-8747-9086-2CC84D593824}" srcOrd="0" destOrd="0" presId="urn:microsoft.com/office/officeart/2005/8/layout/hList1"/>
    <dgm:cxn modelId="{761B6BE4-DC43-CB4C-B577-33DF24F68CD2}" type="presParOf" srcId="{70F0D3EF-12AF-0D41-B9AF-42C9D8AA36D7}" destId="{E0190AAC-E4B9-FC40-809A-E184A9222C9D}" srcOrd="1" destOrd="0" presId="urn:microsoft.com/office/officeart/2005/8/layout/hList1"/>
    <dgm:cxn modelId="{967AD614-6752-994E-BB8D-8AF69947C7CC}" type="presParOf" srcId="{9C63195B-B0F5-3640-8B90-40B1FDBD5E5A}" destId="{A1BB1219-8204-4741-83A6-F49A28081255}" srcOrd="5" destOrd="0" presId="urn:microsoft.com/office/officeart/2005/8/layout/hList1"/>
    <dgm:cxn modelId="{CE6C822A-E88B-474D-A2B7-4905AACAA081}" type="presParOf" srcId="{9C63195B-B0F5-3640-8B90-40B1FDBD5E5A}" destId="{FCF76F46-45B4-1347-A381-39E549A16323}" srcOrd="6" destOrd="0" presId="urn:microsoft.com/office/officeart/2005/8/layout/hList1"/>
    <dgm:cxn modelId="{8FBB916F-95D4-504F-B0B2-9F2BD9DBA64D}" type="presParOf" srcId="{FCF76F46-45B4-1347-A381-39E549A16323}" destId="{9AC571B0-37E0-7C4C-B1A0-FD1B1297A770}" srcOrd="0" destOrd="0" presId="urn:microsoft.com/office/officeart/2005/8/layout/hList1"/>
    <dgm:cxn modelId="{116202EC-5E5D-8B4F-B6FC-D924510A6D6C}" type="presParOf" srcId="{FCF76F46-45B4-1347-A381-39E549A16323}" destId="{A05137B3-D443-2341-BFDF-AC3589E978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98EB8A-C3ED-4895-86B2-5666D7DBDA1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77424E-D3C7-4ED6-835C-47144A2B41CF}">
      <dgm:prSet/>
      <dgm:spPr/>
      <dgm:t>
        <a:bodyPr/>
        <a:lstStyle/>
        <a:p>
          <a:pPr>
            <a:lnSpc>
              <a:spcPct val="100000"/>
            </a:lnSpc>
            <a:defRPr b="1"/>
          </a:pPr>
          <a:r>
            <a:rPr lang="en-US"/>
            <a:t>Loss of Reputation</a:t>
          </a:r>
        </a:p>
      </dgm:t>
    </dgm:pt>
    <dgm:pt modelId="{667428F8-0346-4C79-81F3-6A18396551A4}" type="parTrans" cxnId="{A979E369-7FC3-441B-8676-A13730B56283}">
      <dgm:prSet/>
      <dgm:spPr/>
      <dgm:t>
        <a:bodyPr/>
        <a:lstStyle/>
        <a:p>
          <a:endParaRPr lang="en-US"/>
        </a:p>
      </dgm:t>
    </dgm:pt>
    <dgm:pt modelId="{946E285C-AAA9-4AF8-BE20-3AAF0389AC01}" type="sibTrans" cxnId="{A979E369-7FC3-441B-8676-A13730B56283}">
      <dgm:prSet/>
      <dgm:spPr/>
      <dgm:t>
        <a:bodyPr/>
        <a:lstStyle/>
        <a:p>
          <a:endParaRPr lang="en-US"/>
        </a:p>
      </dgm:t>
    </dgm:pt>
    <dgm:pt modelId="{374FF142-EAB7-4A87-AB2D-1D74ADE3A9B0}">
      <dgm:prSet/>
      <dgm:spPr/>
      <dgm:t>
        <a:bodyPr/>
        <a:lstStyle/>
        <a:p>
          <a:pPr>
            <a:lnSpc>
              <a:spcPct val="100000"/>
            </a:lnSpc>
          </a:pPr>
          <a:r>
            <a:rPr lang="en-IN"/>
            <a:t>Erosion of client trust due to data breaches.</a:t>
          </a:r>
          <a:endParaRPr lang="en-US"/>
        </a:p>
      </dgm:t>
    </dgm:pt>
    <dgm:pt modelId="{65206E96-9AA7-4408-9EDC-EB547A236489}" type="parTrans" cxnId="{58A270F6-54C1-47C2-A68D-5BFF9B6E0AC4}">
      <dgm:prSet/>
      <dgm:spPr/>
      <dgm:t>
        <a:bodyPr/>
        <a:lstStyle/>
        <a:p>
          <a:endParaRPr lang="en-US"/>
        </a:p>
      </dgm:t>
    </dgm:pt>
    <dgm:pt modelId="{B0F62B81-1EF6-4AF4-B201-B97D06720013}" type="sibTrans" cxnId="{58A270F6-54C1-47C2-A68D-5BFF9B6E0AC4}">
      <dgm:prSet/>
      <dgm:spPr/>
      <dgm:t>
        <a:bodyPr/>
        <a:lstStyle/>
        <a:p>
          <a:endParaRPr lang="en-US"/>
        </a:p>
      </dgm:t>
    </dgm:pt>
    <dgm:pt modelId="{1B544F57-1017-49C9-87A5-5523BF6E5564}">
      <dgm:prSet/>
      <dgm:spPr/>
      <dgm:t>
        <a:bodyPr/>
        <a:lstStyle/>
        <a:p>
          <a:pPr>
            <a:lnSpc>
              <a:spcPct val="100000"/>
            </a:lnSpc>
          </a:pPr>
          <a:r>
            <a:rPr lang="en-IN"/>
            <a:t>High-profile examples: Equifax, Target, J.P. Morgan Chase.</a:t>
          </a:r>
          <a:endParaRPr lang="en-US"/>
        </a:p>
      </dgm:t>
    </dgm:pt>
    <dgm:pt modelId="{61E4A763-C60D-4CFB-B19A-41B58516BB1F}" type="parTrans" cxnId="{07C19658-2BF9-45E2-90B5-197D9F821E98}">
      <dgm:prSet/>
      <dgm:spPr/>
      <dgm:t>
        <a:bodyPr/>
        <a:lstStyle/>
        <a:p>
          <a:endParaRPr lang="en-US"/>
        </a:p>
      </dgm:t>
    </dgm:pt>
    <dgm:pt modelId="{32983FAF-CD47-4BF8-883C-A587B396EA1C}" type="sibTrans" cxnId="{07C19658-2BF9-45E2-90B5-197D9F821E98}">
      <dgm:prSet/>
      <dgm:spPr/>
      <dgm:t>
        <a:bodyPr/>
        <a:lstStyle/>
        <a:p>
          <a:endParaRPr lang="en-US"/>
        </a:p>
      </dgm:t>
    </dgm:pt>
    <dgm:pt modelId="{824EF385-28B4-4FC6-B677-374438D7D932}">
      <dgm:prSet/>
      <dgm:spPr/>
      <dgm:t>
        <a:bodyPr/>
        <a:lstStyle/>
        <a:p>
          <a:pPr>
            <a:lnSpc>
              <a:spcPct val="100000"/>
            </a:lnSpc>
          </a:pPr>
          <a:r>
            <a:rPr lang="en-IN"/>
            <a:t>Systems often shut down until resolution or restoration.</a:t>
          </a:r>
          <a:endParaRPr lang="en-US"/>
        </a:p>
      </dgm:t>
    </dgm:pt>
    <dgm:pt modelId="{8117F518-4662-4DA2-A252-F12F4E3DD3D9}" type="parTrans" cxnId="{5A6FA834-2D5D-4936-8EE2-7F7FFF9DFCB7}">
      <dgm:prSet/>
      <dgm:spPr/>
      <dgm:t>
        <a:bodyPr/>
        <a:lstStyle/>
        <a:p>
          <a:endParaRPr lang="en-US"/>
        </a:p>
      </dgm:t>
    </dgm:pt>
    <dgm:pt modelId="{6E0D3721-0D82-46C8-9A0B-F49AE7CA715B}" type="sibTrans" cxnId="{5A6FA834-2D5D-4936-8EE2-7F7FFF9DFCB7}">
      <dgm:prSet/>
      <dgm:spPr/>
      <dgm:t>
        <a:bodyPr/>
        <a:lstStyle/>
        <a:p>
          <a:endParaRPr lang="en-US"/>
        </a:p>
      </dgm:t>
    </dgm:pt>
    <dgm:pt modelId="{74308BBA-32B1-451F-8E3F-6CA1A23C025D}">
      <dgm:prSet/>
      <dgm:spPr/>
      <dgm:t>
        <a:bodyPr/>
        <a:lstStyle/>
        <a:p>
          <a:pPr>
            <a:lnSpc>
              <a:spcPct val="100000"/>
            </a:lnSpc>
            <a:defRPr b="1"/>
          </a:pPr>
          <a:r>
            <a:rPr lang="en-US"/>
            <a:t>Loss of Revenue</a:t>
          </a:r>
        </a:p>
      </dgm:t>
    </dgm:pt>
    <dgm:pt modelId="{1215FF2C-6DEA-41ED-B6F6-6FCDF38A2C90}" type="parTrans" cxnId="{1EF5F03A-5DF3-4D34-B350-BF73C829F24E}">
      <dgm:prSet/>
      <dgm:spPr/>
      <dgm:t>
        <a:bodyPr/>
        <a:lstStyle/>
        <a:p>
          <a:endParaRPr lang="en-US"/>
        </a:p>
      </dgm:t>
    </dgm:pt>
    <dgm:pt modelId="{F4C6091B-2D8D-47C7-87C7-10A4755A5036}" type="sibTrans" cxnId="{1EF5F03A-5DF3-4D34-B350-BF73C829F24E}">
      <dgm:prSet/>
      <dgm:spPr/>
      <dgm:t>
        <a:bodyPr/>
        <a:lstStyle/>
        <a:p>
          <a:endParaRPr lang="en-US"/>
        </a:p>
      </dgm:t>
    </dgm:pt>
    <dgm:pt modelId="{A1C0DE66-33CC-4163-9425-8FE5C32003C0}">
      <dgm:prSet/>
      <dgm:spPr/>
      <dgm:t>
        <a:bodyPr/>
        <a:lstStyle/>
        <a:p>
          <a:pPr>
            <a:lnSpc>
              <a:spcPct val="100000"/>
            </a:lnSpc>
          </a:pPr>
          <a:r>
            <a:rPr lang="en-IN"/>
            <a:t>Financial strain from downtime, ransom payments, data recovery.</a:t>
          </a:r>
          <a:endParaRPr lang="en-US"/>
        </a:p>
      </dgm:t>
    </dgm:pt>
    <dgm:pt modelId="{A7CA2F36-5B9C-465E-8DAD-169298EFD517}" type="parTrans" cxnId="{381CDE83-40B5-4706-BB17-E1525E87ADBC}">
      <dgm:prSet/>
      <dgm:spPr/>
      <dgm:t>
        <a:bodyPr/>
        <a:lstStyle/>
        <a:p>
          <a:endParaRPr lang="en-US"/>
        </a:p>
      </dgm:t>
    </dgm:pt>
    <dgm:pt modelId="{5CCC35F7-6443-45B2-B5E4-FEA6726D9255}" type="sibTrans" cxnId="{381CDE83-40B5-4706-BB17-E1525E87ADBC}">
      <dgm:prSet/>
      <dgm:spPr/>
      <dgm:t>
        <a:bodyPr/>
        <a:lstStyle/>
        <a:p>
          <a:endParaRPr lang="en-US"/>
        </a:p>
      </dgm:t>
    </dgm:pt>
    <dgm:pt modelId="{CFC8B2B5-047D-4296-81C4-82396969D5FD}">
      <dgm:prSet/>
      <dgm:spPr/>
      <dgm:t>
        <a:bodyPr/>
        <a:lstStyle/>
        <a:p>
          <a:pPr>
            <a:lnSpc>
              <a:spcPct val="100000"/>
            </a:lnSpc>
          </a:pPr>
          <a:r>
            <a:rPr lang="en-IN"/>
            <a:t>Average cost for SMBs: $117,000 per data breach (Kaspersky).</a:t>
          </a:r>
          <a:endParaRPr lang="en-US"/>
        </a:p>
      </dgm:t>
    </dgm:pt>
    <dgm:pt modelId="{A6E1FECE-7233-4825-935A-07C523857EB8}" type="parTrans" cxnId="{F20777D1-42F9-4A3D-AC65-07E413DE9125}">
      <dgm:prSet/>
      <dgm:spPr/>
      <dgm:t>
        <a:bodyPr/>
        <a:lstStyle/>
        <a:p>
          <a:endParaRPr lang="en-US"/>
        </a:p>
      </dgm:t>
    </dgm:pt>
    <dgm:pt modelId="{991D6458-FC61-4F15-9463-C6AC534DD4CF}" type="sibTrans" cxnId="{F20777D1-42F9-4A3D-AC65-07E413DE9125}">
      <dgm:prSet/>
      <dgm:spPr/>
      <dgm:t>
        <a:bodyPr/>
        <a:lstStyle/>
        <a:p>
          <a:endParaRPr lang="en-US"/>
        </a:p>
      </dgm:t>
    </dgm:pt>
    <dgm:pt modelId="{6DC37147-F9E2-4043-A438-3A18F872E7AB}">
      <dgm:prSet/>
      <dgm:spPr/>
      <dgm:t>
        <a:bodyPr/>
        <a:lstStyle/>
        <a:p>
          <a:pPr>
            <a:lnSpc>
              <a:spcPct val="100000"/>
            </a:lnSpc>
          </a:pPr>
          <a:r>
            <a:rPr lang="en-IN"/>
            <a:t>Additional expenses: customer notification, credit monitoring, regulatory penalties.</a:t>
          </a:r>
          <a:endParaRPr lang="en-US"/>
        </a:p>
      </dgm:t>
    </dgm:pt>
    <dgm:pt modelId="{0EF460FD-CC62-4E92-A927-BE2D8B5128F4}" type="parTrans" cxnId="{F2BFD304-F7B4-40B0-B87F-F78A2D209450}">
      <dgm:prSet/>
      <dgm:spPr/>
      <dgm:t>
        <a:bodyPr/>
        <a:lstStyle/>
        <a:p>
          <a:endParaRPr lang="en-US"/>
        </a:p>
      </dgm:t>
    </dgm:pt>
    <dgm:pt modelId="{7E3FDD9D-8655-4284-9B99-A7E18DBC6F30}" type="sibTrans" cxnId="{F2BFD304-F7B4-40B0-B87F-F78A2D209450}">
      <dgm:prSet/>
      <dgm:spPr/>
      <dgm:t>
        <a:bodyPr/>
        <a:lstStyle/>
        <a:p>
          <a:endParaRPr lang="en-US"/>
        </a:p>
      </dgm:t>
    </dgm:pt>
    <dgm:pt modelId="{3E2B3A97-11AD-47EC-830D-97DA64E31A17}">
      <dgm:prSet/>
      <dgm:spPr/>
      <dgm:t>
        <a:bodyPr/>
        <a:lstStyle/>
        <a:p>
          <a:pPr>
            <a:lnSpc>
              <a:spcPct val="100000"/>
            </a:lnSpc>
            <a:defRPr b="1"/>
          </a:pPr>
          <a:r>
            <a:rPr lang="en-US"/>
            <a:t>Loss of Productivity</a:t>
          </a:r>
        </a:p>
      </dgm:t>
    </dgm:pt>
    <dgm:pt modelId="{3663E3DD-A1FD-4700-97ED-D4D8AA8CEE5F}" type="parTrans" cxnId="{53B5C8E8-D5DE-45A9-A39F-F7BF96029894}">
      <dgm:prSet/>
      <dgm:spPr/>
      <dgm:t>
        <a:bodyPr/>
        <a:lstStyle/>
        <a:p>
          <a:endParaRPr lang="en-US"/>
        </a:p>
      </dgm:t>
    </dgm:pt>
    <dgm:pt modelId="{96EC7094-2E52-40AD-998B-0FD4A1C30B9F}" type="sibTrans" cxnId="{53B5C8E8-D5DE-45A9-A39F-F7BF96029894}">
      <dgm:prSet/>
      <dgm:spPr/>
      <dgm:t>
        <a:bodyPr/>
        <a:lstStyle/>
        <a:p>
          <a:endParaRPr lang="en-US"/>
        </a:p>
      </dgm:t>
    </dgm:pt>
    <dgm:pt modelId="{84C2989E-FF3C-40A0-AF18-547E14E2FBF9}">
      <dgm:prSet/>
      <dgm:spPr/>
      <dgm:t>
        <a:bodyPr/>
        <a:lstStyle/>
        <a:p>
          <a:pPr>
            <a:lnSpc>
              <a:spcPct val="100000"/>
            </a:lnSpc>
          </a:pPr>
          <a:r>
            <a:rPr lang="en-IN"/>
            <a:t>Operations halted due to malware/ransomware.</a:t>
          </a:r>
          <a:endParaRPr lang="en-US"/>
        </a:p>
      </dgm:t>
    </dgm:pt>
    <dgm:pt modelId="{957C57CF-1B4B-4BA4-B345-02E0F0B63739}" type="parTrans" cxnId="{9433BE41-6200-4F4C-A550-759C58EADAE8}">
      <dgm:prSet/>
      <dgm:spPr/>
      <dgm:t>
        <a:bodyPr/>
        <a:lstStyle/>
        <a:p>
          <a:endParaRPr lang="en-US"/>
        </a:p>
      </dgm:t>
    </dgm:pt>
    <dgm:pt modelId="{D0C9DC4F-7C9E-474D-9366-72EF0BB32E66}" type="sibTrans" cxnId="{9433BE41-6200-4F4C-A550-759C58EADAE8}">
      <dgm:prSet/>
      <dgm:spPr/>
      <dgm:t>
        <a:bodyPr/>
        <a:lstStyle/>
        <a:p>
          <a:endParaRPr lang="en-US"/>
        </a:p>
      </dgm:t>
    </dgm:pt>
    <dgm:pt modelId="{538E5825-C7A1-4359-8AF3-725715A18E27}">
      <dgm:prSet/>
      <dgm:spPr/>
      <dgm:t>
        <a:bodyPr/>
        <a:lstStyle/>
        <a:p>
          <a:pPr>
            <a:lnSpc>
              <a:spcPct val="100000"/>
            </a:lnSpc>
          </a:pPr>
          <a:r>
            <a:rPr lang="en-IN" dirty="0"/>
            <a:t>Example: Colonial Pipeline attack in May 2021.</a:t>
          </a:r>
          <a:endParaRPr lang="en-US" dirty="0"/>
        </a:p>
      </dgm:t>
    </dgm:pt>
    <dgm:pt modelId="{13F2BBD2-BEB6-478B-9BFB-51982E95E298}" type="parTrans" cxnId="{E1A76DC1-FF49-4276-8606-894B807F8081}">
      <dgm:prSet/>
      <dgm:spPr/>
      <dgm:t>
        <a:bodyPr/>
        <a:lstStyle/>
        <a:p>
          <a:endParaRPr lang="en-US"/>
        </a:p>
      </dgm:t>
    </dgm:pt>
    <dgm:pt modelId="{D7C8356D-3CCA-421E-A045-F1DD81249F46}" type="sibTrans" cxnId="{E1A76DC1-FF49-4276-8606-894B807F8081}">
      <dgm:prSet/>
      <dgm:spPr/>
      <dgm:t>
        <a:bodyPr/>
        <a:lstStyle/>
        <a:p>
          <a:endParaRPr lang="en-US"/>
        </a:p>
      </dgm:t>
    </dgm:pt>
    <dgm:pt modelId="{A8675D7A-0A50-4EA8-891F-5CE1680608CA}">
      <dgm:prSet/>
      <dgm:spPr/>
      <dgm:t>
        <a:bodyPr/>
        <a:lstStyle/>
        <a:p>
          <a:pPr>
            <a:lnSpc>
              <a:spcPct val="100000"/>
            </a:lnSpc>
          </a:pPr>
          <a:r>
            <a:rPr lang="en-IN" dirty="0"/>
            <a:t>Systems often shut down until resolution or restoration.</a:t>
          </a:r>
          <a:endParaRPr lang="en-US" dirty="0"/>
        </a:p>
      </dgm:t>
    </dgm:pt>
    <dgm:pt modelId="{48E8A63C-5571-411D-BBAE-D218D003877C}" type="parTrans" cxnId="{1C532A6E-A0F7-41E2-9235-11D80FA2561E}">
      <dgm:prSet/>
      <dgm:spPr/>
      <dgm:t>
        <a:bodyPr/>
        <a:lstStyle/>
        <a:p>
          <a:endParaRPr lang="en-US"/>
        </a:p>
      </dgm:t>
    </dgm:pt>
    <dgm:pt modelId="{507B6B21-8460-4987-9567-07DF6ECF8A5C}" type="sibTrans" cxnId="{1C532A6E-A0F7-41E2-9235-11D80FA2561E}">
      <dgm:prSet/>
      <dgm:spPr/>
      <dgm:t>
        <a:bodyPr/>
        <a:lstStyle/>
        <a:p>
          <a:endParaRPr lang="en-US"/>
        </a:p>
      </dgm:t>
    </dgm:pt>
    <dgm:pt modelId="{4D4E5696-1E23-47B7-A207-AFC8825BEB4B}" type="pres">
      <dgm:prSet presAssocID="{7F98EB8A-C3ED-4895-86B2-5666D7DBDA1B}" presName="root" presStyleCnt="0">
        <dgm:presLayoutVars>
          <dgm:dir/>
          <dgm:resizeHandles val="exact"/>
        </dgm:presLayoutVars>
      </dgm:prSet>
      <dgm:spPr/>
    </dgm:pt>
    <dgm:pt modelId="{D29CDD58-BE00-4E08-AB13-2069AAB9924E}" type="pres">
      <dgm:prSet presAssocID="{3E2B3A97-11AD-47EC-830D-97DA64E31A17}" presName="compNode" presStyleCnt="0"/>
      <dgm:spPr/>
    </dgm:pt>
    <dgm:pt modelId="{CD4068A9-7021-4E0E-87F4-9540DA1B9780}" type="pres">
      <dgm:prSet presAssocID="{3E2B3A97-11AD-47EC-830D-97DA64E31A1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wnward trend"/>
        </a:ext>
      </dgm:extLst>
    </dgm:pt>
    <dgm:pt modelId="{ECA0FFAA-4BC2-40AC-B2A9-60ECC28AE188}" type="pres">
      <dgm:prSet presAssocID="{3E2B3A97-11AD-47EC-830D-97DA64E31A17}" presName="iconSpace" presStyleCnt="0"/>
      <dgm:spPr/>
    </dgm:pt>
    <dgm:pt modelId="{CD6108EF-F9C6-482A-90C9-58185FC9C4A3}" type="pres">
      <dgm:prSet presAssocID="{3E2B3A97-11AD-47EC-830D-97DA64E31A17}" presName="parTx" presStyleLbl="revTx" presStyleIdx="0" presStyleCnt="6">
        <dgm:presLayoutVars>
          <dgm:chMax val="0"/>
          <dgm:chPref val="0"/>
        </dgm:presLayoutVars>
      </dgm:prSet>
      <dgm:spPr/>
    </dgm:pt>
    <dgm:pt modelId="{41E5C23B-9E7A-4578-B145-40F5CA00AD2D}" type="pres">
      <dgm:prSet presAssocID="{3E2B3A97-11AD-47EC-830D-97DA64E31A17}" presName="txSpace" presStyleCnt="0"/>
      <dgm:spPr/>
    </dgm:pt>
    <dgm:pt modelId="{D6585394-C59A-4F9E-BE96-EB554088E902}" type="pres">
      <dgm:prSet presAssocID="{3E2B3A97-11AD-47EC-830D-97DA64E31A17}" presName="desTx" presStyleLbl="revTx" presStyleIdx="1" presStyleCnt="6">
        <dgm:presLayoutVars/>
      </dgm:prSet>
      <dgm:spPr/>
    </dgm:pt>
    <dgm:pt modelId="{A1FE6A0A-6DDE-D543-BA42-361F32EADB13}" type="pres">
      <dgm:prSet presAssocID="{96EC7094-2E52-40AD-998B-0FD4A1C30B9F}" presName="sibTrans" presStyleCnt="0"/>
      <dgm:spPr/>
    </dgm:pt>
    <dgm:pt modelId="{98F710DB-C01D-4E17-BCAB-532125AABF2E}" type="pres">
      <dgm:prSet presAssocID="{74308BBA-32B1-451F-8E3F-6CA1A23C025D}" presName="compNode" presStyleCnt="0"/>
      <dgm:spPr/>
    </dgm:pt>
    <dgm:pt modelId="{972CE12C-3429-4336-8DEE-CB156C11B637}" type="pres">
      <dgm:prSet presAssocID="{74308BBA-32B1-451F-8E3F-6CA1A23C025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5BCEAE8F-A259-48C8-9FDF-38516DCD74A9}" type="pres">
      <dgm:prSet presAssocID="{74308BBA-32B1-451F-8E3F-6CA1A23C025D}" presName="iconSpace" presStyleCnt="0"/>
      <dgm:spPr/>
    </dgm:pt>
    <dgm:pt modelId="{B5DC862D-8469-4D96-88D9-E1A3A5F232E6}" type="pres">
      <dgm:prSet presAssocID="{74308BBA-32B1-451F-8E3F-6CA1A23C025D}" presName="parTx" presStyleLbl="revTx" presStyleIdx="2" presStyleCnt="6">
        <dgm:presLayoutVars>
          <dgm:chMax val="0"/>
          <dgm:chPref val="0"/>
        </dgm:presLayoutVars>
      </dgm:prSet>
      <dgm:spPr/>
    </dgm:pt>
    <dgm:pt modelId="{73B3A221-F283-4159-81AC-2B6B478874C9}" type="pres">
      <dgm:prSet presAssocID="{74308BBA-32B1-451F-8E3F-6CA1A23C025D}" presName="txSpace" presStyleCnt="0"/>
      <dgm:spPr/>
    </dgm:pt>
    <dgm:pt modelId="{5AFCD178-45E6-43A7-8F2F-B839D4D632EF}" type="pres">
      <dgm:prSet presAssocID="{74308BBA-32B1-451F-8E3F-6CA1A23C025D}" presName="desTx" presStyleLbl="revTx" presStyleIdx="3" presStyleCnt="6">
        <dgm:presLayoutVars/>
      </dgm:prSet>
      <dgm:spPr/>
    </dgm:pt>
    <dgm:pt modelId="{B8A63374-A838-4945-ACC5-F12F2C787112}" type="pres">
      <dgm:prSet presAssocID="{F4C6091B-2D8D-47C7-87C7-10A4755A5036}" presName="sibTrans" presStyleCnt="0"/>
      <dgm:spPr/>
    </dgm:pt>
    <dgm:pt modelId="{CA462F8A-7587-4842-99D7-4DE524EC1567}" type="pres">
      <dgm:prSet presAssocID="{D977424E-D3C7-4ED6-835C-47144A2B41CF}" presName="compNode" presStyleCnt="0"/>
      <dgm:spPr/>
    </dgm:pt>
    <dgm:pt modelId="{04B82FDF-679A-4CCE-8E0B-D5F0E293CB9E}" type="pres">
      <dgm:prSet presAssocID="{D977424E-D3C7-4ED6-835C-47144A2B41CF}" presName="iconRect" presStyleLbl="node1" presStyleIdx="2" presStyleCnt="3"/>
      <dgm:spPr>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Crying face outline outline"/>
        </a:ext>
      </dgm:extLst>
    </dgm:pt>
    <dgm:pt modelId="{5BCBE431-E0B9-4EC7-816C-CB632EF15290}" type="pres">
      <dgm:prSet presAssocID="{D977424E-D3C7-4ED6-835C-47144A2B41CF}" presName="iconSpace" presStyleCnt="0"/>
      <dgm:spPr/>
    </dgm:pt>
    <dgm:pt modelId="{F6F9C3F2-5CF6-468E-AF0E-C5C08CEFB09B}" type="pres">
      <dgm:prSet presAssocID="{D977424E-D3C7-4ED6-835C-47144A2B41CF}" presName="parTx" presStyleLbl="revTx" presStyleIdx="4" presStyleCnt="6">
        <dgm:presLayoutVars>
          <dgm:chMax val="0"/>
          <dgm:chPref val="0"/>
        </dgm:presLayoutVars>
      </dgm:prSet>
      <dgm:spPr/>
    </dgm:pt>
    <dgm:pt modelId="{33CD89E0-5A21-4940-84A6-28B8771E7586}" type="pres">
      <dgm:prSet presAssocID="{D977424E-D3C7-4ED6-835C-47144A2B41CF}" presName="txSpace" presStyleCnt="0"/>
      <dgm:spPr/>
    </dgm:pt>
    <dgm:pt modelId="{F6BDD28E-02CD-48FB-80FC-567CD349E5D9}" type="pres">
      <dgm:prSet presAssocID="{D977424E-D3C7-4ED6-835C-47144A2B41CF}" presName="desTx" presStyleLbl="revTx" presStyleIdx="5" presStyleCnt="6">
        <dgm:presLayoutVars/>
      </dgm:prSet>
      <dgm:spPr/>
    </dgm:pt>
  </dgm:ptLst>
  <dgm:cxnLst>
    <dgm:cxn modelId="{F2BFD304-F7B4-40B0-B87F-F78A2D209450}" srcId="{74308BBA-32B1-451F-8E3F-6CA1A23C025D}" destId="{6DC37147-F9E2-4043-A438-3A18F872E7AB}" srcOrd="2" destOrd="0" parTransId="{0EF460FD-CC62-4E92-A927-BE2D8B5128F4}" sibTransId="{7E3FDD9D-8655-4284-9B99-A7E18DBC6F30}"/>
    <dgm:cxn modelId="{7325FF23-15C8-A146-9AD2-FFCD21712D3A}" type="presOf" srcId="{6DC37147-F9E2-4043-A438-3A18F872E7AB}" destId="{5AFCD178-45E6-43A7-8F2F-B839D4D632EF}" srcOrd="0" destOrd="2" presId="urn:microsoft.com/office/officeart/2018/5/layout/CenteredIconLabelDescriptionList"/>
    <dgm:cxn modelId="{9DED3F29-98B9-B845-AF20-A6BB488F212E}" type="presOf" srcId="{538E5825-C7A1-4359-8AF3-725715A18E27}" destId="{D6585394-C59A-4F9E-BE96-EB554088E902}" srcOrd="0" destOrd="1" presId="urn:microsoft.com/office/officeart/2018/5/layout/CenteredIconLabelDescriptionList"/>
    <dgm:cxn modelId="{5A6FA834-2D5D-4936-8EE2-7F7FFF9DFCB7}" srcId="{D977424E-D3C7-4ED6-835C-47144A2B41CF}" destId="{824EF385-28B4-4FC6-B677-374438D7D932}" srcOrd="2" destOrd="0" parTransId="{8117F518-4662-4DA2-A252-F12F4E3DD3D9}" sibTransId="{6E0D3721-0D82-46C8-9A0B-F49AE7CA715B}"/>
    <dgm:cxn modelId="{1EF5F03A-5DF3-4D34-B350-BF73C829F24E}" srcId="{7F98EB8A-C3ED-4895-86B2-5666D7DBDA1B}" destId="{74308BBA-32B1-451F-8E3F-6CA1A23C025D}" srcOrd="1" destOrd="0" parTransId="{1215FF2C-6DEA-41ED-B6F6-6FCDF38A2C90}" sibTransId="{F4C6091B-2D8D-47C7-87C7-10A4755A5036}"/>
    <dgm:cxn modelId="{9433BE41-6200-4F4C-A550-759C58EADAE8}" srcId="{3E2B3A97-11AD-47EC-830D-97DA64E31A17}" destId="{84C2989E-FF3C-40A0-AF18-547E14E2FBF9}" srcOrd="0" destOrd="0" parTransId="{957C57CF-1B4B-4BA4-B345-02E0F0B63739}" sibTransId="{D0C9DC4F-7C9E-474D-9366-72EF0BB32E66}"/>
    <dgm:cxn modelId="{07C19658-2BF9-45E2-90B5-197D9F821E98}" srcId="{D977424E-D3C7-4ED6-835C-47144A2B41CF}" destId="{1B544F57-1017-49C9-87A5-5523BF6E5564}" srcOrd="1" destOrd="0" parTransId="{61E4A763-C60D-4CFB-B19A-41B58516BB1F}" sibTransId="{32983FAF-CD47-4BF8-883C-A587B396EA1C}"/>
    <dgm:cxn modelId="{A979E369-7FC3-441B-8676-A13730B56283}" srcId="{7F98EB8A-C3ED-4895-86B2-5666D7DBDA1B}" destId="{D977424E-D3C7-4ED6-835C-47144A2B41CF}" srcOrd="2" destOrd="0" parTransId="{667428F8-0346-4C79-81F3-6A18396551A4}" sibTransId="{946E285C-AAA9-4AF8-BE20-3AAF0389AC01}"/>
    <dgm:cxn modelId="{1C532A6E-A0F7-41E2-9235-11D80FA2561E}" srcId="{3E2B3A97-11AD-47EC-830D-97DA64E31A17}" destId="{A8675D7A-0A50-4EA8-891F-5CE1680608CA}" srcOrd="2" destOrd="0" parTransId="{48E8A63C-5571-411D-BBAE-D218D003877C}" sibTransId="{507B6B21-8460-4987-9567-07DF6ECF8A5C}"/>
    <dgm:cxn modelId="{329F6B70-A812-CF49-BDEB-374A16C88C62}" type="presOf" srcId="{A1C0DE66-33CC-4163-9425-8FE5C32003C0}" destId="{5AFCD178-45E6-43A7-8F2F-B839D4D632EF}" srcOrd="0" destOrd="0" presId="urn:microsoft.com/office/officeart/2018/5/layout/CenteredIconLabelDescriptionList"/>
    <dgm:cxn modelId="{DE3B0173-90D1-DB4A-AE56-EED6CCC7F9A6}" type="presOf" srcId="{824EF385-28B4-4FC6-B677-374438D7D932}" destId="{F6BDD28E-02CD-48FB-80FC-567CD349E5D9}" srcOrd="0" destOrd="2" presId="urn:microsoft.com/office/officeart/2018/5/layout/CenteredIconLabelDescriptionList"/>
    <dgm:cxn modelId="{EA34E078-E930-9345-9C7F-A9D61436E589}" type="presOf" srcId="{D977424E-D3C7-4ED6-835C-47144A2B41CF}" destId="{F6F9C3F2-5CF6-468E-AF0E-C5C08CEFB09B}" srcOrd="0" destOrd="0" presId="urn:microsoft.com/office/officeart/2018/5/layout/CenteredIconLabelDescriptionList"/>
    <dgm:cxn modelId="{99ECF47B-9910-4BF8-A65A-8A13053F9F08}" type="presOf" srcId="{7F98EB8A-C3ED-4895-86B2-5666D7DBDA1B}" destId="{4D4E5696-1E23-47B7-A207-AFC8825BEB4B}" srcOrd="0" destOrd="0" presId="urn:microsoft.com/office/officeart/2018/5/layout/CenteredIconLabelDescriptionList"/>
    <dgm:cxn modelId="{381CDE83-40B5-4706-BB17-E1525E87ADBC}" srcId="{74308BBA-32B1-451F-8E3F-6CA1A23C025D}" destId="{A1C0DE66-33CC-4163-9425-8FE5C32003C0}" srcOrd="0" destOrd="0" parTransId="{A7CA2F36-5B9C-465E-8DAD-169298EFD517}" sibTransId="{5CCC35F7-6443-45B2-B5E4-FEA6726D9255}"/>
    <dgm:cxn modelId="{38710B8B-F86B-7F49-9302-098A5B81255C}" type="presOf" srcId="{84C2989E-FF3C-40A0-AF18-547E14E2FBF9}" destId="{D6585394-C59A-4F9E-BE96-EB554088E902}" srcOrd="0" destOrd="0" presId="urn:microsoft.com/office/officeart/2018/5/layout/CenteredIconLabelDescriptionList"/>
    <dgm:cxn modelId="{BBF0B195-ACBA-F04B-BA12-637CEC9362CA}" type="presOf" srcId="{74308BBA-32B1-451F-8E3F-6CA1A23C025D}" destId="{B5DC862D-8469-4D96-88D9-E1A3A5F232E6}" srcOrd="0" destOrd="0" presId="urn:microsoft.com/office/officeart/2018/5/layout/CenteredIconLabelDescriptionList"/>
    <dgm:cxn modelId="{E1A76DC1-FF49-4276-8606-894B807F8081}" srcId="{3E2B3A97-11AD-47EC-830D-97DA64E31A17}" destId="{538E5825-C7A1-4359-8AF3-725715A18E27}" srcOrd="1" destOrd="0" parTransId="{13F2BBD2-BEB6-478B-9BFB-51982E95E298}" sibTransId="{D7C8356D-3CCA-421E-A045-F1DD81249F46}"/>
    <dgm:cxn modelId="{F20777D1-42F9-4A3D-AC65-07E413DE9125}" srcId="{74308BBA-32B1-451F-8E3F-6CA1A23C025D}" destId="{CFC8B2B5-047D-4296-81C4-82396969D5FD}" srcOrd="1" destOrd="0" parTransId="{A6E1FECE-7233-4825-935A-07C523857EB8}" sibTransId="{991D6458-FC61-4F15-9463-C6AC534DD4CF}"/>
    <dgm:cxn modelId="{2ACDDBD6-E8D0-034E-B45C-450614215446}" type="presOf" srcId="{1B544F57-1017-49C9-87A5-5523BF6E5564}" destId="{F6BDD28E-02CD-48FB-80FC-567CD349E5D9}" srcOrd="0" destOrd="1" presId="urn:microsoft.com/office/officeart/2018/5/layout/CenteredIconLabelDescriptionList"/>
    <dgm:cxn modelId="{0D49F1D6-1CD8-BB47-BA5E-83C4BC45CE58}" type="presOf" srcId="{374FF142-EAB7-4A87-AB2D-1D74ADE3A9B0}" destId="{F6BDD28E-02CD-48FB-80FC-567CD349E5D9}" srcOrd="0" destOrd="0" presId="urn:microsoft.com/office/officeart/2018/5/layout/CenteredIconLabelDescriptionList"/>
    <dgm:cxn modelId="{E5D967D8-195D-854F-B548-E41370D3A077}" type="presOf" srcId="{3E2B3A97-11AD-47EC-830D-97DA64E31A17}" destId="{CD6108EF-F9C6-482A-90C9-58185FC9C4A3}" srcOrd="0" destOrd="0" presId="urn:microsoft.com/office/officeart/2018/5/layout/CenteredIconLabelDescriptionList"/>
    <dgm:cxn modelId="{2B9E0DDB-B623-0B45-B420-61B1A1C31B71}" type="presOf" srcId="{CFC8B2B5-047D-4296-81C4-82396969D5FD}" destId="{5AFCD178-45E6-43A7-8F2F-B839D4D632EF}" srcOrd="0" destOrd="1" presId="urn:microsoft.com/office/officeart/2018/5/layout/CenteredIconLabelDescriptionList"/>
    <dgm:cxn modelId="{53B5C8E8-D5DE-45A9-A39F-F7BF96029894}" srcId="{7F98EB8A-C3ED-4895-86B2-5666D7DBDA1B}" destId="{3E2B3A97-11AD-47EC-830D-97DA64E31A17}" srcOrd="0" destOrd="0" parTransId="{3663E3DD-A1FD-4700-97ED-D4D8AA8CEE5F}" sibTransId="{96EC7094-2E52-40AD-998B-0FD4A1C30B9F}"/>
    <dgm:cxn modelId="{79107FEA-016B-F843-BD4A-F7F5E5314E33}" type="presOf" srcId="{A8675D7A-0A50-4EA8-891F-5CE1680608CA}" destId="{D6585394-C59A-4F9E-BE96-EB554088E902}" srcOrd="0" destOrd="2" presId="urn:microsoft.com/office/officeart/2018/5/layout/CenteredIconLabelDescriptionList"/>
    <dgm:cxn modelId="{58A270F6-54C1-47C2-A68D-5BFF9B6E0AC4}" srcId="{D977424E-D3C7-4ED6-835C-47144A2B41CF}" destId="{374FF142-EAB7-4A87-AB2D-1D74ADE3A9B0}" srcOrd="0" destOrd="0" parTransId="{65206E96-9AA7-4408-9EDC-EB547A236489}" sibTransId="{B0F62B81-1EF6-4AF4-B201-B97D06720013}"/>
    <dgm:cxn modelId="{4371BE55-483C-824D-AAA9-68732C4E999D}" type="presParOf" srcId="{4D4E5696-1E23-47B7-A207-AFC8825BEB4B}" destId="{D29CDD58-BE00-4E08-AB13-2069AAB9924E}" srcOrd="0" destOrd="0" presId="urn:microsoft.com/office/officeart/2018/5/layout/CenteredIconLabelDescriptionList"/>
    <dgm:cxn modelId="{4C8031B2-BF72-BA49-A337-EC1544952664}" type="presParOf" srcId="{D29CDD58-BE00-4E08-AB13-2069AAB9924E}" destId="{CD4068A9-7021-4E0E-87F4-9540DA1B9780}" srcOrd="0" destOrd="0" presId="urn:microsoft.com/office/officeart/2018/5/layout/CenteredIconLabelDescriptionList"/>
    <dgm:cxn modelId="{1D55E862-F3EC-5142-94EA-A7F2BA37DCCF}" type="presParOf" srcId="{D29CDD58-BE00-4E08-AB13-2069AAB9924E}" destId="{ECA0FFAA-4BC2-40AC-B2A9-60ECC28AE188}" srcOrd="1" destOrd="0" presId="urn:microsoft.com/office/officeart/2018/5/layout/CenteredIconLabelDescriptionList"/>
    <dgm:cxn modelId="{59050CFA-24C9-8545-8437-789C7F5B7790}" type="presParOf" srcId="{D29CDD58-BE00-4E08-AB13-2069AAB9924E}" destId="{CD6108EF-F9C6-482A-90C9-58185FC9C4A3}" srcOrd="2" destOrd="0" presId="urn:microsoft.com/office/officeart/2018/5/layout/CenteredIconLabelDescriptionList"/>
    <dgm:cxn modelId="{E314ED7A-6045-0641-87D1-8C852ED49A96}" type="presParOf" srcId="{D29CDD58-BE00-4E08-AB13-2069AAB9924E}" destId="{41E5C23B-9E7A-4578-B145-40F5CA00AD2D}" srcOrd="3" destOrd="0" presId="urn:microsoft.com/office/officeart/2018/5/layout/CenteredIconLabelDescriptionList"/>
    <dgm:cxn modelId="{698C4E82-391F-084C-84E1-E03FE3F9B53B}" type="presParOf" srcId="{D29CDD58-BE00-4E08-AB13-2069AAB9924E}" destId="{D6585394-C59A-4F9E-BE96-EB554088E902}" srcOrd="4" destOrd="0" presId="urn:microsoft.com/office/officeart/2018/5/layout/CenteredIconLabelDescriptionList"/>
    <dgm:cxn modelId="{2F454EBA-8EA7-7E44-BA24-CCFE877E1D26}" type="presParOf" srcId="{4D4E5696-1E23-47B7-A207-AFC8825BEB4B}" destId="{A1FE6A0A-6DDE-D543-BA42-361F32EADB13}" srcOrd="1" destOrd="0" presId="urn:microsoft.com/office/officeart/2018/5/layout/CenteredIconLabelDescriptionList"/>
    <dgm:cxn modelId="{48486043-AC51-704C-8219-D0A6BB803B62}" type="presParOf" srcId="{4D4E5696-1E23-47B7-A207-AFC8825BEB4B}" destId="{98F710DB-C01D-4E17-BCAB-532125AABF2E}" srcOrd="2" destOrd="0" presId="urn:microsoft.com/office/officeart/2018/5/layout/CenteredIconLabelDescriptionList"/>
    <dgm:cxn modelId="{9F464BF8-59A4-9F42-B5C1-1F0B8A72EEED}" type="presParOf" srcId="{98F710DB-C01D-4E17-BCAB-532125AABF2E}" destId="{972CE12C-3429-4336-8DEE-CB156C11B637}" srcOrd="0" destOrd="0" presId="urn:microsoft.com/office/officeart/2018/5/layout/CenteredIconLabelDescriptionList"/>
    <dgm:cxn modelId="{4CB69096-69D0-BD48-9397-DC7AD495B24A}" type="presParOf" srcId="{98F710DB-C01D-4E17-BCAB-532125AABF2E}" destId="{5BCEAE8F-A259-48C8-9FDF-38516DCD74A9}" srcOrd="1" destOrd="0" presId="urn:microsoft.com/office/officeart/2018/5/layout/CenteredIconLabelDescriptionList"/>
    <dgm:cxn modelId="{11D654EE-5468-CE45-800F-47DEC68DB9CA}" type="presParOf" srcId="{98F710DB-C01D-4E17-BCAB-532125AABF2E}" destId="{B5DC862D-8469-4D96-88D9-E1A3A5F232E6}" srcOrd="2" destOrd="0" presId="urn:microsoft.com/office/officeart/2018/5/layout/CenteredIconLabelDescriptionList"/>
    <dgm:cxn modelId="{287FA824-C05F-AE47-807A-C5FF1BFDCE4F}" type="presParOf" srcId="{98F710DB-C01D-4E17-BCAB-532125AABF2E}" destId="{73B3A221-F283-4159-81AC-2B6B478874C9}" srcOrd="3" destOrd="0" presId="urn:microsoft.com/office/officeart/2018/5/layout/CenteredIconLabelDescriptionList"/>
    <dgm:cxn modelId="{04D60DED-3BD9-7D4F-86B4-8DA560E8643E}" type="presParOf" srcId="{98F710DB-C01D-4E17-BCAB-532125AABF2E}" destId="{5AFCD178-45E6-43A7-8F2F-B839D4D632EF}" srcOrd="4" destOrd="0" presId="urn:microsoft.com/office/officeart/2018/5/layout/CenteredIconLabelDescriptionList"/>
    <dgm:cxn modelId="{BB1C512E-E40B-8C4D-8F4F-0CE77CD658D9}" type="presParOf" srcId="{4D4E5696-1E23-47B7-A207-AFC8825BEB4B}" destId="{B8A63374-A838-4945-ACC5-F12F2C787112}" srcOrd="3" destOrd="0" presId="urn:microsoft.com/office/officeart/2018/5/layout/CenteredIconLabelDescriptionList"/>
    <dgm:cxn modelId="{96BF379E-38B0-E94A-B128-0D9E53B4C0A4}" type="presParOf" srcId="{4D4E5696-1E23-47B7-A207-AFC8825BEB4B}" destId="{CA462F8A-7587-4842-99D7-4DE524EC1567}" srcOrd="4" destOrd="0" presId="urn:microsoft.com/office/officeart/2018/5/layout/CenteredIconLabelDescriptionList"/>
    <dgm:cxn modelId="{D7BE4533-6248-F549-ADA1-15A6E78D970D}" type="presParOf" srcId="{CA462F8A-7587-4842-99D7-4DE524EC1567}" destId="{04B82FDF-679A-4CCE-8E0B-D5F0E293CB9E}" srcOrd="0" destOrd="0" presId="urn:microsoft.com/office/officeart/2018/5/layout/CenteredIconLabelDescriptionList"/>
    <dgm:cxn modelId="{F72E6268-5447-C748-BCEC-FE23E2C10254}" type="presParOf" srcId="{CA462F8A-7587-4842-99D7-4DE524EC1567}" destId="{5BCBE431-E0B9-4EC7-816C-CB632EF15290}" srcOrd="1" destOrd="0" presId="urn:microsoft.com/office/officeart/2018/5/layout/CenteredIconLabelDescriptionList"/>
    <dgm:cxn modelId="{DFF69278-86A1-8D46-9A8C-003B48F4C273}" type="presParOf" srcId="{CA462F8A-7587-4842-99D7-4DE524EC1567}" destId="{F6F9C3F2-5CF6-468E-AF0E-C5C08CEFB09B}" srcOrd="2" destOrd="0" presId="urn:microsoft.com/office/officeart/2018/5/layout/CenteredIconLabelDescriptionList"/>
    <dgm:cxn modelId="{78085F0F-BBED-9642-B9D5-E03DD0D26FE5}" type="presParOf" srcId="{CA462F8A-7587-4842-99D7-4DE524EC1567}" destId="{33CD89E0-5A21-4940-84A6-28B8771E7586}" srcOrd="3" destOrd="0" presId="urn:microsoft.com/office/officeart/2018/5/layout/CenteredIconLabelDescriptionList"/>
    <dgm:cxn modelId="{FB4C2F29-C0DD-0549-BE8C-FABE398DFA21}" type="presParOf" srcId="{CA462F8A-7587-4842-99D7-4DE524EC1567}" destId="{F6BDD28E-02CD-48FB-80FC-567CD349E5D9}" srcOrd="4" destOrd="0" presId="urn:microsoft.com/office/officeart/2018/5/layout/CenteredIconLabelDescriptionList"/>
  </dgm:cxnLst>
  <dgm:bg/>
  <dgm:whole>
    <a:ln>
      <a:solidFill>
        <a:schemeClr val="bg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554AA3-7FDF-4390-B314-FB2921E5771D}"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58F6A34-95DC-4548-9F73-BAEAA41177A4}">
      <dgm:prSet/>
      <dgm:spPr/>
      <dgm:t>
        <a:bodyPr/>
        <a:lstStyle/>
        <a:p>
          <a:r>
            <a:rPr lang="en-IN" b="0" i="0" dirty="0"/>
            <a:t>Several cyber threat trends are happening simultaneously. For instance, the education and research industry has consistently been a prime target for cybercriminals </a:t>
          </a:r>
          <a:endParaRPr lang="en-US" dirty="0"/>
        </a:p>
      </dgm:t>
    </dgm:pt>
    <dgm:pt modelId="{4FA171AD-657C-41D8-A8FC-F67FCC04F08C}" type="parTrans" cxnId="{CE5C51EB-4CD3-4892-B751-7D9551EA31C0}">
      <dgm:prSet/>
      <dgm:spPr/>
      <dgm:t>
        <a:bodyPr/>
        <a:lstStyle/>
        <a:p>
          <a:endParaRPr lang="en-US"/>
        </a:p>
      </dgm:t>
    </dgm:pt>
    <dgm:pt modelId="{E6181CF2-0208-4B1F-B70E-6E4FB36F1816}" type="sibTrans" cxnId="{CE5C51EB-4CD3-4892-B751-7D9551EA31C0}">
      <dgm:prSet/>
      <dgm:spPr/>
      <dgm:t>
        <a:bodyPr/>
        <a:lstStyle/>
        <a:p>
          <a:endParaRPr lang="en-US"/>
        </a:p>
      </dgm:t>
    </dgm:pt>
    <dgm:pt modelId="{9315410C-D76B-491C-9A53-8524DD58CC59}">
      <dgm:prSet/>
      <dgm:spPr/>
      <dgm:t>
        <a:bodyPr/>
        <a:lstStyle/>
        <a:p>
          <a:r>
            <a:rPr lang="en-IN" b="0" i="0" dirty="0"/>
            <a:t>India-based organisations recorded the second-highest number of weekly attacks per organisation in Q2 2024. This marked a 46% year-over-year increase in cyberattacks, compared to 30% witnessed globally.</a:t>
          </a:r>
          <a:endParaRPr lang="en-US" dirty="0"/>
        </a:p>
      </dgm:t>
    </dgm:pt>
    <dgm:pt modelId="{A78F347C-AC69-487D-9C81-63172FD7DB8F}" type="parTrans" cxnId="{A01005E5-000D-450F-9EF3-362C0F3F2FB9}">
      <dgm:prSet/>
      <dgm:spPr/>
      <dgm:t>
        <a:bodyPr/>
        <a:lstStyle/>
        <a:p>
          <a:endParaRPr lang="en-US"/>
        </a:p>
      </dgm:t>
    </dgm:pt>
    <dgm:pt modelId="{29790B0F-A409-48D6-879A-A552ABE1E37E}" type="sibTrans" cxnId="{A01005E5-000D-450F-9EF3-362C0F3F2FB9}">
      <dgm:prSet/>
      <dgm:spPr/>
      <dgm:t>
        <a:bodyPr/>
        <a:lstStyle/>
        <a:p>
          <a:endParaRPr lang="en-US"/>
        </a:p>
      </dgm:t>
    </dgm:pt>
    <dgm:pt modelId="{3E440A7D-D83C-4A6E-B25D-F3ED6B0D06EF}">
      <dgm:prSet/>
      <dgm:spPr/>
      <dgm:t>
        <a:bodyPr/>
        <a:lstStyle/>
        <a:p>
          <a:r>
            <a:rPr lang="en-IN" b="0" i="0"/>
            <a:t>Government/Military was the second most attacked sector with 2,084 attacks per week</a:t>
          </a:r>
          <a:endParaRPr lang="en-US"/>
        </a:p>
      </dgm:t>
    </dgm:pt>
    <dgm:pt modelId="{458A0AA8-9C79-4070-9939-635EC1CBB07F}" type="parTrans" cxnId="{88A0F3EA-50A5-4A94-874E-0D695C6F4E7B}">
      <dgm:prSet/>
      <dgm:spPr/>
      <dgm:t>
        <a:bodyPr/>
        <a:lstStyle/>
        <a:p>
          <a:endParaRPr lang="en-US"/>
        </a:p>
      </dgm:t>
    </dgm:pt>
    <dgm:pt modelId="{FAF9A63A-B74E-4E58-8E68-6B2CF473469F}" type="sibTrans" cxnId="{88A0F3EA-50A5-4A94-874E-0D695C6F4E7B}">
      <dgm:prSet/>
      <dgm:spPr/>
      <dgm:t>
        <a:bodyPr/>
        <a:lstStyle/>
        <a:p>
          <a:endParaRPr lang="en-US"/>
        </a:p>
      </dgm:t>
    </dgm:pt>
    <dgm:pt modelId="{CED77561-BF72-4276-AE09-5432C033C156}">
      <dgm:prSet/>
      <dgm:spPr/>
      <dgm:t>
        <a:bodyPr/>
        <a:lstStyle/>
        <a:p>
          <a:r>
            <a:rPr lang="en-IN" b="0" i="0"/>
            <a:t>Healthcare emerged as the third most targeted sector. </a:t>
          </a:r>
          <a:endParaRPr lang="en-US"/>
        </a:p>
      </dgm:t>
    </dgm:pt>
    <dgm:pt modelId="{C3B4D5B4-83EC-4425-889A-0FF9958F6B2A}" type="parTrans" cxnId="{46032455-9325-47D7-93CE-1AC2A3091F68}">
      <dgm:prSet/>
      <dgm:spPr/>
      <dgm:t>
        <a:bodyPr/>
        <a:lstStyle/>
        <a:p>
          <a:endParaRPr lang="en-US"/>
        </a:p>
      </dgm:t>
    </dgm:pt>
    <dgm:pt modelId="{56938B9A-3532-4AEE-9927-06085CCD99D8}" type="sibTrans" cxnId="{46032455-9325-47D7-93CE-1AC2A3091F68}">
      <dgm:prSet/>
      <dgm:spPr/>
      <dgm:t>
        <a:bodyPr/>
        <a:lstStyle/>
        <a:p>
          <a:endParaRPr lang="en-US"/>
        </a:p>
      </dgm:t>
    </dgm:pt>
    <dgm:pt modelId="{A613EFA5-DD30-9841-8994-C4F9E7D75DEB}" type="pres">
      <dgm:prSet presAssocID="{24554AA3-7FDF-4390-B314-FB2921E5771D}" presName="Name0" presStyleCnt="0">
        <dgm:presLayoutVars>
          <dgm:dir/>
          <dgm:resizeHandles val="exact"/>
        </dgm:presLayoutVars>
      </dgm:prSet>
      <dgm:spPr/>
    </dgm:pt>
    <dgm:pt modelId="{DC25F703-5957-A948-8105-258BDE45A39D}" type="pres">
      <dgm:prSet presAssocID="{258F6A34-95DC-4548-9F73-BAEAA41177A4}" presName="node" presStyleLbl="node1" presStyleIdx="0" presStyleCnt="4">
        <dgm:presLayoutVars>
          <dgm:bulletEnabled val="1"/>
        </dgm:presLayoutVars>
      </dgm:prSet>
      <dgm:spPr/>
    </dgm:pt>
    <dgm:pt modelId="{6110EBD6-C460-E64B-954C-E703C157505B}" type="pres">
      <dgm:prSet presAssocID="{E6181CF2-0208-4B1F-B70E-6E4FB36F1816}" presName="sibTrans" presStyleLbl="sibTrans2D1" presStyleIdx="0" presStyleCnt="3"/>
      <dgm:spPr/>
    </dgm:pt>
    <dgm:pt modelId="{3134D252-CADE-984D-8EE9-C1FC8DF86B4E}" type="pres">
      <dgm:prSet presAssocID="{E6181CF2-0208-4B1F-B70E-6E4FB36F1816}" presName="connectorText" presStyleLbl="sibTrans2D1" presStyleIdx="0" presStyleCnt="3"/>
      <dgm:spPr/>
    </dgm:pt>
    <dgm:pt modelId="{CDFD45AD-EF39-384A-9B8B-6D156158D6D0}" type="pres">
      <dgm:prSet presAssocID="{9315410C-D76B-491C-9A53-8524DD58CC59}" presName="node" presStyleLbl="node1" presStyleIdx="1" presStyleCnt="4">
        <dgm:presLayoutVars>
          <dgm:bulletEnabled val="1"/>
        </dgm:presLayoutVars>
      </dgm:prSet>
      <dgm:spPr/>
    </dgm:pt>
    <dgm:pt modelId="{0E7BC46B-FA85-2B44-A88A-59CBCE052547}" type="pres">
      <dgm:prSet presAssocID="{29790B0F-A409-48D6-879A-A552ABE1E37E}" presName="sibTrans" presStyleLbl="sibTrans2D1" presStyleIdx="1" presStyleCnt="3"/>
      <dgm:spPr/>
    </dgm:pt>
    <dgm:pt modelId="{CCF5EC39-F142-CC40-9E33-3E5E0AD591FF}" type="pres">
      <dgm:prSet presAssocID="{29790B0F-A409-48D6-879A-A552ABE1E37E}" presName="connectorText" presStyleLbl="sibTrans2D1" presStyleIdx="1" presStyleCnt="3"/>
      <dgm:spPr/>
    </dgm:pt>
    <dgm:pt modelId="{2652F52A-C3F4-6C46-93FD-8D038F7587D1}" type="pres">
      <dgm:prSet presAssocID="{3E440A7D-D83C-4A6E-B25D-F3ED6B0D06EF}" presName="node" presStyleLbl="node1" presStyleIdx="2" presStyleCnt="4">
        <dgm:presLayoutVars>
          <dgm:bulletEnabled val="1"/>
        </dgm:presLayoutVars>
      </dgm:prSet>
      <dgm:spPr/>
    </dgm:pt>
    <dgm:pt modelId="{BDCC5D9D-9C99-DF4E-9E18-9BC0BDC564AF}" type="pres">
      <dgm:prSet presAssocID="{FAF9A63A-B74E-4E58-8E68-6B2CF473469F}" presName="sibTrans" presStyleLbl="sibTrans2D1" presStyleIdx="2" presStyleCnt="3"/>
      <dgm:spPr/>
    </dgm:pt>
    <dgm:pt modelId="{C84DAC74-5209-584E-BB6A-50C6B583CF40}" type="pres">
      <dgm:prSet presAssocID="{FAF9A63A-B74E-4E58-8E68-6B2CF473469F}" presName="connectorText" presStyleLbl="sibTrans2D1" presStyleIdx="2" presStyleCnt="3"/>
      <dgm:spPr/>
    </dgm:pt>
    <dgm:pt modelId="{0C8162B3-BFF5-2241-97A5-EC451ECBAA03}" type="pres">
      <dgm:prSet presAssocID="{CED77561-BF72-4276-AE09-5432C033C156}" presName="node" presStyleLbl="node1" presStyleIdx="3" presStyleCnt="4">
        <dgm:presLayoutVars>
          <dgm:bulletEnabled val="1"/>
        </dgm:presLayoutVars>
      </dgm:prSet>
      <dgm:spPr/>
    </dgm:pt>
  </dgm:ptLst>
  <dgm:cxnLst>
    <dgm:cxn modelId="{29C00A24-813B-5B4B-97D4-8E4774EB1220}" type="presOf" srcId="{29790B0F-A409-48D6-879A-A552ABE1E37E}" destId="{CCF5EC39-F142-CC40-9E33-3E5E0AD591FF}" srcOrd="1" destOrd="0" presId="urn:microsoft.com/office/officeart/2005/8/layout/process1"/>
    <dgm:cxn modelId="{C16F5A45-6F17-5D40-AC7F-940AF4AEEFC9}" type="presOf" srcId="{29790B0F-A409-48D6-879A-A552ABE1E37E}" destId="{0E7BC46B-FA85-2B44-A88A-59CBCE052547}" srcOrd="0" destOrd="0" presId="urn:microsoft.com/office/officeart/2005/8/layout/process1"/>
    <dgm:cxn modelId="{46032455-9325-47D7-93CE-1AC2A3091F68}" srcId="{24554AA3-7FDF-4390-B314-FB2921E5771D}" destId="{CED77561-BF72-4276-AE09-5432C033C156}" srcOrd="3" destOrd="0" parTransId="{C3B4D5B4-83EC-4425-889A-0FF9958F6B2A}" sibTransId="{56938B9A-3532-4AEE-9927-06085CCD99D8}"/>
    <dgm:cxn modelId="{36A0DF72-0051-0F4C-81D0-169F70C85755}" type="presOf" srcId="{258F6A34-95DC-4548-9F73-BAEAA41177A4}" destId="{DC25F703-5957-A948-8105-258BDE45A39D}" srcOrd="0" destOrd="0" presId="urn:microsoft.com/office/officeart/2005/8/layout/process1"/>
    <dgm:cxn modelId="{DF381E8C-F29A-934B-A9E9-69D65ABEF964}" type="presOf" srcId="{FAF9A63A-B74E-4E58-8E68-6B2CF473469F}" destId="{C84DAC74-5209-584E-BB6A-50C6B583CF40}" srcOrd="1" destOrd="0" presId="urn:microsoft.com/office/officeart/2005/8/layout/process1"/>
    <dgm:cxn modelId="{4122EF8D-0C27-8842-92ED-006F6DD8A681}" type="presOf" srcId="{24554AA3-7FDF-4390-B314-FB2921E5771D}" destId="{A613EFA5-DD30-9841-8994-C4F9E7D75DEB}" srcOrd="0" destOrd="0" presId="urn:microsoft.com/office/officeart/2005/8/layout/process1"/>
    <dgm:cxn modelId="{E5D4A49E-FF21-254A-931B-34A45E0D13BF}" type="presOf" srcId="{E6181CF2-0208-4B1F-B70E-6E4FB36F1816}" destId="{3134D252-CADE-984D-8EE9-C1FC8DF86B4E}" srcOrd="1" destOrd="0" presId="urn:microsoft.com/office/officeart/2005/8/layout/process1"/>
    <dgm:cxn modelId="{810C77A6-407C-534E-87C3-0109009009D3}" type="presOf" srcId="{FAF9A63A-B74E-4E58-8E68-6B2CF473469F}" destId="{BDCC5D9D-9C99-DF4E-9E18-9BC0BDC564AF}" srcOrd="0" destOrd="0" presId="urn:microsoft.com/office/officeart/2005/8/layout/process1"/>
    <dgm:cxn modelId="{FF540BE2-58C6-C744-9EC6-60595C34FF83}" type="presOf" srcId="{E6181CF2-0208-4B1F-B70E-6E4FB36F1816}" destId="{6110EBD6-C460-E64B-954C-E703C157505B}" srcOrd="0" destOrd="0" presId="urn:microsoft.com/office/officeart/2005/8/layout/process1"/>
    <dgm:cxn modelId="{A01005E5-000D-450F-9EF3-362C0F3F2FB9}" srcId="{24554AA3-7FDF-4390-B314-FB2921E5771D}" destId="{9315410C-D76B-491C-9A53-8524DD58CC59}" srcOrd="1" destOrd="0" parTransId="{A78F347C-AC69-487D-9C81-63172FD7DB8F}" sibTransId="{29790B0F-A409-48D6-879A-A552ABE1E37E}"/>
    <dgm:cxn modelId="{88A0F3EA-50A5-4A94-874E-0D695C6F4E7B}" srcId="{24554AA3-7FDF-4390-B314-FB2921E5771D}" destId="{3E440A7D-D83C-4A6E-B25D-F3ED6B0D06EF}" srcOrd="2" destOrd="0" parTransId="{458A0AA8-9C79-4070-9939-635EC1CBB07F}" sibTransId="{FAF9A63A-B74E-4E58-8E68-6B2CF473469F}"/>
    <dgm:cxn modelId="{CE5C51EB-4CD3-4892-B751-7D9551EA31C0}" srcId="{24554AA3-7FDF-4390-B314-FB2921E5771D}" destId="{258F6A34-95DC-4548-9F73-BAEAA41177A4}" srcOrd="0" destOrd="0" parTransId="{4FA171AD-657C-41D8-A8FC-F67FCC04F08C}" sibTransId="{E6181CF2-0208-4B1F-B70E-6E4FB36F1816}"/>
    <dgm:cxn modelId="{8FD5D6F1-B3FE-8144-A1B2-60C4E6A63085}" type="presOf" srcId="{CED77561-BF72-4276-AE09-5432C033C156}" destId="{0C8162B3-BFF5-2241-97A5-EC451ECBAA03}" srcOrd="0" destOrd="0" presId="urn:microsoft.com/office/officeart/2005/8/layout/process1"/>
    <dgm:cxn modelId="{DBCC5AF4-6872-4449-9667-5AACA1980695}" type="presOf" srcId="{9315410C-D76B-491C-9A53-8524DD58CC59}" destId="{CDFD45AD-EF39-384A-9B8B-6D156158D6D0}" srcOrd="0" destOrd="0" presId="urn:microsoft.com/office/officeart/2005/8/layout/process1"/>
    <dgm:cxn modelId="{214809F9-DEF9-4242-B63F-4597C7529EB0}" type="presOf" srcId="{3E440A7D-D83C-4A6E-B25D-F3ED6B0D06EF}" destId="{2652F52A-C3F4-6C46-93FD-8D038F7587D1}" srcOrd="0" destOrd="0" presId="urn:microsoft.com/office/officeart/2005/8/layout/process1"/>
    <dgm:cxn modelId="{49DAEEC9-ABF0-1F4A-9AB2-25F7D6A79C67}" type="presParOf" srcId="{A613EFA5-DD30-9841-8994-C4F9E7D75DEB}" destId="{DC25F703-5957-A948-8105-258BDE45A39D}" srcOrd="0" destOrd="0" presId="urn:microsoft.com/office/officeart/2005/8/layout/process1"/>
    <dgm:cxn modelId="{705AD9F3-76AF-BF48-B171-41A947D9493C}" type="presParOf" srcId="{A613EFA5-DD30-9841-8994-C4F9E7D75DEB}" destId="{6110EBD6-C460-E64B-954C-E703C157505B}" srcOrd="1" destOrd="0" presId="urn:microsoft.com/office/officeart/2005/8/layout/process1"/>
    <dgm:cxn modelId="{52CF4520-A64B-3441-9DAB-082801F0B642}" type="presParOf" srcId="{6110EBD6-C460-E64B-954C-E703C157505B}" destId="{3134D252-CADE-984D-8EE9-C1FC8DF86B4E}" srcOrd="0" destOrd="0" presId="urn:microsoft.com/office/officeart/2005/8/layout/process1"/>
    <dgm:cxn modelId="{AE711F13-A4F6-0740-B382-080C3CC5E092}" type="presParOf" srcId="{A613EFA5-DD30-9841-8994-C4F9E7D75DEB}" destId="{CDFD45AD-EF39-384A-9B8B-6D156158D6D0}" srcOrd="2" destOrd="0" presId="urn:microsoft.com/office/officeart/2005/8/layout/process1"/>
    <dgm:cxn modelId="{586D7D72-ACC6-3D4D-847C-0F5F05D1436E}" type="presParOf" srcId="{A613EFA5-DD30-9841-8994-C4F9E7D75DEB}" destId="{0E7BC46B-FA85-2B44-A88A-59CBCE052547}" srcOrd="3" destOrd="0" presId="urn:microsoft.com/office/officeart/2005/8/layout/process1"/>
    <dgm:cxn modelId="{63A9C2F9-DF4E-3348-9481-2E9D312617CE}" type="presParOf" srcId="{0E7BC46B-FA85-2B44-A88A-59CBCE052547}" destId="{CCF5EC39-F142-CC40-9E33-3E5E0AD591FF}" srcOrd="0" destOrd="0" presId="urn:microsoft.com/office/officeart/2005/8/layout/process1"/>
    <dgm:cxn modelId="{AE4116A9-BA86-B442-8DDC-804B1E6F322B}" type="presParOf" srcId="{A613EFA5-DD30-9841-8994-C4F9E7D75DEB}" destId="{2652F52A-C3F4-6C46-93FD-8D038F7587D1}" srcOrd="4" destOrd="0" presId="urn:microsoft.com/office/officeart/2005/8/layout/process1"/>
    <dgm:cxn modelId="{2F23DF99-BDF9-6B48-AC6B-3B707DD6C546}" type="presParOf" srcId="{A613EFA5-DD30-9841-8994-C4F9E7D75DEB}" destId="{BDCC5D9D-9C99-DF4E-9E18-9BC0BDC564AF}" srcOrd="5" destOrd="0" presId="urn:microsoft.com/office/officeart/2005/8/layout/process1"/>
    <dgm:cxn modelId="{64069F50-9712-B044-887C-6C4EC48276E1}" type="presParOf" srcId="{BDCC5D9D-9C99-DF4E-9E18-9BC0BDC564AF}" destId="{C84DAC74-5209-584E-BB6A-50C6B583CF40}" srcOrd="0" destOrd="0" presId="urn:microsoft.com/office/officeart/2005/8/layout/process1"/>
    <dgm:cxn modelId="{32EA9C06-5847-484A-A231-871872B962A7}" type="presParOf" srcId="{A613EFA5-DD30-9841-8994-C4F9E7D75DEB}" destId="{0C8162B3-BFF5-2241-97A5-EC451ECBAA03}"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6BF7C0F-E928-40E1-BC78-7ACC4DE3D0EF}" type="doc">
      <dgm:prSet loTypeId="urn:microsoft.com/office/officeart/2005/8/layout/chevron1" loCatId="process" qsTypeId="urn:microsoft.com/office/officeart/2005/8/quickstyle/simple1" qsCatId="simple" csTypeId="urn:microsoft.com/office/officeart/2005/8/colors/accent1_2" csCatId="accent1" phldr="1"/>
      <dgm:spPr/>
      <dgm:t>
        <a:bodyPr/>
        <a:lstStyle/>
        <a:p>
          <a:endParaRPr lang="en-US"/>
        </a:p>
      </dgm:t>
    </dgm:pt>
    <dgm:pt modelId="{51C9F7D4-876D-4FD8-AD14-62A70B760C5E}">
      <dgm:prSet/>
      <dgm:spPr/>
      <dgm:t>
        <a:bodyPr/>
        <a:lstStyle/>
        <a:p>
          <a:pPr>
            <a:defRPr b="1"/>
          </a:pPr>
          <a:r>
            <a:rPr lang="en-IN" dirty="0"/>
            <a:t>Importance</a:t>
          </a:r>
          <a:endParaRPr lang="en-US" dirty="0"/>
        </a:p>
      </dgm:t>
    </dgm:pt>
    <dgm:pt modelId="{52E74C5E-7E11-4225-8EE1-67B26AA04993}" type="parTrans" cxnId="{C3204798-10EA-40C6-89DD-83C5E19471FD}">
      <dgm:prSet/>
      <dgm:spPr/>
      <dgm:t>
        <a:bodyPr/>
        <a:lstStyle/>
        <a:p>
          <a:endParaRPr lang="en-US"/>
        </a:p>
      </dgm:t>
    </dgm:pt>
    <dgm:pt modelId="{4885C8C4-8E72-47B2-9763-3800C5CCC454}" type="sibTrans" cxnId="{C3204798-10EA-40C6-89DD-83C5E19471FD}">
      <dgm:prSet/>
      <dgm:spPr/>
      <dgm:t>
        <a:bodyPr/>
        <a:lstStyle/>
        <a:p>
          <a:endParaRPr lang="en-US"/>
        </a:p>
      </dgm:t>
    </dgm:pt>
    <dgm:pt modelId="{9E1A2B4C-6C43-4184-859B-CF91214E6054}">
      <dgm:prSet/>
      <dgm:spPr/>
      <dgm:t>
        <a:bodyPr/>
        <a:lstStyle/>
        <a:p>
          <a:r>
            <a:rPr lang="en-IN" b="0"/>
            <a:t>Protecting sensitive data</a:t>
          </a:r>
          <a:endParaRPr lang="en-US" b="0"/>
        </a:p>
      </dgm:t>
    </dgm:pt>
    <dgm:pt modelId="{5FBFCCAA-F386-4BD5-8530-CF2522362BB4}" type="parTrans" cxnId="{F4A7B0D6-94A8-403E-B7FD-DE6163B8B65C}">
      <dgm:prSet/>
      <dgm:spPr/>
      <dgm:t>
        <a:bodyPr/>
        <a:lstStyle/>
        <a:p>
          <a:endParaRPr lang="en-US"/>
        </a:p>
      </dgm:t>
    </dgm:pt>
    <dgm:pt modelId="{975C6621-A0A9-497A-98EA-5D16D380325D}" type="sibTrans" cxnId="{F4A7B0D6-94A8-403E-B7FD-DE6163B8B65C}">
      <dgm:prSet/>
      <dgm:spPr/>
      <dgm:t>
        <a:bodyPr/>
        <a:lstStyle/>
        <a:p>
          <a:endParaRPr lang="en-US"/>
        </a:p>
      </dgm:t>
    </dgm:pt>
    <dgm:pt modelId="{72DEDBEC-FDBD-493E-8953-126798FEF0D7}">
      <dgm:prSet/>
      <dgm:spPr/>
      <dgm:t>
        <a:bodyPr/>
        <a:lstStyle/>
        <a:p>
          <a:r>
            <a:rPr lang="en-IN" b="0"/>
            <a:t>Ensuring national security</a:t>
          </a:r>
          <a:endParaRPr lang="en-US" b="0"/>
        </a:p>
      </dgm:t>
    </dgm:pt>
    <dgm:pt modelId="{16CB1B2B-5636-4B19-9224-0DB8113C6931}" type="parTrans" cxnId="{52B9C249-B486-4EEC-A6DD-11849764FE23}">
      <dgm:prSet/>
      <dgm:spPr/>
      <dgm:t>
        <a:bodyPr/>
        <a:lstStyle/>
        <a:p>
          <a:endParaRPr lang="en-US"/>
        </a:p>
      </dgm:t>
    </dgm:pt>
    <dgm:pt modelId="{9D0533FF-B977-4F00-BA04-103092D3ADBA}" type="sibTrans" cxnId="{52B9C249-B486-4EEC-A6DD-11849764FE23}">
      <dgm:prSet/>
      <dgm:spPr/>
      <dgm:t>
        <a:bodyPr/>
        <a:lstStyle/>
        <a:p>
          <a:endParaRPr lang="en-US"/>
        </a:p>
      </dgm:t>
    </dgm:pt>
    <dgm:pt modelId="{2728ACE3-D2A3-4C30-BD2A-4AD084B32685}">
      <dgm:prSet/>
      <dgm:spPr/>
      <dgm:t>
        <a:bodyPr/>
        <a:lstStyle/>
        <a:p>
          <a:r>
            <a:rPr lang="en-IN" b="0"/>
            <a:t>Maintaining economic stability</a:t>
          </a:r>
          <a:endParaRPr lang="en-US" b="0"/>
        </a:p>
      </dgm:t>
    </dgm:pt>
    <dgm:pt modelId="{62C8CDEE-3FF2-4441-89AC-6F08481B6817}" type="parTrans" cxnId="{C86BCB31-45A0-4F5F-8543-F6E055D119F2}">
      <dgm:prSet/>
      <dgm:spPr/>
      <dgm:t>
        <a:bodyPr/>
        <a:lstStyle/>
        <a:p>
          <a:endParaRPr lang="en-US"/>
        </a:p>
      </dgm:t>
    </dgm:pt>
    <dgm:pt modelId="{57C36E43-9CD0-461D-A81E-A7463C2B5E52}" type="sibTrans" cxnId="{C86BCB31-45A0-4F5F-8543-F6E055D119F2}">
      <dgm:prSet/>
      <dgm:spPr/>
      <dgm:t>
        <a:bodyPr/>
        <a:lstStyle/>
        <a:p>
          <a:endParaRPr lang="en-US"/>
        </a:p>
      </dgm:t>
    </dgm:pt>
    <dgm:pt modelId="{F05340BD-2970-4F6C-A624-A17DB65F86E3}">
      <dgm:prSet/>
      <dgm:spPr/>
      <dgm:t>
        <a:bodyPr/>
        <a:lstStyle/>
        <a:p>
          <a:pPr>
            <a:defRPr b="1"/>
          </a:pPr>
          <a:r>
            <a:rPr lang="en-IN"/>
            <a:t>National Impact of Cyber Attacks</a:t>
          </a:r>
          <a:endParaRPr lang="en-US"/>
        </a:p>
      </dgm:t>
    </dgm:pt>
    <dgm:pt modelId="{F9106619-C9FA-4A06-8B67-E6E28467D51D}" type="parTrans" cxnId="{A8BE798C-7381-4618-B788-FF30D444D5CD}">
      <dgm:prSet/>
      <dgm:spPr/>
      <dgm:t>
        <a:bodyPr/>
        <a:lstStyle/>
        <a:p>
          <a:endParaRPr lang="en-US"/>
        </a:p>
      </dgm:t>
    </dgm:pt>
    <dgm:pt modelId="{C0D38882-73EA-48CF-B109-0306EEA1F6D9}" type="sibTrans" cxnId="{A8BE798C-7381-4618-B788-FF30D444D5CD}">
      <dgm:prSet/>
      <dgm:spPr/>
      <dgm:t>
        <a:bodyPr/>
        <a:lstStyle/>
        <a:p>
          <a:endParaRPr lang="en-US"/>
        </a:p>
      </dgm:t>
    </dgm:pt>
    <dgm:pt modelId="{F3D21375-161C-44C0-9783-E0461165F6F9}">
      <dgm:prSet/>
      <dgm:spPr/>
      <dgm:t>
        <a:bodyPr/>
        <a:lstStyle/>
        <a:p>
          <a:r>
            <a:rPr lang="en-IN" b="0"/>
            <a:t>Disruption of critical infrastructure</a:t>
          </a:r>
          <a:endParaRPr lang="en-US" b="0"/>
        </a:p>
      </dgm:t>
    </dgm:pt>
    <dgm:pt modelId="{3E8771E7-21BA-43E5-8F12-E86A2BA46113}" type="parTrans" cxnId="{904DC58D-DDD3-4000-901B-4BB3661D0509}">
      <dgm:prSet/>
      <dgm:spPr/>
      <dgm:t>
        <a:bodyPr/>
        <a:lstStyle/>
        <a:p>
          <a:endParaRPr lang="en-US"/>
        </a:p>
      </dgm:t>
    </dgm:pt>
    <dgm:pt modelId="{4A9BDA1C-104F-4D4B-887A-314A8D193F56}" type="sibTrans" cxnId="{904DC58D-DDD3-4000-901B-4BB3661D0509}">
      <dgm:prSet/>
      <dgm:spPr/>
      <dgm:t>
        <a:bodyPr/>
        <a:lstStyle/>
        <a:p>
          <a:endParaRPr lang="en-US"/>
        </a:p>
      </dgm:t>
    </dgm:pt>
    <dgm:pt modelId="{E5751D9E-0B02-420E-A476-23E391CB7F7A}">
      <dgm:prSet/>
      <dgm:spPr/>
      <dgm:t>
        <a:bodyPr/>
        <a:lstStyle/>
        <a:p>
          <a:r>
            <a:rPr lang="en-IN" b="0"/>
            <a:t>Compromise of military operations</a:t>
          </a:r>
          <a:endParaRPr lang="en-US" b="0"/>
        </a:p>
      </dgm:t>
    </dgm:pt>
    <dgm:pt modelId="{B7FC25EC-92A5-4B6F-8601-50591D21E314}" type="parTrans" cxnId="{AEE7B440-73F4-4D4A-8936-573AA567A5C6}">
      <dgm:prSet/>
      <dgm:spPr/>
      <dgm:t>
        <a:bodyPr/>
        <a:lstStyle/>
        <a:p>
          <a:endParaRPr lang="en-US"/>
        </a:p>
      </dgm:t>
    </dgm:pt>
    <dgm:pt modelId="{EFB093B8-89C6-4FAD-AA33-3389F9635300}" type="sibTrans" cxnId="{AEE7B440-73F4-4D4A-8936-573AA567A5C6}">
      <dgm:prSet/>
      <dgm:spPr/>
      <dgm:t>
        <a:bodyPr/>
        <a:lstStyle/>
        <a:p>
          <a:endParaRPr lang="en-US"/>
        </a:p>
      </dgm:t>
    </dgm:pt>
    <dgm:pt modelId="{A2ADE29B-ABBD-4EFB-B6CD-7367F035EEBA}">
      <dgm:prSet/>
      <dgm:spPr/>
      <dgm:t>
        <a:bodyPr/>
        <a:lstStyle/>
        <a:p>
          <a:r>
            <a:rPr lang="en-IN" b="0"/>
            <a:t>Influence on elections</a:t>
          </a:r>
          <a:endParaRPr lang="en-US" b="0"/>
        </a:p>
      </dgm:t>
    </dgm:pt>
    <dgm:pt modelId="{6527B0D9-5D54-465E-A8B4-DB3718A46DB5}" type="parTrans" cxnId="{EBFD3A65-87DE-4C49-B4B2-567917A9F789}">
      <dgm:prSet/>
      <dgm:spPr/>
      <dgm:t>
        <a:bodyPr/>
        <a:lstStyle/>
        <a:p>
          <a:endParaRPr lang="en-US"/>
        </a:p>
      </dgm:t>
    </dgm:pt>
    <dgm:pt modelId="{2E4D1497-3178-4FBB-BF0B-9EF1DCC34B06}" type="sibTrans" cxnId="{EBFD3A65-87DE-4C49-B4B2-567917A9F789}">
      <dgm:prSet/>
      <dgm:spPr/>
      <dgm:t>
        <a:bodyPr/>
        <a:lstStyle/>
        <a:p>
          <a:endParaRPr lang="en-US"/>
        </a:p>
      </dgm:t>
    </dgm:pt>
    <dgm:pt modelId="{634F6F09-5012-493D-ACC5-CEA6E92837C0}">
      <dgm:prSet/>
      <dgm:spPr/>
      <dgm:t>
        <a:bodyPr/>
        <a:lstStyle/>
        <a:p>
          <a:r>
            <a:rPr lang="en-IN" b="0"/>
            <a:t>Harm to businesses</a:t>
          </a:r>
          <a:endParaRPr lang="en-US" b="0"/>
        </a:p>
      </dgm:t>
    </dgm:pt>
    <dgm:pt modelId="{AA16DB6F-BE8A-478E-B29A-65FE537E2ABD}" type="parTrans" cxnId="{90B879C2-629E-4C00-95D0-B6318229635E}">
      <dgm:prSet/>
      <dgm:spPr/>
      <dgm:t>
        <a:bodyPr/>
        <a:lstStyle/>
        <a:p>
          <a:endParaRPr lang="en-US"/>
        </a:p>
      </dgm:t>
    </dgm:pt>
    <dgm:pt modelId="{A2E505CF-5478-4FA8-B512-8F01F0E251BD}" type="sibTrans" cxnId="{90B879C2-629E-4C00-95D0-B6318229635E}">
      <dgm:prSet/>
      <dgm:spPr/>
      <dgm:t>
        <a:bodyPr/>
        <a:lstStyle/>
        <a:p>
          <a:endParaRPr lang="en-US"/>
        </a:p>
      </dgm:t>
    </dgm:pt>
    <dgm:pt modelId="{1CF1A9AF-F164-8B4B-B672-E92065926FFF}">
      <dgm:prSet/>
      <dgm:spPr/>
      <dgm:t>
        <a:bodyPr/>
        <a:lstStyle/>
        <a:p>
          <a:pPr>
            <a:defRPr b="1"/>
          </a:pPr>
          <a:r>
            <a:rPr lang="en-GB"/>
            <a:t>Government Responsibilities</a:t>
          </a:r>
        </a:p>
      </dgm:t>
    </dgm:pt>
    <dgm:pt modelId="{02899F47-A84B-6946-A4D3-62D82056EA80}" type="parTrans" cxnId="{F6E5CF42-F44B-7C41-9BA9-6FBFC339F3DB}">
      <dgm:prSet/>
      <dgm:spPr/>
      <dgm:t>
        <a:bodyPr/>
        <a:lstStyle/>
        <a:p>
          <a:endParaRPr lang="en-GB"/>
        </a:p>
      </dgm:t>
    </dgm:pt>
    <dgm:pt modelId="{28FF12A6-6829-764D-9FA6-5460DC644B3D}" type="sibTrans" cxnId="{F6E5CF42-F44B-7C41-9BA9-6FBFC339F3DB}">
      <dgm:prSet/>
      <dgm:spPr/>
      <dgm:t>
        <a:bodyPr/>
        <a:lstStyle/>
        <a:p>
          <a:endParaRPr lang="en-GB"/>
        </a:p>
      </dgm:t>
    </dgm:pt>
    <dgm:pt modelId="{B16439F8-C7B6-8B49-818A-A93AABF779F9}">
      <dgm:prSet/>
      <dgm:spPr/>
      <dgm:t>
        <a:bodyPr/>
        <a:lstStyle/>
        <a:p>
          <a:r>
            <a:rPr lang="en-IN" b="0"/>
            <a:t>Enforcing stringent regulations.</a:t>
          </a:r>
          <a:endParaRPr lang="en-GB"/>
        </a:p>
      </dgm:t>
    </dgm:pt>
    <dgm:pt modelId="{4B343A40-69C2-9F4F-B5D4-E67FD6882185}" type="parTrans" cxnId="{584C0146-C6DC-8C49-A563-AF90146AC3D5}">
      <dgm:prSet/>
      <dgm:spPr/>
      <dgm:t>
        <a:bodyPr/>
        <a:lstStyle/>
        <a:p>
          <a:endParaRPr lang="en-GB"/>
        </a:p>
      </dgm:t>
    </dgm:pt>
    <dgm:pt modelId="{74D0C47F-F187-5848-B103-67A35A70D79D}" type="sibTrans" cxnId="{584C0146-C6DC-8C49-A563-AF90146AC3D5}">
      <dgm:prSet/>
      <dgm:spPr/>
      <dgm:t>
        <a:bodyPr/>
        <a:lstStyle/>
        <a:p>
          <a:endParaRPr lang="en-GB"/>
        </a:p>
      </dgm:t>
    </dgm:pt>
    <dgm:pt modelId="{7A657B9F-664D-5845-8128-8721A8C53D05}">
      <dgm:prSet/>
      <dgm:spPr/>
      <dgm:t>
        <a:bodyPr/>
        <a:lstStyle/>
        <a:p>
          <a:r>
            <a:rPr lang="en-IN" b="0"/>
            <a:t>Raising awareness about cybersecurity risks and best practices.</a:t>
          </a:r>
        </a:p>
      </dgm:t>
    </dgm:pt>
    <dgm:pt modelId="{94A896BA-11DE-4E40-B158-4C122F203AD5}" type="parTrans" cxnId="{6E8DA63B-02F6-4A47-A76E-BD430A7881B4}">
      <dgm:prSet/>
      <dgm:spPr/>
      <dgm:t>
        <a:bodyPr/>
        <a:lstStyle/>
        <a:p>
          <a:endParaRPr lang="en-GB"/>
        </a:p>
      </dgm:t>
    </dgm:pt>
    <dgm:pt modelId="{9084652C-6201-7E4E-ACBC-00B874FF86C4}" type="sibTrans" cxnId="{6E8DA63B-02F6-4A47-A76E-BD430A7881B4}">
      <dgm:prSet/>
      <dgm:spPr/>
      <dgm:t>
        <a:bodyPr/>
        <a:lstStyle/>
        <a:p>
          <a:endParaRPr lang="en-GB"/>
        </a:p>
      </dgm:t>
    </dgm:pt>
    <dgm:pt modelId="{49E4E4CC-68A9-A24F-A77A-05EC32F22558}">
      <dgm:prSet/>
      <dgm:spPr/>
      <dgm:t>
        <a:bodyPr/>
        <a:lstStyle/>
        <a:p>
          <a:r>
            <a:rPr lang="en-IN" b="0"/>
            <a:t>Invest in advanced cybersecurity technologies</a:t>
          </a:r>
          <a:endParaRPr lang="en-US" b="0"/>
        </a:p>
      </dgm:t>
    </dgm:pt>
    <dgm:pt modelId="{68A3032F-37C8-AA4E-9336-4EF735C74AE7}" type="parTrans" cxnId="{1514EF21-0148-3B41-9542-E40043D59AB8}">
      <dgm:prSet/>
      <dgm:spPr/>
      <dgm:t>
        <a:bodyPr/>
        <a:lstStyle/>
        <a:p>
          <a:endParaRPr lang="en-GB"/>
        </a:p>
      </dgm:t>
    </dgm:pt>
    <dgm:pt modelId="{A3351456-EAAA-0F43-80B4-9BD0899099E4}" type="sibTrans" cxnId="{1514EF21-0148-3B41-9542-E40043D59AB8}">
      <dgm:prSet/>
      <dgm:spPr/>
      <dgm:t>
        <a:bodyPr/>
        <a:lstStyle/>
        <a:p>
          <a:endParaRPr lang="en-GB"/>
        </a:p>
      </dgm:t>
    </dgm:pt>
    <dgm:pt modelId="{CAEAF8FE-A9E4-8742-B65E-58D7F17AE1F5}">
      <dgm:prSet/>
      <dgm:spPr/>
      <dgm:t>
        <a:bodyPr/>
        <a:lstStyle/>
        <a:p>
          <a:r>
            <a:rPr lang="en-IN" b="0"/>
            <a:t>Providing training and resources.</a:t>
          </a:r>
        </a:p>
      </dgm:t>
    </dgm:pt>
    <dgm:pt modelId="{0B2E5BC4-5109-BF4F-AC47-1E0F1B562E5B}" type="parTrans" cxnId="{661A663E-8B72-8146-BA42-93C6E819C189}">
      <dgm:prSet/>
      <dgm:spPr/>
      <dgm:t>
        <a:bodyPr/>
        <a:lstStyle/>
        <a:p>
          <a:endParaRPr lang="en-GB"/>
        </a:p>
      </dgm:t>
    </dgm:pt>
    <dgm:pt modelId="{89B5EABD-32D7-B348-BD65-969547C3119F}" type="sibTrans" cxnId="{661A663E-8B72-8146-BA42-93C6E819C189}">
      <dgm:prSet/>
      <dgm:spPr/>
      <dgm:t>
        <a:bodyPr/>
        <a:lstStyle/>
        <a:p>
          <a:endParaRPr lang="en-GB"/>
        </a:p>
      </dgm:t>
    </dgm:pt>
    <dgm:pt modelId="{E8C4396E-8EF4-E049-93FC-67831AB6494A}">
      <dgm:prSet/>
      <dgm:spPr/>
      <dgm:t>
        <a:bodyPr/>
        <a:lstStyle/>
        <a:p>
          <a:r>
            <a:rPr lang="en-IN" b="0"/>
            <a:t>Support better cybersecurity policies.</a:t>
          </a:r>
          <a:endParaRPr lang="en-US" b="0"/>
        </a:p>
      </dgm:t>
    </dgm:pt>
    <dgm:pt modelId="{BF633B3B-38EF-874E-9CBC-3B3DBCFBD1D4}" type="parTrans" cxnId="{6BFD6C31-5EAA-D546-8B2F-0FED0055A0C1}">
      <dgm:prSet/>
      <dgm:spPr/>
      <dgm:t>
        <a:bodyPr/>
        <a:lstStyle/>
        <a:p>
          <a:endParaRPr lang="en-GB"/>
        </a:p>
      </dgm:t>
    </dgm:pt>
    <dgm:pt modelId="{6CBC87E1-43EE-4B4B-B865-4C7C9F50C715}" type="sibTrans" cxnId="{6BFD6C31-5EAA-D546-8B2F-0FED0055A0C1}">
      <dgm:prSet/>
      <dgm:spPr/>
      <dgm:t>
        <a:bodyPr/>
        <a:lstStyle/>
        <a:p>
          <a:endParaRPr lang="en-GB"/>
        </a:p>
      </dgm:t>
    </dgm:pt>
    <dgm:pt modelId="{B08A1838-15B4-B44C-9E8B-2331815D69C3}" type="pres">
      <dgm:prSet presAssocID="{96BF7C0F-E928-40E1-BC78-7ACC4DE3D0EF}" presName="Name0" presStyleCnt="0">
        <dgm:presLayoutVars>
          <dgm:dir/>
          <dgm:animLvl val="lvl"/>
          <dgm:resizeHandles val="exact"/>
        </dgm:presLayoutVars>
      </dgm:prSet>
      <dgm:spPr/>
    </dgm:pt>
    <dgm:pt modelId="{2C932C6C-9CEF-C843-9CE0-3EAB77E46CFD}" type="pres">
      <dgm:prSet presAssocID="{51C9F7D4-876D-4FD8-AD14-62A70B760C5E}" presName="composite" presStyleCnt="0"/>
      <dgm:spPr/>
    </dgm:pt>
    <dgm:pt modelId="{F036AAD4-B2A6-9C4F-9309-7DBD2027AAE3}" type="pres">
      <dgm:prSet presAssocID="{51C9F7D4-876D-4FD8-AD14-62A70B760C5E}" presName="parTx" presStyleLbl="node1" presStyleIdx="0" presStyleCnt="3">
        <dgm:presLayoutVars>
          <dgm:chMax val="0"/>
          <dgm:chPref val="0"/>
          <dgm:bulletEnabled val="1"/>
        </dgm:presLayoutVars>
      </dgm:prSet>
      <dgm:spPr/>
    </dgm:pt>
    <dgm:pt modelId="{0B70C522-DD9B-CC4F-91CD-E32C4F390DA7}" type="pres">
      <dgm:prSet presAssocID="{51C9F7D4-876D-4FD8-AD14-62A70B760C5E}" presName="desTx" presStyleLbl="revTx" presStyleIdx="0" presStyleCnt="3">
        <dgm:presLayoutVars>
          <dgm:bulletEnabled val="1"/>
        </dgm:presLayoutVars>
      </dgm:prSet>
      <dgm:spPr/>
    </dgm:pt>
    <dgm:pt modelId="{18B25ECB-1322-524C-A3C0-9208E722230A}" type="pres">
      <dgm:prSet presAssocID="{4885C8C4-8E72-47B2-9763-3800C5CCC454}" presName="space" presStyleCnt="0"/>
      <dgm:spPr/>
    </dgm:pt>
    <dgm:pt modelId="{58DDC61D-9EEA-BC4B-A379-8D9A13A15623}" type="pres">
      <dgm:prSet presAssocID="{F05340BD-2970-4F6C-A624-A17DB65F86E3}" presName="composite" presStyleCnt="0"/>
      <dgm:spPr/>
    </dgm:pt>
    <dgm:pt modelId="{FF0CB7AC-D7AB-CE4A-8641-16F3330F1F72}" type="pres">
      <dgm:prSet presAssocID="{F05340BD-2970-4F6C-A624-A17DB65F86E3}" presName="parTx" presStyleLbl="node1" presStyleIdx="1" presStyleCnt="3">
        <dgm:presLayoutVars>
          <dgm:chMax val="0"/>
          <dgm:chPref val="0"/>
          <dgm:bulletEnabled val="1"/>
        </dgm:presLayoutVars>
      </dgm:prSet>
      <dgm:spPr/>
    </dgm:pt>
    <dgm:pt modelId="{A3B50F43-56A2-4D4C-8EE6-FBF9AE53D049}" type="pres">
      <dgm:prSet presAssocID="{F05340BD-2970-4F6C-A624-A17DB65F86E3}" presName="desTx" presStyleLbl="revTx" presStyleIdx="1" presStyleCnt="3">
        <dgm:presLayoutVars>
          <dgm:bulletEnabled val="1"/>
        </dgm:presLayoutVars>
      </dgm:prSet>
      <dgm:spPr/>
    </dgm:pt>
    <dgm:pt modelId="{1E4880EC-77FB-2F47-8156-9A223DEDE5A7}" type="pres">
      <dgm:prSet presAssocID="{C0D38882-73EA-48CF-B109-0306EEA1F6D9}" presName="space" presStyleCnt="0"/>
      <dgm:spPr/>
    </dgm:pt>
    <dgm:pt modelId="{D555139B-F28B-7A43-A277-EA6C894F5813}" type="pres">
      <dgm:prSet presAssocID="{1CF1A9AF-F164-8B4B-B672-E92065926FFF}" presName="composite" presStyleCnt="0"/>
      <dgm:spPr/>
    </dgm:pt>
    <dgm:pt modelId="{1B772E4E-C7DA-B84C-94E5-E318A8A5958B}" type="pres">
      <dgm:prSet presAssocID="{1CF1A9AF-F164-8B4B-B672-E92065926FFF}" presName="parTx" presStyleLbl="node1" presStyleIdx="2" presStyleCnt="3">
        <dgm:presLayoutVars>
          <dgm:chMax val="0"/>
          <dgm:chPref val="0"/>
          <dgm:bulletEnabled val="1"/>
        </dgm:presLayoutVars>
      </dgm:prSet>
      <dgm:spPr/>
    </dgm:pt>
    <dgm:pt modelId="{7EF25C52-F84E-714C-BBCF-2621BB2DF6FC}" type="pres">
      <dgm:prSet presAssocID="{1CF1A9AF-F164-8B4B-B672-E92065926FFF}" presName="desTx" presStyleLbl="revTx" presStyleIdx="2" presStyleCnt="3">
        <dgm:presLayoutVars>
          <dgm:bulletEnabled val="1"/>
        </dgm:presLayoutVars>
      </dgm:prSet>
      <dgm:spPr/>
    </dgm:pt>
  </dgm:ptLst>
  <dgm:cxnLst>
    <dgm:cxn modelId="{D4C80100-9674-C041-A9D8-BE5990AFCC39}" type="presOf" srcId="{2728ACE3-D2A3-4C30-BD2A-4AD084B32685}" destId="{0B70C522-DD9B-CC4F-91CD-E32C4F390DA7}" srcOrd="0" destOrd="2" presId="urn:microsoft.com/office/officeart/2005/8/layout/chevron1"/>
    <dgm:cxn modelId="{BD0C7D11-A18D-D040-97E9-48AF793804AE}" type="presOf" srcId="{96BF7C0F-E928-40E1-BC78-7ACC4DE3D0EF}" destId="{B08A1838-15B4-B44C-9E8B-2331815D69C3}" srcOrd="0" destOrd="0" presId="urn:microsoft.com/office/officeart/2005/8/layout/chevron1"/>
    <dgm:cxn modelId="{92B1A920-0DD7-D747-BDB1-8FC51883B50D}" type="presOf" srcId="{7A657B9F-664D-5845-8128-8721A8C53D05}" destId="{7EF25C52-F84E-714C-BBCF-2621BB2DF6FC}" srcOrd="0" destOrd="1" presId="urn:microsoft.com/office/officeart/2005/8/layout/chevron1"/>
    <dgm:cxn modelId="{1514EF21-0148-3B41-9542-E40043D59AB8}" srcId="{1CF1A9AF-F164-8B4B-B672-E92065926FFF}" destId="{49E4E4CC-68A9-A24F-A77A-05EC32F22558}" srcOrd="2" destOrd="0" parTransId="{68A3032F-37C8-AA4E-9336-4EF735C74AE7}" sibTransId="{A3351456-EAAA-0F43-80B4-9BD0899099E4}"/>
    <dgm:cxn modelId="{6BFD6C31-5EAA-D546-8B2F-0FED0055A0C1}" srcId="{1CF1A9AF-F164-8B4B-B672-E92065926FFF}" destId="{E8C4396E-8EF4-E049-93FC-67831AB6494A}" srcOrd="4" destOrd="0" parTransId="{BF633B3B-38EF-874E-9CBC-3B3DBCFBD1D4}" sibTransId="{6CBC87E1-43EE-4B4B-B865-4C7C9F50C715}"/>
    <dgm:cxn modelId="{C86BCB31-45A0-4F5F-8543-F6E055D119F2}" srcId="{51C9F7D4-876D-4FD8-AD14-62A70B760C5E}" destId="{2728ACE3-D2A3-4C30-BD2A-4AD084B32685}" srcOrd="2" destOrd="0" parTransId="{62C8CDEE-3FF2-4441-89AC-6F08481B6817}" sibTransId="{57C36E43-9CD0-461D-A81E-A7463C2B5E52}"/>
    <dgm:cxn modelId="{6E8DA63B-02F6-4A47-A76E-BD430A7881B4}" srcId="{1CF1A9AF-F164-8B4B-B672-E92065926FFF}" destId="{7A657B9F-664D-5845-8128-8721A8C53D05}" srcOrd="1" destOrd="0" parTransId="{94A896BA-11DE-4E40-B158-4C122F203AD5}" sibTransId="{9084652C-6201-7E4E-ACBC-00B874FF86C4}"/>
    <dgm:cxn modelId="{661A663E-8B72-8146-BA42-93C6E819C189}" srcId="{1CF1A9AF-F164-8B4B-B672-E92065926FFF}" destId="{CAEAF8FE-A9E4-8742-B65E-58D7F17AE1F5}" srcOrd="3" destOrd="0" parTransId="{0B2E5BC4-5109-BF4F-AC47-1E0F1B562E5B}" sibTransId="{89B5EABD-32D7-B348-BD65-969547C3119F}"/>
    <dgm:cxn modelId="{AEE7B440-73F4-4D4A-8936-573AA567A5C6}" srcId="{F05340BD-2970-4F6C-A624-A17DB65F86E3}" destId="{E5751D9E-0B02-420E-A476-23E391CB7F7A}" srcOrd="1" destOrd="0" parTransId="{B7FC25EC-92A5-4B6F-8601-50591D21E314}" sibTransId="{EFB093B8-89C6-4FAD-AA33-3389F9635300}"/>
    <dgm:cxn modelId="{F6E5CF42-F44B-7C41-9BA9-6FBFC339F3DB}" srcId="{96BF7C0F-E928-40E1-BC78-7ACC4DE3D0EF}" destId="{1CF1A9AF-F164-8B4B-B672-E92065926FFF}" srcOrd="2" destOrd="0" parTransId="{02899F47-A84B-6946-A4D3-62D82056EA80}" sibTransId="{28FF12A6-6829-764D-9FA6-5460DC644B3D}"/>
    <dgm:cxn modelId="{584C0146-C6DC-8C49-A563-AF90146AC3D5}" srcId="{1CF1A9AF-F164-8B4B-B672-E92065926FFF}" destId="{B16439F8-C7B6-8B49-818A-A93AABF779F9}" srcOrd="0" destOrd="0" parTransId="{4B343A40-69C2-9F4F-B5D4-E67FD6882185}" sibTransId="{74D0C47F-F187-5848-B103-67A35A70D79D}"/>
    <dgm:cxn modelId="{56D7E647-5E8E-5F4B-B2C3-64A5CBED480C}" type="presOf" srcId="{51C9F7D4-876D-4FD8-AD14-62A70B760C5E}" destId="{F036AAD4-B2A6-9C4F-9309-7DBD2027AAE3}" srcOrd="0" destOrd="0" presId="urn:microsoft.com/office/officeart/2005/8/layout/chevron1"/>
    <dgm:cxn modelId="{52B9C249-B486-4EEC-A6DD-11849764FE23}" srcId="{51C9F7D4-876D-4FD8-AD14-62A70B760C5E}" destId="{72DEDBEC-FDBD-493E-8953-126798FEF0D7}" srcOrd="1" destOrd="0" parTransId="{16CB1B2B-5636-4B19-9224-0DB8113C6931}" sibTransId="{9D0533FF-B977-4F00-BA04-103092D3ADBA}"/>
    <dgm:cxn modelId="{D19FBC55-E88D-4645-A820-0DC385ED625D}" type="presOf" srcId="{CAEAF8FE-A9E4-8742-B65E-58D7F17AE1F5}" destId="{7EF25C52-F84E-714C-BBCF-2621BB2DF6FC}" srcOrd="0" destOrd="3" presId="urn:microsoft.com/office/officeart/2005/8/layout/chevron1"/>
    <dgm:cxn modelId="{4E91CB56-938F-3A4D-B867-8D70EBB260E0}" type="presOf" srcId="{A2ADE29B-ABBD-4EFB-B6CD-7367F035EEBA}" destId="{A3B50F43-56A2-4D4C-8EE6-FBF9AE53D049}" srcOrd="0" destOrd="2" presId="urn:microsoft.com/office/officeart/2005/8/layout/chevron1"/>
    <dgm:cxn modelId="{EBFD3A65-87DE-4C49-B4B2-567917A9F789}" srcId="{F05340BD-2970-4F6C-A624-A17DB65F86E3}" destId="{A2ADE29B-ABBD-4EFB-B6CD-7367F035EEBA}" srcOrd="2" destOrd="0" parTransId="{6527B0D9-5D54-465E-A8B4-DB3718A46DB5}" sibTransId="{2E4D1497-3178-4FBB-BF0B-9EF1DCC34B06}"/>
    <dgm:cxn modelId="{E28F007F-0B2E-954A-9BCB-431F96FA1973}" type="presOf" srcId="{F3D21375-161C-44C0-9783-E0461165F6F9}" destId="{A3B50F43-56A2-4D4C-8EE6-FBF9AE53D049}" srcOrd="0" destOrd="0" presId="urn:microsoft.com/office/officeart/2005/8/layout/chevron1"/>
    <dgm:cxn modelId="{D9BA5681-C76A-F242-9452-F4F86AC452F6}" type="presOf" srcId="{49E4E4CC-68A9-A24F-A77A-05EC32F22558}" destId="{7EF25C52-F84E-714C-BBCF-2621BB2DF6FC}" srcOrd="0" destOrd="2" presId="urn:microsoft.com/office/officeart/2005/8/layout/chevron1"/>
    <dgm:cxn modelId="{D32B478B-D1CC-5040-8468-C125E7DBC739}" type="presOf" srcId="{E8C4396E-8EF4-E049-93FC-67831AB6494A}" destId="{7EF25C52-F84E-714C-BBCF-2621BB2DF6FC}" srcOrd="0" destOrd="4" presId="urn:microsoft.com/office/officeart/2005/8/layout/chevron1"/>
    <dgm:cxn modelId="{A8BE798C-7381-4618-B788-FF30D444D5CD}" srcId="{96BF7C0F-E928-40E1-BC78-7ACC4DE3D0EF}" destId="{F05340BD-2970-4F6C-A624-A17DB65F86E3}" srcOrd="1" destOrd="0" parTransId="{F9106619-C9FA-4A06-8B67-E6E28467D51D}" sibTransId="{C0D38882-73EA-48CF-B109-0306EEA1F6D9}"/>
    <dgm:cxn modelId="{904DC58D-DDD3-4000-901B-4BB3661D0509}" srcId="{F05340BD-2970-4F6C-A624-A17DB65F86E3}" destId="{F3D21375-161C-44C0-9783-E0461165F6F9}" srcOrd="0" destOrd="0" parTransId="{3E8771E7-21BA-43E5-8F12-E86A2BA46113}" sibTransId="{4A9BDA1C-104F-4D4B-887A-314A8D193F56}"/>
    <dgm:cxn modelId="{C3204798-10EA-40C6-89DD-83C5E19471FD}" srcId="{96BF7C0F-E928-40E1-BC78-7ACC4DE3D0EF}" destId="{51C9F7D4-876D-4FD8-AD14-62A70B760C5E}" srcOrd="0" destOrd="0" parTransId="{52E74C5E-7E11-4225-8EE1-67B26AA04993}" sibTransId="{4885C8C4-8E72-47B2-9763-3800C5CCC454}"/>
    <dgm:cxn modelId="{3B686C9C-2F5C-7E40-BE4B-DD2B348D975C}" type="presOf" srcId="{B16439F8-C7B6-8B49-818A-A93AABF779F9}" destId="{7EF25C52-F84E-714C-BBCF-2621BB2DF6FC}" srcOrd="0" destOrd="0" presId="urn:microsoft.com/office/officeart/2005/8/layout/chevron1"/>
    <dgm:cxn modelId="{E0B003A5-BD08-9D4F-9056-E3BA113E2FE0}" type="presOf" srcId="{9E1A2B4C-6C43-4184-859B-CF91214E6054}" destId="{0B70C522-DD9B-CC4F-91CD-E32C4F390DA7}" srcOrd="0" destOrd="0" presId="urn:microsoft.com/office/officeart/2005/8/layout/chevron1"/>
    <dgm:cxn modelId="{4C8DA2B7-97A2-6F4B-A775-2AFBE282A691}" type="presOf" srcId="{634F6F09-5012-493D-ACC5-CEA6E92837C0}" destId="{A3B50F43-56A2-4D4C-8EE6-FBF9AE53D049}" srcOrd="0" destOrd="3" presId="urn:microsoft.com/office/officeart/2005/8/layout/chevron1"/>
    <dgm:cxn modelId="{5482ADB8-63B6-D142-8D8E-3C01B1721247}" type="presOf" srcId="{E5751D9E-0B02-420E-A476-23E391CB7F7A}" destId="{A3B50F43-56A2-4D4C-8EE6-FBF9AE53D049}" srcOrd="0" destOrd="1" presId="urn:microsoft.com/office/officeart/2005/8/layout/chevron1"/>
    <dgm:cxn modelId="{2C167BBD-8750-4C45-8F5E-FCDDBDB14AFB}" type="presOf" srcId="{72DEDBEC-FDBD-493E-8953-126798FEF0D7}" destId="{0B70C522-DD9B-CC4F-91CD-E32C4F390DA7}" srcOrd="0" destOrd="1" presId="urn:microsoft.com/office/officeart/2005/8/layout/chevron1"/>
    <dgm:cxn modelId="{90B879C2-629E-4C00-95D0-B6318229635E}" srcId="{F05340BD-2970-4F6C-A624-A17DB65F86E3}" destId="{634F6F09-5012-493D-ACC5-CEA6E92837C0}" srcOrd="3" destOrd="0" parTransId="{AA16DB6F-BE8A-478E-B29A-65FE537E2ABD}" sibTransId="{A2E505CF-5478-4FA8-B512-8F01F0E251BD}"/>
    <dgm:cxn modelId="{6D1186C3-ACF6-7C46-BA9D-BFAE284A512F}" type="presOf" srcId="{F05340BD-2970-4F6C-A624-A17DB65F86E3}" destId="{FF0CB7AC-D7AB-CE4A-8641-16F3330F1F72}" srcOrd="0" destOrd="0" presId="urn:microsoft.com/office/officeart/2005/8/layout/chevron1"/>
    <dgm:cxn modelId="{498036D6-1F6A-0747-BE84-4BC8A6F7B093}" type="presOf" srcId="{1CF1A9AF-F164-8B4B-B672-E92065926FFF}" destId="{1B772E4E-C7DA-B84C-94E5-E318A8A5958B}" srcOrd="0" destOrd="0" presId="urn:microsoft.com/office/officeart/2005/8/layout/chevron1"/>
    <dgm:cxn modelId="{F4A7B0D6-94A8-403E-B7FD-DE6163B8B65C}" srcId="{51C9F7D4-876D-4FD8-AD14-62A70B760C5E}" destId="{9E1A2B4C-6C43-4184-859B-CF91214E6054}" srcOrd="0" destOrd="0" parTransId="{5FBFCCAA-F386-4BD5-8530-CF2522362BB4}" sibTransId="{975C6621-A0A9-497A-98EA-5D16D380325D}"/>
    <dgm:cxn modelId="{AF98646E-1110-9042-BFDA-76C285A3886E}" type="presParOf" srcId="{B08A1838-15B4-B44C-9E8B-2331815D69C3}" destId="{2C932C6C-9CEF-C843-9CE0-3EAB77E46CFD}" srcOrd="0" destOrd="0" presId="urn:microsoft.com/office/officeart/2005/8/layout/chevron1"/>
    <dgm:cxn modelId="{80852E25-506A-4041-963F-5E0C2EAFC622}" type="presParOf" srcId="{2C932C6C-9CEF-C843-9CE0-3EAB77E46CFD}" destId="{F036AAD4-B2A6-9C4F-9309-7DBD2027AAE3}" srcOrd="0" destOrd="0" presId="urn:microsoft.com/office/officeart/2005/8/layout/chevron1"/>
    <dgm:cxn modelId="{953988B6-7A5C-3645-867A-D4CF7E8D1571}" type="presParOf" srcId="{2C932C6C-9CEF-C843-9CE0-3EAB77E46CFD}" destId="{0B70C522-DD9B-CC4F-91CD-E32C4F390DA7}" srcOrd="1" destOrd="0" presId="urn:microsoft.com/office/officeart/2005/8/layout/chevron1"/>
    <dgm:cxn modelId="{651A8C4F-870B-4144-A7BD-4BEDAAA9146F}" type="presParOf" srcId="{B08A1838-15B4-B44C-9E8B-2331815D69C3}" destId="{18B25ECB-1322-524C-A3C0-9208E722230A}" srcOrd="1" destOrd="0" presId="urn:microsoft.com/office/officeart/2005/8/layout/chevron1"/>
    <dgm:cxn modelId="{C5305E61-F2D0-894B-9BB4-6ABB2A90FF5A}" type="presParOf" srcId="{B08A1838-15B4-B44C-9E8B-2331815D69C3}" destId="{58DDC61D-9EEA-BC4B-A379-8D9A13A15623}" srcOrd="2" destOrd="0" presId="urn:microsoft.com/office/officeart/2005/8/layout/chevron1"/>
    <dgm:cxn modelId="{A512AECA-8F38-984B-8E3E-C1156F7AEA3E}" type="presParOf" srcId="{58DDC61D-9EEA-BC4B-A379-8D9A13A15623}" destId="{FF0CB7AC-D7AB-CE4A-8641-16F3330F1F72}" srcOrd="0" destOrd="0" presId="urn:microsoft.com/office/officeart/2005/8/layout/chevron1"/>
    <dgm:cxn modelId="{2B46ACC4-C59D-0646-AD89-12326DF6EA82}" type="presParOf" srcId="{58DDC61D-9EEA-BC4B-A379-8D9A13A15623}" destId="{A3B50F43-56A2-4D4C-8EE6-FBF9AE53D049}" srcOrd="1" destOrd="0" presId="urn:microsoft.com/office/officeart/2005/8/layout/chevron1"/>
    <dgm:cxn modelId="{6341A4B3-EBF1-AD4F-9049-37E69F6704DE}" type="presParOf" srcId="{B08A1838-15B4-B44C-9E8B-2331815D69C3}" destId="{1E4880EC-77FB-2F47-8156-9A223DEDE5A7}" srcOrd="3" destOrd="0" presId="urn:microsoft.com/office/officeart/2005/8/layout/chevron1"/>
    <dgm:cxn modelId="{02606141-2DB7-1942-A606-D2C51F22BF83}" type="presParOf" srcId="{B08A1838-15B4-B44C-9E8B-2331815D69C3}" destId="{D555139B-F28B-7A43-A277-EA6C894F5813}" srcOrd="4" destOrd="0" presId="urn:microsoft.com/office/officeart/2005/8/layout/chevron1"/>
    <dgm:cxn modelId="{1DD9F34A-2962-F64D-90FC-6B9AA3ACFB4B}" type="presParOf" srcId="{D555139B-F28B-7A43-A277-EA6C894F5813}" destId="{1B772E4E-C7DA-B84C-94E5-E318A8A5958B}" srcOrd="0" destOrd="0" presId="urn:microsoft.com/office/officeart/2005/8/layout/chevron1"/>
    <dgm:cxn modelId="{B55B1CAA-A900-2D44-92B1-1B2C30BC97B0}" type="presParOf" srcId="{D555139B-F28B-7A43-A277-EA6C894F5813}" destId="{7EF25C52-F84E-714C-BBCF-2621BB2DF6FC}" srcOrd="1"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4A132A-1BEB-45DA-8C1F-58AB6B174C99}"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4ACB2CC1-78AA-4D0F-91BD-7FC452E6FFDF}">
      <dgm:prSet custT="1"/>
      <dgm:spPr/>
      <dgm:t>
        <a:bodyPr/>
        <a:lstStyle/>
        <a:p>
          <a:pPr>
            <a:lnSpc>
              <a:spcPct val="100000"/>
            </a:lnSpc>
          </a:pPr>
          <a:r>
            <a:rPr lang="en-IN" sz="2000" b="1" dirty="0"/>
            <a:t>Cost of Security</a:t>
          </a:r>
          <a:r>
            <a:rPr lang="en-IN" sz="2000" dirty="0"/>
            <a:t>: Implementing and maintaining robust cybersecurity measures is expensive, often stretching budgets, especially for small and medium-sized businesses.</a:t>
          </a:r>
          <a:endParaRPr lang="en-US" sz="2000" dirty="0"/>
        </a:p>
      </dgm:t>
    </dgm:pt>
    <dgm:pt modelId="{7ED9FB16-860E-4BA2-B265-BDCB65DFA7FE}" type="parTrans" cxnId="{B394BE66-2CC8-42DF-A23B-3DB300F2FB40}">
      <dgm:prSet/>
      <dgm:spPr/>
      <dgm:t>
        <a:bodyPr/>
        <a:lstStyle/>
        <a:p>
          <a:endParaRPr lang="en-US"/>
        </a:p>
      </dgm:t>
    </dgm:pt>
    <dgm:pt modelId="{97289783-DCBC-4592-A3A1-06E5AE509A28}" type="sibTrans" cxnId="{B394BE66-2CC8-42DF-A23B-3DB300F2FB40}">
      <dgm:prSet/>
      <dgm:spPr/>
      <dgm:t>
        <a:bodyPr/>
        <a:lstStyle/>
        <a:p>
          <a:pPr>
            <a:lnSpc>
              <a:spcPct val="100000"/>
            </a:lnSpc>
          </a:pPr>
          <a:endParaRPr lang="en-US"/>
        </a:p>
      </dgm:t>
    </dgm:pt>
    <dgm:pt modelId="{00CFA182-3396-4DD2-A583-34082923A1C8}">
      <dgm:prSet custT="1"/>
      <dgm:spPr/>
      <dgm:t>
        <a:bodyPr/>
        <a:lstStyle/>
        <a:p>
          <a:pPr>
            <a:lnSpc>
              <a:spcPct val="100000"/>
            </a:lnSpc>
          </a:pPr>
          <a:r>
            <a:rPr lang="en-IN" sz="2000" b="1" dirty="0"/>
            <a:t>Shortage of Skilled Professionals</a:t>
          </a:r>
          <a:r>
            <a:rPr lang="en-IN" sz="2000" dirty="0"/>
            <a:t>: The cybersecurity field faces a significant talent gap, making it hard to find qualified personnel to manage and mitigate threats.</a:t>
          </a:r>
          <a:endParaRPr lang="en-US" sz="2000" dirty="0"/>
        </a:p>
      </dgm:t>
    </dgm:pt>
    <dgm:pt modelId="{BC58ED0A-64E0-41B9-96A6-F18AE6E98003}" type="parTrans" cxnId="{ADEC0271-B46D-47E0-9496-520D50004388}">
      <dgm:prSet/>
      <dgm:spPr/>
      <dgm:t>
        <a:bodyPr/>
        <a:lstStyle/>
        <a:p>
          <a:endParaRPr lang="en-US"/>
        </a:p>
      </dgm:t>
    </dgm:pt>
    <dgm:pt modelId="{14D2B84B-9C7F-421D-BC68-3C4E9494CA8C}" type="sibTrans" cxnId="{ADEC0271-B46D-47E0-9496-520D50004388}">
      <dgm:prSet/>
      <dgm:spPr/>
      <dgm:t>
        <a:bodyPr/>
        <a:lstStyle/>
        <a:p>
          <a:endParaRPr lang="en-US"/>
        </a:p>
      </dgm:t>
    </dgm:pt>
    <dgm:pt modelId="{63B411DA-0D41-4A77-8F54-160226DB081F}" type="pres">
      <dgm:prSet presAssocID="{1D4A132A-1BEB-45DA-8C1F-58AB6B174C99}" presName="root" presStyleCnt="0">
        <dgm:presLayoutVars>
          <dgm:dir/>
          <dgm:resizeHandles val="exact"/>
        </dgm:presLayoutVars>
      </dgm:prSet>
      <dgm:spPr/>
    </dgm:pt>
    <dgm:pt modelId="{1CB4EC06-5CF3-45BB-B1A4-B14A64A9C773}" type="pres">
      <dgm:prSet presAssocID="{1D4A132A-1BEB-45DA-8C1F-58AB6B174C99}" presName="container" presStyleCnt="0">
        <dgm:presLayoutVars>
          <dgm:dir/>
          <dgm:resizeHandles val="exact"/>
        </dgm:presLayoutVars>
      </dgm:prSet>
      <dgm:spPr/>
    </dgm:pt>
    <dgm:pt modelId="{048372E1-F7BE-4033-87F0-875BBC6426E0}" type="pres">
      <dgm:prSet presAssocID="{4ACB2CC1-78AA-4D0F-91BD-7FC452E6FFDF}" presName="compNode" presStyleCnt="0"/>
      <dgm:spPr/>
    </dgm:pt>
    <dgm:pt modelId="{54FAB6EC-2336-47F0-821B-84DD0A61122A}" type="pres">
      <dgm:prSet presAssocID="{4ACB2CC1-78AA-4D0F-91BD-7FC452E6FFDF}" presName="iconBgRect" presStyleLbl="bgShp" presStyleIdx="0" presStyleCnt="2"/>
      <dgm:spPr/>
    </dgm:pt>
    <dgm:pt modelId="{FF885229-B6D3-4ABA-B43A-DFCBE0DAB522}" type="pres">
      <dgm:prSet presAssocID="{4ACB2CC1-78AA-4D0F-91BD-7FC452E6FFD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296987FD-57FE-439E-9666-7DA40E99E756}" type="pres">
      <dgm:prSet presAssocID="{4ACB2CC1-78AA-4D0F-91BD-7FC452E6FFDF}" presName="spaceRect" presStyleCnt="0"/>
      <dgm:spPr/>
    </dgm:pt>
    <dgm:pt modelId="{547FE79E-B96F-44FB-8A22-17F91ACFB193}" type="pres">
      <dgm:prSet presAssocID="{4ACB2CC1-78AA-4D0F-91BD-7FC452E6FFDF}" presName="textRect" presStyleLbl="revTx" presStyleIdx="0" presStyleCnt="2">
        <dgm:presLayoutVars>
          <dgm:chMax val="1"/>
          <dgm:chPref val="1"/>
        </dgm:presLayoutVars>
      </dgm:prSet>
      <dgm:spPr/>
    </dgm:pt>
    <dgm:pt modelId="{8A0699FB-7F5C-4976-BF42-9C788809648B}" type="pres">
      <dgm:prSet presAssocID="{97289783-DCBC-4592-A3A1-06E5AE509A28}" presName="sibTrans" presStyleLbl="sibTrans2D1" presStyleIdx="0" presStyleCnt="0"/>
      <dgm:spPr/>
    </dgm:pt>
    <dgm:pt modelId="{92DBDD1E-5B5A-4E40-96CA-68592F3B817E}" type="pres">
      <dgm:prSet presAssocID="{00CFA182-3396-4DD2-A583-34082923A1C8}" presName="compNode" presStyleCnt="0"/>
      <dgm:spPr/>
    </dgm:pt>
    <dgm:pt modelId="{5AF8181D-15DD-4A0B-BEC8-6A50C604897C}" type="pres">
      <dgm:prSet presAssocID="{00CFA182-3396-4DD2-A583-34082923A1C8}" presName="iconBgRect" presStyleLbl="bgShp" presStyleIdx="1" presStyleCnt="2"/>
      <dgm:spPr/>
    </dgm:pt>
    <dgm:pt modelId="{8A5D41B1-6EDE-454B-9EB6-50323E82AFF5}" type="pres">
      <dgm:prSet presAssocID="{00CFA182-3396-4DD2-A583-34082923A1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A0EC9F53-7344-4337-9FA9-28EDB26B41EF}" type="pres">
      <dgm:prSet presAssocID="{00CFA182-3396-4DD2-A583-34082923A1C8}" presName="spaceRect" presStyleCnt="0"/>
      <dgm:spPr/>
    </dgm:pt>
    <dgm:pt modelId="{B1FFB652-9945-43B2-8624-9A892A28A69F}" type="pres">
      <dgm:prSet presAssocID="{00CFA182-3396-4DD2-A583-34082923A1C8}" presName="textRect" presStyleLbl="revTx" presStyleIdx="1" presStyleCnt="2">
        <dgm:presLayoutVars>
          <dgm:chMax val="1"/>
          <dgm:chPref val="1"/>
        </dgm:presLayoutVars>
      </dgm:prSet>
      <dgm:spPr/>
    </dgm:pt>
  </dgm:ptLst>
  <dgm:cxnLst>
    <dgm:cxn modelId="{E4B3CC1D-CABA-4660-8D4E-E59FBEECB9C4}" type="presOf" srcId="{97289783-DCBC-4592-A3A1-06E5AE509A28}" destId="{8A0699FB-7F5C-4976-BF42-9C788809648B}" srcOrd="0" destOrd="0" presId="urn:microsoft.com/office/officeart/2018/2/layout/IconCircleList"/>
    <dgm:cxn modelId="{B394BE66-2CC8-42DF-A23B-3DB300F2FB40}" srcId="{1D4A132A-1BEB-45DA-8C1F-58AB6B174C99}" destId="{4ACB2CC1-78AA-4D0F-91BD-7FC452E6FFDF}" srcOrd="0" destOrd="0" parTransId="{7ED9FB16-860E-4BA2-B265-BDCB65DFA7FE}" sibTransId="{97289783-DCBC-4592-A3A1-06E5AE509A28}"/>
    <dgm:cxn modelId="{ADEC0271-B46D-47E0-9496-520D50004388}" srcId="{1D4A132A-1BEB-45DA-8C1F-58AB6B174C99}" destId="{00CFA182-3396-4DD2-A583-34082923A1C8}" srcOrd="1" destOrd="0" parTransId="{BC58ED0A-64E0-41B9-96A6-F18AE6E98003}" sibTransId="{14D2B84B-9C7F-421D-BC68-3C4E9494CA8C}"/>
    <dgm:cxn modelId="{CB3D3694-1A2B-4159-9B9D-2A235FC08CC2}" type="presOf" srcId="{4ACB2CC1-78AA-4D0F-91BD-7FC452E6FFDF}" destId="{547FE79E-B96F-44FB-8A22-17F91ACFB193}" srcOrd="0" destOrd="0" presId="urn:microsoft.com/office/officeart/2018/2/layout/IconCircleList"/>
    <dgm:cxn modelId="{C64E52CD-924B-4BE3-8704-7ADA59DBFCC5}" type="presOf" srcId="{00CFA182-3396-4DD2-A583-34082923A1C8}" destId="{B1FFB652-9945-43B2-8624-9A892A28A69F}" srcOrd="0" destOrd="0" presId="urn:microsoft.com/office/officeart/2018/2/layout/IconCircleList"/>
    <dgm:cxn modelId="{87DD58F1-6A99-4E97-841E-95D20C0A769B}" type="presOf" srcId="{1D4A132A-1BEB-45DA-8C1F-58AB6B174C99}" destId="{63B411DA-0D41-4A77-8F54-160226DB081F}" srcOrd="0" destOrd="0" presId="urn:microsoft.com/office/officeart/2018/2/layout/IconCircleList"/>
    <dgm:cxn modelId="{F984CD69-BADA-47ED-A8F9-BF2A2E006DBE}" type="presParOf" srcId="{63B411DA-0D41-4A77-8F54-160226DB081F}" destId="{1CB4EC06-5CF3-45BB-B1A4-B14A64A9C773}" srcOrd="0" destOrd="0" presId="urn:microsoft.com/office/officeart/2018/2/layout/IconCircleList"/>
    <dgm:cxn modelId="{E6DDB6AB-3221-4BAA-88BF-093879AC0EE9}" type="presParOf" srcId="{1CB4EC06-5CF3-45BB-B1A4-B14A64A9C773}" destId="{048372E1-F7BE-4033-87F0-875BBC6426E0}" srcOrd="0" destOrd="0" presId="urn:microsoft.com/office/officeart/2018/2/layout/IconCircleList"/>
    <dgm:cxn modelId="{B6B2889B-7968-41E1-A4D7-9C2E5E68A64F}" type="presParOf" srcId="{048372E1-F7BE-4033-87F0-875BBC6426E0}" destId="{54FAB6EC-2336-47F0-821B-84DD0A61122A}" srcOrd="0" destOrd="0" presId="urn:microsoft.com/office/officeart/2018/2/layout/IconCircleList"/>
    <dgm:cxn modelId="{AFEA555B-D0F2-4D57-9FE7-AB0F99BEC9F9}" type="presParOf" srcId="{048372E1-F7BE-4033-87F0-875BBC6426E0}" destId="{FF885229-B6D3-4ABA-B43A-DFCBE0DAB522}" srcOrd="1" destOrd="0" presId="urn:microsoft.com/office/officeart/2018/2/layout/IconCircleList"/>
    <dgm:cxn modelId="{101FE782-AE77-480D-ABF4-9AF2C9E6A98D}" type="presParOf" srcId="{048372E1-F7BE-4033-87F0-875BBC6426E0}" destId="{296987FD-57FE-439E-9666-7DA40E99E756}" srcOrd="2" destOrd="0" presId="urn:microsoft.com/office/officeart/2018/2/layout/IconCircleList"/>
    <dgm:cxn modelId="{3E374F97-5BF5-47E4-8D65-FDFC563ECEEE}" type="presParOf" srcId="{048372E1-F7BE-4033-87F0-875BBC6426E0}" destId="{547FE79E-B96F-44FB-8A22-17F91ACFB193}" srcOrd="3" destOrd="0" presId="urn:microsoft.com/office/officeart/2018/2/layout/IconCircleList"/>
    <dgm:cxn modelId="{EF7189DF-5B7B-4A7C-8729-824DC19B3ABC}" type="presParOf" srcId="{1CB4EC06-5CF3-45BB-B1A4-B14A64A9C773}" destId="{8A0699FB-7F5C-4976-BF42-9C788809648B}" srcOrd="1" destOrd="0" presId="urn:microsoft.com/office/officeart/2018/2/layout/IconCircleList"/>
    <dgm:cxn modelId="{FA07F27E-A425-40EC-A4CB-1C69489EC8E2}" type="presParOf" srcId="{1CB4EC06-5CF3-45BB-B1A4-B14A64A9C773}" destId="{92DBDD1E-5B5A-4E40-96CA-68592F3B817E}" srcOrd="2" destOrd="0" presId="urn:microsoft.com/office/officeart/2018/2/layout/IconCircleList"/>
    <dgm:cxn modelId="{6D4DC5F0-AFE3-4DFB-9803-0E5091CC59EE}" type="presParOf" srcId="{92DBDD1E-5B5A-4E40-96CA-68592F3B817E}" destId="{5AF8181D-15DD-4A0B-BEC8-6A50C604897C}" srcOrd="0" destOrd="0" presId="urn:microsoft.com/office/officeart/2018/2/layout/IconCircleList"/>
    <dgm:cxn modelId="{4B7FB09B-E347-4DA5-B84B-CD1A4811C714}" type="presParOf" srcId="{92DBDD1E-5B5A-4E40-96CA-68592F3B817E}" destId="{8A5D41B1-6EDE-454B-9EB6-50323E82AFF5}" srcOrd="1" destOrd="0" presId="urn:microsoft.com/office/officeart/2018/2/layout/IconCircleList"/>
    <dgm:cxn modelId="{2E896D7F-571C-4490-A965-EAB4BC948370}" type="presParOf" srcId="{92DBDD1E-5B5A-4E40-96CA-68592F3B817E}" destId="{A0EC9F53-7344-4337-9FA9-28EDB26B41EF}" srcOrd="2" destOrd="0" presId="urn:microsoft.com/office/officeart/2018/2/layout/IconCircleList"/>
    <dgm:cxn modelId="{2E623819-2CE0-43E9-952D-8D3857530820}" type="presParOf" srcId="{92DBDD1E-5B5A-4E40-96CA-68592F3B817E}" destId="{B1FFB652-9945-43B2-8624-9A892A28A69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A641285-E0FA-49C7-A4B3-AAD22C399004}"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CD92002F-3A99-4AF2-960F-A8B07343E9F5}">
      <dgm:prSet/>
      <dgm:spPr/>
      <dgm:t>
        <a:bodyPr/>
        <a:lstStyle/>
        <a:p>
          <a:r>
            <a:rPr lang="en-US" b="1"/>
            <a:t>Security Alerts and Mitigation: </a:t>
          </a:r>
          <a:r>
            <a:rPr lang="en-US"/>
            <a:t>Sends alerts for suspicious activity and, through IPS, mitigates threats in real-time.</a:t>
          </a:r>
        </a:p>
      </dgm:t>
    </dgm:pt>
    <dgm:pt modelId="{A7849E3A-6C07-480F-B337-7E486F8E49FE}" type="parTrans" cxnId="{81D65182-2238-4ADA-BE9D-D2A22E09D905}">
      <dgm:prSet/>
      <dgm:spPr/>
      <dgm:t>
        <a:bodyPr/>
        <a:lstStyle/>
        <a:p>
          <a:endParaRPr lang="en-US"/>
        </a:p>
      </dgm:t>
    </dgm:pt>
    <dgm:pt modelId="{6D78B915-3173-4716-9282-15CF534D96FF}" type="sibTrans" cxnId="{81D65182-2238-4ADA-BE9D-D2A22E09D905}">
      <dgm:prSet/>
      <dgm:spPr/>
      <dgm:t>
        <a:bodyPr/>
        <a:lstStyle/>
        <a:p>
          <a:endParaRPr lang="en-US"/>
        </a:p>
      </dgm:t>
    </dgm:pt>
    <dgm:pt modelId="{6D9B5ED0-FF7F-45CA-8732-19B796B45F2D}">
      <dgm:prSet/>
      <dgm:spPr/>
      <dgm:t>
        <a:bodyPr/>
        <a:lstStyle/>
        <a:p>
          <a:r>
            <a:rPr lang="en-US" b="1"/>
            <a:t>Policy Compliance: </a:t>
          </a:r>
          <a:r>
            <a:rPr lang="en-US"/>
            <a:t>Detects intrusions and identifies any gaps in user or company policies.</a:t>
          </a:r>
        </a:p>
      </dgm:t>
    </dgm:pt>
    <dgm:pt modelId="{E7DF5D48-33AC-4F23-B390-17F758BA904C}" type="parTrans" cxnId="{4F5B16F4-9175-4D7C-BC80-7D99938A0CAA}">
      <dgm:prSet/>
      <dgm:spPr/>
      <dgm:t>
        <a:bodyPr/>
        <a:lstStyle/>
        <a:p>
          <a:endParaRPr lang="en-US"/>
        </a:p>
      </dgm:t>
    </dgm:pt>
    <dgm:pt modelId="{DDE9FE73-9279-41CB-98A0-733592FDEC3A}" type="sibTrans" cxnId="{4F5B16F4-9175-4D7C-BC80-7D99938A0CAA}">
      <dgm:prSet/>
      <dgm:spPr/>
      <dgm:t>
        <a:bodyPr/>
        <a:lstStyle/>
        <a:p>
          <a:endParaRPr lang="en-US"/>
        </a:p>
      </dgm:t>
    </dgm:pt>
    <dgm:pt modelId="{58845EB4-D7B9-49C8-A23C-BC306609C096}">
      <dgm:prSet/>
      <dgm:spPr/>
      <dgm:t>
        <a:bodyPr/>
        <a:lstStyle/>
        <a:p>
          <a:r>
            <a:rPr lang="en-US" b="1"/>
            <a:t>Network Monitoring: </a:t>
          </a:r>
          <a:r>
            <a:rPr lang="en-US"/>
            <a:t>Gathers data on network traffic and resources for analysis.</a:t>
          </a:r>
        </a:p>
      </dgm:t>
    </dgm:pt>
    <dgm:pt modelId="{75D0E30D-203B-40EA-A68C-5BF27C22A98D}" type="parTrans" cxnId="{3A99DED5-C8C0-4BD0-B7F3-5389AA4BD317}">
      <dgm:prSet/>
      <dgm:spPr/>
      <dgm:t>
        <a:bodyPr/>
        <a:lstStyle/>
        <a:p>
          <a:endParaRPr lang="en-US"/>
        </a:p>
      </dgm:t>
    </dgm:pt>
    <dgm:pt modelId="{12850B44-E81F-4245-9EB8-4631AAD94320}" type="sibTrans" cxnId="{3A99DED5-C8C0-4BD0-B7F3-5389AA4BD317}">
      <dgm:prSet/>
      <dgm:spPr/>
      <dgm:t>
        <a:bodyPr/>
        <a:lstStyle/>
        <a:p>
          <a:endParaRPr lang="en-US"/>
        </a:p>
      </dgm:t>
    </dgm:pt>
    <dgm:pt modelId="{DDE772B0-F59B-FA4C-A584-79042A774E6C}" type="pres">
      <dgm:prSet presAssocID="{0A641285-E0FA-49C7-A4B3-AAD22C399004}" presName="hierChild1" presStyleCnt="0">
        <dgm:presLayoutVars>
          <dgm:chPref val="1"/>
          <dgm:dir/>
          <dgm:animOne val="branch"/>
          <dgm:animLvl val="lvl"/>
          <dgm:resizeHandles/>
        </dgm:presLayoutVars>
      </dgm:prSet>
      <dgm:spPr/>
    </dgm:pt>
    <dgm:pt modelId="{A44C8111-0414-9B4C-B485-4B87CDFFE8F0}" type="pres">
      <dgm:prSet presAssocID="{CD92002F-3A99-4AF2-960F-A8B07343E9F5}" presName="hierRoot1" presStyleCnt="0"/>
      <dgm:spPr/>
    </dgm:pt>
    <dgm:pt modelId="{DE43A6BD-DD52-9F44-8A5B-AB470D75BE18}" type="pres">
      <dgm:prSet presAssocID="{CD92002F-3A99-4AF2-960F-A8B07343E9F5}" presName="composite" presStyleCnt="0"/>
      <dgm:spPr/>
    </dgm:pt>
    <dgm:pt modelId="{BAE4F851-615D-1346-9ECF-E10BDFA0AE5B}" type="pres">
      <dgm:prSet presAssocID="{CD92002F-3A99-4AF2-960F-A8B07343E9F5}" presName="background" presStyleLbl="node0" presStyleIdx="0" presStyleCnt="3"/>
      <dgm:spPr/>
    </dgm:pt>
    <dgm:pt modelId="{0DF94394-4B3A-4A46-B8C5-4F304BB5341B}" type="pres">
      <dgm:prSet presAssocID="{CD92002F-3A99-4AF2-960F-A8B07343E9F5}" presName="text" presStyleLbl="fgAcc0" presStyleIdx="0" presStyleCnt="3">
        <dgm:presLayoutVars>
          <dgm:chPref val="3"/>
        </dgm:presLayoutVars>
      </dgm:prSet>
      <dgm:spPr/>
    </dgm:pt>
    <dgm:pt modelId="{0296FD72-6FC3-6346-8842-E636E13BC8C2}" type="pres">
      <dgm:prSet presAssocID="{CD92002F-3A99-4AF2-960F-A8B07343E9F5}" presName="hierChild2" presStyleCnt="0"/>
      <dgm:spPr/>
    </dgm:pt>
    <dgm:pt modelId="{410DCFB5-BF64-D641-A7BD-5093D6CE5CCA}" type="pres">
      <dgm:prSet presAssocID="{6D9B5ED0-FF7F-45CA-8732-19B796B45F2D}" presName="hierRoot1" presStyleCnt="0"/>
      <dgm:spPr/>
    </dgm:pt>
    <dgm:pt modelId="{91BFBB09-251F-5946-B3D1-6B914885AC5A}" type="pres">
      <dgm:prSet presAssocID="{6D9B5ED0-FF7F-45CA-8732-19B796B45F2D}" presName="composite" presStyleCnt="0"/>
      <dgm:spPr/>
    </dgm:pt>
    <dgm:pt modelId="{6C828698-15EE-1349-BA0B-3EA436738BA8}" type="pres">
      <dgm:prSet presAssocID="{6D9B5ED0-FF7F-45CA-8732-19B796B45F2D}" presName="background" presStyleLbl="node0" presStyleIdx="1" presStyleCnt="3"/>
      <dgm:spPr/>
    </dgm:pt>
    <dgm:pt modelId="{BEFFF6E9-8D68-4445-8EB8-B79CE446F241}" type="pres">
      <dgm:prSet presAssocID="{6D9B5ED0-FF7F-45CA-8732-19B796B45F2D}" presName="text" presStyleLbl="fgAcc0" presStyleIdx="1" presStyleCnt="3">
        <dgm:presLayoutVars>
          <dgm:chPref val="3"/>
        </dgm:presLayoutVars>
      </dgm:prSet>
      <dgm:spPr/>
    </dgm:pt>
    <dgm:pt modelId="{B166A096-D63A-E540-8773-74E677A98655}" type="pres">
      <dgm:prSet presAssocID="{6D9B5ED0-FF7F-45CA-8732-19B796B45F2D}" presName="hierChild2" presStyleCnt="0"/>
      <dgm:spPr/>
    </dgm:pt>
    <dgm:pt modelId="{10AA3B0D-58E1-124A-A011-4747BDFA4389}" type="pres">
      <dgm:prSet presAssocID="{58845EB4-D7B9-49C8-A23C-BC306609C096}" presName="hierRoot1" presStyleCnt="0"/>
      <dgm:spPr/>
    </dgm:pt>
    <dgm:pt modelId="{269284BE-43A0-BF41-98A1-F8B5219DF08E}" type="pres">
      <dgm:prSet presAssocID="{58845EB4-D7B9-49C8-A23C-BC306609C096}" presName="composite" presStyleCnt="0"/>
      <dgm:spPr/>
    </dgm:pt>
    <dgm:pt modelId="{07B27FB8-4C93-B044-9CA8-87D8C565D078}" type="pres">
      <dgm:prSet presAssocID="{58845EB4-D7B9-49C8-A23C-BC306609C096}" presName="background" presStyleLbl="node0" presStyleIdx="2" presStyleCnt="3"/>
      <dgm:spPr/>
    </dgm:pt>
    <dgm:pt modelId="{23B95656-49B9-5547-B782-7EDBFBA80AC9}" type="pres">
      <dgm:prSet presAssocID="{58845EB4-D7B9-49C8-A23C-BC306609C096}" presName="text" presStyleLbl="fgAcc0" presStyleIdx="2" presStyleCnt="3">
        <dgm:presLayoutVars>
          <dgm:chPref val="3"/>
        </dgm:presLayoutVars>
      </dgm:prSet>
      <dgm:spPr/>
    </dgm:pt>
    <dgm:pt modelId="{846791D7-C360-7043-8C16-E15B7E18FC21}" type="pres">
      <dgm:prSet presAssocID="{58845EB4-D7B9-49C8-A23C-BC306609C096}" presName="hierChild2" presStyleCnt="0"/>
      <dgm:spPr/>
    </dgm:pt>
  </dgm:ptLst>
  <dgm:cxnLst>
    <dgm:cxn modelId="{81D65182-2238-4ADA-BE9D-D2A22E09D905}" srcId="{0A641285-E0FA-49C7-A4B3-AAD22C399004}" destId="{CD92002F-3A99-4AF2-960F-A8B07343E9F5}" srcOrd="0" destOrd="0" parTransId="{A7849E3A-6C07-480F-B337-7E486F8E49FE}" sibTransId="{6D78B915-3173-4716-9282-15CF534D96FF}"/>
    <dgm:cxn modelId="{5D0570D5-9F8B-AD4C-806F-DA77F0236A68}" type="presOf" srcId="{CD92002F-3A99-4AF2-960F-A8B07343E9F5}" destId="{0DF94394-4B3A-4A46-B8C5-4F304BB5341B}" srcOrd="0" destOrd="0" presId="urn:microsoft.com/office/officeart/2005/8/layout/hierarchy1"/>
    <dgm:cxn modelId="{3A99DED5-C8C0-4BD0-B7F3-5389AA4BD317}" srcId="{0A641285-E0FA-49C7-A4B3-AAD22C399004}" destId="{58845EB4-D7B9-49C8-A23C-BC306609C096}" srcOrd="2" destOrd="0" parTransId="{75D0E30D-203B-40EA-A68C-5BF27C22A98D}" sibTransId="{12850B44-E81F-4245-9EB8-4631AAD94320}"/>
    <dgm:cxn modelId="{2F9F46D7-297D-3C42-8B4E-98DDAA21506E}" type="presOf" srcId="{58845EB4-D7B9-49C8-A23C-BC306609C096}" destId="{23B95656-49B9-5547-B782-7EDBFBA80AC9}" srcOrd="0" destOrd="0" presId="urn:microsoft.com/office/officeart/2005/8/layout/hierarchy1"/>
    <dgm:cxn modelId="{1AEF3AE2-B96E-AF47-B06D-388463871F96}" type="presOf" srcId="{0A641285-E0FA-49C7-A4B3-AAD22C399004}" destId="{DDE772B0-F59B-FA4C-A584-79042A774E6C}" srcOrd="0" destOrd="0" presId="urn:microsoft.com/office/officeart/2005/8/layout/hierarchy1"/>
    <dgm:cxn modelId="{4F5B16F4-9175-4D7C-BC80-7D99938A0CAA}" srcId="{0A641285-E0FA-49C7-A4B3-AAD22C399004}" destId="{6D9B5ED0-FF7F-45CA-8732-19B796B45F2D}" srcOrd="1" destOrd="0" parTransId="{E7DF5D48-33AC-4F23-B390-17F758BA904C}" sibTransId="{DDE9FE73-9279-41CB-98A0-733592FDEC3A}"/>
    <dgm:cxn modelId="{D7FB1CFC-D2CF-1342-8985-C5201DC410B6}" type="presOf" srcId="{6D9B5ED0-FF7F-45CA-8732-19B796B45F2D}" destId="{BEFFF6E9-8D68-4445-8EB8-B79CE446F241}" srcOrd="0" destOrd="0" presId="urn:microsoft.com/office/officeart/2005/8/layout/hierarchy1"/>
    <dgm:cxn modelId="{7FF51E87-966F-9B46-AAE5-E43AB4877E36}" type="presParOf" srcId="{DDE772B0-F59B-FA4C-A584-79042A774E6C}" destId="{A44C8111-0414-9B4C-B485-4B87CDFFE8F0}" srcOrd="0" destOrd="0" presId="urn:microsoft.com/office/officeart/2005/8/layout/hierarchy1"/>
    <dgm:cxn modelId="{4478748A-388E-7D44-8DE9-0103EF71A2CD}" type="presParOf" srcId="{A44C8111-0414-9B4C-B485-4B87CDFFE8F0}" destId="{DE43A6BD-DD52-9F44-8A5B-AB470D75BE18}" srcOrd="0" destOrd="0" presId="urn:microsoft.com/office/officeart/2005/8/layout/hierarchy1"/>
    <dgm:cxn modelId="{8AFBC70E-3A8E-2C4A-80D1-660CD6E2D12A}" type="presParOf" srcId="{DE43A6BD-DD52-9F44-8A5B-AB470D75BE18}" destId="{BAE4F851-615D-1346-9ECF-E10BDFA0AE5B}" srcOrd="0" destOrd="0" presId="urn:microsoft.com/office/officeart/2005/8/layout/hierarchy1"/>
    <dgm:cxn modelId="{9AB6729E-396B-2746-B12F-19FD14C1F2C9}" type="presParOf" srcId="{DE43A6BD-DD52-9F44-8A5B-AB470D75BE18}" destId="{0DF94394-4B3A-4A46-B8C5-4F304BB5341B}" srcOrd="1" destOrd="0" presId="urn:microsoft.com/office/officeart/2005/8/layout/hierarchy1"/>
    <dgm:cxn modelId="{DF380EC2-AA9A-8242-8322-A68F38217CDF}" type="presParOf" srcId="{A44C8111-0414-9B4C-B485-4B87CDFFE8F0}" destId="{0296FD72-6FC3-6346-8842-E636E13BC8C2}" srcOrd="1" destOrd="0" presId="urn:microsoft.com/office/officeart/2005/8/layout/hierarchy1"/>
    <dgm:cxn modelId="{B076B316-1C49-854D-A2E2-C49C9059BB7E}" type="presParOf" srcId="{DDE772B0-F59B-FA4C-A584-79042A774E6C}" destId="{410DCFB5-BF64-D641-A7BD-5093D6CE5CCA}" srcOrd="1" destOrd="0" presId="urn:microsoft.com/office/officeart/2005/8/layout/hierarchy1"/>
    <dgm:cxn modelId="{B7179FC8-3BF0-FC4D-96CB-E4EF1F9A5035}" type="presParOf" srcId="{410DCFB5-BF64-D641-A7BD-5093D6CE5CCA}" destId="{91BFBB09-251F-5946-B3D1-6B914885AC5A}" srcOrd="0" destOrd="0" presId="urn:microsoft.com/office/officeart/2005/8/layout/hierarchy1"/>
    <dgm:cxn modelId="{BD4E55DF-73E5-144D-B7EF-C6D664BBC3C6}" type="presParOf" srcId="{91BFBB09-251F-5946-B3D1-6B914885AC5A}" destId="{6C828698-15EE-1349-BA0B-3EA436738BA8}" srcOrd="0" destOrd="0" presId="urn:microsoft.com/office/officeart/2005/8/layout/hierarchy1"/>
    <dgm:cxn modelId="{A332B824-7D2B-F347-A968-966C2DFF3F8C}" type="presParOf" srcId="{91BFBB09-251F-5946-B3D1-6B914885AC5A}" destId="{BEFFF6E9-8D68-4445-8EB8-B79CE446F241}" srcOrd="1" destOrd="0" presId="urn:microsoft.com/office/officeart/2005/8/layout/hierarchy1"/>
    <dgm:cxn modelId="{8274E78D-C354-964B-A7DB-DE27A11388EA}" type="presParOf" srcId="{410DCFB5-BF64-D641-A7BD-5093D6CE5CCA}" destId="{B166A096-D63A-E540-8773-74E677A98655}" srcOrd="1" destOrd="0" presId="urn:microsoft.com/office/officeart/2005/8/layout/hierarchy1"/>
    <dgm:cxn modelId="{C7831581-3246-6E43-811A-CFA7A9411906}" type="presParOf" srcId="{DDE772B0-F59B-FA4C-A584-79042A774E6C}" destId="{10AA3B0D-58E1-124A-A011-4747BDFA4389}" srcOrd="2" destOrd="0" presId="urn:microsoft.com/office/officeart/2005/8/layout/hierarchy1"/>
    <dgm:cxn modelId="{ED550E4C-CC80-6843-9588-32B3D1C44D63}" type="presParOf" srcId="{10AA3B0D-58E1-124A-A011-4747BDFA4389}" destId="{269284BE-43A0-BF41-98A1-F8B5219DF08E}" srcOrd="0" destOrd="0" presId="urn:microsoft.com/office/officeart/2005/8/layout/hierarchy1"/>
    <dgm:cxn modelId="{2F7F04D1-3ACE-1F4F-89E0-27F8DE20AD1B}" type="presParOf" srcId="{269284BE-43A0-BF41-98A1-F8B5219DF08E}" destId="{07B27FB8-4C93-B044-9CA8-87D8C565D078}" srcOrd="0" destOrd="0" presId="urn:microsoft.com/office/officeart/2005/8/layout/hierarchy1"/>
    <dgm:cxn modelId="{48D48976-FF7E-FB48-B934-1BFB60252CB9}" type="presParOf" srcId="{269284BE-43A0-BF41-98A1-F8B5219DF08E}" destId="{23B95656-49B9-5547-B782-7EDBFBA80AC9}" srcOrd="1" destOrd="0" presId="urn:microsoft.com/office/officeart/2005/8/layout/hierarchy1"/>
    <dgm:cxn modelId="{4FBE4918-61C4-7E4A-8D80-E45500E615A2}" type="presParOf" srcId="{10AA3B0D-58E1-124A-A011-4747BDFA4389}" destId="{846791D7-C360-7043-8C16-E15B7E18FC2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C0062C-77CE-4741-B52F-02C51DC6D222}" type="doc">
      <dgm:prSet loTypeId="urn:microsoft.com/office/officeart/2011/layout/HexagonRadial" loCatId="officeonline" qsTypeId="urn:microsoft.com/office/officeart/2005/8/quickstyle/simple1" qsCatId="simple" csTypeId="urn:microsoft.com/office/officeart/2005/8/colors/accent1_2" csCatId="accent1" phldr="1"/>
      <dgm:spPr/>
      <dgm:t>
        <a:bodyPr/>
        <a:lstStyle/>
        <a:p>
          <a:endParaRPr lang="en-IN"/>
        </a:p>
      </dgm:t>
    </dgm:pt>
    <dgm:pt modelId="{7E33C572-BA46-4AAC-B5C9-AB474053E3E9}">
      <dgm:prSet phldrT="[Text]"/>
      <dgm:spPr/>
      <dgm:t>
        <a:bodyPr/>
        <a:lstStyle/>
        <a:p>
          <a:r>
            <a:rPr lang="en-IN" dirty="0"/>
            <a:t>User based preventions</a:t>
          </a:r>
        </a:p>
      </dgm:t>
    </dgm:pt>
    <dgm:pt modelId="{1B5193E7-197E-4E58-BFFD-2B39250EEBDF}" type="parTrans" cxnId="{3A73A61C-EB05-4234-9A20-CC910BFF93C0}">
      <dgm:prSet/>
      <dgm:spPr/>
      <dgm:t>
        <a:bodyPr/>
        <a:lstStyle/>
        <a:p>
          <a:endParaRPr lang="en-IN"/>
        </a:p>
      </dgm:t>
    </dgm:pt>
    <dgm:pt modelId="{D4D1B305-90C5-4396-BFE4-A0424C2C5CD6}" type="sibTrans" cxnId="{3A73A61C-EB05-4234-9A20-CC910BFF93C0}">
      <dgm:prSet/>
      <dgm:spPr/>
      <dgm:t>
        <a:bodyPr/>
        <a:lstStyle/>
        <a:p>
          <a:endParaRPr lang="en-IN"/>
        </a:p>
      </dgm:t>
    </dgm:pt>
    <dgm:pt modelId="{CAAA97E1-BFFC-42EA-AD49-00C87FC878B8}">
      <dgm:prSet phldrT="[Text]"/>
      <dgm:spPr/>
      <dgm:t>
        <a:bodyPr/>
        <a:lstStyle/>
        <a:p>
          <a:pPr>
            <a:buFont typeface="+mj-lt"/>
            <a:buAutoNum type="arabicPeriod"/>
          </a:pPr>
          <a:r>
            <a:rPr lang="en-US" dirty="0"/>
            <a:t>Use Strong Passwords</a:t>
          </a:r>
          <a:endParaRPr lang="en-IN" dirty="0"/>
        </a:p>
      </dgm:t>
    </dgm:pt>
    <dgm:pt modelId="{D54A8EDF-4E85-4DE0-8C30-BB091C136F39}" type="parTrans" cxnId="{CA4F2AAA-B7BC-4848-A5FD-57A42255C09A}">
      <dgm:prSet/>
      <dgm:spPr/>
      <dgm:t>
        <a:bodyPr/>
        <a:lstStyle/>
        <a:p>
          <a:endParaRPr lang="en-IN"/>
        </a:p>
      </dgm:t>
    </dgm:pt>
    <dgm:pt modelId="{AD7B1316-8915-4063-96ED-D8BD557F3477}" type="sibTrans" cxnId="{CA4F2AAA-B7BC-4848-A5FD-57A42255C09A}">
      <dgm:prSet/>
      <dgm:spPr/>
      <dgm:t>
        <a:bodyPr/>
        <a:lstStyle/>
        <a:p>
          <a:endParaRPr lang="en-IN"/>
        </a:p>
      </dgm:t>
    </dgm:pt>
    <dgm:pt modelId="{DAD3D2B4-C848-487A-B5D6-9442F9281DB4}">
      <dgm:prSet phldrT="[Text]"/>
      <dgm:spPr/>
      <dgm:t>
        <a:bodyPr/>
        <a:lstStyle/>
        <a:p>
          <a:pPr>
            <a:buFont typeface="+mj-lt"/>
            <a:buAutoNum type="arabicPeriod"/>
          </a:pPr>
          <a:r>
            <a:rPr lang="en-US" dirty="0"/>
            <a:t>Enable 2 Factor Authentication</a:t>
          </a:r>
          <a:endParaRPr lang="en-IN" dirty="0"/>
        </a:p>
      </dgm:t>
    </dgm:pt>
    <dgm:pt modelId="{8F3B23BD-08B1-44AC-B2D5-A258C08E65E2}" type="parTrans" cxnId="{967EE71A-FD30-49D6-AD35-D456FFB7F58E}">
      <dgm:prSet/>
      <dgm:spPr/>
      <dgm:t>
        <a:bodyPr/>
        <a:lstStyle/>
        <a:p>
          <a:endParaRPr lang="en-IN"/>
        </a:p>
      </dgm:t>
    </dgm:pt>
    <dgm:pt modelId="{F24C2C45-CF0F-42FC-A3AF-1D5AB3AEFD23}" type="sibTrans" cxnId="{967EE71A-FD30-49D6-AD35-D456FFB7F58E}">
      <dgm:prSet/>
      <dgm:spPr/>
      <dgm:t>
        <a:bodyPr/>
        <a:lstStyle/>
        <a:p>
          <a:endParaRPr lang="en-IN"/>
        </a:p>
      </dgm:t>
    </dgm:pt>
    <dgm:pt modelId="{6DD46863-D7B7-4544-81EE-954C15BBBC18}">
      <dgm:prSet phldrT="[Text]"/>
      <dgm:spPr/>
      <dgm:t>
        <a:bodyPr/>
        <a:lstStyle/>
        <a:p>
          <a:pPr>
            <a:buFont typeface="+mj-lt"/>
            <a:buAutoNum type="arabicPeriod"/>
          </a:pPr>
          <a:r>
            <a:rPr lang="en-US" dirty="0"/>
            <a:t>Limit Sharing of Personal Information on Social Media.</a:t>
          </a:r>
          <a:endParaRPr lang="en-IN" dirty="0"/>
        </a:p>
      </dgm:t>
    </dgm:pt>
    <dgm:pt modelId="{1307674C-24EE-4F3B-ADF2-7F8437BAE752}" type="parTrans" cxnId="{877051C8-C5AF-4F5F-99E3-79F0BDC334D5}">
      <dgm:prSet/>
      <dgm:spPr/>
      <dgm:t>
        <a:bodyPr/>
        <a:lstStyle/>
        <a:p>
          <a:endParaRPr lang="en-IN"/>
        </a:p>
      </dgm:t>
    </dgm:pt>
    <dgm:pt modelId="{4E420BF6-4834-40E8-B918-8D37D341FE07}" type="sibTrans" cxnId="{877051C8-C5AF-4F5F-99E3-79F0BDC334D5}">
      <dgm:prSet/>
      <dgm:spPr/>
      <dgm:t>
        <a:bodyPr/>
        <a:lstStyle/>
        <a:p>
          <a:endParaRPr lang="en-IN"/>
        </a:p>
      </dgm:t>
    </dgm:pt>
    <dgm:pt modelId="{FC0154C2-66BB-460A-A089-9A4AD16A87F9}">
      <dgm:prSet phldrT="[Text]"/>
      <dgm:spPr/>
      <dgm:t>
        <a:bodyPr/>
        <a:lstStyle/>
        <a:p>
          <a:pPr>
            <a:buFont typeface="+mj-lt"/>
            <a:buAutoNum type="arabicPeriod"/>
          </a:pPr>
          <a:r>
            <a:rPr lang="en-US" dirty="0"/>
            <a:t>Use Anti-Virus and </a:t>
          </a:r>
          <a:r>
            <a:rPr lang="en-US" dirty="0" err="1"/>
            <a:t>AntiMalware</a:t>
          </a:r>
          <a:r>
            <a:rPr lang="en-US" dirty="0"/>
            <a:t> </a:t>
          </a:r>
          <a:r>
            <a:rPr lang="en-US" dirty="0" err="1"/>
            <a:t>Softwares</a:t>
          </a:r>
          <a:r>
            <a:rPr lang="en-US" dirty="0"/>
            <a:t>.</a:t>
          </a:r>
          <a:endParaRPr lang="en-IN" dirty="0"/>
        </a:p>
      </dgm:t>
    </dgm:pt>
    <dgm:pt modelId="{71B3E355-0FC8-41EF-9C13-A761AB6E8129}" type="parTrans" cxnId="{B7756461-0129-460F-B65F-CB775436491F}">
      <dgm:prSet/>
      <dgm:spPr/>
      <dgm:t>
        <a:bodyPr/>
        <a:lstStyle/>
        <a:p>
          <a:endParaRPr lang="en-IN"/>
        </a:p>
      </dgm:t>
    </dgm:pt>
    <dgm:pt modelId="{B4067E34-E210-4E19-8A11-451B5E4B18A4}" type="sibTrans" cxnId="{B7756461-0129-460F-B65F-CB775436491F}">
      <dgm:prSet/>
      <dgm:spPr/>
      <dgm:t>
        <a:bodyPr/>
        <a:lstStyle/>
        <a:p>
          <a:endParaRPr lang="en-IN"/>
        </a:p>
      </dgm:t>
    </dgm:pt>
    <dgm:pt modelId="{429062EB-0A75-4587-875D-16FA0CAFFDC3}">
      <dgm:prSet phldrT="[Text]"/>
      <dgm:spPr/>
      <dgm:t>
        <a:bodyPr/>
        <a:lstStyle/>
        <a:p>
          <a:pPr>
            <a:buFont typeface="+mj-lt"/>
            <a:buAutoNum type="arabicPeriod"/>
          </a:pPr>
          <a:r>
            <a:rPr lang="en-US" dirty="0"/>
            <a:t>Update </a:t>
          </a:r>
          <a:r>
            <a:rPr lang="en-US" dirty="0" err="1"/>
            <a:t>Softwares</a:t>
          </a:r>
          <a:r>
            <a:rPr lang="en-US" dirty="0"/>
            <a:t> Regularly</a:t>
          </a:r>
          <a:endParaRPr lang="en-IN" dirty="0"/>
        </a:p>
      </dgm:t>
    </dgm:pt>
    <dgm:pt modelId="{CEFBAC49-CCA3-4545-A899-7A602DA1224A}" type="parTrans" cxnId="{589FDD09-BB03-4997-AA52-9FCC90EE137E}">
      <dgm:prSet/>
      <dgm:spPr/>
      <dgm:t>
        <a:bodyPr/>
        <a:lstStyle/>
        <a:p>
          <a:endParaRPr lang="en-IN"/>
        </a:p>
      </dgm:t>
    </dgm:pt>
    <dgm:pt modelId="{5D21E422-84A6-479C-ACE8-6E879CAFCE6E}" type="sibTrans" cxnId="{589FDD09-BB03-4997-AA52-9FCC90EE137E}">
      <dgm:prSet/>
      <dgm:spPr/>
      <dgm:t>
        <a:bodyPr/>
        <a:lstStyle/>
        <a:p>
          <a:endParaRPr lang="en-IN"/>
        </a:p>
      </dgm:t>
    </dgm:pt>
    <dgm:pt modelId="{D445C46C-1573-4A28-AB67-9AC288F4D2BB}">
      <dgm:prSet phldrT="[Text]"/>
      <dgm:spPr>
        <a:ln>
          <a:solidFill>
            <a:schemeClr val="bg2"/>
          </a:solidFill>
        </a:ln>
      </dgm:spPr>
      <dgm:t>
        <a:bodyPr/>
        <a:lstStyle/>
        <a:p>
          <a:pPr>
            <a:buFont typeface="+mj-lt"/>
            <a:buAutoNum type="arabicPeriod"/>
          </a:pPr>
          <a:r>
            <a:rPr lang="en-US" dirty="0"/>
            <a:t>Be Cautious with Emails.</a:t>
          </a:r>
          <a:endParaRPr lang="en-IN" dirty="0"/>
        </a:p>
      </dgm:t>
    </dgm:pt>
    <dgm:pt modelId="{769819EB-C203-4D0E-BCA3-F2F0EB42A988}" type="parTrans" cxnId="{767E1702-7648-47EF-BB48-27C4ECF91C41}">
      <dgm:prSet/>
      <dgm:spPr/>
      <dgm:t>
        <a:bodyPr/>
        <a:lstStyle/>
        <a:p>
          <a:endParaRPr lang="en-IN"/>
        </a:p>
      </dgm:t>
    </dgm:pt>
    <dgm:pt modelId="{55D15624-2411-41A9-8DB9-A00C4C4BA442}" type="sibTrans" cxnId="{767E1702-7648-47EF-BB48-27C4ECF91C41}">
      <dgm:prSet/>
      <dgm:spPr/>
      <dgm:t>
        <a:bodyPr/>
        <a:lstStyle/>
        <a:p>
          <a:endParaRPr lang="en-IN"/>
        </a:p>
      </dgm:t>
    </dgm:pt>
    <dgm:pt modelId="{1D9021F8-0EF2-471B-A85C-A1EC036D9A2A}" type="pres">
      <dgm:prSet presAssocID="{3DC0062C-77CE-4741-B52F-02C51DC6D222}" presName="Name0" presStyleCnt="0">
        <dgm:presLayoutVars>
          <dgm:chMax val="1"/>
          <dgm:chPref val="1"/>
          <dgm:dir/>
          <dgm:animOne val="branch"/>
          <dgm:animLvl val="lvl"/>
        </dgm:presLayoutVars>
      </dgm:prSet>
      <dgm:spPr/>
    </dgm:pt>
    <dgm:pt modelId="{8CAFC20B-6E9B-450B-BD82-4B310305F8CB}" type="pres">
      <dgm:prSet presAssocID="{7E33C572-BA46-4AAC-B5C9-AB474053E3E9}" presName="Parent" presStyleLbl="node0" presStyleIdx="0" presStyleCnt="1" custLinFactNeighborX="-1193" custLinFactNeighborY="-460">
        <dgm:presLayoutVars>
          <dgm:chMax val="6"/>
          <dgm:chPref val="6"/>
        </dgm:presLayoutVars>
      </dgm:prSet>
      <dgm:spPr/>
    </dgm:pt>
    <dgm:pt modelId="{CE33790A-3858-4859-A612-28DFBEEB7E91}" type="pres">
      <dgm:prSet presAssocID="{CAAA97E1-BFFC-42EA-AD49-00C87FC878B8}" presName="Accent1" presStyleCnt="0"/>
      <dgm:spPr/>
    </dgm:pt>
    <dgm:pt modelId="{76EEFF6C-F40B-48C4-8EC9-0BEFF5743513}" type="pres">
      <dgm:prSet presAssocID="{CAAA97E1-BFFC-42EA-AD49-00C87FC878B8}" presName="Accent" presStyleLbl="bgShp" presStyleIdx="0" presStyleCnt="6"/>
      <dgm:spPr/>
    </dgm:pt>
    <dgm:pt modelId="{ED80DB14-4DA5-4134-B9E5-5F09BAFE5DBE}" type="pres">
      <dgm:prSet presAssocID="{CAAA97E1-BFFC-42EA-AD49-00C87FC878B8}" presName="Child1" presStyleLbl="node1" presStyleIdx="0" presStyleCnt="6">
        <dgm:presLayoutVars>
          <dgm:chMax val="0"/>
          <dgm:chPref val="0"/>
          <dgm:bulletEnabled val="1"/>
        </dgm:presLayoutVars>
      </dgm:prSet>
      <dgm:spPr/>
    </dgm:pt>
    <dgm:pt modelId="{48CDDEC7-4FE0-4481-A75D-1B512CD103DD}" type="pres">
      <dgm:prSet presAssocID="{DAD3D2B4-C848-487A-B5D6-9442F9281DB4}" presName="Accent2" presStyleCnt="0"/>
      <dgm:spPr/>
    </dgm:pt>
    <dgm:pt modelId="{A1E5BC8B-0F03-4594-9D49-70FE55B0DD33}" type="pres">
      <dgm:prSet presAssocID="{DAD3D2B4-C848-487A-B5D6-9442F9281DB4}" presName="Accent" presStyleLbl="bgShp" presStyleIdx="1" presStyleCnt="6"/>
      <dgm:spPr/>
    </dgm:pt>
    <dgm:pt modelId="{D6C6B081-D658-4C3C-800B-8262268E8A54}" type="pres">
      <dgm:prSet presAssocID="{DAD3D2B4-C848-487A-B5D6-9442F9281DB4}" presName="Child2" presStyleLbl="node1" presStyleIdx="1" presStyleCnt="6">
        <dgm:presLayoutVars>
          <dgm:chMax val="0"/>
          <dgm:chPref val="0"/>
          <dgm:bulletEnabled val="1"/>
        </dgm:presLayoutVars>
      </dgm:prSet>
      <dgm:spPr/>
    </dgm:pt>
    <dgm:pt modelId="{55013B64-453F-499B-8D6B-35931CEA7E5C}" type="pres">
      <dgm:prSet presAssocID="{6DD46863-D7B7-4544-81EE-954C15BBBC18}" presName="Accent3" presStyleCnt="0"/>
      <dgm:spPr/>
    </dgm:pt>
    <dgm:pt modelId="{2FFA7ADE-D572-46CA-A085-66907A1B6BED}" type="pres">
      <dgm:prSet presAssocID="{6DD46863-D7B7-4544-81EE-954C15BBBC18}" presName="Accent" presStyleLbl="bgShp" presStyleIdx="2" presStyleCnt="6"/>
      <dgm:spPr/>
    </dgm:pt>
    <dgm:pt modelId="{82766C38-753D-474F-A3DE-DD6DAF8657C5}" type="pres">
      <dgm:prSet presAssocID="{6DD46863-D7B7-4544-81EE-954C15BBBC18}" presName="Child3" presStyleLbl="node1" presStyleIdx="2" presStyleCnt="6">
        <dgm:presLayoutVars>
          <dgm:chMax val="0"/>
          <dgm:chPref val="0"/>
          <dgm:bulletEnabled val="1"/>
        </dgm:presLayoutVars>
      </dgm:prSet>
      <dgm:spPr/>
    </dgm:pt>
    <dgm:pt modelId="{C12CF58F-2E70-4CD1-8644-0385A5530389}" type="pres">
      <dgm:prSet presAssocID="{FC0154C2-66BB-460A-A089-9A4AD16A87F9}" presName="Accent4" presStyleCnt="0"/>
      <dgm:spPr/>
    </dgm:pt>
    <dgm:pt modelId="{493BCFDB-F42C-4DCC-A1CC-091FD1495AE9}" type="pres">
      <dgm:prSet presAssocID="{FC0154C2-66BB-460A-A089-9A4AD16A87F9}" presName="Accent" presStyleLbl="bgShp" presStyleIdx="3" presStyleCnt="6"/>
      <dgm:spPr/>
    </dgm:pt>
    <dgm:pt modelId="{E32361B2-C2AC-4F8A-A3E8-45E1E0DD3DFB}" type="pres">
      <dgm:prSet presAssocID="{FC0154C2-66BB-460A-A089-9A4AD16A87F9}" presName="Child4" presStyleLbl="node1" presStyleIdx="3" presStyleCnt="6">
        <dgm:presLayoutVars>
          <dgm:chMax val="0"/>
          <dgm:chPref val="0"/>
          <dgm:bulletEnabled val="1"/>
        </dgm:presLayoutVars>
      </dgm:prSet>
      <dgm:spPr/>
    </dgm:pt>
    <dgm:pt modelId="{C57B3583-9C97-49F7-A1B2-9945DE214D92}" type="pres">
      <dgm:prSet presAssocID="{429062EB-0A75-4587-875D-16FA0CAFFDC3}" presName="Accent5" presStyleCnt="0"/>
      <dgm:spPr/>
    </dgm:pt>
    <dgm:pt modelId="{58A727B6-173B-4F4F-AC17-4BA7EFCECEF1}" type="pres">
      <dgm:prSet presAssocID="{429062EB-0A75-4587-875D-16FA0CAFFDC3}" presName="Accent" presStyleLbl="bgShp" presStyleIdx="4" presStyleCnt="6"/>
      <dgm:spPr/>
    </dgm:pt>
    <dgm:pt modelId="{B4CF9DFB-A481-4FE7-9761-20A2E536C3FA}" type="pres">
      <dgm:prSet presAssocID="{429062EB-0A75-4587-875D-16FA0CAFFDC3}" presName="Child5" presStyleLbl="node1" presStyleIdx="4" presStyleCnt="6">
        <dgm:presLayoutVars>
          <dgm:chMax val="0"/>
          <dgm:chPref val="0"/>
          <dgm:bulletEnabled val="1"/>
        </dgm:presLayoutVars>
      </dgm:prSet>
      <dgm:spPr/>
    </dgm:pt>
    <dgm:pt modelId="{F9929BAD-D7D8-4A37-BA3A-B32955FA75A7}" type="pres">
      <dgm:prSet presAssocID="{D445C46C-1573-4A28-AB67-9AC288F4D2BB}" presName="Accent6" presStyleCnt="0"/>
      <dgm:spPr/>
    </dgm:pt>
    <dgm:pt modelId="{000AC3F5-E1F1-45B3-8B1D-085AE8C41630}" type="pres">
      <dgm:prSet presAssocID="{D445C46C-1573-4A28-AB67-9AC288F4D2BB}" presName="Accent" presStyleLbl="bgShp" presStyleIdx="5" presStyleCnt="6"/>
      <dgm:spPr/>
    </dgm:pt>
    <dgm:pt modelId="{493327D6-06B3-49A6-A6BA-A89603CB5B4C}" type="pres">
      <dgm:prSet presAssocID="{D445C46C-1573-4A28-AB67-9AC288F4D2BB}" presName="Child6" presStyleLbl="node1" presStyleIdx="5" presStyleCnt="6">
        <dgm:presLayoutVars>
          <dgm:chMax val="0"/>
          <dgm:chPref val="0"/>
          <dgm:bulletEnabled val="1"/>
        </dgm:presLayoutVars>
      </dgm:prSet>
      <dgm:spPr/>
    </dgm:pt>
  </dgm:ptLst>
  <dgm:cxnLst>
    <dgm:cxn modelId="{767E1702-7648-47EF-BB48-27C4ECF91C41}" srcId="{7E33C572-BA46-4AAC-B5C9-AB474053E3E9}" destId="{D445C46C-1573-4A28-AB67-9AC288F4D2BB}" srcOrd="5" destOrd="0" parTransId="{769819EB-C203-4D0E-BCA3-F2F0EB42A988}" sibTransId="{55D15624-2411-41A9-8DB9-A00C4C4BA442}"/>
    <dgm:cxn modelId="{589FDD09-BB03-4997-AA52-9FCC90EE137E}" srcId="{7E33C572-BA46-4AAC-B5C9-AB474053E3E9}" destId="{429062EB-0A75-4587-875D-16FA0CAFFDC3}" srcOrd="4" destOrd="0" parTransId="{CEFBAC49-CCA3-4545-A899-7A602DA1224A}" sibTransId="{5D21E422-84A6-479C-ACE8-6E879CAFCE6E}"/>
    <dgm:cxn modelId="{967EE71A-FD30-49D6-AD35-D456FFB7F58E}" srcId="{7E33C572-BA46-4AAC-B5C9-AB474053E3E9}" destId="{DAD3D2B4-C848-487A-B5D6-9442F9281DB4}" srcOrd="1" destOrd="0" parTransId="{8F3B23BD-08B1-44AC-B2D5-A258C08E65E2}" sibTransId="{F24C2C45-CF0F-42FC-A3AF-1D5AB3AEFD23}"/>
    <dgm:cxn modelId="{3A73A61C-EB05-4234-9A20-CC910BFF93C0}" srcId="{3DC0062C-77CE-4741-B52F-02C51DC6D222}" destId="{7E33C572-BA46-4AAC-B5C9-AB474053E3E9}" srcOrd="0" destOrd="0" parTransId="{1B5193E7-197E-4E58-BFFD-2B39250EEBDF}" sibTransId="{D4D1B305-90C5-4396-BFE4-A0424C2C5CD6}"/>
    <dgm:cxn modelId="{99937A44-5B0F-47A1-B46B-B16B3C3A9A84}" type="presOf" srcId="{FC0154C2-66BB-460A-A089-9A4AD16A87F9}" destId="{E32361B2-C2AC-4F8A-A3E8-45E1E0DD3DFB}" srcOrd="0" destOrd="0" presId="urn:microsoft.com/office/officeart/2011/layout/HexagonRadial"/>
    <dgm:cxn modelId="{B7756461-0129-460F-B65F-CB775436491F}" srcId="{7E33C572-BA46-4AAC-B5C9-AB474053E3E9}" destId="{FC0154C2-66BB-460A-A089-9A4AD16A87F9}" srcOrd="3" destOrd="0" parTransId="{71B3E355-0FC8-41EF-9C13-A761AB6E8129}" sibTransId="{B4067E34-E210-4E19-8A11-451B5E4B18A4}"/>
    <dgm:cxn modelId="{3C9F60A6-C7F9-4B76-89EE-B87F443FD08B}" type="presOf" srcId="{429062EB-0A75-4587-875D-16FA0CAFFDC3}" destId="{B4CF9DFB-A481-4FE7-9761-20A2E536C3FA}" srcOrd="0" destOrd="0" presId="urn:microsoft.com/office/officeart/2011/layout/HexagonRadial"/>
    <dgm:cxn modelId="{CA4F2AAA-B7BC-4848-A5FD-57A42255C09A}" srcId="{7E33C572-BA46-4AAC-B5C9-AB474053E3E9}" destId="{CAAA97E1-BFFC-42EA-AD49-00C87FC878B8}" srcOrd="0" destOrd="0" parTransId="{D54A8EDF-4E85-4DE0-8C30-BB091C136F39}" sibTransId="{AD7B1316-8915-4063-96ED-D8BD557F3477}"/>
    <dgm:cxn modelId="{F54B6BB0-0566-4E40-8F81-059A7E23B7CB}" type="presOf" srcId="{6DD46863-D7B7-4544-81EE-954C15BBBC18}" destId="{82766C38-753D-474F-A3DE-DD6DAF8657C5}" srcOrd="0" destOrd="0" presId="urn:microsoft.com/office/officeart/2011/layout/HexagonRadial"/>
    <dgm:cxn modelId="{877051C8-C5AF-4F5F-99E3-79F0BDC334D5}" srcId="{7E33C572-BA46-4AAC-B5C9-AB474053E3E9}" destId="{6DD46863-D7B7-4544-81EE-954C15BBBC18}" srcOrd="2" destOrd="0" parTransId="{1307674C-24EE-4F3B-ADF2-7F8437BAE752}" sibTransId="{4E420BF6-4834-40E8-B918-8D37D341FE07}"/>
    <dgm:cxn modelId="{2B2EB7CC-B7AD-493F-826E-AF8583161F45}" type="presOf" srcId="{DAD3D2B4-C848-487A-B5D6-9442F9281DB4}" destId="{D6C6B081-D658-4C3C-800B-8262268E8A54}" srcOrd="0" destOrd="0" presId="urn:microsoft.com/office/officeart/2011/layout/HexagonRadial"/>
    <dgm:cxn modelId="{F9F469CE-DB74-48BA-9C89-29C8A358C2F1}" type="presOf" srcId="{CAAA97E1-BFFC-42EA-AD49-00C87FC878B8}" destId="{ED80DB14-4DA5-4134-B9E5-5F09BAFE5DBE}" srcOrd="0" destOrd="0" presId="urn:microsoft.com/office/officeart/2011/layout/HexagonRadial"/>
    <dgm:cxn modelId="{252B9CEA-ECF6-424C-8676-D7F19C3E2E01}" type="presOf" srcId="{7E33C572-BA46-4AAC-B5C9-AB474053E3E9}" destId="{8CAFC20B-6E9B-450B-BD82-4B310305F8CB}" srcOrd="0" destOrd="0" presId="urn:microsoft.com/office/officeart/2011/layout/HexagonRadial"/>
    <dgm:cxn modelId="{79D215EE-610E-438F-91CA-D41542D4AFD3}" type="presOf" srcId="{3DC0062C-77CE-4741-B52F-02C51DC6D222}" destId="{1D9021F8-0EF2-471B-A85C-A1EC036D9A2A}" srcOrd="0" destOrd="0" presId="urn:microsoft.com/office/officeart/2011/layout/HexagonRadial"/>
    <dgm:cxn modelId="{7F6896FE-7FE8-4EC8-913C-8C9B77637E2B}" type="presOf" srcId="{D445C46C-1573-4A28-AB67-9AC288F4D2BB}" destId="{493327D6-06B3-49A6-A6BA-A89603CB5B4C}" srcOrd="0" destOrd="0" presId="urn:microsoft.com/office/officeart/2011/layout/HexagonRadial"/>
    <dgm:cxn modelId="{A0E93982-FC73-4FF7-96EB-D6CC0DA753F0}" type="presParOf" srcId="{1D9021F8-0EF2-471B-A85C-A1EC036D9A2A}" destId="{8CAFC20B-6E9B-450B-BD82-4B310305F8CB}" srcOrd="0" destOrd="0" presId="urn:microsoft.com/office/officeart/2011/layout/HexagonRadial"/>
    <dgm:cxn modelId="{006C08C2-20BD-4CD9-983D-59EA46C38F71}" type="presParOf" srcId="{1D9021F8-0EF2-471B-A85C-A1EC036D9A2A}" destId="{CE33790A-3858-4859-A612-28DFBEEB7E91}" srcOrd="1" destOrd="0" presId="urn:microsoft.com/office/officeart/2011/layout/HexagonRadial"/>
    <dgm:cxn modelId="{BB1A5377-EF00-46BC-9877-BA8881A05CFF}" type="presParOf" srcId="{CE33790A-3858-4859-A612-28DFBEEB7E91}" destId="{76EEFF6C-F40B-48C4-8EC9-0BEFF5743513}" srcOrd="0" destOrd="0" presId="urn:microsoft.com/office/officeart/2011/layout/HexagonRadial"/>
    <dgm:cxn modelId="{73047BDA-29DA-47EE-A782-F664E2E79E29}" type="presParOf" srcId="{1D9021F8-0EF2-471B-A85C-A1EC036D9A2A}" destId="{ED80DB14-4DA5-4134-B9E5-5F09BAFE5DBE}" srcOrd="2" destOrd="0" presId="urn:microsoft.com/office/officeart/2011/layout/HexagonRadial"/>
    <dgm:cxn modelId="{88F7C210-33F3-4705-9F82-63B8C6CE2A4B}" type="presParOf" srcId="{1D9021F8-0EF2-471B-A85C-A1EC036D9A2A}" destId="{48CDDEC7-4FE0-4481-A75D-1B512CD103DD}" srcOrd="3" destOrd="0" presId="urn:microsoft.com/office/officeart/2011/layout/HexagonRadial"/>
    <dgm:cxn modelId="{8BC403E1-B9F7-4618-B20E-78DCEF2A8612}" type="presParOf" srcId="{48CDDEC7-4FE0-4481-A75D-1B512CD103DD}" destId="{A1E5BC8B-0F03-4594-9D49-70FE55B0DD33}" srcOrd="0" destOrd="0" presId="urn:microsoft.com/office/officeart/2011/layout/HexagonRadial"/>
    <dgm:cxn modelId="{91B17190-AE67-48FE-943F-AB9F53DB5785}" type="presParOf" srcId="{1D9021F8-0EF2-471B-A85C-A1EC036D9A2A}" destId="{D6C6B081-D658-4C3C-800B-8262268E8A54}" srcOrd="4" destOrd="0" presId="urn:microsoft.com/office/officeart/2011/layout/HexagonRadial"/>
    <dgm:cxn modelId="{099F6CB3-DDFB-44B8-9742-9C2D2FF2AFAE}" type="presParOf" srcId="{1D9021F8-0EF2-471B-A85C-A1EC036D9A2A}" destId="{55013B64-453F-499B-8D6B-35931CEA7E5C}" srcOrd="5" destOrd="0" presId="urn:microsoft.com/office/officeart/2011/layout/HexagonRadial"/>
    <dgm:cxn modelId="{CE1BF5B6-60C8-40FF-B5FE-56D0E918409C}" type="presParOf" srcId="{55013B64-453F-499B-8D6B-35931CEA7E5C}" destId="{2FFA7ADE-D572-46CA-A085-66907A1B6BED}" srcOrd="0" destOrd="0" presId="urn:microsoft.com/office/officeart/2011/layout/HexagonRadial"/>
    <dgm:cxn modelId="{E24EF2FC-7ACE-44F6-B265-FB666AA1D0C3}" type="presParOf" srcId="{1D9021F8-0EF2-471B-A85C-A1EC036D9A2A}" destId="{82766C38-753D-474F-A3DE-DD6DAF8657C5}" srcOrd="6" destOrd="0" presId="urn:microsoft.com/office/officeart/2011/layout/HexagonRadial"/>
    <dgm:cxn modelId="{6907D6FC-0D26-4B71-B380-EAC5669F46F7}" type="presParOf" srcId="{1D9021F8-0EF2-471B-A85C-A1EC036D9A2A}" destId="{C12CF58F-2E70-4CD1-8644-0385A5530389}" srcOrd="7" destOrd="0" presId="urn:microsoft.com/office/officeart/2011/layout/HexagonRadial"/>
    <dgm:cxn modelId="{C4B68A61-FBFA-4B21-974C-5CBCC690FC18}" type="presParOf" srcId="{C12CF58F-2E70-4CD1-8644-0385A5530389}" destId="{493BCFDB-F42C-4DCC-A1CC-091FD1495AE9}" srcOrd="0" destOrd="0" presId="urn:microsoft.com/office/officeart/2011/layout/HexagonRadial"/>
    <dgm:cxn modelId="{0C69DD7A-70C6-4ACB-A01A-F0FBC12D5F10}" type="presParOf" srcId="{1D9021F8-0EF2-471B-A85C-A1EC036D9A2A}" destId="{E32361B2-C2AC-4F8A-A3E8-45E1E0DD3DFB}" srcOrd="8" destOrd="0" presId="urn:microsoft.com/office/officeart/2011/layout/HexagonRadial"/>
    <dgm:cxn modelId="{0A29D518-DCFC-4801-958E-CF184D000DDC}" type="presParOf" srcId="{1D9021F8-0EF2-471B-A85C-A1EC036D9A2A}" destId="{C57B3583-9C97-49F7-A1B2-9945DE214D92}" srcOrd="9" destOrd="0" presId="urn:microsoft.com/office/officeart/2011/layout/HexagonRadial"/>
    <dgm:cxn modelId="{55E9B56D-E254-4B46-A228-43B571E6E18E}" type="presParOf" srcId="{C57B3583-9C97-49F7-A1B2-9945DE214D92}" destId="{58A727B6-173B-4F4F-AC17-4BA7EFCECEF1}" srcOrd="0" destOrd="0" presId="urn:microsoft.com/office/officeart/2011/layout/HexagonRadial"/>
    <dgm:cxn modelId="{EAF45845-EB40-49FB-B8BA-CEA5EBC7431A}" type="presParOf" srcId="{1D9021F8-0EF2-471B-A85C-A1EC036D9A2A}" destId="{B4CF9DFB-A481-4FE7-9761-20A2E536C3FA}" srcOrd="10" destOrd="0" presId="urn:microsoft.com/office/officeart/2011/layout/HexagonRadial"/>
    <dgm:cxn modelId="{0E9D8CF9-D9C7-4D66-95D5-38A989E89469}" type="presParOf" srcId="{1D9021F8-0EF2-471B-A85C-A1EC036D9A2A}" destId="{F9929BAD-D7D8-4A37-BA3A-B32955FA75A7}" srcOrd="11" destOrd="0" presId="urn:microsoft.com/office/officeart/2011/layout/HexagonRadial"/>
    <dgm:cxn modelId="{16B19DC0-A66A-402C-9151-05CC9087DD0D}" type="presParOf" srcId="{F9929BAD-D7D8-4A37-BA3A-B32955FA75A7}" destId="{000AC3F5-E1F1-45B3-8B1D-085AE8C41630}" srcOrd="0" destOrd="0" presId="urn:microsoft.com/office/officeart/2011/layout/HexagonRadial"/>
    <dgm:cxn modelId="{041DB733-57F1-4A55-A6C7-F7ADA1440F23}" type="presParOf" srcId="{1D9021F8-0EF2-471B-A85C-A1EC036D9A2A}" destId="{493327D6-06B3-49A6-A6BA-A89603CB5B4C}"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38002-4720-C74D-A7B6-2269107856BE}">
      <dsp:nvSpPr>
        <dsp:cNvPr id="0" name=""/>
        <dsp:cNvSpPr/>
      </dsp:nvSpPr>
      <dsp:spPr>
        <a:xfrm>
          <a:off x="0" y="671"/>
          <a:ext cx="584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0103A-E51B-8444-BA8D-872967208103}">
      <dsp:nvSpPr>
        <dsp:cNvPr id="0" name=""/>
        <dsp:cNvSpPr/>
      </dsp:nvSpPr>
      <dsp:spPr>
        <a:xfrm>
          <a:off x="0" y="671"/>
          <a:ext cx="5847787"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dirty="0">
              <a:solidFill>
                <a:schemeClr val="accent4"/>
              </a:solidFill>
            </a:rPr>
            <a:t>Introduction                  </a:t>
          </a:r>
        </a:p>
        <a:p>
          <a:pPr marL="0" lvl="0" indent="0" algn="l" defTabSz="1066800">
            <a:lnSpc>
              <a:spcPct val="90000"/>
            </a:lnSpc>
            <a:spcBef>
              <a:spcPct val="0"/>
            </a:spcBef>
            <a:spcAft>
              <a:spcPct val="35000"/>
            </a:spcAft>
            <a:buNone/>
          </a:pPr>
          <a:r>
            <a:rPr lang="en-IN" sz="2400" kern="1200" dirty="0" err="1"/>
            <a:t>Mudasani</a:t>
          </a:r>
          <a:r>
            <a:rPr lang="en-IN" sz="2400" kern="1200" dirty="0"/>
            <a:t> </a:t>
          </a:r>
          <a:r>
            <a:rPr lang="en-IN" sz="2400" kern="1200" dirty="0" err="1"/>
            <a:t>Rushikesh</a:t>
          </a:r>
          <a:r>
            <a:rPr lang="en-IN" sz="2400" kern="1200" dirty="0"/>
            <a:t>  </a:t>
          </a:r>
          <a:endParaRPr lang="en-US" sz="2400" kern="1200" dirty="0"/>
        </a:p>
      </dsp:txBody>
      <dsp:txXfrm>
        <a:off x="0" y="671"/>
        <a:ext cx="5847787" cy="1100668"/>
      </dsp:txXfrm>
    </dsp:sp>
    <dsp:sp modelId="{E1EFC1A3-7265-C248-9CF5-86CCF6F00D9D}">
      <dsp:nvSpPr>
        <dsp:cNvPr id="0" name=""/>
        <dsp:cNvSpPr/>
      </dsp:nvSpPr>
      <dsp:spPr>
        <a:xfrm>
          <a:off x="0" y="1101340"/>
          <a:ext cx="584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E508F3-3A95-3D47-BB59-6BCE990DDF15}">
      <dsp:nvSpPr>
        <dsp:cNvPr id="0" name=""/>
        <dsp:cNvSpPr/>
      </dsp:nvSpPr>
      <dsp:spPr>
        <a:xfrm>
          <a:off x="0" y="1101340"/>
          <a:ext cx="5847787"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solidFill>
                <a:schemeClr val="accent4"/>
              </a:solidFill>
            </a:rPr>
            <a:t>Significance</a:t>
          </a:r>
          <a:r>
            <a:rPr lang="en-IN" sz="2400" kern="1200"/>
            <a:t>                        </a:t>
          </a:r>
        </a:p>
        <a:p>
          <a:pPr marL="0" lvl="0" indent="0" algn="l" defTabSz="1066800">
            <a:lnSpc>
              <a:spcPct val="90000"/>
            </a:lnSpc>
            <a:spcBef>
              <a:spcPct val="0"/>
            </a:spcBef>
            <a:spcAft>
              <a:spcPct val="35000"/>
            </a:spcAft>
            <a:buNone/>
          </a:pPr>
          <a:r>
            <a:rPr lang="en-IN" sz="2400" kern="1200"/>
            <a:t>Pikala Ritwik Durga</a:t>
          </a:r>
          <a:endParaRPr lang="en-US" sz="2400" kern="1200" dirty="0"/>
        </a:p>
      </dsp:txBody>
      <dsp:txXfrm>
        <a:off x="0" y="1101340"/>
        <a:ext cx="5847787" cy="1100668"/>
      </dsp:txXfrm>
    </dsp:sp>
    <dsp:sp modelId="{53677746-0E3C-0046-A095-A9C0483889BA}">
      <dsp:nvSpPr>
        <dsp:cNvPr id="0" name=""/>
        <dsp:cNvSpPr/>
      </dsp:nvSpPr>
      <dsp:spPr>
        <a:xfrm>
          <a:off x="0" y="2202009"/>
          <a:ext cx="584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1D1713-D377-C249-9FA0-83FA8DB16A20}">
      <dsp:nvSpPr>
        <dsp:cNvPr id="0" name=""/>
        <dsp:cNvSpPr/>
      </dsp:nvSpPr>
      <dsp:spPr>
        <a:xfrm>
          <a:off x="0" y="2202009"/>
          <a:ext cx="5847787"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solidFill>
                <a:schemeClr val="accent4"/>
              </a:solidFill>
            </a:rPr>
            <a:t>Challenges</a:t>
          </a:r>
          <a:r>
            <a:rPr lang="en-IN" sz="2400" kern="1200"/>
            <a:t>                      </a:t>
          </a:r>
        </a:p>
        <a:p>
          <a:pPr marL="0" lvl="0" indent="0" algn="l" defTabSz="1066800">
            <a:lnSpc>
              <a:spcPct val="90000"/>
            </a:lnSpc>
            <a:spcBef>
              <a:spcPct val="0"/>
            </a:spcBef>
            <a:spcAft>
              <a:spcPct val="35000"/>
            </a:spcAft>
            <a:buNone/>
          </a:pPr>
          <a:r>
            <a:rPr lang="en-IN" sz="2400" kern="1200"/>
            <a:t>Seemakurthi Nandan Sri Siva Ramakrishna</a:t>
          </a:r>
          <a:endParaRPr lang="en-US" sz="2400" kern="1200" dirty="0"/>
        </a:p>
      </dsp:txBody>
      <dsp:txXfrm>
        <a:off x="0" y="2202009"/>
        <a:ext cx="5847787" cy="1100668"/>
      </dsp:txXfrm>
    </dsp:sp>
    <dsp:sp modelId="{B09EE92B-F590-754D-BCAE-96486BD8AEA2}">
      <dsp:nvSpPr>
        <dsp:cNvPr id="0" name=""/>
        <dsp:cNvSpPr/>
      </dsp:nvSpPr>
      <dsp:spPr>
        <a:xfrm>
          <a:off x="0" y="3302678"/>
          <a:ext cx="584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EBAEEA-5E47-1A46-B330-C6F9571C55AC}">
      <dsp:nvSpPr>
        <dsp:cNvPr id="0" name=""/>
        <dsp:cNvSpPr/>
      </dsp:nvSpPr>
      <dsp:spPr>
        <a:xfrm>
          <a:off x="0" y="3302678"/>
          <a:ext cx="5847787"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solidFill>
                <a:schemeClr val="accent4"/>
              </a:solidFill>
            </a:rPr>
            <a:t>Existing Approaches    </a:t>
          </a:r>
        </a:p>
        <a:p>
          <a:pPr marL="0" lvl="0" indent="0" algn="l" defTabSz="1066800">
            <a:lnSpc>
              <a:spcPct val="90000"/>
            </a:lnSpc>
            <a:spcBef>
              <a:spcPct val="0"/>
            </a:spcBef>
            <a:spcAft>
              <a:spcPct val="35000"/>
            </a:spcAft>
            <a:buNone/>
          </a:pPr>
          <a:r>
            <a:rPr lang="en-IN" sz="2400" kern="1200"/>
            <a:t>Ogireddy Sudeep</a:t>
          </a:r>
          <a:endParaRPr lang="en-US" sz="2400" kern="1200" dirty="0"/>
        </a:p>
      </dsp:txBody>
      <dsp:txXfrm>
        <a:off x="0" y="3302678"/>
        <a:ext cx="5847787" cy="1100668"/>
      </dsp:txXfrm>
    </dsp:sp>
    <dsp:sp modelId="{C2A67EA1-F3E3-B844-9136-9656F5E62CBA}">
      <dsp:nvSpPr>
        <dsp:cNvPr id="0" name=""/>
        <dsp:cNvSpPr/>
      </dsp:nvSpPr>
      <dsp:spPr>
        <a:xfrm>
          <a:off x="0" y="4403347"/>
          <a:ext cx="5847787"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62E941-7D2E-324D-A23D-4C335C5BAEA5}">
      <dsp:nvSpPr>
        <dsp:cNvPr id="0" name=""/>
        <dsp:cNvSpPr/>
      </dsp:nvSpPr>
      <dsp:spPr>
        <a:xfrm>
          <a:off x="0" y="4403347"/>
          <a:ext cx="5847787" cy="110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kern="1200">
              <a:solidFill>
                <a:schemeClr val="accent4"/>
              </a:solidFill>
            </a:rPr>
            <a:t>Future Scope and Open Problems     </a:t>
          </a:r>
        </a:p>
        <a:p>
          <a:pPr marL="0" lvl="0" indent="0" algn="l" defTabSz="1066800">
            <a:lnSpc>
              <a:spcPct val="90000"/>
            </a:lnSpc>
            <a:spcBef>
              <a:spcPct val="0"/>
            </a:spcBef>
            <a:spcAft>
              <a:spcPct val="35000"/>
            </a:spcAft>
            <a:buNone/>
          </a:pPr>
          <a:r>
            <a:rPr lang="en-IN" sz="2400" kern="1200"/>
            <a:t>Permulapalli  Srinivasa Aditya</a:t>
          </a:r>
          <a:endParaRPr lang="en-US" sz="2400" kern="1200" dirty="0"/>
        </a:p>
      </dsp:txBody>
      <dsp:txXfrm>
        <a:off x="0" y="4403347"/>
        <a:ext cx="5847787" cy="1100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515020-AA8D-9347-9E51-6C8FADA3E58C}">
      <dsp:nvSpPr>
        <dsp:cNvPr id="0" name=""/>
        <dsp:cNvSpPr/>
      </dsp:nvSpPr>
      <dsp:spPr>
        <a:xfrm>
          <a:off x="0" y="0"/>
          <a:ext cx="4646905"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F9FE92E-A794-F44B-B179-1F8917EB5C02}">
      <dsp:nvSpPr>
        <dsp:cNvPr id="0" name=""/>
        <dsp:cNvSpPr/>
      </dsp:nvSpPr>
      <dsp:spPr>
        <a:xfrm>
          <a:off x="0" y="0"/>
          <a:ext cx="4646905" cy="1806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Phishing is a trick used by bad people to steal your information. They pretend to be someone you trust (like your bank or company) to trick you into clicking on bad links or giving them your passwords. This can lead to your computer getting locked up or your personal information being stolen.</a:t>
          </a:r>
        </a:p>
      </dsp:txBody>
      <dsp:txXfrm>
        <a:off x="0" y="0"/>
        <a:ext cx="4646905" cy="1806574"/>
      </dsp:txXfrm>
    </dsp:sp>
    <dsp:sp modelId="{8E6F2F26-C224-2C47-B4D3-DF2891D50D8C}">
      <dsp:nvSpPr>
        <dsp:cNvPr id="0" name=""/>
        <dsp:cNvSpPr/>
      </dsp:nvSpPr>
      <dsp:spPr>
        <a:xfrm>
          <a:off x="0" y="1806574"/>
          <a:ext cx="4646905"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7BC906-0A80-D64A-B845-63841CC8C091}">
      <dsp:nvSpPr>
        <dsp:cNvPr id="0" name=""/>
        <dsp:cNvSpPr/>
      </dsp:nvSpPr>
      <dsp:spPr>
        <a:xfrm>
          <a:off x="0" y="1806574"/>
          <a:ext cx="4646905" cy="1806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To protect yourself, it's important to keep your software updated, use good security tools, have strong passwords, continuos monitoring and evaluation and teach people about how to spot phishing emails. </a:t>
          </a:r>
        </a:p>
      </dsp:txBody>
      <dsp:txXfrm>
        <a:off x="0" y="1806574"/>
        <a:ext cx="4646905" cy="180657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B0F7FA-0564-A14B-BD35-A8BF2D9C567E}">
      <dsp:nvSpPr>
        <dsp:cNvPr id="0" name=""/>
        <dsp:cNvSpPr/>
      </dsp:nvSpPr>
      <dsp:spPr>
        <a:xfrm>
          <a:off x="0" y="39687"/>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Evolving Cybersecurity Landscape.</a:t>
          </a:r>
          <a:r>
            <a:rPr lang="en-US" sz="1800" kern="1200"/>
            <a:t> As technology advances, so do cyber threats. Traditional security measures are becoming increasingly inadequate to protect against sophisticated attacks.</a:t>
          </a:r>
        </a:p>
      </dsp:txBody>
      <dsp:txXfrm>
        <a:off x="0" y="39687"/>
        <a:ext cx="3286125" cy="1971675"/>
      </dsp:txXfrm>
    </dsp:sp>
    <dsp:sp modelId="{37FBAFDC-76C1-5848-A13A-3F9D947CDFA2}">
      <dsp:nvSpPr>
        <dsp:cNvPr id="0" name=""/>
        <dsp:cNvSpPr/>
      </dsp:nvSpPr>
      <dsp:spPr>
        <a:xfrm>
          <a:off x="3614737" y="39687"/>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AI &amp; ML in Cyber Defense.</a:t>
          </a:r>
          <a:r>
            <a:rPr lang="en-US" sz="1800" kern="1200"/>
            <a:t> These technologies can help detect and respond to threats more effectively, analyze vast amounts of data, and predict potential attacks.</a:t>
          </a:r>
        </a:p>
      </dsp:txBody>
      <dsp:txXfrm>
        <a:off x="3614737" y="39687"/>
        <a:ext cx="3286125" cy="1971675"/>
      </dsp:txXfrm>
    </dsp:sp>
    <dsp:sp modelId="{601CC635-9234-0F44-B977-31F6118B0D15}">
      <dsp:nvSpPr>
        <dsp:cNvPr id="0" name=""/>
        <dsp:cNvSpPr/>
      </dsp:nvSpPr>
      <dsp:spPr>
        <a:xfrm>
          <a:off x="7229475" y="39687"/>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Quantum Computing Impact.</a:t>
          </a:r>
          <a:r>
            <a:rPr lang="en-US" sz="1800" kern="1200"/>
            <a:t> While it can enhance the capabilities of defenders, it also has the potential to break current encryption methods, making it a double-edged sword.</a:t>
          </a:r>
        </a:p>
      </dsp:txBody>
      <dsp:txXfrm>
        <a:off x="7229475" y="39687"/>
        <a:ext cx="3286125" cy="1971675"/>
      </dsp:txXfrm>
    </dsp:sp>
    <dsp:sp modelId="{69CD0254-2684-2F4F-9A08-2ED032C2D4A4}">
      <dsp:nvSpPr>
        <dsp:cNvPr id="0" name=""/>
        <dsp:cNvSpPr/>
      </dsp:nvSpPr>
      <dsp:spPr>
        <a:xfrm>
          <a:off x="0" y="2339975"/>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Tech Advancements &amp; Vulnerabilities.</a:t>
          </a:r>
          <a:r>
            <a:rPr lang="en-US" sz="1800" kern="1200"/>
            <a:t> As outdated systems are replaced, new security challenges arise, requiring continuous adaptation and vigilance.</a:t>
          </a:r>
        </a:p>
      </dsp:txBody>
      <dsp:txXfrm>
        <a:off x="0" y="2339975"/>
        <a:ext cx="3286125" cy="1971675"/>
      </dsp:txXfrm>
    </dsp:sp>
    <dsp:sp modelId="{2F6BED10-7755-D447-ADE4-0934C4A09F30}">
      <dsp:nvSpPr>
        <dsp:cNvPr id="0" name=""/>
        <dsp:cNvSpPr/>
      </dsp:nvSpPr>
      <dsp:spPr>
        <a:xfrm>
          <a:off x="3614737" y="2339975"/>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Sophisticated Cyber Threats.</a:t>
          </a:r>
          <a:r>
            <a:rPr lang="en-US" sz="1800" kern="1200"/>
            <a:t> Attackers are leveraging advanced techniques like artificial intelligence, social engineering, and supply chain attacks to breach defenses.</a:t>
          </a:r>
        </a:p>
      </dsp:txBody>
      <dsp:txXfrm>
        <a:off x="3614737" y="2339975"/>
        <a:ext cx="3286125" cy="1971675"/>
      </dsp:txXfrm>
    </dsp:sp>
    <dsp:sp modelId="{FDA30328-47A0-D54F-A37B-30D46B521195}">
      <dsp:nvSpPr>
        <dsp:cNvPr id="0" name=""/>
        <dsp:cNvSpPr/>
      </dsp:nvSpPr>
      <dsp:spPr>
        <a:xfrm>
          <a:off x="7229475" y="2339975"/>
          <a:ext cx="3286125" cy="197167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Adapting Cybersecurity Practices.</a:t>
          </a:r>
          <a:r>
            <a:rPr lang="en-US" sz="1800" kern="1200"/>
            <a:t> This includes adopting proactive security measures, fostering a strong security culture, and investing in ongoing training and education.</a:t>
          </a: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16AE95-3CA2-4AA8-B6F7-43FF83C3F482}">
      <dsp:nvSpPr>
        <dsp:cNvPr id="0" name=""/>
        <dsp:cNvSpPr/>
      </dsp:nvSpPr>
      <dsp:spPr>
        <a:xfrm>
          <a:off x="1747800" y="118313"/>
          <a:ext cx="1944000" cy="1944000"/>
        </a:xfrm>
        <a:prstGeom prst="rect">
          <a:avLst/>
        </a:prstGeom>
        <a:blipFill dpi="0"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74E436-C9E5-47D7-925B-B6A72AD51B6A}">
      <dsp:nvSpPr>
        <dsp:cNvPr id="0" name=""/>
        <dsp:cNvSpPr/>
      </dsp:nvSpPr>
      <dsp:spPr>
        <a:xfrm>
          <a:off x="559800" y="2679557"/>
          <a:ext cx="4320000" cy="155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kern="1200" dirty="0"/>
            <a:t>Definition</a:t>
          </a:r>
          <a:r>
            <a:rPr lang="en-US" sz="1800" kern="1200" dirty="0"/>
            <a:t>: Cyber threats refer to malicious activities that target computers, networks, or information systems to steal, alter, or destroy data or disrupt digital operations.</a:t>
          </a:r>
        </a:p>
      </dsp:txBody>
      <dsp:txXfrm>
        <a:off x="559800" y="2679557"/>
        <a:ext cx="4320000" cy="1553466"/>
      </dsp:txXfrm>
    </dsp:sp>
    <dsp:sp modelId="{43EE3FE4-A0D9-4B75-8340-81C0F59BE86F}">
      <dsp:nvSpPr>
        <dsp:cNvPr id="0" name=""/>
        <dsp:cNvSpPr/>
      </dsp:nvSpPr>
      <dsp:spPr>
        <a:xfrm>
          <a:off x="6823800" y="11831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07FE1-4115-4390-9976-8CF4F58BD7A2}">
      <dsp:nvSpPr>
        <dsp:cNvPr id="0" name=""/>
        <dsp:cNvSpPr/>
      </dsp:nvSpPr>
      <dsp:spPr>
        <a:xfrm>
          <a:off x="5635800" y="2679557"/>
          <a:ext cx="4320000" cy="15534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Importance</a:t>
          </a:r>
          <a:r>
            <a:rPr lang="en-US" sz="2000" kern="1200" dirty="0"/>
            <a:t>: In the digital age, cyber threats have become a critical concern for individuals, businesses, and governments due to the increasing reliance on digital infrastructure.</a:t>
          </a:r>
        </a:p>
      </dsp:txBody>
      <dsp:txXfrm>
        <a:off x="5635800" y="2679557"/>
        <a:ext cx="4320000" cy="15534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4E1FE8-72C8-8540-98A3-BBDF75B750F1}">
      <dsp:nvSpPr>
        <dsp:cNvPr id="0" name=""/>
        <dsp:cNvSpPr/>
      </dsp:nvSpPr>
      <dsp:spPr>
        <a:xfrm>
          <a:off x="3953" y="562906"/>
          <a:ext cx="2377306" cy="904460"/>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Loss of Productivity and Opportunities</a:t>
          </a:r>
        </a:p>
      </dsp:txBody>
      <dsp:txXfrm>
        <a:off x="3953" y="562906"/>
        <a:ext cx="2377306" cy="904460"/>
      </dsp:txXfrm>
    </dsp:sp>
    <dsp:sp modelId="{B4B5EFCB-7438-4F4D-B3D9-80D4ED03C1E7}">
      <dsp:nvSpPr>
        <dsp:cNvPr id="0" name=""/>
        <dsp:cNvSpPr/>
      </dsp:nvSpPr>
      <dsp:spPr>
        <a:xfrm>
          <a:off x="3953" y="1467367"/>
          <a:ext cx="2377306" cy="2322269"/>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Disruption of daily activities due to ransomware/denial-of-service.</a:t>
          </a:r>
          <a:endParaRPr lang="en-US" sz="1800" kern="1200" dirty="0"/>
        </a:p>
        <a:p>
          <a:pPr marL="171450" lvl="1" indent="-171450" algn="l" defTabSz="800100">
            <a:lnSpc>
              <a:spcPct val="90000"/>
            </a:lnSpc>
            <a:spcBef>
              <a:spcPct val="0"/>
            </a:spcBef>
            <a:spcAft>
              <a:spcPct val="15000"/>
            </a:spcAft>
            <a:buChar char="•"/>
          </a:pPr>
          <a:r>
            <a:rPr lang="en-IN" sz="1800" kern="1200" dirty="0"/>
            <a:t>Missed opportunities and professional setbacks.</a:t>
          </a:r>
          <a:endParaRPr lang="en-US" sz="1800" kern="1200" dirty="0"/>
        </a:p>
      </dsp:txBody>
      <dsp:txXfrm>
        <a:off x="3953" y="1467367"/>
        <a:ext cx="2377306" cy="2322269"/>
      </dsp:txXfrm>
    </dsp:sp>
    <dsp:sp modelId="{F8906DCD-1888-0442-B513-D300FF3A57D1}">
      <dsp:nvSpPr>
        <dsp:cNvPr id="0" name=""/>
        <dsp:cNvSpPr/>
      </dsp:nvSpPr>
      <dsp:spPr>
        <a:xfrm>
          <a:off x="2714082" y="562906"/>
          <a:ext cx="2377306" cy="904460"/>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Damage to Reputation and Relationships</a:t>
          </a:r>
        </a:p>
      </dsp:txBody>
      <dsp:txXfrm>
        <a:off x="2714082" y="562906"/>
        <a:ext cx="2377306" cy="904460"/>
      </dsp:txXfrm>
    </dsp:sp>
    <dsp:sp modelId="{7E357120-F023-8648-B5A5-DBDFB1536199}">
      <dsp:nvSpPr>
        <dsp:cNvPr id="0" name=""/>
        <dsp:cNvSpPr/>
      </dsp:nvSpPr>
      <dsp:spPr>
        <a:xfrm>
          <a:off x="2714082" y="1467367"/>
          <a:ext cx="2377306" cy="2322269"/>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Blackmail, defamation, and social engineering attacks.</a:t>
          </a:r>
          <a:endParaRPr lang="en-US" sz="1800" kern="1200" dirty="0"/>
        </a:p>
        <a:p>
          <a:pPr marL="171450" lvl="1" indent="-171450" algn="l" defTabSz="800100">
            <a:lnSpc>
              <a:spcPct val="90000"/>
            </a:lnSpc>
            <a:spcBef>
              <a:spcPct val="0"/>
            </a:spcBef>
            <a:spcAft>
              <a:spcPct val="15000"/>
            </a:spcAft>
            <a:buChar char="•"/>
          </a:pPr>
          <a:r>
            <a:rPr lang="en-IN" sz="1800" kern="1200" dirty="0"/>
            <a:t>Rebuilding trust in personal and professional circles is challenging.</a:t>
          </a:r>
          <a:endParaRPr lang="en-US" sz="1800" kern="1200" dirty="0"/>
        </a:p>
      </dsp:txBody>
      <dsp:txXfrm>
        <a:off x="2714082" y="1467367"/>
        <a:ext cx="2377306" cy="2322269"/>
      </dsp:txXfrm>
    </dsp:sp>
    <dsp:sp modelId="{8C18EFFB-AAA5-8747-9086-2CC84D593824}">
      <dsp:nvSpPr>
        <dsp:cNvPr id="0" name=""/>
        <dsp:cNvSpPr/>
      </dsp:nvSpPr>
      <dsp:spPr>
        <a:xfrm>
          <a:off x="5424211" y="562906"/>
          <a:ext cx="2377306" cy="904460"/>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Emotional Distress and Anxiety</a:t>
          </a:r>
        </a:p>
      </dsp:txBody>
      <dsp:txXfrm>
        <a:off x="5424211" y="562906"/>
        <a:ext cx="2377306" cy="904460"/>
      </dsp:txXfrm>
    </dsp:sp>
    <dsp:sp modelId="{E0190AAC-E4B9-FC40-809A-E184A9222C9D}">
      <dsp:nvSpPr>
        <dsp:cNvPr id="0" name=""/>
        <dsp:cNvSpPr/>
      </dsp:nvSpPr>
      <dsp:spPr>
        <a:xfrm>
          <a:off x="5424211" y="1467367"/>
          <a:ext cx="2377306" cy="2322269"/>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Privacy violation leads to heightened anxiety.</a:t>
          </a:r>
          <a:endParaRPr lang="en-US" sz="1800" kern="1200" dirty="0"/>
        </a:p>
        <a:p>
          <a:pPr marL="171450" lvl="1" indent="-171450" algn="l" defTabSz="800100">
            <a:lnSpc>
              <a:spcPct val="90000"/>
            </a:lnSpc>
            <a:spcBef>
              <a:spcPct val="0"/>
            </a:spcBef>
            <a:spcAft>
              <a:spcPct val="15000"/>
            </a:spcAft>
            <a:buChar char="•"/>
          </a:pPr>
          <a:r>
            <a:rPr lang="en-IN" sz="1800" kern="1200" dirty="0"/>
            <a:t>Fear and loss of trust in digital platforms.</a:t>
          </a:r>
          <a:endParaRPr lang="en-US" sz="1800" kern="1200" dirty="0"/>
        </a:p>
      </dsp:txBody>
      <dsp:txXfrm>
        <a:off x="5424211" y="1467367"/>
        <a:ext cx="2377306" cy="2322269"/>
      </dsp:txXfrm>
    </dsp:sp>
    <dsp:sp modelId="{9AC571B0-37E0-7C4C-B1A0-FD1B1297A770}">
      <dsp:nvSpPr>
        <dsp:cNvPr id="0" name=""/>
        <dsp:cNvSpPr/>
      </dsp:nvSpPr>
      <dsp:spPr>
        <a:xfrm>
          <a:off x="8134340" y="562906"/>
          <a:ext cx="2377306" cy="904460"/>
        </a:xfrm>
        <a:prstGeom prst="rect">
          <a:avLst/>
        </a:prstGeom>
        <a:solidFill>
          <a:schemeClr val="dk2">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Financial Loss and Identity theft</a:t>
          </a:r>
        </a:p>
      </dsp:txBody>
      <dsp:txXfrm>
        <a:off x="8134340" y="562906"/>
        <a:ext cx="2377306" cy="904460"/>
      </dsp:txXfrm>
    </dsp:sp>
    <dsp:sp modelId="{A05137B3-D443-2341-BFDF-AC3589E978E5}">
      <dsp:nvSpPr>
        <dsp:cNvPr id="0" name=""/>
        <dsp:cNvSpPr/>
      </dsp:nvSpPr>
      <dsp:spPr>
        <a:xfrm>
          <a:off x="8134340" y="1467367"/>
          <a:ext cx="2377306" cy="2322269"/>
        </a:xfrm>
        <a:prstGeom prst="rect">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Drained bank accounts, unauthorized purchases.</a:t>
          </a:r>
          <a:endParaRPr lang="en-US" sz="1800" kern="1200" dirty="0"/>
        </a:p>
        <a:p>
          <a:pPr marL="171450" lvl="1" indent="-171450" algn="l" defTabSz="800100">
            <a:lnSpc>
              <a:spcPct val="90000"/>
            </a:lnSpc>
            <a:spcBef>
              <a:spcPct val="0"/>
            </a:spcBef>
            <a:spcAft>
              <a:spcPct val="15000"/>
            </a:spcAft>
            <a:buChar char="•"/>
          </a:pPr>
          <a:r>
            <a:rPr lang="en-IN" sz="1800" kern="1200" dirty="0"/>
            <a:t>Long-term financial instability and identity theft.</a:t>
          </a:r>
          <a:endParaRPr lang="en-US" sz="1800" kern="1200" dirty="0"/>
        </a:p>
      </dsp:txBody>
      <dsp:txXfrm>
        <a:off x="8134340" y="1467367"/>
        <a:ext cx="2377306" cy="23222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068A9-7021-4E0E-87F4-9540DA1B9780}">
      <dsp:nvSpPr>
        <dsp:cNvPr id="0" name=""/>
        <dsp:cNvSpPr/>
      </dsp:nvSpPr>
      <dsp:spPr>
        <a:xfrm>
          <a:off x="1020487" y="254615"/>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6108EF-F9C6-482A-90C9-58185FC9C4A3}">
      <dsp:nvSpPr>
        <dsp:cNvPr id="0" name=""/>
        <dsp:cNvSpPr/>
      </dsp:nvSpPr>
      <dsp:spPr>
        <a:xfrm>
          <a:off x="393" y="151838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a:t>Loss of Productivity</a:t>
          </a:r>
        </a:p>
      </dsp:txBody>
      <dsp:txXfrm>
        <a:off x="393" y="1518389"/>
        <a:ext cx="3138750" cy="470812"/>
      </dsp:txXfrm>
    </dsp:sp>
    <dsp:sp modelId="{D6585394-C59A-4F9E-BE96-EB554088E902}">
      <dsp:nvSpPr>
        <dsp:cNvPr id="0" name=""/>
        <dsp:cNvSpPr/>
      </dsp:nvSpPr>
      <dsp:spPr>
        <a:xfrm>
          <a:off x="393" y="2066043"/>
          <a:ext cx="3138750" cy="2030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Operations halted due to malware/ransomware.</a:t>
          </a:r>
          <a:endParaRPr lang="en-US" sz="1700" kern="1200"/>
        </a:p>
        <a:p>
          <a:pPr marL="0" lvl="0" indent="0" algn="ctr" defTabSz="755650">
            <a:lnSpc>
              <a:spcPct val="100000"/>
            </a:lnSpc>
            <a:spcBef>
              <a:spcPct val="0"/>
            </a:spcBef>
            <a:spcAft>
              <a:spcPct val="35000"/>
            </a:spcAft>
            <a:buNone/>
          </a:pPr>
          <a:r>
            <a:rPr lang="en-IN" sz="1700" kern="1200" dirty="0"/>
            <a:t>Example: Colonial Pipeline attack in May 2021.</a:t>
          </a:r>
          <a:endParaRPr lang="en-US" sz="1700" kern="1200" dirty="0"/>
        </a:p>
        <a:p>
          <a:pPr marL="0" lvl="0" indent="0" algn="ctr" defTabSz="755650">
            <a:lnSpc>
              <a:spcPct val="100000"/>
            </a:lnSpc>
            <a:spcBef>
              <a:spcPct val="0"/>
            </a:spcBef>
            <a:spcAft>
              <a:spcPct val="35000"/>
            </a:spcAft>
            <a:buNone/>
          </a:pPr>
          <a:r>
            <a:rPr lang="en-IN" sz="1700" kern="1200" dirty="0"/>
            <a:t>Systems often shut down until resolution or restoration.</a:t>
          </a:r>
          <a:endParaRPr lang="en-US" sz="1700" kern="1200" dirty="0"/>
        </a:p>
      </dsp:txBody>
      <dsp:txXfrm>
        <a:off x="393" y="2066043"/>
        <a:ext cx="3138750" cy="2030678"/>
      </dsp:txXfrm>
    </dsp:sp>
    <dsp:sp modelId="{972CE12C-3429-4336-8DEE-CB156C11B637}">
      <dsp:nvSpPr>
        <dsp:cNvPr id="0" name=""/>
        <dsp:cNvSpPr/>
      </dsp:nvSpPr>
      <dsp:spPr>
        <a:xfrm>
          <a:off x="4708518" y="254615"/>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DC862D-8469-4D96-88D9-E1A3A5F232E6}">
      <dsp:nvSpPr>
        <dsp:cNvPr id="0" name=""/>
        <dsp:cNvSpPr/>
      </dsp:nvSpPr>
      <dsp:spPr>
        <a:xfrm>
          <a:off x="3688425" y="151838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a:t>Loss of Revenue</a:t>
          </a:r>
        </a:p>
      </dsp:txBody>
      <dsp:txXfrm>
        <a:off x="3688425" y="1518389"/>
        <a:ext cx="3138750" cy="470812"/>
      </dsp:txXfrm>
    </dsp:sp>
    <dsp:sp modelId="{5AFCD178-45E6-43A7-8F2F-B839D4D632EF}">
      <dsp:nvSpPr>
        <dsp:cNvPr id="0" name=""/>
        <dsp:cNvSpPr/>
      </dsp:nvSpPr>
      <dsp:spPr>
        <a:xfrm>
          <a:off x="3688425" y="2066043"/>
          <a:ext cx="3138750" cy="2030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Financial strain from downtime, ransom payments, data recovery.</a:t>
          </a:r>
          <a:endParaRPr lang="en-US" sz="1700" kern="1200"/>
        </a:p>
        <a:p>
          <a:pPr marL="0" lvl="0" indent="0" algn="ctr" defTabSz="755650">
            <a:lnSpc>
              <a:spcPct val="100000"/>
            </a:lnSpc>
            <a:spcBef>
              <a:spcPct val="0"/>
            </a:spcBef>
            <a:spcAft>
              <a:spcPct val="35000"/>
            </a:spcAft>
            <a:buNone/>
          </a:pPr>
          <a:r>
            <a:rPr lang="en-IN" sz="1700" kern="1200"/>
            <a:t>Average cost for SMBs: $117,000 per data breach (Kaspersky).</a:t>
          </a:r>
          <a:endParaRPr lang="en-US" sz="1700" kern="1200"/>
        </a:p>
        <a:p>
          <a:pPr marL="0" lvl="0" indent="0" algn="ctr" defTabSz="755650">
            <a:lnSpc>
              <a:spcPct val="100000"/>
            </a:lnSpc>
            <a:spcBef>
              <a:spcPct val="0"/>
            </a:spcBef>
            <a:spcAft>
              <a:spcPct val="35000"/>
            </a:spcAft>
            <a:buNone/>
          </a:pPr>
          <a:r>
            <a:rPr lang="en-IN" sz="1700" kern="1200"/>
            <a:t>Additional expenses: customer notification, credit monitoring, regulatory penalties.</a:t>
          </a:r>
          <a:endParaRPr lang="en-US" sz="1700" kern="1200"/>
        </a:p>
      </dsp:txBody>
      <dsp:txXfrm>
        <a:off x="3688425" y="2066043"/>
        <a:ext cx="3138750" cy="2030678"/>
      </dsp:txXfrm>
    </dsp:sp>
    <dsp:sp modelId="{04B82FDF-679A-4CCE-8E0B-D5F0E293CB9E}">
      <dsp:nvSpPr>
        <dsp:cNvPr id="0" name=""/>
        <dsp:cNvSpPr/>
      </dsp:nvSpPr>
      <dsp:spPr>
        <a:xfrm>
          <a:off x="8396550" y="254615"/>
          <a:ext cx="1098562" cy="1098562"/>
        </a:xfrm>
        <a:prstGeom prst="rect">
          <a:avLst/>
        </a:prstGeom>
        <a:blipFill rotWithShape="1">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F9C3F2-5CF6-468E-AF0E-C5C08CEFB09B}">
      <dsp:nvSpPr>
        <dsp:cNvPr id="0" name=""/>
        <dsp:cNvSpPr/>
      </dsp:nvSpPr>
      <dsp:spPr>
        <a:xfrm>
          <a:off x="7376456" y="151838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kern="1200"/>
            <a:t>Loss of Reputation</a:t>
          </a:r>
        </a:p>
      </dsp:txBody>
      <dsp:txXfrm>
        <a:off x="7376456" y="1518389"/>
        <a:ext cx="3138750" cy="470812"/>
      </dsp:txXfrm>
    </dsp:sp>
    <dsp:sp modelId="{F6BDD28E-02CD-48FB-80FC-567CD349E5D9}">
      <dsp:nvSpPr>
        <dsp:cNvPr id="0" name=""/>
        <dsp:cNvSpPr/>
      </dsp:nvSpPr>
      <dsp:spPr>
        <a:xfrm>
          <a:off x="7376456" y="2066043"/>
          <a:ext cx="3138750" cy="20306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IN" sz="1700" kern="1200"/>
            <a:t>Erosion of client trust due to data breaches.</a:t>
          </a:r>
          <a:endParaRPr lang="en-US" sz="1700" kern="1200"/>
        </a:p>
        <a:p>
          <a:pPr marL="0" lvl="0" indent="0" algn="ctr" defTabSz="755650">
            <a:lnSpc>
              <a:spcPct val="100000"/>
            </a:lnSpc>
            <a:spcBef>
              <a:spcPct val="0"/>
            </a:spcBef>
            <a:spcAft>
              <a:spcPct val="35000"/>
            </a:spcAft>
            <a:buNone/>
          </a:pPr>
          <a:r>
            <a:rPr lang="en-IN" sz="1700" kern="1200"/>
            <a:t>High-profile examples: Equifax, Target, J.P. Morgan Chase.</a:t>
          </a:r>
          <a:endParaRPr lang="en-US" sz="1700" kern="1200"/>
        </a:p>
        <a:p>
          <a:pPr marL="0" lvl="0" indent="0" algn="ctr" defTabSz="755650">
            <a:lnSpc>
              <a:spcPct val="100000"/>
            </a:lnSpc>
            <a:spcBef>
              <a:spcPct val="0"/>
            </a:spcBef>
            <a:spcAft>
              <a:spcPct val="35000"/>
            </a:spcAft>
            <a:buNone/>
          </a:pPr>
          <a:r>
            <a:rPr lang="en-IN" sz="1700" kern="1200"/>
            <a:t>Systems often shut down until resolution or restoration.</a:t>
          </a:r>
          <a:endParaRPr lang="en-US" sz="1700" kern="1200"/>
        </a:p>
      </dsp:txBody>
      <dsp:txXfrm>
        <a:off x="7376456" y="2066043"/>
        <a:ext cx="3138750" cy="2030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25F703-5957-A948-8105-258BDE45A39D}">
      <dsp:nvSpPr>
        <dsp:cNvPr id="0" name=""/>
        <dsp:cNvSpPr/>
      </dsp:nvSpPr>
      <dsp:spPr>
        <a:xfrm>
          <a:off x="5154" y="613150"/>
          <a:ext cx="2253610" cy="33507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Several cyber threat trends are happening simultaneously. For instance, the education and research industry has consistently been a prime target for cybercriminals </a:t>
          </a:r>
          <a:endParaRPr lang="en-US" sz="1700" kern="1200" dirty="0"/>
        </a:p>
      </dsp:txBody>
      <dsp:txXfrm>
        <a:off x="71160" y="679156"/>
        <a:ext cx="2121598" cy="3218693"/>
      </dsp:txXfrm>
    </dsp:sp>
    <dsp:sp modelId="{6110EBD6-C460-E64B-954C-E703C157505B}">
      <dsp:nvSpPr>
        <dsp:cNvPr id="0" name=""/>
        <dsp:cNvSpPr/>
      </dsp:nvSpPr>
      <dsp:spPr>
        <a:xfrm>
          <a:off x="2484126" y="2009055"/>
          <a:ext cx="477765" cy="55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84126" y="2120834"/>
        <a:ext cx="334436" cy="335337"/>
      </dsp:txXfrm>
    </dsp:sp>
    <dsp:sp modelId="{CDFD45AD-EF39-384A-9B8B-6D156158D6D0}">
      <dsp:nvSpPr>
        <dsp:cNvPr id="0" name=""/>
        <dsp:cNvSpPr/>
      </dsp:nvSpPr>
      <dsp:spPr>
        <a:xfrm>
          <a:off x="3160209" y="613150"/>
          <a:ext cx="2253610" cy="33507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dirty="0"/>
            <a:t>India-based organisations recorded the second-highest number of weekly attacks per organisation in Q2 2024. This marked a 46% year-over-year increase in cyberattacks, compared to 30% witnessed globally.</a:t>
          </a:r>
          <a:endParaRPr lang="en-US" sz="1700" kern="1200" dirty="0"/>
        </a:p>
      </dsp:txBody>
      <dsp:txXfrm>
        <a:off x="3226215" y="679156"/>
        <a:ext cx="2121598" cy="3218693"/>
      </dsp:txXfrm>
    </dsp:sp>
    <dsp:sp modelId="{0E7BC46B-FA85-2B44-A88A-59CBCE052547}">
      <dsp:nvSpPr>
        <dsp:cNvPr id="0" name=""/>
        <dsp:cNvSpPr/>
      </dsp:nvSpPr>
      <dsp:spPr>
        <a:xfrm>
          <a:off x="5639181" y="2009055"/>
          <a:ext cx="477765" cy="55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9181" y="2120834"/>
        <a:ext cx="334436" cy="335337"/>
      </dsp:txXfrm>
    </dsp:sp>
    <dsp:sp modelId="{2652F52A-C3F4-6C46-93FD-8D038F7587D1}">
      <dsp:nvSpPr>
        <dsp:cNvPr id="0" name=""/>
        <dsp:cNvSpPr/>
      </dsp:nvSpPr>
      <dsp:spPr>
        <a:xfrm>
          <a:off x="6315264" y="613150"/>
          <a:ext cx="2253610" cy="33507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Government/Military was the second most attacked sector with 2,084 attacks per week</a:t>
          </a:r>
          <a:endParaRPr lang="en-US" sz="1700" kern="1200"/>
        </a:p>
      </dsp:txBody>
      <dsp:txXfrm>
        <a:off x="6381270" y="679156"/>
        <a:ext cx="2121598" cy="3218693"/>
      </dsp:txXfrm>
    </dsp:sp>
    <dsp:sp modelId="{BDCC5D9D-9C99-DF4E-9E18-9BC0BDC564AF}">
      <dsp:nvSpPr>
        <dsp:cNvPr id="0" name=""/>
        <dsp:cNvSpPr/>
      </dsp:nvSpPr>
      <dsp:spPr>
        <a:xfrm>
          <a:off x="8794236" y="2009055"/>
          <a:ext cx="477765" cy="5588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94236" y="2120834"/>
        <a:ext cx="334436" cy="335337"/>
      </dsp:txXfrm>
    </dsp:sp>
    <dsp:sp modelId="{0C8162B3-BFF5-2241-97A5-EC451ECBAA03}">
      <dsp:nvSpPr>
        <dsp:cNvPr id="0" name=""/>
        <dsp:cNvSpPr/>
      </dsp:nvSpPr>
      <dsp:spPr>
        <a:xfrm>
          <a:off x="9470319" y="613150"/>
          <a:ext cx="2253610" cy="33507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b="0" i="0" kern="1200"/>
            <a:t>Healthcare emerged as the third most targeted sector. </a:t>
          </a:r>
          <a:endParaRPr lang="en-US" sz="1700" kern="1200"/>
        </a:p>
      </dsp:txBody>
      <dsp:txXfrm>
        <a:off x="9536325" y="679156"/>
        <a:ext cx="2121598" cy="32186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6AAD4-B2A6-9C4F-9309-7DBD2027AAE3}">
      <dsp:nvSpPr>
        <dsp:cNvPr id="0" name=""/>
        <dsp:cNvSpPr/>
      </dsp:nvSpPr>
      <dsp:spPr>
        <a:xfrm>
          <a:off x="5482" y="143045"/>
          <a:ext cx="3645544" cy="972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defRPr b="1"/>
          </a:pPr>
          <a:r>
            <a:rPr lang="en-IN" sz="1800" kern="1200" dirty="0"/>
            <a:t>Importance</a:t>
          </a:r>
          <a:endParaRPr lang="en-US" sz="1800" kern="1200" dirty="0"/>
        </a:p>
      </dsp:txBody>
      <dsp:txXfrm>
        <a:off x="491482" y="143045"/>
        <a:ext cx="2673544" cy="972000"/>
      </dsp:txXfrm>
    </dsp:sp>
    <dsp:sp modelId="{0B70C522-DD9B-CC4F-91CD-E32C4F390DA7}">
      <dsp:nvSpPr>
        <dsp:cNvPr id="0" name=""/>
        <dsp:cNvSpPr/>
      </dsp:nvSpPr>
      <dsp:spPr>
        <a:xfrm>
          <a:off x="5482" y="1236545"/>
          <a:ext cx="2916435" cy="2972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IN" sz="1800" b="0" kern="1200"/>
            <a:t>Protecting sensitive data</a:t>
          </a:r>
          <a:endParaRPr lang="en-US" sz="1800" b="0" kern="1200"/>
        </a:p>
        <a:p>
          <a:pPr marL="171450" lvl="1" indent="-171450" algn="l" defTabSz="800100">
            <a:lnSpc>
              <a:spcPct val="90000"/>
            </a:lnSpc>
            <a:spcBef>
              <a:spcPct val="0"/>
            </a:spcBef>
            <a:spcAft>
              <a:spcPct val="15000"/>
            </a:spcAft>
            <a:buChar char="•"/>
          </a:pPr>
          <a:r>
            <a:rPr lang="en-IN" sz="1800" b="0" kern="1200"/>
            <a:t>Ensuring national security</a:t>
          </a:r>
          <a:endParaRPr lang="en-US" sz="1800" b="0" kern="1200"/>
        </a:p>
        <a:p>
          <a:pPr marL="171450" lvl="1" indent="-171450" algn="l" defTabSz="800100">
            <a:lnSpc>
              <a:spcPct val="90000"/>
            </a:lnSpc>
            <a:spcBef>
              <a:spcPct val="0"/>
            </a:spcBef>
            <a:spcAft>
              <a:spcPct val="15000"/>
            </a:spcAft>
            <a:buChar char="•"/>
          </a:pPr>
          <a:r>
            <a:rPr lang="en-IN" sz="1800" b="0" kern="1200"/>
            <a:t>Maintaining economic stability</a:t>
          </a:r>
          <a:endParaRPr lang="en-US" sz="1800" b="0" kern="1200"/>
        </a:p>
      </dsp:txBody>
      <dsp:txXfrm>
        <a:off x="5482" y="1236545"/>
        <a:ext cx="2916435" cy="2972953"/>
      </dsp:txXfrm>
    </dsp:sp>
    <dsp:sp modelId="{FF0CB7AC-D7AB-CE4A-8641-16F3330F1F72}">
      <dsp:nvSpPr>
        <dsp:cNvPr id="0" name=""/>
        <dsp:cNvSpPr/>
      </dsp:nvSpPr>
      <dsp:spPr>
        <a:xfrm>
          <a:off x="3435027" y="143045"/>
          <a:ext cx="3645544" cy="972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defRPr b="1"/>
          </a:pPr>
          <a:r>
            <a:rPr lang="en-IN" sz="1800" kern="1200"/>
            <a:t>National Impact of Cyber Attacks</a:t>
          </a:r>
          <a:endParaRPr lang="en-US" sz="1800" kern="1200"/>
        </a:p>
      </dsp:txBody>
      <dsp:txXfrm>
        <a:off x="3921027" y="143045"/>
        <a:ext cx="2673544" cy="972000"/>
      </dsp:txXfrm>
    </dsp:sp>
    <dsp:sp modelId="{A3B50F43-56A2-4D4C-8EE6-FBF9AE53D049}">
      <dsp:nvSpPr>
        <dsp:cNvPr id="0" name=""/>
        <dsp:cNvSpPr/>
      </dsp:nvSpPr>
      <dsp:spPr>
        <a:xfrm>
          <a:off x="3435027" y="1236545"/>
          <a:ext cx="2916435" cy="2972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IN" sz="1800" b="0" kern="1200"/>
            <a:t>Disruption of critical infrastructure</a:t>
          </a:r>
          <a:endParaRPr lang="en-US" sz="1800" b="0" kern="1200"/>
        </a:p>
        <a:p>
          <a:pPr marL="171450" lvl="1" indent="-171450" algn="l" defTabSz="800100">
            <a:lnSpc>
              <a:spcPct val="90000"/>
            </a:lnSpc>
            <a:spcBef>
              <a:spcPct val="0"/>
            </a:spcBef>
            <a:spcAft>
              <a:spcPct val="15000"/>
            </a:spcAft>
            <a:buChar char="•"/>
          </a:pPr>
          <a:r>
            <a:rPr lang="en-IN" sz="1800" b="0" kern="1200"/>
            <a:t>Compromise of military operations</a:t>
          </a:r>
          <a:endParaRPr lang="en-US" sz="1800" b="0" kern="1200"/>
        </a:p>
        <a:p>
          <a:pPr marL="171450" lvl="1" indent="-171450" algn="l" defTabSz="800100">
            <a:lnSpc>
              <a:spcPct val="90000"/>
            </a:lnSpc>
            <a:spcBef>
              <a:spcPct val="0"/>
            </a:spcBef>
            <a:spcAft>
              <a:spcPct val="15000"/>
            </a:spcAft>
            <a:buChar char="•"/>
          </a:pPr>
          <a:r>
            <a:rPr lang="en-IN" sz="1800" b="0" kern="1200"/>
            <a:t>Influence on elections</a:t>
          </a:r>
          <a:endParaRPr lang="en-US" sz="1800" b="0" kern="1200"/>
        </a:p>
        <a:p>
          <a:pPr marL="171450" lvl="1" indent="-171450" algn="l" defTabSz="800100">
            <a:lnSpc>
              <a:spcPct val="90000"/>
            </a:lnSpc>
            <a:spcBef>
              <a:spcPct val="0"/>
            </a:spcBef>
            <a:spcAft>
              <a:spcPct val="15000"/>
            </a:spcAft>
            <a:buChar char="•"/>
          </a:pPr>
          <a:r>
            <a:rPr lang="en-IN" sz="1800" b="0" kern="1200"/>
            <a:t>Harm to businesses</a:t>
          </a:r>
          <a:endParaRPr lang="en-US" sz="1800" b="0" kern="1200"/>
        </a:p>
      </dsp:txBody>
      <dsp:txXfrm>
        <a:off x="3435027" y="1236545"/>
        <a:ext cx="2916435" cy="2972953"/>
      </dsp:txXfrm>
    </dsp:sp>
    <dsp:sp modelId="{1B772E4E-C7DA-B84C-94E5-E318A8A5958B}">
      <dsp:nvSpPr>
        <dsp:cNvPr id="0" name=""/>
        <dsp:cNvSpPr/>
      </dsp:nvSpPr>
      <dsp:spPr>
        <a:xfrm>
          <a:off x="6864572" y="143045"/>
          <a:ext cx="3645544" cy="972000"/>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defRPr b="1"/>
          </a:pPr>
          <a:r>
            <a:rPr lang="en-GB" sz="1800" kern="1200"/>
            <a:t>Government Responsibilities</a:t>
          </a:r>
        </a:p>
      </dsp:txBody>
      <dsp:txXfrm>
        <a:off x="7350572" y="143045"/>
        <a:ext cx="2673544" cy="972000"/>
      </dsp:txXfrm>
    </dsp:sp>
    <dsp:sp modelId="{7EF25C52-F84E-714C-BBCF-2621BB2DF6FC}">
      <dsp:nvSpPr>
        <dsp:cNvPr id="0" name=""/>
        <dsp:cNvSpPr/>
      </dsp:nvSpPr>
      <dsp:spPr>
        <a:xfrm>
          <a:off x="6864572" y="1236545"/>
          <a:ext cx="2916435" cy="2972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71450" lvl="1" indent="-171450" algn="l" defTabSz="800100">
            <a:lnSpc>
              <a:spcPct val="90000"/>
            </a:lnSpc>
            <a:spcBef>
              <a:spcPct val="0"/>
            </a:spcBef>
            <a:spcAft>
              <a:spcPct val="15000"/>
            </a:spcAft>
            <a:buChar char="•"/>
          </a:pPr>
          <a:r>
            <a:rPr lang="en-IN" sz="1800" b="0" kern="1200"/>
            <a:t>Enforcing stringent regulations.</a:t>
          </a:r>
          <a:endParaRPr lang="en-GB" sz="1800" kern="1200"/>
        </a:p>
        <a:p>
          <a:pPr marL="171450" lvl="1" indent="-171450" algn="l" defTabSz="800100">
            <a:lnSpc>
              <a:spcPct val="90000"/>
            </a:lnSpc>
            <a:spcBef>
              <a:spcPct val="0"/>
            </a:spcBef>
            <a:spcAft>
              <a:spcPct val="15000"/>
            </a:spcAft>
            <a:buChar char="•"/>
          </a:pPr>
          <a:r>
            <a:rPr lang="en-IN" sz="1800" b="0" kern="1200"/>
            <a:t>Raising awareness about cybersecurity risks and best practices.</a:t>
          </a:r>
        </a:p>
        <a:p>
          <a:pPr marL="171450" lvl="1" indent="-171450" algn="l" defTabSz="800100">
            <a:lnSpc>
              <a:spcPct val="90000"/>
            </a:lnSpc>
            <a:spcBef>
              <a:spcPct val="0"/>
            </a:spcBef>
            <a:spcAft>
              <a:spcPct val="15000"/>
            </a:spcAft>
            <a:buChar char="•"/>
          </a:pPr>
          <a:r>
            <a:rPr lang="en-IN" sz="1800" b="0" kern="1200"/>
            <a:t>Invest in advanced cybersecurity technologies</a:t>
          </a:r>
          <a:endParaRPr lang="en-US" sz="1800" b="0" kern="1200"/>
        </a:p>
        <a:p>
          <a:pPr marL="171450" lvl="1" indent="-171450" algn="l" defTabSz="800100">
            <a:lnSpc>
              <a:spcPct val="90000"/>
            </a:lnSpc>
            <a:spcBef>
              <a:spcPct val="0"/>
            </a:spcBef>
            <a:spcAft>
              <a:spcPct val="15000"/>
            </a:spcAft>
            <a:buChar char="•"/>
          </a:pPr>
          <a:r>
            <a:rPr lang="en-IN" sz="1800" b="0" kern="1200"/>
            <a:t>Providing training and resources.</a:t>
          </a:r>
        </a:p>
        <a:p>
          <a:pPr marL="171450" lvl="1" indent="-171450" algn="l" defTabSz="800100">
            <a:lnSpc>
              <a:spcPct val="90000"/>
            </a:lnSpc>
            <a:spcBef>
              <a:spcPct val="0"/>
            </a:spcBef>
            <a:spcAft>
              <a:spcPct val="15000"/>
            </a:spcAft>
            <a:buChar char="•"/>
          </a:pPr>
          <a:r>
            <a:rPr lang="en-IN" sz="1800" b="0" kern="1200"/>
            <a:t>Support better cybersecurity policies.</a:t>
          </a:r>
          <a:endParaRPr lang="en-US" sz="1800" b="0" kern="1200"/>
        </a:p>
      </dsp:txBody>
      <dsp:txXfrm>
        <a:off x="6864572" y="1236545"/>
        <a:ext cx="2916435" cy="29729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FAB6EC-2336-47F0-821B-84DD0A61122A}">
      <dsp:nvSpPr>
        <dsp:cNvPr id="0" name=""/>
        <dsp:cNvSpPr/>
      </dsp:nvSpPr>
      <dsp:spPr>
        <a:xfrm>
          <a:off x="212335" y="150831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885229-B6D3-4ABA-B43A-DFCBE0DAB522}">
      <dsp:nvSpPr>
        <dsp:cNvPr id="0" name=""/>
        <dsp:cNvSpPr/>
      </dsp:nvSpPr>
      <dsp:spPr>
        <a:xfrm>
          <a:off x="492877" y="1788856"/>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7FE79E-B96F-44FB-8A22-17F91ACFB193}">
      <dsp:nvSpPr>
        <dsp:cNvPr id="0" name=""/>
        <dsp:cNvSpPr/>
      </dsp:nvSpPr>
      <dsp:spPr>
        <a:xfrm>
          <a:off x="1834517" y="150831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b="1" kern="1200" dirty="0"/>
            <a:t>Cost of Security</a:t>
          </a:r>
          <a:r>
            <a:rPr lang="en-IN" sz="2000" kern="1200" dirty="0"/>
            <a:t>: Implementing and maintaining robust cybersecurity measures is expensive, often stretching budgets, especially for small and medium-sized businesses.</a:t>
          </a:r>
          <a:endParaRPr lang="en-US" sz="2000" kern="1200" dirty="0"/>
        </a:p>
      </dsp:txBody>
      <dsp:txXfrm>
        <a:off x="1834517" y="1508314"/>
        <a:ext cx="3148942" cy="1335915"/>
      </dsp:txXfrm>
    </dsp:sp>
    <dsp:sp modelId="{5AF8181D-15DD-4A0B-BEC8-6A50C604897C}">
      <dsp:nvSpPr>
        <dsp:cNvPr id="0" name=""/>
        <dsp:cNvSpPr/>
      </dsp:nvSpPr>
      <dsp:spPr>
        <a:xfrm>
          <a:off x="5532139" y="1508314"/>
          <a:ext cx="1335915" cy="133591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5D41B1-6EDE-454B-9EB6-50323E82AFF5}">
      <dsp:nvSpPr>
        <dsp:cNvPr id="0" name=""/>
        <dsp:cNvSpPr/>
      </dsp:nvSpPr>
      <dsp:spPr>
        <a:xfrm>
          <a:off x="5812681" y="1788856"/>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FFB652-9945-43B2-8624-9A892A28A69F}">
      <dsp:nvSpPr>
        <dsp:cNvPr id="0" name=""/>
        <dsp:cNvSpPr/>
      </dsp:nvSpPr>
      <dsp:spPr>
        <a:xfrm>
          <a:off x="7154322" y="1508314"/>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IN" sz="2000" b="1" kern="1200" dirty="0"/>
            <a:t>Shortage of Skilled Professionals</a:t>
          </a:r>
          <a:r>
            <a:rPr lang="en-IN" sz="2000" kern="1200" dirty="0"/>
            <a:t>: The cybersecurity field faces a significant talent gap, making it hard to find qualified personnel to manage and mitigate threats.</a:t>
          </a:r>
          <a:endParaRPr lang="en-US" sz="2000" kern="1200" dirty="0"/>
        </a:p>
      </dsp:txBody>
      <dsp:txXfrm>
        <a:off x="7154322" y="1508314"/>
        <a:ext cx="3148942" cy="13359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4F851-615D-1346-9ECF-E10BDFA0AE5B}">
      <dsp:nvSpPr>
        <dsp:cNvPr id="0" name=""/>
        <dsp:cNvSpPr/>
      </dsp:nvSpPr>
      <dsp:spPr>
        <a:xfrm>
          <a:off x="0" y="1083660"/>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F94394-4B3A-4A46-B8C5-4F304BB5341B}">
      <dsp:nvSpPr>
        <dsp:cNvPr id="0" name=""/>
        <dsp:cNvSpPr/>
      </dsp:nvSpPr>
      <dsp:spPr>
        <a:xfrm>
          <a:off x="328612" y="1395842"/>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Security Alerts and Mitigation: </a:t>
          </a:r>
          <a:r>
            <a:rPr lang="en-US" sz="1900" kern="1200"/>
            <a:t>Sends alerts for suspicious activity and, through IPS, mitigates threats in real-time.</a:t>
          </a:r>
        </a:p>
      </dsp:txBody>
      <dsp:txXfrm>
        <a:off x="383617" y="1450847"/>
        <a:ext cx="2847502" cy="1768010"/>
      </dsp:txXfrm>
    </dsp:sp>
    <dsp:sp modelId="{6C828698-15EE-1349-BA0B-3EA436738BA8}">
      <dsp:nvSpPr>
        <dsp:cNvPr id="0" name=""/>
        <dsp:cNvSpPr/>
      </dsp:nvSpPr>
      <dsp:spPr>
        <a:xfrm>
          <a:off x="3614737" y="1083660"/>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FFF6E9-8D68-4445-8EB8-B79CE446F241}">
      <dsp:nvSpPr>
        <dsp:cNvPr id="0" name=""/>
        <dsp:cNvSpPr/>
      </dsp:nvSpPr>
      <dsp:spPr>
        <a:xfrm>
          <a:off x="3943350" y="1395842"/>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Policy Compliance: </a:t>
          </a:r>
          <a:r>
            <a:rPr lang="en-US" sz="1900" kern="1200"/>
            <a:t>Detects intrusions and identifies any gaps in user or company policies.</a:t>
          </a:r>
        </a:p>
      </dsp:txBody>
      <dsp:txXfrm>
        <a:off x="3998355" y="1450847"/>
        <a:ext cx="2847502" cy="1768010"/>
      </dsp:txXfrm>
    </dsp:sp>
    <dsp:sp modelId="{07B27FB8-4C93-B044-9CA8-87D8C565D078}">
      <dsp:nvSpPr>
        <dsp:cNvPr id="0" name=""/>
        <dsp:cNvSpPr/>
      </dsp:nvSpPr>
      <dsp:spPr>
        <a:xfrm>
          <a:off x="7229475" y="1083660"/>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B95656-49B9-5547-B782-7EDBFBA80AC9}">
      <dsp:nvSpPr>
        <dsp:cNvPr id="0" name=""/>
        <dsp:cNvSpPr/>
      </dsp:nvSpPr>
      <dsp:spPr>
        <a:xfrm>
          <a:off x="7558087" y="1395842"/>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Network Monitoring: </a:t>
          </a:r>
          <a:r>
            <a:rPr lang="en-US" sz="1900" kern="1200"/>
            <a:t>Gathers data on network traffic and resources for analysis.</a:t>
          </a:r>
        </a:p>
      </dsp:txBody>
      <dsp:txXfrm>
        <a:off x="7613092" y="1450847"/>
        <a:ext cx="2847502" cy="17680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AFC20B-6E9B-450B-BD82-4B310305F8CB}">
      <dsp:nvSpPr>
        <dsp:cNvPr id="0" name=""/>
        <dsp:cNvSpPr/>
      </dsp:nvSpPr>
      <dsp:spPr>
        <a:xfrm>
          <a:off x="2926303" y="1739220"/>
          <a:ext cx="2221862" cy="1922001"/>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IN" sz="1400" kern="1200" dirty="0"/>
            <a:t>User based preventions</a:t>
          </a:r>
        </a:p>
      </dsp:txBody>
      <dsp:txXfrm>
        <a:off x="3294497" y="2057723"/>
        <a:ext cx="1485474" cy="1284995"/>
      </dsp:txXfrm>
    </dsp:sp>
    <dsp:sp modelId="{A1E5BC8B-0F03-4594-9D49-70FE55B0DD33}">
      <dsp:nvSpPr>
        <dsp:cNvPr id="0" name=""/>
        <dsp:cNvSpPr/>
      </dsp:nvSpPr>
      <dsp:spPr>
        <a:xfrm>
          <a:off x="4344123" y="828514"/>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80DB14-4DA5-4134-B9E5-5F09BAFE5DBE}">
      <dsp:nvSpPr>
        <dsp:cNvPr id="0" name=""/>
        <dsp:cNvSpPr/>
      </dsp:nvSpPr>
      <dsp:spPr>
        <a:xfrm>
          <a:off x="3157475" y="0"/>
          <a:ext cx="1820800" cy="157520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Use Strong Passwords</a:t>
          </a:r>
          <a:endParaRPr lang="en-IN" sz="1400" kern="1200" dirty="0"/>
        </a:p>
      </dsp:txBody>
      <dsp:txXfrm>
        <a:off x="3459220" y="261045"/>
        <a:ext cx="1217310" cy="1053116"/>
      </dsp:txXfrm>
    </dsp:sp>
    <dsp:sp modelId="{2FFA7ADE-D572-46CA-A085-66907A1B6BED}">
      <dsp:nvSpPr>
        <dsp:cNvPr id="0" name=""/>
        <dsp:cNvSpPr/>
      </dsp:nvSpPr>
      <dsp:spPr>
        <a:xfrm>
          <a:off x="5322487" y="2178846"/>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C6B081-D658-4C3C-800B-8262268E8A54}">
      <dsp:nvSpPr>
        <dsp:cNvPr id="0" name=""/>
        <dsp:cNvSpPr/>
      </dsp:nvSpPr>
      <dsp:spPr>
        <a:xfrm>
          <a:off x="4827361" y="968857"/>
          <a:ext cx="1820800" cy="157520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Enable 2 Factor Authentication</a:t>
          </a:r>
          <a:endParaRPr lang="en-IN" sz="1400" kern="1200" dirty="0"/>
        </a:p>
      </dsp:txBody>
      <dsp:txXfrm>
        <a:off x="5129106" y="1229902"/>
        <a:ext cx="1217310" cy="1053116"/>
      </dsp:txXfrm>
    </dsp:sp>
    <dsp:sp modelId="{493BCFDB-F42C-4DCC-A1CC-091FD1495AE9}">
      <dsp:nvSpPr>
        <dsp:cNvPr id="0" name=""/>
        <dsp:cNvSpPr/>
      </dsp:nvSpPr>
      <dsp:spPr>
        <a:xfrm>
          <a:off x="4642852" y="3703117"/>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766C38-753D-474F-A3DE-DD6DAF8657C5}">
      <dsp:nvSpPr>
        <dsp:cNvPr id="0" name=""/>
        <dsp:cNvSpPr/>
      </dsp:nvSpPr>
      <dsp:spPr>
        <a:xfrm>
          <a:off x="4827361" y="2873519"/>
          <a:ext cx="1820800" cy="157520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Limit Sharing of Personal Information on Social Media.</a:t>
          </a:r>
          <a:endParaRPr lang="en-IN" sz="1400" kern="1200" dirty="0"/>
        </a:p>
      </dsp:txBody>
      <dsp:txXfrm>
        <a:off x="5129106" y="3134564"/>
        <a:ext cx="1217310" cy="1053116"/>
      </dsp:txXfrm>
    </dsp:sp>
    <dsp:sp modelId="{58A727B6-173B-4F4F-AC17-4BA7EFCECEF1}">
      <dsp:nvSpPr>
        <dsp:cNvPr id="0" name=""/>
        <dsp:cNvSpPr/>
      </dsp:nvSpPr>
      <dsp:spPr>
        <a:xfrm>
          <a:off x="2956944" y="386134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2361B2-C2AC-4F8A-A3E8-45E1E0DD3DFB}">
      <dsp:nvSpPr>
        <dsp:cNvPr id="0" name=""/>
        <dsp:cNvSpPr/>
      </dsp:nvSpPr>
      <dsp:spPr>
        <a:xfrm>
          <a:off x="3157475" y="3843460"/>
          <a:ext cx="1820800" cy="157520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Use Anti-Virus and </a:t>
          </a:r>
          <a:r>
            <a:rPr lang="en-US" sz="1400" kern="1200" dirty="0" err="1"/>
            <a:t>AntiMalware</a:t>
          </a:r>
          <a:r>
            <a:rPr lang="en-US" sz="1400" kern="1200" dirty="0"/>
            <a:t> </a:t>
          </a:r>
          <a:r>
            <a:rPr lang="en-US" sz="1400" kern="1200" dirty="0" err="1"/>
            <a:t>Softwares</a:t>
          </a:r>
          <a:r>
            <a:rPr lang="en-US" sz="1400" kern="1200" dirty="0"/>
            <a:t>.</a:t>
          </a:r>
          <a:endParaRPr lang="en-IN" sz="1400" kern="1200" dirty="0"/>
        </a:p>
      </dsp:txBody>
      <dsp:txXfrm>
        <a:off x="3459220" y="4104505"/>
        <a:ext cx="1217310" cy="1053116"/>
      </dsp:txXfrm>
    </dsp:sp>
    <dsp:sp modelId="{000AC3F5-E1F1-45B3-8B1D-085AE8C41630}">
      <dsp:nvSpPr>
        <dsp:cNvPr id="0" name=""/>
        <dsp:cNvSpPr/>
      </dsp:nvSpPr>
      <dsp:spPr>
        <a:xfrm>
          <a:off x="1962559" y="2511552"/>
          <a:ext cx="838302" cy="722308"/>
        </a:xfrm>
        <a:prstGeom prst="hexagon">
          <a:avLst>
            <a:gd name="adj" fmla="val 28900"/>
            <a:gd name="vf" fmla="val 11547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CF9DFB-A481-4FE7-9761-20A2E536C3FA}">
      <dsp:nvSpPr>
        <dsp:cNvPr id="0" name=""/>
        <dsp:cNvSpPr/>
      </dsp:nvSpPr>
      <dsp:spPr>
        <a:xfrm>
          <a:off x="1479837" y="2874602"/>
          <a:ext cx="1820800" cy="1575206"/>
        </a:xfrm>
        <a:prstGeom prst="hexagon">
          <a:avLst>
            <a:gd name="adj" fmla="val 2857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Update </a:t>
          </a:r>
          <a:r>
            <a:rPr lang="en-US" sz="1400" kern="1200" dirty="0" err="1"/>
            <a:t>Softwares</a:t>
          </a:r>
          <a:r>
            <a:rPr lang="en-US" sz="1400" kern="1200" dirty="0"/>
            <a:t> Regularly</a:t>
          </a:r>
          <a:endParaRPr lang="en-IN" sz="1400" kern="1200" dirty="0"/>
        </a:p>
      </dsp:txBody>
      <dsp:txXfrm>
        <a:off x="1781582" y="3135647"/>
        <a:ext cx="1217310" cy="1053116"/>
      </dsp:txXfrm>
    </dsp:sp>
    <dsp:sp modelId="{493327D6-06B3-49A6-A6BA-A89603CB5B4C}">
      <dsp:nvSpPr>
        <dsp:cNvPr id="0" name=""/>
        <dsp:cNvSpPr/>
      </dsp:nvSpPr>
      <dsp:spPr>
        <a:xfrm>
          <a:off x="1479837" y="966690"/>
          <a:ext cx="1820800" cy="1575206"/>
        </a:xfrm>
        <a:prstGeom prst="hexagon">
          <a:avLst>
            <a:gd name="adj" fmla="val 28570"/>
            <a:gd name="vf" fmla="val 115470"/>
          </a:avLst>
        </a:prstGeom>
        <a:solidFill>
          <a:schemeClr val="accent1">
            <a:hueOff val="0"/>
            <a:satOff val="0"/>
            <a:lumOff val="0"/>
            <a:alphaOff val="0"/>
          </a:schemeClr>
        </a:solidFill>
        <a:ln w="19050" cap="flat" cmpd="sng" algn="ctr">
          <a:solidFill>
            <a:schemeClr val="bg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mj-lt"/>
            <a:buNone/>
          </a:pPr>
          <a:r>
            <a:rPr lang="en-US" sz="1400" kern="1200" dirty="0"/>
            <a:t>Be Cautious with Emails.</a:t>
          </a:r>
          <a:endParaRPr lang="en-IN" sz="1400" kern="1200" dirty="0"/>
        </a:p>
      </dsp:txBody>
      <dsp:txXfrm>
        <a:off x="1781582" y="1227735"/>
        <a:ext cx="1217310" cy="105311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723744-308F-411D-BC8F-79A5F066D2B0}" type="datetimeFigureOut">
              <a:rPr lang="en-IN" smtClean="0"/>
              <a:t>10/11/24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C1561-57D6-4008-9575-0FD19014E531}" type="slidenum">
              <a:rPr lang="en-IN" smtClean="0"/>
              <a:t>‹#›</a:t>
            </a:fld>
            <a:endParaRPr lang="en-IN"/>
          </a:p>
        </p:txBody>
      </p:sp>
    </p:spTree>
    <p:extLst>
      <p:ext uri="{BB962C8B-B14F-4D97-AF65-F5344CB8AC3E}">
        <p14:creationId xmlns:p14="http://schemas.microsoft.com/office/powerpoint/2010/main" val="2504268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3</a:t>
            </a:fld>
            <a:endParaRPr lang="en-IN"/>
          </a:p>
        </p:txBody>
      </p:sp>
    </p:spTree>
    <p:extLst>
      <p:ext uri="{BB962C8B-B14F-4D97-AF65-F5344CB8AC3E}">
        <p14:creationId xmlns:p14="http://schemas.microsoft.com/office/powerpoint/2010/main" val="2581695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26</a:t>
            </a:fld>
            <a:endParaRPr lang="en-IN"/>
          </a:p>
        </p:txBody>
      </p:sp>
    </p:spTree>
    <p:extLst>
      <p:ext uri="{BB962C8B-B14F-4D97-AF65-F5344CB8AC3E}">
        <p14:creationId xmlns:p14="http://schemas.microsoft.com/office/powerpoint/2010/main" val="1754167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27</a:t>
            </a:fld>
            <a:endParaRPr lang="en-IN"/>
          </a:p>
        </p:txBody>
      </p:sp>
    </p:spTree>
    <p:extLst>
      <p:ext uri="{BB962C8B-B14F-4D97-AF65-F5344CB8AC3E}">
        <p14:creationId xmlns:p14="http://schemas.microsoft.com/office/powerpoint/2010/main" val="598934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EEC3D1F0-1258-F640-A23E-A7186AC87C81}" type="slidenum">
              <a:rPr lang="en-US" smtClean="0"/>
              <a:t>28</a:t>
            </a:fld>
            <a:endParaRPr lang="en-US"/>
          </a:p>
        </p:txBody>
      </p:sp>
    </p:spTree>
    <p:extLst>
      <p:ext uri="{BB962C8B-B14F-4D97-AF65-F5344CB8AC3E}">
        <p14:creationId xmlns:p14="http://schemas.microsoft.com/office/powerpoint/2010/main" val="21506906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29</a:t>
            </a:fld>
            <a:endParaRPr lang="en-IN"/>
          </a:p>
        </p:txBody>
      </p:sp>
    </p:spTree>
    <p:extLst>
      <p:ext uri="{BB962C8B-B14F-4D97-AF65-F5344CB8AC3E}">
        <p14:creationId xmlns:p14="http://schemas.microsoft.com/office/powerpoint/2010/main" val="3683546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10</a:t>
            </a:fld>
            <a:endParaRPr lang="en-IN"/>
          </a:p>
        </p:txBody>
      </p:sp>
    </p:spTree>
    <p:extLst>
      <p:ext uri="{BB962C8B-B14F-4D97-AF65-F5344CB8AC3E}">
        <p14:creationId xmlns:p14="http://schemas.microsoft.com/office/powerpoint/2010/main" val="1088445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11</a:t>
            </a:fld>
            <a:endParaRPr lang="en-IN"/>
          </a:p>
        </p:txBody>
      </p:sp>
    </p:spTree>
    <p:extLst>
      <p:ext uri="{BB962C8B-B14F-4D97-AF65-F5344CB8AC3E}">
        <p14:creationId xmlns:p14="http://schemas.microsoft.com/office/powerpoint/2010/main" val="11888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12</a:t>
            </a:fld>
            <a:endParaRPr lang="en-IN"/>
          </a:p>
        </p:txBody>
      </p:sp>
    </p:spTree>
    <p:extLst>
      <p:ext uri="{BB962C8B-B14F-4D97-AF65-F5344CB8AC3E}">
        <p14:creationId xmlns:p14="http://schemas.microsoft.com/office/powerpoint/2010/main" val="338342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0" i="0" dirty="0">
              <a:effectLst/>
              <a:latin typeface="Faustina"/>
            </a:endParaRPr>
          </a:p>
          <a:p>
            <a:endParaRPr lang="en-US" dirty="0"/>
          </a:p>
        </p:txBody>
      </p:sp>
      <p:sp>
        <p:nvSpPr>
          <p:cNvPr id="4" name="Slide Number Placeholder 3"/>
          <p:cNvSpPr>
            <a:spLocks noGrp="1"/>
          </p:cNvSpPr>
          <p:nvPr>
            <p:ph type="sldNum" sz="quarter" idx="5"/>
          </p:nvPr>
        </p:nvSpPr>
        <p:spPr/>
        <p:txBody>
          <a:bodyPr/>
          <a:lstStyle/>
          <a:p>
            <a:fld id="{EEC3D1F0-1258-F640-A23E-A7186AC87C81}" type="slidenum">
              <a:rPr lang="en-US" smtClean="0"/>
              <a:t>13</a:t>
            </a:fld>
            <a:endParaRPr lang="en-US"/>
          </a:p>
        </p:txBody>
      </p:sp>
    </p:spTree>
    <p:extLst>
      <p:ext uri="{BB962C8B-B14F-4D97-AF65-F5344CB8AC3E}">
        <p14:creationId xmlns:p14="http://schemas.microsoft.com/office/powerpoint/2010/main" val="422962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14</a:t>
            </a:fld>
            <a:endParaRPr lang="en-IN"/>
          </a:p>
        </p:txBody>
      </p:sp>
    </p:spTree>
    <p:extLst>
      <p:ext uri="{BB962C8B-B14F-4D97-AF65-F5344CB8AC3E}">
        <p14:creationId xmlns:p14="http://schemas.microsoft.com/office/powerpoint/2010/main" val="1902367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15</a:t>
            </a:fld>
            <a:endParaRPr lang="en-IN"/>
          </a:p>
        </p:txBody>
      </p:sp>
    </p:spTree>
    <p:extLst>
      <p:ext uri="{BB962C8B-B14F-4D97-AF65-F5344CB8AC3E}">
        <p14:creationId xmlns:p14="http://schemas.microsoft.com/office/powerpoint/2010/main" val="76325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16</a:t>
            </a:fld>
            <a:endParaRPr lang="en-IN"/>
          </a:p>
        </p:txBody>
      </p:sp>
    </p:spTree>
    <p:extLst>
      <p:ext uri="{BB962C8B-B14F-4D97-AF65-F5344CB8AC3E}">
        <p14:creationId xmlns:p14="http://schemas.microsoft.com/office/powerpoint/2010/main" val="3242149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0C1561-57D6-4008-9575-0FD19014E531}" type="slidenum">
              <a:rPr lang="en-IN" smtClean="0"/>
              <a:t>17</a:t>
            </a:fld>
            <a:endParaRPr lang="en-IN"/>
          </a:p>
        </p:txBody>
      </p:sp>
    </p:spTree>
    <p:extLst>
      <p:ext uri="{BB962C8B-B14F-4D97-AF65-F5344CB8AC3E}">
        <p14:creationId xmlns:p14="http://schemas.microsoft.com/office/powerpoint/2010/main" val="2899303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547F3F-EC5F-E040-B2AF-6603793F2700}" type="datetimeFigureOut">
              <a:rPr lang="en-US" smtClean="0"/>
              <a:t>11/10/24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DA0A50-E447-FD4D-9493-EF7DD723815C}" type="slidenum">
              <a:rPr lang="en-US" smtClean="0"/>
              <a:t>‹#›</a:t>
            </a:fld>
            <a:endParaRPr lang="en-US"/>
          </a:p>
        </p:txBody>
      </p:sp>
    </p:spTree>
    <p:extLst>
      <p:ext uri="{BB962C8B-B14F-4D97-AF65-F5344CB8AC3E}">
        <p14:creationId xmlns:p14="http://schemas.microsoft.com/office/powerpoint/2010/main" val="2530559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9DF25-EE7D-42DD-AD20-F2D3EEB7BAD4}" type="datetimeFigureOut">
              <a:rPr lang="en-IN" smtClean="0"/>
              <a:t>10/11/24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887BA3-C2A7-4955-A2D5-47958B419341}" type="slidenum">
              <a:rPr lang="en-IN" smtClean="0"/>
              <a:t>‹#›</a:t>
            </a:fld>
            <a:endParaRPr lang="en-IN"/>
          </a:p>
        </p:txBody>
      </p:sp>
    </p:spTree>
    <p:extLst>
      <p:ext uri="{BB962C8B-B14F-4D97-AF65-F5344CB8AC3E}">
        <p14:creationId xmlns:p14="http://schemas.microsoft.com/office/powerpoint/2010/main" val="196221898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1B547F3F-EC5F-E040-B2AF-6603793F2700}" type="datetimeFigureOut">
              <a:rPr lang="en-US" smtClean="0"/>
              <a:t>11/10/24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66DA0A50-E447-FD4D-9493-EF7DD723815C}" type="slidenum">
              <a:rPr lang="en-US" smtClean="0"/>
              <a:t>‹#›</a:t>
            </a:fld>
            <a:endParaRPr lang="en-US"/>
          </a:p>
        </p:txBody>
      </p:sp>
    </p:spTree>
    <p:extLst>
      <p:ext uri="{BB962C8B-B14F-4D97-AF65-F5344CB8AC3E}">
        <p14:creationId xmlns:p14="http://schemas.microsoft.com/office/powerpoint/2010/main" val="967067836"/>
      </p:ext>
    </p:extLst>
  </p:cSld>
  <p:clrMap bg1="dk1" tx1="lt1" bg2="dk2" tx2="lt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EFA9DF25-EE7D-42DD-AD20-F2D3EEB7BAD4}" type="datetimeFigureOut">
              <a:rPr lang="en-IN" smtClean="0"/>
              <a:t>10/11/24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1A887BA3-C2A7-4955-A2D5-47958B419341}" type="slidenum">
              <a:rPr lang="en-IN" smtClean="0"/>
              <a:t>‹#›</a:t>
            </a:fld>
            <a:endParaRPr lang="en-IN"/>
          </a:p>
        </p:txBody>
      </p:sp>
    </p:spTree>
    <p:extLst>
      <p:ext uri="{BB962C8B-B14F-4D97-AF65-F5344CB8AC3E}">
        <p14:creationId xmlns:p14="http://schemas.microsoft.com/office/powerpoint/2010/main" val="4104726282"/>
      </p:ext>
    </p:extLst>
  </p:cSld>
  <p:clrMap bg1="dk1" tx1="lt1" bg2="dk2" tx2="lt2" accent1="accent1" accent2="accent2" accent3="accent3" accent4="accent4" accent5="accent5" accent6="accent6" hlink="hlink" folHlink="folHlink"/>
  <p:sldLayoutIdLst>
    <p:sldLayoutId id="214748390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4.sv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52.jp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5.xml.rels><?xml version="1.0" encoding="UTF-8" standalone="yes"?>
<Relationships xmlns="http://schemas.openxmlformats.org/package/2006/relationships"><Relationship Id="rId3" Type="http://schemas.openxmlformats.org/officeDocument/2006/relationships/hyperlink" Target="https://www.spiceworks.com/it-security/vulnerability-management/articles/what-is-idps/" TargetMode="External"/><Relationship Id="rId7" Type="http://schemas.openxmlformats.org/officeDocument/2006/relationships/hyperlink" Target="https://www.geeksforgeeks.org/cyber-security-types-and-importance" TargetMode="External"/><Relationship Id="rId2" Type="http://schemas.openxmlformats.org/officeDocument/2006/relationships/hyperlink" Target="https://www.geeksforgeeks.org/the-cia-triad-in-cryptography/" TargetMode="External"/><Relationship Id="rId1" Type="http://schemas.openxmlformats.org/officeDocument/2006/relationships/slideLayout" Target="../slideLayouts/slideLayout2.xml"/><Relationship Id="rId6" Type="http://schemas.openxmlformats.org/officeDocument/2006/relationships/hyperlink" Target="https://www.nist.gov/cyberframework" TargetMode="External"/><Relationship Id="rId5" Type="http://schemas.openxmlformats.org/officeDocument/2006/relationships/hyperlink" Target="https://www.checkpoint.com/cyber-hub/cyber-security/what-is-cybersecurity/" TargetMode="External"/><Relationship Id="rId4" Type="http://schemas.openxmlformats.org/officeDocument/2006/relationships/hyperlink" Target="https://www.redhat.com/en/topics/security/what-is-an-IDPS" TargetMode="External"/></Relationships>
</file>

<file path=ppt/slides/_rels/slide4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8" name="Freeform: Shape 84">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Freeform: Shape 86">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1464C7-D99D-A143-D8FB-B5C9A8F3B04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0" i="0" kern="1200">
                <a:solidFill>
                  <a:schemeClr val="tx1"/>
                </a:solidFill>
                <a:effectLst/>
                <a:latin typeface="+mj-lt"/>
                <a:ea typeface="+mj-ea"/>
                <a:cs typeface="+mj-cs"/>
              </a:rPr>
              <a:t>Cyber Threats and Their Prevention</a:t>
            </a:r>
            <a:endParaRPr lang="en-US" sz="4800" kern="1200">
              <a:solidFill>
                <a:schemeClr val="tx1"/>
              </a:solidFill>
              <a:latin typeface="+mj-lt"/>
              <a:ea typeface="+mj-ea"/>
              <a:cs typeface="+mj-cs"/>
            </a:endParaRPr>
          </a:p>
        </p:txBody>
      </p:sp>
      <p:sp>
        <p:nvSpPr>
          <p:cNvPr id="89" name="Rectangle 8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1" name="Rectangle 9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D4140DF3-7958-89DF-6221-B21D0CB96770}"/>
              </a:ext>
            </a:extLst>
          </p:cNvPr>
          <p:cNvGraphicFramePr>
            <a:graphicFrameLocks noGrp="1"/>
          </p:cNvGraphicFramePr>
          <p:nvPr>
            <p:ph idx="1"/>
            <p:extLst>
              <p:ext uri="{D42A27DB-BD31-4B8C-83A1-F6EECF244321}">
                <p14:modId xmlns:p14="http://schemas.microsoft.com/office/powerpoint/2010/main" val="4275143415"/>
              </p:ext>
            </p:extLst>
          </p:nvPr>
        </p:nvGraphicFramePr>
        <p:xfrm>
          <a:off x="5701048" y="676656"/>
          <a:ext cx="5847787"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832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44063-F160-9E62-C6B5-A41B68E1D824}"/>
              </a:ext>
            </a:extLst>
          </p:cNvPr>
          <p:cNvSpPr>
            <a:spLocks noGrp="1"/>
          </p:cNvSpPr>
          <p:nvPr>
            <p:ph type="title"/>
          </p:nvPr>
        </p:nvSpPr>
        <p:spPr>
          <a:xfrm>
            <a:off x="838200" y="557188"/>
            <a:ext cx="10515600" cy="1133499"/>
          </a:xfrm>
        </p:spPr>
        <p:txBody>
          <a:bodyPr>
            <a:normAutofit/>
          </a:bodyPr>
          <a:lstStyle/>
          <a:p>
            <a:pPr algn="ctr"/>
            <a:r>
              <a:rPr lang="en-US" sz="5200"/>
              <a:t>Impact of Cyber Attacks on Individuals</a:t>
            </a:r>
          </a:p>
        </p:txBody>
      </p:sp>
      <p:graphicFrame>
        <p:nvGraphicFramePr>
          <p:cNvPr id="5" name="Content Placeholder 2">
            <a:extLst>
              <a:ext uri="{FF2B5EF4-FFF2-40B4-BE49-F238E27FC236}">
                <a16:creationId xmlns:a16="http://schemas.microsoft.com/office/drawing/2014/main" id="{548BAD2C-F47F-99A5-03F3-60C33E20470E}"/>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7777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BB361-5362-8351-72F9-F179532BA283}"/>
              </a:ext>
            </a:extLst>
          </p:cNvPr>
          <p:cNvSpPr>
            <a:spLocks noGrp="1"/>
          </p:cNvSpPr>
          <p:nvPr>
            <p:ph type="title"/>
          </p:nvPr>
        </p:nvSpPr>
        <p:spPr>
          <a:xfrm>
            <a:off x="838200" y="556995"/>
            <a:ext cx="10515600" cy="1133693"/>
          </a:xfrm>
        </p:spPr>
        <p:txBody>
          <a:bodyPr>
            <a:normAutofit/>
          </a:bodyPr>
          <a:lstStyle/>
          <a:p>
            <a:r>
              <a:rPr lang="en-US" sz="4800"/>
              <a:t>Impact of Cyber Attacks on Organizations</a:t>
            </a:r>
          </a:p>
        </p:txBody>
      </p:sp>
      <p:graphicFrame>
        <p:nvGraphicFramePr>
          <p:cNvPr id="7" name="Content Placeholder 2">
            <a:extLst>
              <a:ext uri="{FF2B5EF4-FFF2-40B4-BE49-F238E27FC236}">
                <a16:creationId xmlns:a16="http://schemas.microsoft.com/office/drawing/2014/main" id="{A60CC35A-FAF6-2F0D-F53D-6074151D1E9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01710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ack background with white text&#10;&#10;Description automatically generated">
            <a:extLst>
              <a:ext uri="{FF2B5EF4-FFF2-40B4-BE49-F238E27FC236}">
                <a16:creationId xmlns:a16="http://schemas.microsoft.com/office/drawing/2014/main" id="{0424BE8D-B0B8-9BBD-E74E-E3395C9ADFF9}"/>
              </a:ext>
            </a:extLst>
          </p:cNvPr>
          <p:cNvPicPr>
            <a:picLocks noChangeAspect="1"/>
          </p:cNvPicPr>
          <p:nvPr/>
        </p:nvPicPr>
        <p:blipFill>
          <a:blip r:embed="rId3"/>
          <a:stretch>
            <a:fillRect/>
          </a:stretch>
        </p:blipFill>
        <p:spPr>
          <a:xfrm>
            <a:off x="643467" y="1517326"/>
            <a:ext cx="3278292" cy="876943"/>
          </a:xfrm>
          <a:prstGeom prst="rect">
            <a:avLst/>
          </a:prstGeom>
        </p:spPr>
      </p:pic>
      <p:pic>
        <p:nvPicPr>
          <p:cNvPr id="11" name="Content Placeholder 10" descr="A black text on a white background&#10;&#10;Description automatically generated">
            <a:extLst>
              <a:ext uri="{FF2B5EF4-FFF2-40B4-BE49-F238E27FC236}">
                <a16:creationId xmlns:a16="http://schemas.microsoft.com/office/drawing/2014/main" id="{A2229375-2E5F-EC17-671C-7A097151365A}"/>
              </a:ext>
            </a:extLst>
          </p:cNvPr>
          <p:cNvPicPr>
            <a:picLocks noGrp="1" noChangeAspect="1"/>
          </p:cNvPicPr>
          <p:nvPr>
            <p:ph idx="1"/>
          </p:nvPr>
        </p:nvPicPr>
        <p:blipFill>
          <a:blip r:embed="rId4"/>
          <a:stretch>
            <a:fillRect/>
          </a:stretch>
        </p:blipFill>
        <p:spPr>
          <a:xfrm>
            <a:off x="4243493" y="1618879"/>
            <a:ext cx="3743538" cy="673835"/>
          </a:xfrm>
          <a:prstGeom prst="rect">
            <a:avLst/>
          </a:prstGeom>
        </p:spPr>
      </p:pic>
      <p:pic>
        <p:nvPicPr>
          <p:cNvPr id="17" name="Picture 16" descr="A black text on a white background&#10;&#10;Description automatically generated">
            <a:extLst>
              <a:ext uri="{FF2B5EF4-FFF2-40B4-BE49-F238E27FC236}">
                <a16:creationId xmlns:a16="http://schemas.microsoft.com/office/drawing/2014/main" id="{33F15236-8CBA-D33B-3FF1-69F7373DA36D}"/>
              </a:ext>
            </a:extLst>
          </p:cNvPr>
          <p:cNvPicPr>
            <a:picLocks noChangeAspect="1"/>
          </p:cNvPicPr>
          <p:nvPr/>
        </p:nvPicPr>
        <p:blipFill>
          <a:blip r:embed="rId5"/>
          <a:stretch>
            <a:fillRect/>
          </a:stretch>
        </p:blipFill>
        <p:spPr>
          <a:xfrm>
            <a:off x="8308764" y="1522478"/>
            <a:ext cx="3239769" cy="866638"/>
          </a:xfrm>
          <a:prstGeom prst="rect">
            <a:avLst/>
          </a:prstGeom>
        </p:spPr>
      </p:pic>
      <p:pic>
        <p:nvPicPr>
          <p:cNvPr id="7" name="Picture 6" descr="A white background with black text&#10;&#10;Description automatically generated">
            <a:extLst>
              <a:ext uri="{FF2B5EF4-FFF2-40B4-BE49-F238E27FC236}">
                <a16:creationId xmlns:a16="http://schemas.microsoft.com/office/drawing/2014/main" id="{F49C46B0-852D-57C1-F629-646560D4749A}"/>
              </a:ext>
            </a:extLst>
          </p:cNvPr>
          <p:cNvPicPr>
            <a:picLocks noChangeAspect="1"/>
          </p:cNvPicPr>
          <p:nvPr/>
        </p:nvPicPr>
        <p:blipFill>
          <a:blip r:embed="rId6"/>
          <a:stretch>
            <a:fillRect/>
          </a:stretch>
        </p:blipFill>
        <p:spPr>
          <a:xfrm>
            <a:off x="643467" y="4504702"/>
            <a:ext cx="3278292" cy="794986"/>
          </a:xfrm>
          <a:prstGeom prst="rect">
            <a:avLst/>
          </a:prstGeom>
        </p:spPr>
      </p:pic>
      <p:pic>
        <p:nvPicPr>
          <p:cNvPr id="15" name="Picture 14" descr="A close-up of a white background&#10;&#10;Description automatically generated">
            <a:extLst>
              <a:ext uri="{FF2B5EF4-FFF2-40B4-BE49-F238E27FC236}">
                <a16:creationId xmlns:a16="http://schemas.microsoft.com/office/drawing/2014/main" id="{16400415-A90A-5B98-CE7B-8FC907EBC9E2}"/>
              </a:ext>
            </a:extLst>
          </p:cNvPr>
          <p:cNvPicPr>
            <a:picLocks noChangeAspect="1"/>
          </p:cNvPicPr>
          <p:nvPr/>
        </p:nvPicPr>
        <p:blipFill>
          <a:blip r:embed="rId7"/>
          <a:stretch>
            <a:fillRect/>
          </a:stretch>
        </p:blipFill>
        <p:spPr>
          <a:xfrm>
            <a:off x="4243494" y="4546865"/>
            <a:ext cx="3743538" cy="729989"/>
          </a:xfrm>
          <a:prstGeom prst="rect">
            <a:avLst/>
          </a:prstGeom>
        </p:spPr>
      </p:pic>
      <p:pic>
        <p:nvPicPr>
          <p:cNvPr id="13" name="Picture 12" descr="A close-up of a white background&#10;&#10;Description automatically generated">
            <a:extLst>
              <a:ext uri="{FF2B5EF4-FFF2-40B4-BE49-F238E27FC236}">
                <a16:creationId xmlns:a16="http://schemas.microsoft.com/office/drawing/2014/main" id="{F858B6B0-AB32-5837-07F4-388CEBD3B26D}"/>
              </a:ext>
            </a:extLst>
          </p:cNvPr>
          <p:cNvPicPr>
            <a:picLocks noChangeAspect="1"/>
          </p:cNvPicPr>
          <p:nvPr/>
        </p:nvPicPr>
        <p:blipFill>
          <a:blip r:embed="rId8"/>
          <a:stretch>
            <a:fillRect/>
          </a:stretch>
        </p:blipFill>
        <p:spPr>
          <a:xfrm>
            <a:off x="8308763" y="4429943"/>
            <a:ext cx="3239769" cy="963831"/>
          </a:xfrm>
          <a:prstGeom prst="rect">
            <a:avLst/>
          </a:prstGeom>
        </p:spPr>
      </p:pic>
      <p:sp>
        <p:nvSpPr>
          <p:cNvPr id="2" name="TextBox 1">
            <a:extLst>
              <a:ext uri="{FF2B5EF4-FFF2-40B4-BE49-F238E27FC236}">
                <a16:creationId xmlns:a16="http://schemas.microsoft.com/office/drawing/2014/main" id="{233C7FBD-7887-4CAC-F443-45F02188BFA8}"/>
              </a:ext>
            </a:extLst>
          </p:cNvPr>
          <p:cNvSpPr txBox="1"/>
          <p:nvPr/>
        </p:nvSpPr>
        <p:spPr>
          <a:xfrm>
            <a:off x="1243322" y="2389116"/>
            <a:ext cx="2078582" cy="646331"/>
          </a:xfrm>
          <a:prstGeom prst="rect">
            <a:avLst/>
          </a:prstGeom>
          <a:noFill/>
        </p:spPr>
        <p:txBody>
          <a:bodyPr wrap="none" rtlCol="0">
            <a:spAutoFit/>
          </a:bodyPr>
          <a:lstStyle/>
          <a:p>
            <a:pPr algn="ctr"/>
            <a:r>
              <a:rPr lang="en-US" sz="1200" dirty="0"/>
              <a:t>Source: Security Intelligence</a:t>
            </a:r>
          </a:p>
          <a:p>
            <a:pPr algn="ctr"/>
            <a:r>
              <a:rPr lang="en-US" sz="1200" dirty="0"/>
              <a:t>Country: US</a:t>
            </a:r>
          </a:p>
          <a:p>
            <a:pPr algn="ctr"/>
            <a:r>
              <a:rPr lang="en-US" sz="1200" dirty="0"/>
              <a:t>Year: 2023</a:t>
            </a:r>
          </a:p>
        </p:txBody>
      </p:sp>
      <p:sp>
        <p:nvSpPr>
          <p:cNvPr id="6" name="TextBox 5">
            <a:extLst>
              <a:ext uri="{FF2B5EF4-FFF2-40B4-BE49-F238E27FC236}">
                <a16:creationId xmlns:a16="http://schemas.microsoft.com/office/drawing/2014/main" id="{E42A6636-BB6B-E2B7-14D7-64FD12ABB934}"/>
              </a:ext>
            </a:extLst>
          </p:cNvPr>
          <p:cNvSpPr txBox="1"/>
          <p:nvPr/>
        </p:nvSpPr>
        <p:spPr>
          <a:xfrm>
            <a:off x="4977590" y="2389115"/>
            <a:ext cx="2236820" cy="646331"/>
          </a:xfrm>
          <a:prstGeom prst="rect">
            <a:avLst/>
          </a:prstGeom>
          <a:noFill/>
        </p:spPr>
        <p:txBody>
          <a:bodyPr wrap="square">
            <a:spAutoFit/>
          </a:bodyPr>
          <a:lstStyle/>
          <a:p>
            <a:pPr algn="ctr"/>
            <a:r>
              <a:rPr lang="en-US" sz="1200" dirty="0"/>
              <a:t>Source: Cybersecurity Hub</a:t>
            </a:r>
          </a:p>
          <a:p>
            <a:pPr algn="ctr"/>
            <a:r>
              <a:rPr lang="en-US" sz="1200" dirty="0"/>
              <a:t>Country: US</a:t>
            </a:r>
          </a:p>
          <a:p>
            <a:pPr algn="ctr"/>
            <a:r>
              <a:rPr lang="en-US" sz="1200" dirty="0"/>
              <a:t>Year: 2017</a:t>
            </a:r>
          </a:p>
        </p:txBody>
      </p:sp>
      <p:sp>
        <p:nvSpPr>
          <p:cNvPr id="9" name="TextBox 8">
            <a:extLst>
              <a:ext uri="{FF2B5EF4-FFF2-40B4-BE49-F238E27FC236}">
                <a16:creationId xmlns:a16="http://schemas.microsoft.com/office/drawing/2014/main" id="{A62B7923-4B94-C850-92C1-C860EE8CBE74}"/>
              </a:ext>
            </a:extLst>
          </p:cNvPr>
          <p:cNvSpPr txBox="1"/>
          <p:nvPr/>
        </p:nvSpPr>
        <p:spPr>
          <a:xfrm>
            <a:off x="8620436" y="2440033"/>
            <a:ext cx="2328242" cy="646331"/>
          </a:xfrm>
          <a:prstGeom prst="rect">
            <a:avLst/>
          </a:prstGeom>
          <a:noFill/>
        </p:spPr>
        <p:txBody>
          <a:bodyPr wrap="square">
            <a:spAutoFit/>
          </a:bodyPr>
          <a:lstStyle/>
          <a:p>
            <a:pPr algn="ctr"/>
            <a:r>
              <a:rPr lang="en-US" sz="1200" dirty="0"/>
              <a:t>Source: The Hindu</a:t>
            </a:r>
          </a:p>
          <a:p>
            <a:pPr algn="ctr"/>
            <a:r>
              <a:rPr lang="en-US" sz="1200" dirty="0"/>
              <a:t>Country: US</a:t>
            </a:r>
          </a:p>
          <a:p>
            <a:pPr algn="ctr"/>
            <a:r>
              <a:rPr lang="en-US" sz="1200" dirty="0"/>
              <a:t>Year: 2023</a:t>
            </a:r>
          </a:p>
        </p:txBody>
      </p:sp>
      <p:sp>
        <p:nvSpPr>
          <p:cNvPr id="12" name="TextBox 11">
            <a:extLst>
              <a:ext uri="{FF2B5EF4-FFF2-40B4-BE49-F238E27FC236}">
                <a16:creationId xmlns:a16="http://schemas.microsoft.com/office/drawing/2014/main" id="{39CA222D-90D7-B156-F33C-CBFC90600B59}"/>
              </a:ext>
            </a:extLst>
          </p:cNvPr>
          <p:cNvSpPr txBox="1"/>
          <p:nvPr/>
        </p:nvSpPr>
        <p:spPr>
          <a:xfrm>
            <a:off x="1253261" y="5399564"/>
            <a:ext cx="2078582" cy="646331"/>
          </a:xfrm>
          <a:prstGeom prst="rect">
            <a:avLst/>
          </a:prstGeom>
          <a:noFill/>
        </p:spPr>
        <p:txBody>
          <a:bodyPr wrap="square">
            <a:spAutoFit/>
          </a:bodyPr>
          <a:lstStyle/>
          <a:p>
            <a:pPr algn="ctr"/>
            <a:r>
              <a:rPr lang="en-IN" sz="1200" dirty="0">
                <a:effectLst/>
                <a:latin typeface="Helvetica" pitchFamily="2" charset="0"/>
              </a:rPr>
              <a:t>Source: The Indian Express</a:t>
            </a:r>
          </a:p>
          <a:p>
            <a:pPr algn="ctr"/>
            <a:r>
              <a:rPr lang="en-IN" sz="1200" dirty="0">
                <a:latin typeface="Helvetica" pitchFamily="2" charset="0"/>
              </a:rPr>
              <a:t>Country: India</a:t>
            </a:r>
          </a:p>
          <a:p>
            <a:pPr algn="ctr"/>
            <a:r>
              <a:rPr lang="en-IN" sz="1200" dirty="0">
                <a:effectLst/>
                <a:latin typeface="Helvetica" pitchFamily="2" charset="0"/>
              </a:rPr>
              <a:t>Year: 2024</a:t>
            </a:r>
          </a:p>
        </p:txBody>
      </p:sp>
      <p:sp>
        <p:nvSpPr>
          <p:cNvPr id="14" name="TextBox 13">
            <a:extLst>
              <a:ext uri="{FF2B5EF4-FFF2-40B4-BE49-F238E27FC236}">
                <a16:creationId xmlns:a16="http://schemas.microsoft.com/office/drawing/2014/main" id="{E8B71EDB-EE13-A2D1-EBF0-29E78B0F7C70}"/>
              </a:ext>
            </a:extLst>
          </p:cNvPr>
          <p:cNvSpPr txBox="1"/>
          <p:nvPr/>
        </p:nvSpPr>
        <p:spPr>
          <a:xfrm>
            <a:off x="5135828" y="5399564"/>
            <a:ext cx="2078582" cy="646331"/>
          </a:xfrm>
          <a:prstGeom prst="rect">
            <a:avLst/>
          </a:prstGeom>
          <a:noFill/>
        </p:spPr>
        <p:txBody>
          <a:bodyPr wrap="square">
            <a:spAutoFit/>
          </a:bodyPr>
          <a:lstStyle/>
          <a:p>
            <a:pPr algn="ctr"/>
            <a:r>
              <a:rPr lang="en-IN" sz="1200" dirty="0">
                <a:effectLst/>
                <a:latin typeface="Helvetica" pitchFamily="2" charset="0"/>
              </a:rPr>
              <a:t>Source: The Hindu</a:t>
            </a:r>
          </a:p>
          <a:p>
            <a:pPr algn="ctr"/>
            <a:r>
              <a:rPr lang="en-IN" sz="1200" dirty="0">
                <a:latin typeface="Helvetica" pitchFamily="2" charset="0"/>
              </a:rPr>
              <a:t>Country: India</a:t>
            </a:r>
          </a:p>
          <a:p>
            <a:pPr algn="ctr"/>
            <a:r>
              <a:rPr lang="en-IN" sz="1200" dirty="0">
                <a:effectLst/>
                <a:latin typeface="Helvetica" pitchFamily="2" charset="0"/>
              </a:rPr>
              <a:t>Year: 2024</a:t>
            </a:r>
          </a:p>
        </p:txBody>
      </p:sp>
      <p:sp>
        <p:nvSpPr>
          <p:cNvPr id="16" name="TextBox 15">
            <a:extLst>
              <a:ext uri="{FF2B5EF4-FFF2-40B4-BE49-F238E27FC236}">
                <a16:creationId xmlns:a16="http://schemas.microsoft.com/office/drawing/2014/main" id="{6B5C2C31-F4F2-D993-8893-4980CEE91D44}"/>
              </a:ext>
            </a:extLst>
          </p:cNvPr>
          <p:cNvSpPr txBox="1"/>
          <p:nvPr/>
        </p:nvSpPr>
        <p:spPr>
          <a:xfrm>
            <a:off x="8736625" y="5538063"/>
            <a:ext cx="2403921" cy="646331"/>
          </a:xfrm>
          <a:prstGeom prst="rect">
            <a:avLst/>
          </a:prstGeom>
          <a:noFill/>
        </p:spPr>
        <p:txBody>
          <a:bodyPr wrap="square">
            <a:spAutoFit/>
          </a:bodyPr>
          <a:lstStyle/>
          <a:p>
            <a:pPr algn="ctr"/>
            <a:r>
              <a:rPr lang="en-IN" sz="1200" dirty="0">
                <a:effectLst/>
                <a:latin typeface="Helvetica" pitchFamily="2" charset="0"/>
              </a:rPr>
              <a:t>Source: The Financial Express</a:t>
            </a:r>
          </a:p>
          <a:p>
            <a:pPr algn="ctr"/>
            <a:r>
              <a:rPr lang="en-IN" sz="1200" dirty="0">
                <a:latin typeface="Helvetica" pitchFamily="2" charset="0"/>
              </a:rPr>
              <a:t>Country: India</a:t>
            </a:r>
          </a:p>
          <a:p>
            <a:pPr algn="ctr"/>
            <a:r>
              <a:rPr lang="en-IN" sz="1200" dirty="0">
                <a:effectLst/>
                <a:latin typeface="Helvetica" pitchFamily="2" charset="0"/>
              </a:rPr>
              <a:t>Year: 2024</a:t>
            </a:r>
          </a:p>
        </p:txBody>
      </p:sp>
    </p:spTree>
    <p:extLst>
      <p:ext uri="{BB962C8B-B14F-4D97-AF65-F5344CB8AC3E}">
        <p14:creationId xmlns:p14="http://schemas.microsoft.com/office/powerpoint/2010/main" val="796514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499ACD80-4BA2-3E58-7EDA-937FD6AE7F11}"/>
              </a:ext>
            </a:extLst>
          </p:cNvPr>
          <p:cNvGraphicFramePr>
            <a:graphicFrameLocks noGrp="1"/>
          </p:cNvGraphicFramePr>
          <p:nvPr>
            <p:ph idx="1"/>
            <p:extLst>
              <p:ext uri="{D42A27DB-BD31-4B8C-83A1-F6EECF244321}">
                <p14:modId xmlns:p14="http://schemas.microsoft.com/office/powerpoint/2010/main" val="3952547582"/>
              </p:ext>
            </p:extLst>
          </p:nvPr>
        </p:nvGraphicFramePr>
        <p:xfrm>
          <a:off x="231457" y="2206512"/>
          <a:ext cx="11729085" cy="45770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A black text on a white background&#10;&#10;Description automatically generated">
            <a:extLst>
              <a:ext uri="{FF2B5EF4-FFF2-40B4-BE49-F238E27FC236}">
                <a16:creationId xmlns:a16="http://schemas.microsoft.com/office/drawing/2014/main" id="{BF183CD6-9799-7C89-5C13-1434C06CF9B3}"/>
              </a:ext>
            </a:extLst>
          </p:cNvPr>
          <p:cNvPicPr>
            <a:picLocks noChangeAspect="1"/>
          </p:cNvPicPr>
          <p:nvPr/>
        </p:nvPicPr>
        <p:blipFill>
          <a:blip r:embed="rId8"/>
          <a:stretch>
            <a:fillRect/>
          </a:stretch>
        </p:blipFill>
        <p:spPr>
          <a:xfrm>
            <a:off x="0" y="0"/>
            <a:ext cx="12192000" cy="2362985"/>
          </a:xfrm>
          <a:prstGeom prst="rect">
            <a:avLst/>
          </a:prstGeom>
        </p:spPr>
      </p:pic>
    </p:spTree>
    <p:extLst>
      <p:ext uri="{BB962C8B-B14F-4D97-AF65-F5344CB8AC3E}">
        <p14:creationId xmlns:p14="http://schemas.microsoft.com/office/powerpoint/2010/main" val="4017079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p:txBody>
          <a:bodyPr/>
          <a:lstStyle/>
          <a:p>
            <a:r>
              <a:rPr lang="en-US" dirty="0"/>
              <a:t>Economic Impact of Cyber Attacks</a:t>
            </a:r>
          </a:p>
        </p:txBody>
      </p:sp>
      <p:sp>
        <p:nvSpPr>
          <p:cNvPr id="3" name="Content Placeholder 2">
            <a:extLst>
              <a:ext uri="{FF2B5EF4-FFF2-40B4-BE49-F238E27FC236}">
                <a16:creationId xmlns:a16="http://schemas.microsoft.com/office/drawing/2014/main" id="{869A72BB-D92D-363B-F199-E3465695448A}"/>
              </a:ext>
            </a:extLst>
          </p:cNvPr>
          <p:cNvSpPr>
            <a:spLocks noGrp="1"/>
          </p:cNvSpPr>
          <p:nvPr>
            <p:ph idx="1"/>
          </p:nvPr>
        </p:nvSpPr>
        <p:spPr/>
        <p:txBody>
          <a:bodyPr>
            <a:normAutofit fontScale="70000" lnSpcReduction="20000"/>
          </a:bodyPr>
          <a:lstStyle/>
          <a:p>
            <a:r>
              <a:rPr lang="en-US" b="1" dirty="0"/>
              <a:t>Global Economic Impact</a:t>
            </a:r>
          </a:p>
          <a:p>
            <a:pPr lvl="1"/>
            <a:r>
              <a:rPr lang="en-IN" b="1" dirty="0">
                <a:effectLst/>
                <a:latin typeface=".SF NS"/>
              </a:rPr>
              <a:t>$6 Trillion USD</a:t>
            </a:r>
            <a:r>
              <a:rPr lang="en-IN" dirty="0">
                <a:effectLst/>
                <a:latin typeface=".SF NS"/>
              </a:rPr>
              <a:t> in damages globally in 2021.</a:t>
            </a:r>
          </a:p>
          <a:p>
            <a:pPr lvl="1"/>
            <a:r>
              <a:rPr lang="en-IN" dirty="0">
                <a:effectLst/>
                <a:latin typeface=".SF NS"/>
              </a:rPr>
              <a:t>Projected to </a:t>
            </a:r>
            <a:r>
              <a:rPr lang="en-IN" b="1" dirty="0">
                <a:effectLst/>
                <a:latin typeface=".SF NS"/>
              </a:rPr>
              <a:t>reach $10.5 Trillion USD</a:t>
            </a:r>
            <a:r>
              <a:rPr lang="en-IN" dirty="0">
                <a:effectLst/>
                <a:latin typeface=".SF NS"/>
              </a:rPr>
              <a:t> annually by 2025.</a:t>
            </a:r>
          </a:p>
          <a:p>
            <a:pPr lvl="1"/>
            <a:r>
              <a:rPr lang="en-IN" dirty="0">
                <a:effectLst/>
                <a:latin typeface=".SF NS"/>
              </a:rPr>
              <a:t>If cybercrime were a country, it would rank as the </a:t>
            </a:r>
            <a:r>
              <a:rPr lang="en-IN" b="1" dirty="0">
                <a:effectLst/>
                <a:latin typeface=".SF NS"/>
              </a:rPr>
              <a:t>3rd largest economy</a:t>
            </a:r>
            <a:r>
              <a:rPr lang="en-IN" dirty="0">
                <a:effectLst/>
                <a:latin typeface=".SF NS"/>
              </a:rPr>
              <a:t> globally, after the U.S. and China.</a:t>
            </a:r>
          </a:p>
          <a:p>
            <a:r>
              <a:rPr lang="en-US" b="1" dirty="0"/>
              <a:t>The Ransomware Epidemic</a:t>
            </a:r>
          </a:p>
          <a:p>
            <a:pPr lvl="1"/>
            <a:r>
              <a:rPr lang="en-IN" b="1" dirty="0">
                <a:effectLst/>
                <a:latin typeface=".SF NS"/>
              </a:rPr>
              <a:t>2015:</a:t>
            </a:r>
            <a:r>
              <a:rPr lang="en-IN" dirty="0">
                <a:effectLst/>
                <a:latin typeface=".SF NS"/>
              </a:rPr>
              <a:t> Ransomware caused </a:t>
            </a:r>
            <a:r>
              <a:rPr lang="en-IN" b="1" dirty="0">
                <a:effectLst/>
                <a:latin typeface=".SF NS"/>
              </a:rPr>
              <a:t>$325 Million</a:t>
            </a:r>
            <a:r>
              <a:rPr lang="en-IN" dirty="0">
                <a:effectLst/>
                <a:latin typeface=".SF NS"/>
              </a:rPr>
              <a:t> in damages.</a:t>
            </a:r>
          </a:p>
          <a:p>
            <a:pPr lvl="1"/>
            <a:r>
              <a:rPr lang="en-IN" b="1" dirty="0">
                <a:effectLst/>
                <a:latin typeface=".SF NS"/>
              </a:rPr>
              <a:t>2021:</a:t>
            </a:r>
            <a:r>
              <a:rPr lang="en-IN" dirty="0">
                <a:effectLst/>
                <a:latin typeface=".SF NS"/>
              </a:rPr>
              <a:t> Reached </a:t>
            </a:r>
            <a:r>
              <a:rPr lang="en-IN" b="1" dirty="0">
                <a:effectLst/>
                <a:latin typeface=".SF NS"/>
              </a:rPr>
              <a:t>$20 Billion</a:t>
            </a:r>
            <a:r>
              <a:rPr lang="en-IN" dirty="0">
                <a:effectLst/>
                <a:latin typeface=".SF NS"/>
              </a:rPr>
              <a:t> in damages globally.</a:t>
            </a:r>
          </a:p>
          <a:p>
            <a:pPr lvl="1"/>
            <a:r>
              <a:rPr lang="en-IN" dirty="0">
                <a:effectLst/>
                <a:latin typeface=".SF NS"/>
              </a:rPr>
              <a:t>By 2025, a business could face a </a:t>
            </a:r>
            <a:r>
              <a:rPr lang="en-IN" b="1" dirty="0">
                <a:effectLst/>
                <a:latin typeface=".SF NS"/>
              </a:rPr>
              <a:t>ransomware attack every 11 seconds.</a:t>
            </a:r>
            <a:endParaRPr lang="en-US" dirty="0"/>
          </a:p>
          <a:p>
            <a:r>
              <a:rPr lang="en-IN" b="1" dirty="0">
                <a:effectLst/>
                <a:latin typeface=".SF NS"/>
              </a:rPr>
              <a:t>Expanding Cyberattack Surface</a:t>
            </a:r>
            <a:endParaRPr lang="en-IN" dirty="0">
              <a:effectLst/>
              <a:latin typeface=".SF NS"/>
            </a:endParaRPr>
          </a:p>
          <a:p>
            <a:pPr lvl="1"/>
            <a:r>
              <a:rPr lang="en-IN" dirty="0">
                <a:effectLst/>
                <a:latin typeface=".SF NS"/>
              </a:rPr>
              <a:t>By </a:t>
            </a:r>
            <a:r>
              <a:rPr lang="en-IN" b="1" dirty="0">
                <a:effectLst/>
                <a:latin typeface=".SF NS"/>
              </a:rPr>
              <a:t>2026</a:t>
            </a:r>
            <a:r>
              <a:rPr lang="en-IN" dirty="0">
                <a:effectLst/>
                <a:latin typeface=".SF NS"/>
              </a:rPr>
              <a:t>, there will be </a:t>
            </a:r>
            <a:r>
              <a:rPr lang="en-IN" b="1" dirty="0">
                <a:effectLst/>
                <a:latin typeface=".SF NS"/>
              </a:rPr>
              <a:t>3X more networked devices</a:t>
            </a:r>
            <a:r>
              <a:rPr lang="en-IN" dirty="0">
                <a:effectLst/>
                <a:latin typeface=".SF NS"/>
              </a:rPr>
              <a:t> on Earth than humans.</a:t>
            </a:r>
          </a:p>
          <a:p>
            <a:pPr lvl="1"/>
            <a:r>
              <a:rPr lang="en-IN" dirty="0">
                <a:effectLst/>
                <a:latin typeface=".SF NS"/>
              </a:rPr>
              <a:t>By </a:t>
            </a:r>
            <a:r>
              <a:rPr lang="en-IN" b="1" dirty="0">
                <a:effectLst/>
                <a:latin typeface=".SF NS"/>
              </a:rPr>
              <a:t>2025</a:t>
            </a:r>
            <a:r>
              <a:rPr lang="en-IN" dirty="0">
                <a:effectLst/>
                <a:latin typeface=".SF NS"/>
              </a:rPr>
              <a:t>, More than </a:t>
            </a:r>
            <a:r>
              <a:rPr lang="en-IN" b="1" dirty="0">
                <a:effectLst/>
                <a:latin typeface=".SF NS"/>
              </a:rPr>
              <a:t>1 trillion networked sensors</a:t>
            </a:r>
            <a:r>
              <a:rPr lang="en-IN" dirty="0">
                <a:effectLst/>
                <a:latin typeface=".SF NS"/>
              </a:rPr>
              <a:t> will be embedded worldwide, increasing vulnerability.</a:t>
            </a:r>
          </a:p>
          <a:p>
            <a:pPr lvl="1"/>
            <a:r>
              <a:rPr lang="en-IN" dirty="0">
                <a:effectLst/>
                <a:latin typeface=".SF NS"/>
              </a:rPr>
              <a:t>The rapid growth of IoT and cloud storage is broadening the attack surface exponentially.</a:t>
            </a:r>
            <a:endParaRPr lang="en-IN" b="1" dirty="0">
              <a:effectLst/>
              <a:latin typeface=".SF NS"/>
            </a:endParaRPr>
          </a:p>
          <a:p>
            <a:r>
              <a:rPr lang="en-IN" b="1" dirty="0">
                <a:effectLst/>
                <a:latin typeface=".SF NS"/>
              </a:rPr>
              <a:t>Escalating Cybersecurity Spending</a:t>
            </a:r>
            <a:endParaRPr lang="en-IN" dirty="0">
              <a:effectLst/>
              <a:latin typeface=".SF NS"/>
            </a:endParaRPr>
          </a:p>
          <a:p>
            <a:pPr lvl="1"/>
            <a:r>
              <a:rPr lang="en-IN" b="1" dirty="0">
                <a:effectLst/>
                <a:latin typeface=".SF NS"/>
              </a:rPr>
              <a:t>$1 Trillion USD</a:t>
            </a:r>
            <a:r>
              <a:rPr lang="en-IN" dirty="0">
                <a:effectLst/>
                <a:latin typeface=".SF NS"/>
              </a:rPr>
              <a:t> in global spending on cybersecurity from 2017 to 2021</a:t>
            </a:r>
          </a:p>
          <a:p>
            <a:pPr lvl="1"/>
            <a:r>
              <a:rPr lang="en-IN" dirty="0">
                <a:effectLst/>
                <a:latin typeface=".SF NS"/>
              </a:rPr>
              <a:t>Projected </a:t>
            </a:r>
            <a:r>
              <a:rPr lang="en-IN" b="1" dirty="0">
                <a:effectLst/>
                <a:latin typeface=".SF NS"/>
              </a:rPr>
              <a:t>12-15% annual growth</a:t>
            </a:r>
            <a:r>
              <a:rPr lang="en-IN" dirty="0">
                <a:effectLst/>
                <a:latin typeface=".SF NS"/>
              </a:rPr>
              <a:t> in the cybersecurity market through 2025.</a:t>
            </a:r>
          </a:p>
          <a:p>
            <a:pPr lvl="1"/>
            <a:r>
              <a:rPr lang="en-IN" dirty="0">
                <a:effectLst/>
                <a:latin typeface=".SF NS"/>
              </a:rPr>
              <a:t>Despite increased spending, cyber threats continue to outpace defensive measures.</a:t>
            </a:r>
            <a:endParaRPr lang="en-US" dirty="0"/>
          </a:p>
          <a:p>
            <a:pPr lvl="1"/>
            <a:endParaRPr lang="en-IN" dirty="0">
              <a:effectLst/>
              <a:latin typeface=".SF NS"/>
            </a:endParaRPr>
          </a:p>
          <a:p>
            <a:pPr lvl="1"/>
            <a:endParaRPr lang="en-US" dirty="0"/>
          </a:p>
        </p:txBody>
      </p:sp>
    </p:spTree>
    <p:extLst>
      <p:ext uri="{BB962C8B-B14F-4D97-AF65-F5344CB8AC3E}">
        <p14:creationId xmlns:p14="http://schemas.microsoft.com/office/powerpoint/2010/main" val="72831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728595B-2983-5097-FFE5-39139596C863}"/>
              </a:ext>
            </a:extLst>
          </p:cNvPr>
          <p:cNvSpPr txBox="1"/>
          <p:nvPr/>
        </p:nvSpPr>
        <p:spPr>
          <a:xfrm>
            <a:off x="861462" y="1627532"/>
            <a:ext cx="4544762" cy="3602935"/>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900" dirty="0"/>
              <a:t>The cost of cybercrime has skyrocketed from $0.86 trillion in 2018 to an estimated $13.82 trillion by 2028.</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Over the decade, the cumulative cost of cybercrime could exceed $90 trillion.</a:t>
            </a:r>
          </a:p>
          <a:p>
            <a:pPr indent="-228600">
              <a:lnSpc>
                <a:spcPct val="90000"/>
              </a:lnSpc>
              <a:spcAft>
                <a:spcPts val="600"/>
              </a:spcAft>
              <a:buFont typeface="Arial" panose="020B0604020202020204" pitchFamily="34" charset="0"/>
              <a:buChar char="•"/>
            </a:pPr>
            <a:endParaRPr lang="en-US" sz="1900" dirty="0"/>
          </a:p>
          <a:p>
            <a:pPr marL="285750" indent="-228600">
              <a:lnSpc>
                <a:spcPct val="90000"/>
              </a:lnSpc>
              <a:spcAft>
                <a:spcPts val="600"/>
              </a:spcAft>
              <a:buFont typeface="Arial" panose="020B0604020202020204" pitchFamily="34" charset="0"/>
              <a:buChar char="•"/>
            </a:pPr>
            <a:r>
              <a:rPr lang="en-US" sz="1900" dirty="0"/>
              <a:t>This highlights the growing importance of cybersecurity investment as a critical component of risk management.</a:t>
            </a:r>
          </a:p>
        </p:txBody>
      </p:sp>
      <p:pic>
        <p:nvPicPr>
          <p:cNvPr id="5" name="Content Placeholder 4" descr="A graph of a number of red and white bars&#10;&#10;Description automatically generated with medium confidence">
            <a:extLst>
              <a:ext uri="{FF2B5EF4-FFF2-40B4-BE49-F238E27FC236}">
                <a16:creationId xmlns:a16="http://schemas.microsoft.com/office/drawing/2014/main" id="{9F42A3F5-1130-B08E-8680-088CCF0277AE}"/>
              </a:ext>
            </a:extLst>
          </p:cNvPr>
          <p:cNvPicPr>
            <a:picLocks noGrp="1" noChangeAspect="1"/>
          </p:cNvPicPr>
          <p:nvPr>
            <p:ph idx="1"/>
          </p:nvPr>
        </p:nvPicPr>
        <p:blipFill>
          <a:blip r:embed="rId3"/>
          <a:srcRect l="2311" r="2311"/>
          <a:stretch/>
        </p:blipFill>
        <p:spPr>
          <a:xfrm>
            <a:off x="6214635" y="771753"/>
            <a:ext cx="5070385" cy="5316095"/>
          </a:xfrm>
          <a:prstGeom prst="rect">
            <a:avLst/>
          </a:prstGeom>
        </p:spPr>
      </p:pic>
    </p:spTree>
    <p:extLst>
      <p:ext uri="{BB962C8B-B14F-4D97-AF65-F5344CB8AC3E}">
        <p14:creationId xmlns:p14="http://schemas.microsoft.com/office/powerpoint/2010/main" val="119291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0338CD-0983-7559-A948-B41CEEE26AEF}"/>
              </a:ext>
            </a:extLst>
          </p:cNvPr>
          <p:cNvSpPr>
            <a:spLocks noGrp="1"/>
          </p:cNvSpPr>
          <p:nvPr>
            <p:ph type="title"/>
          </p:nvPr>
        </p:nvSpPr>
        <p:spPr>
          <a:xfrm>
            <a:off x="838200" y="557188"/>
            <a:ext cx="10515600" cy="1133499"/>
          </a:xfrm>
        </p:spPr>
        <p:txBody>
          <a:bodyPr>
            <a:normAutofit/>
          </a:bodyPr>
          <a:lstStyle/>
          <a:p>
            <a:pPr algn="ctr"/>
            <a:r>
              <a:rPr lang="en-US" sz="5200" dirty="0"/>
              <a:t>Cybersecurity as National Priority</a:t>
            </a:r>
          </a:p>
        </p:txBody>
      </p:sp>
      <p:graphicFrame>
        <p:nvGraphicFramePr>
          <p:cNvPr id="6" name="Content Placeholder 2">
            <a:extLst>
              <a:ext uri="{FF2B5EF4-FFF2-40B4-BE49-F238E27FC236}">
                <a16:creationId xmlns:a16="http://schemas.microsoft.com/office/drawing/2014/main" id="{26ACDE78-27F8-E563-DD67-82D967A98EB6}"/>
              </a:ext>
            </a:extLst>
          </p:cNvPr>
          <p:cNvGraphicFramePr>
            <a:graphicFrameLocks noGrp="1"/>
          </p:cNvGraphicFramePr>
          <p:nvPr>
            <p:ph idx="1"/>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6377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Freeform: Shape 61">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Freeform: Shape 63">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A0B1E0-EC5A-3CF9-367F-D8BA6623236C}"/>
              </a:ext>
            </a:extLst>
          </p:cNvPr>
          <p:cNvSpPr>
            <a:spLocks noGrp="1"/>
          </p:cNvSpPr>
          <p:nvPr>
            <p:ph type="title"/>
          </p:nvPr>
        </p:nvSpPr>
        <p:spPr>
          <a:xfrm>
            <a:off x="621792" y="1161288"/>
            <a:ext cx="3602736" cy="4526280"/>
          </a:xfrm>
        </p:spPr>
        <p:txBody>
          <a:bodyPr>
            <a:normAutofit/>
          </a:bodyPr>
          <a:lstStyle/>
          <a:p>
            <a:r>
              <a:rPr lang="en-US" sz="4000"/>
              <a:t>Importance of Proactive Cybersecurity</a:t>
            </a:r>
          </a:p>
        </p:txBody>
      </p:sp>
      <p:sp>
        <p:nvSpPr>
          <p:cNvPr id="66" name="Rectangle 6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D7CA48A-699D-E080-07BB-305B09EF0A11}"/>
              </a:ext>
            </a:extLst>
          </p:cNvPr>
          <p:cNvSpPr>
            <a:spLocks noGrp="1"/>
          </p:cNvSpPr>
          <p:nvPr>
            <p:ph idx="1"/>
          </p:nvPr>
        </p:nvSpPr>
        <p:spPr>
          <a:xfrm>
            <a:off x="5423341" y="1262348"/>
            <a:ext cx="5916603" cy="4992624"/>
          </a:xfrm>
        </p:spPr>
        <p:txBody>
          <a:bodyPr anchor="ctr">
            <a:normAutofit/>
          </a:bodyPr>
          <a:lstStyle/>
          <a:p>
            <a:r>
              <a:rPr lang="en-IN" sz="2000">
                <a:effectLst/>
                <a:latin typeface=".SF NS"/>
              </a:rPr>
              <a:t>Detect threats early to address vulnerabilities before they are exploited.</a:t>
            </a:r>
          </a:p>
          <a:p>
            <a:r>
              <a:rPr lang="en-IN" sz="2000">
                <a:effectLst/>
                <a:latin typeface=".SF NS"/>
              </a:rPr>
              <a:t>Implementing preventive measures can help reduce the risk of cyberattacks.</a:t>
            </a:r>
          </a:p>
          <a:p>
            <a:r>
              <a:rPr lang="en-IN" sz="2000">
                <a:effectLst/>
                <a:latin typeface=".SF NS"/>
              </a:rPr>
              <a:t>Continuously monitoring the systems for real-time threat assessment and quick response can be helpfu</a:t>
            </a:r>
            <a:r>
              <a:rPr lang="en-IN" sz="2000">
                <a:latin typeface=".SF NS"/>
              </a:rPr>
              <a:t>l.</a:t>
            </a:r>
          </a:p>
          <a:p>
            <a:r>
              <a:rPr lang="en-IN" sz="2000">
                <a:effectLst/>
                <a:latin typeface=".SF NS"/>
              </a:rPr>
              <a:t>Proactive measures build a stronger defence compared to reacting to incidents after they occur.</a:t>
            </a:r>
          </a:p>
          <a:p>
            <a:pPr marL="0" indent="0">
              <a:buNone/>
            </a:pPr>
            <a:endParaRPr lang="en-IN" sz="2000">
              <a:effectLst/>
              <a:latin typeface=".SF NS"/>
            </a:endParaRPr>
          </a:p>
          <a:p>
            <a:endParaRPr lang="en-IN" sz="2000">
              <a:effectLst/>
              <a:latin typeface=".SF NS"/>
            </a:endParaRPr>
          </a:p>
        </p:txBody>
      </p:sp>
    </p:spTree>
    <p:extLst>
      <p:ext uri="{BB962C8B-B14F-4D97-AF65-F5344CB8AC3E}">
        <p14:creationId xmlns:p14="http://schemas.microsoft.com/office/powerpoint/2010/main" val="1337095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46DA-03F9-FBE5-D091-5B03E9C0E8A8}"/>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5400" dirty="0"/>
              <a:t>Challenges</a:t>
            </a:r>
            <a:endParaRPr lang="en-US" sz="5400"/>
          </a:p>
        </p:txBody>
      </p:sp>
      <p:sp>
        <p:nvSpPr>
          <p:cNvPr id="81" name="Rectangle 8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884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9073" y="528706"/>
            <a:ext cx="9833548" cy="1325563"/>
          </a:xfrm>
        </p:spPr>
        <p:txBody>
          <a:bodyPr anchor="b">
            <a:normAutofit/>
          </a:bodyPr>
          <a:lstStyle/>
          <a:p>
            <a:pPr algn="ctr"/>
            <a:r>
              <a:rPr lang="en-IN" sz="3600" dirty="0">
                <a:solidFill>
                  <a:schemeClr val="tx2"/>
                </a:solidFill>
              </a:rPr>
              <a:t>Sophistication of Cyber Attacks</a:t>
            </a:r>
            <a:endParaRPr lang="en-US" sz="3600" dirty="0">
              <a:solidFill>
                <a:schemeClr val="tx2"/>
              </a:solidFill>
            </a:endParaRPr>
          </a:p>
        </p:txBody>
      </p:sp>
      <p:grpSp>
        <p:nvGrpSpPr>
          <p:cNvPr id="55" name="Group 54">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6" name="Freeform: Shape 55">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69A72BB-D92D-363B-F199-E3465695448A}"/>
              </a:ext>
            </a:extLst>
          </p:cNvPr>
          <p:cNvSpPr>
            <a:spLocks noGrp="1"/>
          </p:cNvSpPr>
          <p:nvPr>
            <p:ph idx="1"/>
          </p:nvPr>
        </p:nvSpPr>
        <p:spPr>
          <a:xfrm>
            <a:off x="1179226" y="2890979"/>
            <a:ext cx="9833548" cy="2693976"/>
          </a:xfrm>
        </p:spPr>
        <p:txBody>
          <a:bodyPr>
            <a:normAutofit/>
          </a:bodyPr>
          <a:lstStyle/>
          <a:p>
            <a:pPr lvl="1"/>
            <a:r>
              <a:rPr lang="en-IN" b="1" dirty="0">
                <a:solidFill>
                  <a:schemeClr val="tx2"/>
                </a:solidFill>
              </a:rPr>
              <a:t>Advanced Techniques</a:t>
            </a:r>
            <a:r>
              <a:rPr lang="en-IN" dirty="0">
                <a:solidFill>
                  <a:schemeClr val="tx2"/>
                </a:solidFill>
              </a:rPr>
              <a:t>: Cybercriminals use AI, machine learning, and deepfake technology to make attacks more sophisticated and harder to detect.</a:t>
            </a:r>
          </a:p>
          <a:p>
            <a:pPr marL="457200" lvl="1" indent="0">
              <a:buNone/>
            </a:pPr>
            <a:endParaRPr lang="en-IN" dirty="0">
              <a:solidFill>
                <a:schemeClr val="tx2"/>
              </a:solidFill>
            </a:endParaRPr>
          </a:p>
          <a:p>
            <a:pPr lvl="1"/>
            <a:r>
              <a:rPr lang="en-IN" b="1" dirty="0">
                <a:solidFill>
                  <a:schemeClr val="tx2"/>
                </a:solidFill>
              </a:rPr>
              <a:t>Zero-Day Exploits</a:t>
            </a:r>
            <a:r>
              <a:rPr lang="en-IN" dirty="0">
                <a:solidFill>
                  <a:schemeClr val="tx2"/>
                </a:solidFill>
              </a:rPr>
              <a:t>: Attackers exploit unknown software vulnerabilities before they are patched, leaving little time for defence.</a:t>
            </a:r>
            <a:endParaRPr lang="en-IN" dirty="0">
              <a:solidFill>
                <a:schemeClr val="tx2"/>
              </a:solidFill>
              <a:effectLst/>
              <a:latin typeface=".SF NS"/>
            </a:endParaRPr>
          </a:p>
          <a:p>
            <a:pPr lvl="1"/>
            <a:endParaRPr lang="en-US" dirty="0">
              <a:solidFill>
                <a:schemeClr val="tx2"/>
              </a:solidFill>
            </a:endParaRPr>
          </a:p>
        </p:txBody>
      </p:sp>
      <p:grpSp>
        <p:nvGrpSpPr>
          <p:cNvPr id="61" name="Group 60">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62" name="Freeform: Shape 61">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8973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46DA-03F9-FBE5-D091-5B03E9C0E8A8}"/>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5400" kern="1200" dirty="0">
                <a:latin typeface="+mj-lt"/>
                <a:ea typeface="+mj-ea"/>
                <a:cs typeface="+mj-cs"/>
              </a:rPr>
              <a:t>Introduction</a:t>
            </a:r>
            <a:endParaRPr lang="en-US" sz="5400" kern="1200" dirty="0">
              <a:latin typeface="+mj-lt"/>
            </a:endParaRPr>
          </a:p>
        </p:txBody>
      </p:sp>
      <p:sp>
        <p:nvSpPr>
          <p:cNvPr id="81" name="Rectangle 8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0837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9226" y="409944"/>
            <a:ext cx="9833548" cy="1325563"/>
          </a:xfrm>
        </p:spPr>
        <p:txBody>
          <a:bodyPr anchor="b">
            <a:normAutofit/>
          </a:bodyPr>
          <a:lstStyle/>
          <a:p>
            <a:pPr algn="ctr"/>
            <a:r>
              <a:rPr lang="en-IN" sz="3600" dirty="0">
                <a:solidFill>
                  <a:schemeClr val="tx2"/>
                </a:solidFill>
              </a:rPr>
              <a:t>Volume and Speed of Attacks</a:t>
            </a:r>
            <a:endParaRPr lang="en-US" sz="3600" dirty="0">
              <a:solidFill>
                <a:schemeClr val="tx2"/>
              </a:solidFill>
            </a:endParaRPr>
          </a:p>
        </p:txBody>
      </p:sp>
      <p:grpSp>
        <p:nvGrpSpPr>
          <p:cNvPr id="36" name="Group 35">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7" name="Freeform: Shape 36">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869A72BB-D92D-363B-F199-E3465695448A}"/>
              </a:ext>
            </a:extLst>
          </p:cNvPr>
          <p:cNvSpPr>
            <a:spLocks noGrp="1"/>
          </p:cNvSpPr>
          <p:nvPr>
            <p:ph idx="1"/>
          </p:nvPr>
        </p:nvSpPr>
        <p:spPr>
          <a:xfrm>
            <a:off x="1179226" y="2890979"/>
            <a:ext cx="9833548" cy="2693976"/>
          </a:xfrm>
        </p:spPr>
        <p:txBody>
          <a:bodyPr>
            <a:normAutofit/>
          </a:bodyPr>
          <a:lstStyle/>
          <a:p>
            <a:pPr lvl="1"/>
            <a:r>
              <a:rPr lang="en-IN" b="1" dirty="0">
                <a:solidFill>
                  <a:schemeClr val="tx2"/>
                </a:solidFill>
              </a:rPr>
              <a:t>High Frequency</a:t>
            </a:r>
            <a:r>
              <a:rPr lang="en-IN" dirty="0">
                <a:solidFill>
                  <a:schemeClr val="tx2"/>
                </a:solidFill>
              </a:rPr>
              <a:t>: Organizations face a constant barrage of attacks, often overwhelming their security defences.</a:t>
            </a:r>
          </a:p>
          <a:p>
            <a:pPr marL="457200" lvl="1" indent="0">
              <a:buNone/>
            </a:pPr>
            <a:endParaRPr lang="en-IN" dirty="0">
              <a:solidFill>
                <a:schemeClr val="tx2"/>
              </a:solidFill>
            </a:endParaRPr>
          </a:p>
          <a:p>
            <a:pPr lvl="1"/>
            <a:r>
              <a:rPr lang="en-IN" b="1" dirty="0">
                <a:solidFill>
                  <a:schemeClr val="tx2"/>
                </a:solidFill>
              </a:rPr>
              <a:t>Automation of Attacks</a:t>
            </a:r>
            <a:r>
              <a:rPr lang="en-IN" dirty="0">
                <a:solidFill>
                  <a:schemeClr val="tx2"/>
                </a:solidFill>
              </a:rPr>
              <a:t>: Cybercriminals use automated tools to launch large-scale, rapid attacks, increasing the challenge of timely detection and response.</a:t>
            </a:r>
            <a:endParaRPr lang="en-IN" dirty="0">
              <a:solidFill>
                <a:schemeClr val="tx2"/>
              </a:solidFill>
              <a:effectLst/>
              <a:latin typeface=".SF NS"/>
            </a:endParaRPr>
          </a:p>
          <a:p>
            <a:pPr lvl="1"/>
            <a:endParaRPr lang="en-US" dirty="0">
              <a:solidFill>
                <a:schemeClr val="tx2"/>
              </a:solidFill>
            </a:endParaRPr>
          </a:p>
        </p:txBody>
      </p:sp>
      <p:grpSp>
        <p:nvGrpSpPr>
          <p:cNvPr id="42" name="Group 41">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43" name="Freeform: Shape 42">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97649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6" name="Rectangle 185">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9073" y="528706"/>
            <a:ext cx="9833548" cy="1325563"/>
          </a:xfrm>
        </p:spPr>
        <p:txBody>
          <a:bodyPr anchor="b">
            <a:normAutofit/>
          </a:bodyPr>
          <a:lstStyle/>
          <a:p>
            <a:pPr algn="ctr"/>
            <a:r>
              <a:rPr lang="en-IN" sz="3600" dirty="0">
                <a:solidFill>
                  <a:schemeClr val="tx2"/>
                </a:solidFill>
              </a:rPr>
              <a:t>Human Error and Lack of Awareness</a:t>
            </a:r>
            <a:endParaRPr lang="en-US" sz="3600" dirty="0">
              <a:solidFill>
                <a:schemeClr val="tx2"/>
              </a:solidFill>
            </a:endParaRPr>
          </a:p>
        </p:txBody>
      </p:sp>
      <p:grpSp>
        <p:nvGrpSpPr>
          <p:cNvPr id="188" name="Group 187">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75" name="Freeform: Shape 174">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Shape 175">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Shape 176">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Shape 177">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Content Placeholder 2">
            <a:extLst>
              <a:ext uri="{FF2B5EF4-FFF2-40B4-BE49-F238E27FC236}">
                <a16:creationId xmlns:a16="http://schemas.microsoft.com/office/drawing/2014/main" id="{869A72BB-D92D-363B-F199-E3465695448A}"/>
              </a:ext>
            </a:extLst>
          </p:cNvPr>
          <p:cNvSpPr>
            <a:spLocks noGrp="1"/>
          </p:cNvSpPr>
          <p:nvPr>
            <p:ph idx="1"/>
          </p:nvPr>
        </p:nvSpPr>
        <p:spPr>
          <a:xfrm>
            <a:off x="1179226" y="2890979"/>
            <a:ext cx="9833548" cy="2693976"/>
          </a:xfrm>
        </p:spPr>
        <p:txBody>
          <a:bodyPr>
            <a:normAutofit/>
          </a:bodyPr>
          <a:lstStyle/>
          <a:p>
            <a:pPr lvl="1"/>
            <a:r>
              <a:rPr lang="en-IN" b="1" dirty="0">
                <a:solidFill>
                  <a:schemeClr val="tx2"/>
                </a:solidFill>
              </a:rPr>
              <a:t>Insider Threats</a:t>
            </a:r>
            <a:r>
              <a:rPr lang="en-IN" dirty="0">
                <a:solidFill>
                  <a:schemeClr val="tx2"/>
                </a:solidFill>
              </a:rPr>
              <a:t>: Employees can unintentionally compromise security through weak passwords, phishing scams, or other mistakes.</a:t>
            </a:r>
          </a:p>
          <a:p>
            <a:pPr marL="457200" lvl="1" indent="0">
              <a:buNone/>
            </a:pPr>
            <a:endParaRPr lang="en-IN" dirty="0">
              <a:solidFill>
                <a:schemeClr val="tx2"/>
              </a:solidFill>
            </a:endParaRPr>
          </a:p>
          <a:p>
            <a:pPr lvl="1"/>
            <a:r>
              <a:rPr lang="en-IN" b="1" dirty="0">
                <a:solidFill>
                  <a:schemeClr val="tx2"/>
                </a:solidFill>
              </a:rPr>
              <a:t>Lack of Training</a:t>
            </a:r>
            <a:r>
              <a:rPr lang="en-IN" dirty="0">
                <a:solidFill>
                  <a:schemeClr val="tx2"/>
                </a:solidFill>
              </a:rPr>
              <a:t>: Insufficient cybersecurity awareness and training make organizations vulnerable to simple yet effective attacks.</a:t>
            </a:r>
            <a:endParaRPr lang="en-US" dirty="0">
              <a:solidFill>
                <a:schemeClr val="tx2"/>
              </a:solidFill>
            </a:endParaRPr>
          </a:p>
        </p:txBody>
      </p:sp>
      <p:grpSp>
        <p:nvGrpSpPr>
          <p:cNvPr id="189" name="Group 188">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81" name="Freeform: Shape 18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Shape 18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Shape 18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Shape 18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122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838200" y="557188"/>
            <a:ext cx="10515600" cy="1133499"/>
          </a:xfrm>
        </p:spPr>
        <p:txBody>
          <a:bodyPr>
            <a:normAutofit/>
          </a:bodyPr>
          <a:lstStyle/>
          <a:p>
            <a:pPr algn="ctr"/>
            <a:r>
              <a:rPr lang="en-IN" sz="3600" dirty="0"/>
              <a:t>Resource and Budget Constraints</a:t>
            </a:r>
            <a:endParaRPr lang="en-US" sz="3600" dirty="0"/>
          </a:p>
        </p:txBody>
      </p:sp>
      <p:graphicFrame>
        <p:nvGraphicFramePr>
          <p:cNvPr id="46" name="Content Placeholder 2">
            <a:extLst>
              <a:ext uri="{FF2B5EF4-FFF2-40B4-BE49-F238E27FC236}">
                <a16:creationId xmlns:a16="http://schemas.microsoft.com/office/drawing/2014/main" id="{9CDE2518-62E3-62F3-4804-186036D6DD37}"/>
              </a:ext>
            </a:extLst>
          </p:cNvPr>
          <p:cNvGraphicFramePr>
            <a:graphicFrameLocks noGrp="1"/>
          </p:cNvGraphicFramePr>
          <p:nvPr>
            <p:ph idx="1"/>
            <p:extLst>
              <p:ext uri="{D42A27DB-BD31-4B8C-83A1-F6EECF244321}">
                <p14:modId xmlns:p14="http://schemas.microsoft.com/office/powerpoint/2010/main" val="57550568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62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3" name="Rectangle 362">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9226" y="528706"/>
            <a:ext cx="9833548" cy="1325563"/>
          </a:xfrm>
        </p:spPr>
        <p:txBody>
          <a:bodyPr anchor="b">
            <a:normAutofit/>
          </a:bodyPr>
          <a:lstStyle/>
          <a:p>
            <a:pPr algn="ctr"/>
            <a:r>
              <a:rPr lang="en-IN" sz="3600" dirty="0">
                <a:solidFill>
                  <a:schemeClr val="tx2"/>
                </a:solidFill>
              </a:rPr>
              <a:t>Evolving Regulatory Environment</a:t>
            </a:r>
            <a:endParaRPr lang="en-US" sz="3600" dirty="0">
              <a:solidFill>
                <a:schemeClr val="tx2"/>
              </a:solidFill>
            </a:endParaRPr>
          </a:p>
        </p:txBody>
      </p:sp>
      <p:grpSp>
        <p:nvGrpSpPr>
          <p:cNvPr id="367" name="Group 36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368" name="Freeform: Shape 36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Shape 36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Shape 36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Shape 37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1" name="Content Placeholder 2">
            <a:extLst>
              <a:ext uri="{FF2B5EF4-FFF2-40B4-BE49-F238E27FC236}">
                <a16:creationId xmlns:a16="http://schemas.microsoft.com/office/drawing/2014/main" id="{869A72BB-D92D-363B-F199-E3465695448A}"/>
              </a:ext>
            </a:extLst>
          </p:cNvPr>
          <p:cNvSpPr>
            <a:spLocks noGrp="1"/>
          </p:cNvSpPr>
          <p:nvPr>
            <p:ph idx="1"/>
          </p:nvPr>
        </p:nvSpPr>
        <p:spPr>
          <a:xfrm>
            <a:off x="1179226" y="2890979"/>
            <a:ext cx="9833548" cy="2693976"/>
          </a:xfrm>
        </p:spPr>
        <p:txBody>
          <a:bodyPr>
            <a:normAutofit/>
          </a:bodyPr>
          <a:lstStyle/>
          <a:p>
            <a:pPr lvl="1"/>
            <a:r>
              <a:rPr lang="en-IN" b="1" dirty="0">
                <a:solidFill>
                  <a:schemeClr val="tx2"/>
                </a:solidFill>
              </a:rPr>
              <a:t>Complex Compliance Requirements</a:t>
            </a:r>
            <a:r>
              <a:rPr lang="en-IN" dirty="0">
                <a:solidFill>
                  <a:schemeClr val="tx2"/>
                </a:solidFill>
              </a:rPr>
              <a:t>: Navigating various international, national, and industry-specific regulations is challenging and costly.</a:t>
            </a:r>
          </a:p>
          <a:p>
            <a:pPr marL="457200" lvl="1" indent="0">
              <a:buNone/>
            </a:pPr>
            <a:endParaRPr lang="en-IN" dirty="0">
              <a:solidFill>
                <a:schemeClr val="tx2"/>
              </a:solidFill>
            </a:endParaRPr>
          </a:p>
          <a:p>
            <a:pPr lvl="1"/>
            <a:r>
              <a:rPr lang="en-IN" b="1" dirty="0">
                <a:solidFill>
                  <a:schemeClr val="tx2"/>
                </a:solidFill>
              </a:rPr>
              <a:t>Legal Risks</a:t>
            </a:r>
            <a:r>
              <a:rPr lang="en-IN" dirty="0">
                <a:solidFill>
                  <a:schemeClr val="tx2"/>
                </a:solidFill>
              </a:rPr>
              <a:t>: Non-compliance with data protection laws can lead to severe penalties and damage to reputation, adding pressure to already strained resources.</a:t>
            </a:r>
            <a:endParaRPr lang="en-IN" dirty="0">
              <a:solidFill>
                <a:schemeClr val="tx2"/>
              </a:solidFill>
              <a:effectLst/>
              <a:latin typeface=".SF NS"/>
            </a:endParaRPr>
          </a:p>
          <a:p>
            <a:pPr lvl="1"/>
            <a:endParaRPr lang="en-US" dirty="0">
              <a:solidFill>
                <a:schemeClr val="tx2"/>
              </a:solidFill>
            </a:endParaRPr>
          </a:p>
        </p:txBody>
      </p:sp>
      <p:grpSp>
        <p:nvGrpSpPr>
          <p:cNvPr id="373" name="Group 372">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374" name="Freeform: Shape 373">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Shape 374">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reeform: Shape 375">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reeform: Shape 376">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17236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9073" y="528706"/>
            <a:ext cx="9833548" cy="1325563"/>
          </a:xfrm>
        </p:spPr>
        <p:txBody>
          <a:bodyPr anchor="b">
            <a:normAutofit/>
          </a:bodyPr>
          <a:lstStyle/>
          <a:p>
            <a:pPr algn="ctr"/>
            <a:r>
              <a:rPr lang="en-IN" sz="3600" dirty="0">
                <a:solidFill>
                  <a:schemeClr val="tx2"/>
                </a:solidFill>
              </a:rPr>
              <a:t>Rapid Technological Change</a:t>
            </a:r>
            <a:endParaRPr lang="en-US" sz="3600" dirty="0">
              <a:solidFill>
                <a:schemeClr val="tx2"/>
              </a:solidFill>
            </a:endParaRPr>
          </a:p>
        </p:txBody>
      </p:sp>
      <p:grpSp>
        <p:nvGrpSpPr>
          <p:cNvPr id="61" name="Group 60">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62" name="Freeform: Shape 61">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Content Placeholder 2">
            <a:extLst>
              <a:ext uri="{FF2B5EF4-FFF2-40B4-BE49-F238E27FC236}">
                <a16:creationId xmlns:a16="http://schemas.microsoft.com/office/drawing/2014/main" id="{869A72BB-D92D-363B-F199-E3465695448A}"/>
              </a:ext>
            </a:extLst>
          </p:cNvPr>
          <p:cNvSpPr>
            <a:spLocks noGrp="1"/>
          </p:cNvSpPr>
          <p:nvPr>
            <p:ph idx="1"/>
          </p:nvPr>
        </p:nvSpPr>
        <p:spPr>
          <a:xfrm>
            <a:off x="1179226" y="2890979"/>
            <a:ext cx="9833548" cy="2693976"/>
          </a:xfrm>
        </p:spPr>
        <p:txBody>
          <a:bodyPr>
            <a:normAutofit/>
          </a:bodyPr>
          <a:lstStyle/>
          <a:p>
            <a:pPr lvl="1"/>
            <a:r>
              <a:rPr lang="en-IN" b="1" dirty="0">
                <a:solidFill>
                  <a:schemeClr val="tx2"/>
                </a:solidFill>
              </a:rPr>
              <a:t>Adapting to New Technologies</a:t>
            </a:r>
            <a:r>
              <a:rPr lang="en-IN" dirty="0">
                <a:solidFill>
                  <a:schemeClr val="tx2"/>
                </a:solidFill>
              </a:rPr>
              <a:t>: As organizations adopt new technologies (e.g., IoT, cloud computing), they must constantly update their security measures, which can be difficult and resource-intensive.</a:t>
            </a:r>
          </a:p>
          <a:p>
            <a:pPr marL="457200" lvl="1" indent="0">
              <a:buNone/>
            </a:pPr>
            <a:endParaRPr lang="en-IN" dirty="0">
              <a:solidFill>
                <a:schemeClr val="tx2"/>
              </a:solidFill>
            </a:endParaRPr>
          </a:p>
          <a:p>
            <a:pPr lvl="1"/>
            <a:r>
              <a:rPr lang="en-IN" b="1" dirty="0">
                <a:solidFill>
                  <a:schemeClr val="tx2"/>
                </a:solidFill>
              </a:rPr>
              <a:t>Legacy Systems</a:t>
            </a:r>
            <a:r>
              <a:rPr lang="en-IN" dirty="0">
                <a:solidFill>
                  <a:schemeClr val="tx2"/>
                </a:solidFill>
              </a:rPr>
              <a:t>: Many organizations still rely on outdated systems that are difficult to secure against modern threats.</a:t>
            </a:r>
            <a:endParaRPr lang="en-IN" dirty="0">
              <a:solidFill>
                <a:schemeClr val="tx2"/>
              </a:solidFill>
              <a:effectLst/>
              <a:latin typeface=".SF NS"/>
            </a:endParaRPr>
          </a:p>
        </p:txBody>
      </p:sp>
      <p:grpSp>
        <p:nvGrpSpPr>
          <p:cNvPr id="67" name="Group 66">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68" name="Freeform: Shape 67">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Shape 68">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5790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46DA-03F9-FBE5-D091-5B03E9C0E8A8}"/>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5400" dirty="0"/>
              <a:t>Existing Approaches</a:t>
            </a:r>
            <a:endParaRPr lang="en-US" sz="5400" kern="1200" dirty="0">
              <a:solidFill>
                <a:schemeClr val="tx1"/>
              </a:solidFill>
              <a:latin typeface="+mj-lt"/>
            </a:endParaRPr>
          </a:p>
        </p:txBody>
      </p:sp>
      <p:sp>
        <p:nvSpPr>
          <p:cNvPr id="81" name="Rectangle 8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5235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44063-F160-9E62-C6B5-A41B68E1D824}"/>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Current Methods To Avoid Cyber Attacks</a:t>
            </a:r>
          </a:p>
        </p:txBody>
      </p:sp>
      <p:sp>
        <p:nvSpPr>
          <p:cNvPr id="4" name="Content Placeholder 3">
            <a:extLst>
              <a:ext uri="{FF2B5EF4-FFF2-40B4-BE49-F238E27FC236}">
                <a16:creationId xmlns:a16="http://schemas.microsoft.com/office/drawing/2014/main" id="{4EBC9BF2-0238-CD11-25BB-49691AAF2061}"/>
              </a:ext>
            </a:extLst>
          </p:cNvPr>
          <p:cNvSpPr>
            <a:spLocks noGrp="1"/>
          </p:cNvSpPr>
          <p:nvPr>
            <p:ph idx="1"/>
          </p:nvPr>
        </p:nvSpPr>
        <p:spPr>
          <a:xfrm>
            <a:off x="804672" y="2421682"/>
            <a:ext cx="4977578" cy="3639289"/>
          </a:xfrm>
        </p:spPr>
        <p:txBody>
          <a:bodyPr anchor="ctr">
            <a:normAutofit/>
          </a:bodyPr>
          <a:lstStyle/>
          <a:p>
            <a:r>
              <a:rPr lang="en-US" sz="2000" dirty="0">
                <a:solidFill>
                  <a:schemeClr val="tx2"/>
                </a:solidFill>
              </a:rPr>
              <a:t>Organizations use a variety of methods to protect against Cyber attacks.</a:t>
            </a:r>
          </a:p>
          <a:p>
            <a:r>
              <a:rPr lang="en-US" sz="2000" dirty="0">
                <a:solidFill>
                  <a:schemeClr val="tx2"/>
                </a:solidFill>
              </a:rPr>
              <a:t>These methods combine technology, policies and user awareness.</a:t>
            </a:r>
          </a:p>
          <a:p>
            <a:endParaRPr lang="en-US" sz="2000" dirty="0">
              <a:solidFill>
                <a:schemeClr val="tx2"/>
              </a:solidFill>
            </a:endParaRPr>
          </a:p>
        </p:txBody>
      </p:sp>
      <p:grpSp>
        <p:nvGrpSpPr>
          <p:cNvPr id="34" name="Group 3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5" name="Freeform: Shape 3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7" name="Graphic 26" descr="Programmer">
            <a:extLst>
              <a:ext uri="{FF2B5EF4-FFF2-40B4-BE49-F238E27FC236}">
                <a16:creationId xmlns:a16="http://schemas.microsoft.com/office/drawing/2014/main" id="{C070F453-D2BD-4670-5A9B-46919AAA47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335650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45A43D-7B56-1F24-C248-B5021E023C57}"/>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network security&#10;&#10;Description automatically generated">
            <a:extLst>
              <a:ext uri="{FF2B5EF4-FFF2-40B4-BE49-F238E27FC236}">
                <a16:creationId xmlns:a16="http://schemas.microsoft.com/office/drawing/2014/main" id="{32B03F8A-CD76-44AA-57EC-EB5B3EE41106}"/>
              </a:ext>
            </a:extLst>
          </p:cNvPr>
          <p:cNvPicPr>
            <a:picLocks noGrp="1" noChangeAspect="1"/>
          </p:cNvPicPr>
          <p:nvPr>
            <p:ph idx="1"/>
          </p:nvPr>
        </p:nvPicPr>
        <p:blipFill>
          <a:blip r:embed="rId3"/>
          <a:srcRect l="2470" r="2627"/>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37" name="Freeform: Shape 36">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5" name="Freeform: Shape 38">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86A066-37AB-D178-70C9-57491AE30991}"/>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a:t>The CIA Triad</a:t>
            </a:r>
          </a:p>
        </p:txBody>
      </p:sp>
      <p:sp>
        <p:nvSpPr>
          <p:cNvPr id="46" name="Rectangle 4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7" name="Rectangle 4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39E2A190-A2D7-9858-95A4-A45B23CDB509}"/>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285750" indent="-228600" defTabSz="914400">
              <a:lnSpc>
                <a:spcPct val="90000"/>
              </a:lnSpc>
              <a:spcAft>
                <a:spcPts val="600"/>
              </a:spcAft>
              <a:buFont typeface="Arial" panose="020B0604020202020204" pitchFamily="34" charset="0"/>
              <a:buChar char="•"/>
            </a:pPr>
            <a:r>
              <a:rPr lang="en-US" sz="1700"/>
              <a:t>The CIA triad is a fundamental concept used by organizations to guide their policies to avoid/prevent cyberattacks.</a:t>
            </a:r>
          </a:p>
          <a:p>
            <a:pPr marL="285750" indent="-228600" defTabSz="914400">
              <a:lnSpc>
                <a:spcPct val="90000"/>
              </a:lnSpc>
              <a:spcAft>
                <a:spcPts val="600"/>
              </a:spcAft>
              <a:buFont typeface="Arial" panose="020B0604020202020204" pitchFamily="34" charset="0"/>
              <a:buChar char="•"/>
            </a:pPr>
            <a:r>
              <a:rPr lang="en-US" sz="1700"/>
              <a:t>The CIA triad is critical in designing, implementing, and managing secure information systems.</a:t>
            </a:r>
          </a:p>
        </p:txBody>
      </p:sp>
    </p:spTree>
    <p:extLst>
      <p:ext uri="{BB962C8B-B14F-4D97-AF65-F5344CB8AC3E}">
        <p14:creationId xmlns:p14="http://schemas.microsoft.com/office/powerpoint/2010/main" val="122443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AA7F7A-6AA5-C810-29A2-8AF8586F013E}"/>
            </a:ext>
          </a:extLst>
        </p:cNvPr>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974CE-EA9E-4556-0DC6-63DF15B7C7A6}"/>
              </a:ext>
            </a:extLst>
          </p:cNvPr>
          <p:cNvSpPr>
            <a:spLocks noGrp="1"/>
          </p:cNvSpPr>
          <p:nvPr>
            <p:ph type="title"/>
          </p:nvPr>
        </p:nvSpPr>
        <p:spPr>
          <a:xfrm>
            <a:off x="838200" y="557188"/>
            <a:ext cx="10515600" cy="1133499"/>
          </a:xfrm>
        </p:spPr>
        <p:txBody>
          <a:bodyPr>
            <a:normAutofit/>
          </a:bodyPr>
          <a:lstStyle/>
          <a:p>
            <a:pPr algn="ctr"/>
            <a:r>
              <a:rPr lang="en-US" sz="5200" dirty="0"/>
              <a:t>The CIA triad</a:t>
            </a:r>
          </a:p>
        </p:txBody>
      </p:sp>
      <p:pic>
        <p:nvPicPr>
          <p:cNvPr id="19" name="Graphic 18" descr="Lock with solid fill">
            <a:extLst>
              <a:ext uri="{FF2B5EF4-FFF2-40B4-BE49-F238E27FC236}">
                <a16:creationId xmlns:a16="http://schemas.microsoft.com/office/drawing/2014/main" id="{308C90EB-C5FC-F921-CED5-C069BC277F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0857" y="2465490"/>
            <a:ext cx="1504335" cy="1504335"/>
          </a:xfrm>
          <a:prstGeom prst="rect">
            <a:avLst/>
          </a:prstGeom>
        </p:spPr>
      </p:pic>
      <p:pic>
        <p:nvPicPr>
          <p:cNvPr id="20" name="Graphic 19" descr="Connected with solid fill">
            <a:extLst>
              <a:ext uri="{FF2B5EF4-FFF2-40B4-BE49-F238E27FC236}">
                <a16:creationId xmlns:a16="http://schemas.microsoft.com/office/drawing/2014/main" id="{1E416E27-76C8-9A32-F1F1-EBAA67F219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42307" y="2465490"/>
            <a:ext cx="1504335" cy="1504335"/>
          </a:xfrm>
          <a:prstGeom prst="rect">
            <a:avLst/>
          </a:prstGeom>
        </p:spPr>
      </p:pic>
      <p:pic>
        <p:nvPicPr>
          <p:cNvPr id="22" name="Graphic 21" descr="User network with solid fill">
            <a:extLst>
              <a:ext uri="{FF2B5EF4-FFF2-40B4-BE49-F238E27FC236}">
                <a16:creationId xmlns:a16="http://schemas.microsoft.com/office/drawing/2014/main" id="{958375F9-D0B3-EF4F-25AD-231916AB877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43757" y="2381863"/>
            <a:ext cx="1504335" cy="1504335"/>
          </a:xfrm>
          <a:prstGeom prst="rect">
            <a:avLst/>
          </a:prstGeom>
        </p:spPr>
      </p:pic>
      <p:sp>
        <p:nvSpPr>
          <p:cNvPr id="24" name="TextBox 23">
            <a:extLst>
              <a:ext uri="{FF2B5EF4-FFF2-40B4-BE49-F238E27FC236}">
                <a16:creationId xmlns:a16="http://schemas.microsoft.com/office/drawing/2014/main" id="{37718CB1-C33B-035F-DCB9-AC4C763485DE}"/>
              </a:ext>
            </a:extLst>
          </p:cNvPr>
          <p:cNvSpPr txBox="1"/>
          <p:nvPr/>
        </p:nvSpPr>
        <p:spPr>
          <a:xfrm>
            <a:off x="1329316" y="4407126"/>
            <a:ext cx="2625469" cy="181588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Calibri"/>
                <a:cs typeface="Calibri"/>
              </a:rPr>
              <a:t>Confidentiality</a:t>
            </a:r>
            <a:r>
              <a:rPr lang="en-US" sz="1600" dirty="0">
                <a:latin typeface="Calibri"/>
                <a:ea typeface="Calibri"/>
                <a:cs typeface="Calibri"/>
              </a:rPr>
              <a:t>: Only authorized users can access sensitive data, typically ensured through encryption and VPNs for secure data transmission.</a:t>
            </a:r>
            <a:endParaRPr lang="en-US" sz="1600" dirty="0"/>
          </a:p>
          <a:p>
            <a:endParaRPr lang="en-US" sz="1600" dirty="0">
              <a:latin typeface="Aptos" panose="02110004020202020204"/>
              <a:ea typeface="Calibri"/>
              <a:cs typeface="Calibri"/>
            </a:endParaRPr>
          </a:p>
        </p:txBody>
      </p:sp>
      <p:sp>
        <p:nvSpPr>
          <p:cNvPr id="26" name="TextBox 25">
            <a:extLst>
              <a:ext uri="{FF2B5EF4-FFF2-40B4-BE49-F238E27FC236}">
                <a16:creationId xmlns:a16="http://schemas.microsoft.com/office/drawing/2014/main" id="{29A21D83-4B3F-2BED-7696-3D69E15D7B75}"/>
              </a:ext>
            </a:extLst>
          </p:cNvPr>
          <p:cNvSpPr txBox="1"/>
          <p:nvPr/>
        </p:nvSpPr>
        <p:spPr>
          <a:xfrm>
            <a:off x="4919975" y="4392510"/>
            <a:ext cx="275303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Calibri"/>
                <a:cs typeface="Calibri"/>
              </a:rPr>
              <a:t>Integrity</a:t>
            </a:r>
            <a:r>
              <a:rPr lang="en-US" sz="1600" dirty="0">
                <a:latin typeface="Calibri"/>
                <a:ea typeface="Calibri"/>
                <a:cs typeface="Calibri"/>
              </a:rPr>
              <a:t>: Data integrity is maintained by using hash functions to detect corruption by comparing hashes at both ends of the data transfer.</a:t>
            </a:r>
            <a:endParaRPr lang="en-US" sz="1600" dirty="0"/>
          </a:p>
        </p:txBody>
      </p:sp>
      <p:sp>
        <p:nvSpPr>
          <p:cNvPr id="27" name="TextBox 26">
            <a:extLst>
              <a:ext uri="{FF2B5EF4-FFF2-40B4-BE49-F238E27FC236}">
                <a16:creationId xmlns:a16="http://schemas.microsoft.com/office/drawing/2014/main" id="{2295CC2E-0CB4-0E8E-F1E6-AAE5AB669B05}"/>
              </a:ext>
            </a:extLst>
          </p:cNvPr>
          <p:cNvSpPr txBox="1"/>
          <p:nvPr/>
        </p:nvSpPr>
        <p:spPr>
          <a:xfrm>
            <a:off x="8627808" y="4358016"/>
            <a:ext cx="297425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latin typeface="Calibri"/>
                <a:ea typeface="Calibri"/>
                <a:cs typeface="Calibri"/>
              </a:rPr>
              <a:t>Availability</a:t>
            </a:r>
            <a:r>
              <a:rPr lang="en-US" sz="1600" dirty="0">
                <a:latin typeface="Calibri"/>
                <a:ea typeface="Calibri"/>
                <a:cs typeface="Calibri"/>
              </a:rPr>
              <a:t>: Network and services should be consistently accessible, with proactive maintenance and protection against DoS/DDoS attacks to prevent resource exhaustion.</a:t>
            </a:r>
            <a:endParaRPr lang="en-US" sz="1600" dirty="0"/>
          </a:p>
        </p:txBody>
      </p:sp>
    </p:spTree>
    <p:extLst>
      <p:ext uri="{BB962C8B-B14F-4D97-AF65-F5344CB8AC3E}">
        <p14:creationId xmlns:p14="http://schemas.microsoft.com/office/powerpoint/2010/main" val="1378464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0B0E1F-E01E-DCFF-42C8-C7B8D0B837FE}"/>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CA7A41-7D14-E1BC-C648-6912C253FE8F}"/>
              </a:ext>
            </a:extLst>
          </p:cNvPr>
          <p:cNvSpPr>
            <a:spLocks noGrp="1"/>
          </p:cNvSpPr>
          <p:nvPr>
            <p:ph type="title"/>
          </p:nvPr>
        </p:nvSpPr>
        <p:spPr>
          <a:xfrm>
            <a:off x="411480" y="991443"/>
            <a:ext cx="4443154" cy="1087819"/>
          </a:xfrm>
        </p:spPr>
        <p:txBody>
          <a:bodyPr anchor="b">
            <a:normAutofit/>
          </a:bodyPr>
          <a:lstStyle/>
          <a:p>
            <a:r>
              <a:rPr lang="en-US" sz="3400"/>
              <a:t>FireWalls</a:t>
            </a:r>
          </a:p>
        </p:txBody>
      </p:sp>
      <p:sp>
        <p:nvSpPr>
          <p:cNvPr id="3081" name="Rectangle 3080">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83" name="Rectangle 3082">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E807F37C-2EB4-68F6-71B9-E5E0E69CB294}"/>
              </a:ext>
            </a:extLst>
          </p:cNvPr>
          <p:cNvSpPr>
            <a:spLocks noGrp="1"/>
          </p:cNvSpPr>
          <p:nvPr>
            <p:ph idx="1"/>
          </p:nvPr>
        </p:nvSpPr>
        <p:spPr>
          <a:xfrm>
            <a:off x="411480" y="2684095"/>
            <a:ext cx="4443154" cy="3492868"/>
          </a:xfrm>
        </p:spPr>
        <p:txBody>
          <a:bodyPr>
            <a:noAutofit/>
          </a:bodyPr>
          <a:lstStyle/>
          <a:p>
            <a:r>
              <a:rPr lang="en-US" sz="1800" b="1" dirty="0"/>
              <a:t>Network Barrier: </a:t>
            </a:r>
            <a:r>
              <a:rPr lang="en-US" sz="1800" dirty="0"/>
              <a:t>Firewalls create a barrier between a trusted internal network and the untrusted internet.</a:t>
            </a:r>
          </a:p>
          <a:p>
            <a:endParaRPr lang="en-US" sz="1800" dirty="0"/>
          </a:p>
          <a:p>
            <a:r>
              <a:rPr lang="en-US" sz="1800" b="1" dirty="0"/>
              <a:t>Traffic Monitoring: </a:t>
            </a:r>
            <a:r>
              <a:rPr lang="en-US" sz="1800" dirty="0"/>
              <a:t>They monitor and filter incoming and outgoing traffic based on predefined rules.</a:t>
            </a:r>
          </a:p>
          <a:p>
            <a:endParaRPr lang="en-US" sz="1800" dirty="0"/>
          </a:p>
          <a:p>
            <a:r>
              <a:rPr lang="en-US" sz="1800" b="1" dirty="0"/>
              <a:t>Access Control: </a:t>
            </a:r>
            <a:r>
              <a:rPr lang="en-US" sz="1800" dirty="0"/>
              <a:t>Firewalls block unauthorized access while permitting legitimate communications by inspecting data packets.</a:t>
            </a:r>
          </a:p>
        </p:txBody>
      </p:sp>
      <p:pic>
        <p:nvPicPr>
          <p:cNvPr id="3074" name="Picture 2" descr="Understanding the Operations of a Firewall">
            <a:extLst>
              <a:ext uri="{FF2B5EF4-FFF2-40B4-BE49-F238E27FC236}">
                <a16:creationId xmlns:a16="http://schemas.microsoft.com/office/drawing/2014/main" id="{6E6C52FE-DE4E-6D8C-4C2B-8463DD0B117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47862" y="1964839"/>
            <a:ext cx="6440424" cy="322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92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8564" y="532244"/>
            <a:ext cx="9833548" cy="1325563"/>
          </a:xfrm>
        </p:spPr>
        <p:txBody>
          <a:bodyPr anchor="b">
            <a:normAutofit/>
          </a:bodyPr>
          <a:lstStyle/>
          <a:p>
            <a:pPr algn="ctr"/>
            <a:r>
              <a:rPr lang="en-IN" sz="3600"/>
              <a:t>Introduction to Cyber Threats</a:t>
            </a:r>
          </a:p>
          <a:p>
            <a:pPr algn="ctr"/>
            <a:endParaRPr lang="en-IN" sz="3600" dirty="0"/>
          </a:p>
        </p:txBody>
      </p:sp>
      <p:grpSp>
        <p:nvGrpSpPr>
          <p:cNvPr id="155" name="Group 15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56" name="Freeform: Shape 15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62" name="Freeform: Shape 16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Content Placeholder 2">
            <a:extLst>
              <a:ext uri="{FF2B5EF4-FFF2-40B4-BE49-F238E27FC236}">
                <a16:creationId xmlns:a16="http://schemas.microsoft.com/office/drawing/2014/main" id="{F7FE453C-9483-02C8-1473-20664BB3B16B}"/>
              </a:ext>
            </a:extLst>
          </p:cNvPr>
          <p:cNvGraphicFramePr>
            <a:graphicFrameLocks noGrp="1"/>
          </p:cNvGraphicFramePr>
          <p:nvPr>
            <p:ph idx="1"/>
            <p:extLst>
              <p:ext uri="{D42A27DB-BD31-4B8C-83A1-F6EECF244321}">
                <p14:modId xmlns:p14="http://schemas.microsoft.com/office/powerpoint/2010/main" val="16467689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6576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C2230D-82AC-B5F8-4133-8643E5DD5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7284B-D3C8-6BE1-05BA-FAE570908339}"/>
              </a:ext>
            </a:extLst>
          </p:cNvPr>
          <p:cNvSpPr>
            <a:spLocks noGrp="1"/>
          </p:cNvSpPr>
          <p:nvPr>
            <p:ph type="title"/>
          </p:nvPr>
        </p:nvSpPr>
        <p:spPr>
          <a:xfrm>
            <a:off x="876693" y="741391"/>
            <a:ext cx="3455821" cy="1616203"/>
          </a:xfrm>
        </p:spPr>
        <p:txBody>
          <a:bodyPr anchor="b">
            <a:normAutofit/>
          </a:bodyPr>
          <a:lstStyle/>
          <a:p>
            <a:r>
              <a:rPr lang="en-US" sz="3200"/>
              <a:t>Intrusion Prevention and Detection Systems(IDPS)</a:t>
            </a:r>
          </a:p>
        </p:txBody>
      </p:sp>
      <p:sp>
        <p:nvSpPr>
          <p:cNvPr id="4" name="Content Placeholder 3">
            <a:extLst>
              <a:ext uri="{FF2B5EF4-FFF2-40B4-BE49-F238E27FC236}">
                <a16:creationId xmlns:a16="http://schemas.microsoft.com/office/drawing/2014/main" id="{D74C3F8B-6DE4-153A-77B9-624627B9EDA9}"/>
              </a:ext>
            </a:extLst>
          </p:cNvPr>
          <p:cNvSpPr>
            <a:spLocks noGrp="1"/>
          </p:cNvSpPr>
          <p:nvPr>
            <p:ph idx="1"/>
          </p:nvPr>
        </p:nvSpPr>
        <p:spPr>
          <a:xfrm>
            <a:off x="876693" y="2533476"/>
            <a:ext cx="4158294" cy="3447832"/>
          </a:xfrm>
        </p:spPr>
        <p:txBody>
          <a:bodyPr anchor="t">
            <a:normAutofit/>
          </a:bodyPr>
          <a:lstStyle/>
          <a:p>
            <a:r>
              <a:rPr lang="en-US" sz="1800" dirty="0"/>
              <a:t>IDPS  monitors a network for possible threats to alert the administration, thereby preventing attacks</a:t>
            </a:r>
          </a:p>
          <a:p>
            <a:endParaRPr lang="en-US" sz="1800" dirty="0"/>
          </a:p>
          <a:p>
            <a:r>
              <a:rPr lang="en-US" sz="1800" dirty="0"/>
              <a:t>It is a bit different from firewalls, where here, it focuses on detecting and responding to suspicious activities.</a:t>
            </a:r>
          </a:p>
          <a:p>
            <a:pPr lvl="1"/>
            <a:endParaRPr lang="en-US" sz="2000" dirty="0"/>
          </a:p>
          <a:p>
            <a:pPr lvl="1"/>
            <a:endParaRPr lang="en-US" sz="2000" dirty="0"/>
          </a:p>
        </p:txBody>
      </p:sp>
      <p:pic>
        <p:nvPicPr>
          <p:cNvPr id="1026" name="Picture 2" descr="Intrusion Prevention: 3 Methods &amp; 4 Types [2024]">
            <a:extLst>
              <a:ext uri="{FF2B5EF4-FFF2-40B4-BE49-F238E27FC236}">
                <a16:creationId xmlns:a16="http://schemas.microsoft.com/office/drawing/2014/main" id="{A0E8C33A-98ED-8DD7-5249-D28571FCA8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4354" y="1636652"/>
            <a:ext cx="6052664" cy="3506825"/>
          </a:xfrm>
          <a:prstGeom prst="rect">
            <a:avLst/>
          </a:prstGeom>
          <a:noFill/>
          <a:extLst>
            <a:ext uri="{909E8E84-426E-40DD-AFC4-6F175D3DCCD1}">
              <a14:hiddenFill xmlns:a14="http://schemas.microsoft.com/office/drawing/2010/main">
                <a:solidFill>
                  <a:srgbClr val="FFFFFF"/>
                </a:solidFill>
              </a14:hiddenFill>
            </a:ext>
          </a:extLst>
        </p:spPr>
      </p:pic>
      <p:grpSp>
        <p:nvGrpSpPr>
          <p:cNvPr id="1031" name="Group 103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32" name="Rectangle 103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93543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887F0-3F69-3CD4-012C-F121B5F9A656}"/>
            </a:ext>
          </a:extLst>
        </p:cNvPr>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7B14BC-6464-66E6-A7EA-1178974A5B30}"/>
              </a:ext>
            </a:extLst>
          </p:cNvPr>
          <p:cNvSpPr>
            <a:spLocks noGrp="1"/>
          </p:cNvSpPr>
          <p:nvPr>
            <p:ph type="title"/>
          </p:nvPr>
        </p:nvSpPr>
        <p:spPr>
          <a:xfrm>
            <a:off x="841248" y="256032"/>
            <a:ext cx="10506456" cy="1014984"/>
          </a:xfrm>
        </p:spPr>
        <p:txBody>
          <a:bodyPr anchor="b">
            <a:normAutofit/>
          </a:bodyPr>
          <a:lstStyle/>
          <a:p>
            <a:r>
              <a:rPr lang="en-US" sz="3700"/>
              <a:t>Intrusion Prevention and Detection Systems(IDPS)</a:t>
            </a:r>
          </a:p>
        </p:txBody>
      </p:sp>
      <p:sp>
        <p:nvSpPr>
          <p:cNvPr id="46" name="Rectangle 4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0" name="Content Placeholder 3">
            <a:extLst>
              <a:ext uri="{FF2B5EF4-FFF2-40B4-BE49-F238E27FC236}">
                <a16:creationId xmlns:a16="http://schemas.microsoft.com/office/drawing/2014/main" id="{8189528A-DAA7-C142-23C7-8C368835CA69}"/>
              </a:ext>
            </a:extLst>
          </p:cNvPr>
          <p:cNvGraphicFramePr>
            <a:graphicFrameLocks noGrp="1"/>
          </p:cNvGraphicFramePr>
          <p:nvPr>
            <p:ph idx="1"/>
            <p:extLst>
              <p:ext uri="{D42A27DB-BD31-4B8C-83A1-F6EECF244321}">
                <p14:modId xmlns:p14="http://schemas.microsoft.com/office/powerpoint/2010/main" val="250909335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130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1EF848-83CE-7FAF-C3BB-C0206C7B8C3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123B872-5C32-4663-15E5-48F0DA1BE334}"/>
              </a:ext>
            </a:extLst>
          </p:cNvPr>
          <p:cNvSpPr>
            <a:spLocks noGrp="1"/>
          </p:cNvSpPr>
          <p:nvPr>
            <p:ph idx="1"/>
          </p:nvPr>
        </p:nvSpPr>
        <p:spPr>
          <a:xfrm>
            <a:off x="6132085" y="748146"/>
            <a:ext cx="5671988" cy="5347854"/>
          </a:xfrm>
        </p:spPr>
        <p:txBody>
          <a:bodyPr anchor="ctr">
            <a:noAutofit/>
          </a:bodyPr>
          <a:lstStyle/>
          <a:p>
            <a:pPr marL="0" indent="0">
              <a:buNone/>
            </a:pPr>
            <a:r>
              <a:rPr lang="en-US" sz="1800" b="1" dirty="0">
                <a:solidFill>
                  <a:schemeClr val="tx2"/>
                </a:solidFill>
              </a:rPr>
              <a:t>Techniques of IDPS:</a:t>
            </a:r>
          </a:p>
          <a:p>
            <a:pPr marL="0" indent="0">
              <a:buNone/>
            </a:pPr>
            <a:endParaRPr lang="en-US" sz="1800" dirty="0">
              <a:solidFill>
                <a:schemeClr val="tx2"/>
              </a:solidFill>
            </a:endParaRPr>
          </a:p>
          <a:p>
            <a:r>
              <a:rPr lang="en-US" sz="1800" b="1" dirty="0"/>
              <a:t>Signature-based Detection</a:t>
            </a:r>
            <a:r>
              <a:rPr lang="en-US" sz="1800" dirty="0"/>
              <a:t>: Detects attacks by matching activities to known signatures. New signatures are added when identified, but unknown malware may go undetected.</a:t>
            </a:r>
          </a:p>
          <a:p>
            <a:pPr marL="0" indent="0">
              <a:buNone/>
            </a:pPr>
            <a:endParaRPr lang="en-US" sz="1800" dirty="0"/>
          </a:p>
          <a:p>
            <a:r>
              <a:rPr lang="en-US" sz="1800" dirty="0">
                <a:solidFill>
                  <a:schemeClr val="tx2"/>
                </a:solidFill>
              </a:rPr>
              <a:t>The other technique is anomaly-based detection: </a:t>
            </a:r>
            <a:r>
              <a:rPr lang="en-US" sz="1800" b="1" dirty="0"/>
              <a:t>Anomaly-based Detection</a:t>
            </a:r>
            <a:r>
              <a:rPr lang="en-US" sz="1800" dirty="0"/>
              <a:t>: Flags deviations from normal behavior to identify new threats, though it often generates false positives.</a:t>
            </a:r>
            <a:endParaRPr lang="en-US" sz="1800" dirty="0">
              <a:solidFill>
                <a:schemeClr val="tx2"/>
              </a:solidFill>
            </a:endParaRPr>
          </a:p>
        </p:txBody>
      </p:sp>
      <p:grpSp>
        <p:nvGrpSpPr>
          <p:cNvPr id="34" name="Group 3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5" name="Freeform: Shape 3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050" name="Picture 2" descr="What Is Intrusion Detection and Prevention System? Definition, Examples,  Techniques, and Best Practices - Spiceworks">
            <a:extLst>
              <a:ext uri="{FF2B5EF4-FFF2-40B4-BE49-F238E27FC236}">
                <a16:creationId xmlns:a16="http://schemas.microsoft.com/office/drawing/2014/main" id="{D7E83AC7-83D5-A5C5-4F04-1E9553161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586854"/>
            <a:ext cx="4748696" cy="5347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901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1EF848-83CE-7FAF-C3BB-C0206C7B8C39}"/>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123B872-5C32-4663-15E5-48F0DA1BE334}"/>
              </a:ext>
            </a:extLst>
          </p:cNvPr>
          <p:cNvSpPr>
            <a:spLocks noGrp="1"/>
          </p:cNvSpPr>
          <p:nvPr>
            <p:ph idx="1"/>
          </p:nvPr>
        </p:nvSpPr>
        <p:spPr>
          <a:xfrm>
            <a:off x="6082924" y="748146"/>
            <a:ext cx="5721149" cy="5347854"/>
          </a:xfrm>
        </p:spPr>
        <p:txBody>
          <a:bodyPr anchor="ctr">
            <a:noAutofit/>
          </a:bodyPr>
          <a:lstStyle/>
          <a:p>
            <a:pPr marL="0" indent="0">
              <a:buNone/>
            </a:pPr>
            <a:endParaRPr lang="en-US" sz="1800" dirty="0">
              <a:solidFill>
                <a:schemeClr val="tx2"/>
              </a:solidFill>
            </a:endParaRPr>
          </a:p>
          <a:p>
            <a:pPr marL="0" indent="0">
              <a:buNone/>
            </a:pPr>
            <a:r>
              <a:rPr lang="en-US" sz="1800" dirty="0">
                <a:solidFill>
                  <a:schemeClr val="tx2"/>
                </a:solidFill>
              </a:rPr>
              <a:t>Prevention Actions:</a:t>
            </a:r>
          </a:p>
          <a:p>
            <a:r>
              <a:rPr lang="en-US" sz="1800" dirty="0">
                <a:solidFill>
                  <a:schemeClr val="tx2"/>
                </a:solidFill>
              </a:rPr>
              <a:t>Alert Administrators: This is the most basic type of response. Once an intrusion is detected, an alert is raised to be handled by the administrator.</a:t>
            </a:r>
          </a:p>
          <a:p>
            <a:endParaRPr lang="en-US" sz="1800" dirty="0">
              <a:solidFill>
                <a:schemeClr val="tx2"/>
              </a:solidFill>
            </a:endParaRPr>
          </a:p>
          <a:p>
            <a:r>
              <a:rPr lang="en-US" sz="1800" dirty="0">
                <a:solidFill>
                  <a:schemeClr val="tx2"/>
                </a:solidFill>
              </a:rPr>
              <a:t>Banishment Vigilance: When IDPS detects repeated suspicious activity, it tries to stop the activity by blocking the source of the activity.</a:t>
            </a:r>
          </a:p>
        </p:txBody>
      </p:sp>
      <p:grpSp>
        <p:nvGrpSpPr>
          <p:cNvPr id="34" name="Group 3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5" name="Freeform: Shape 3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2" name="Picture 2" descr="UNCAC Chapter II: Prevention">
            <a:extLst>
              <a:ext uri="{FF2B5EF4-FFF2-40B4-BE49-F238E27FC236}">
                <a16:creationId xmlns:a16="http://schemas.microsoft.com/office/drawing/2014/main" id="{A18153B1-22C9-2A54-FF46-FBDBBC08F5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87" y="1859597"/>
            <a:ext cx="3613985" cy="313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49532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90E502-4185-92BE-D6FF-BB08F4C21784}"/>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63E7011-CCA0-C592-3329-59176F065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C65CE8F-3B00-49F9-01D8-6E6B6C2DBB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B6694A2-7218-E39B-3B9B-1ECE87ABF37C}"/>
              </a:ext>
            </a:extLst>
          </p:cNvPr>
          <p:cNvSpPr>
            <a:spLocks noGrp="1"/>
          </p:cNvSpPr>
          <p:nvPr>
            <p:ph idx="1"/>
          </p:nvPr>
        </p:nvSpPr>
        <p:spPr>
          <a:xfrm>
            <a:off x="6082924" y="748146"/>
            <a:ext cx="5721149" cy="5347854"/>
          </a:xfrm>
        </p:spPr>
        <p:txBody>
          <a:bodyPr anchor="ctr">
            <a:noAutofit/>
          </a:bodyPr>
          <a:lstStyle/>
          <a:p>
            <a:pPr marL="0" indent="0">
              <a:buNone/>
            </a:pPr>
            <a:endParaRPr lang="en-US" sz="1600" dirty="0">
              <a:solidFill>
                <a:schemeClr val="tx2"/>
              </a:solidFill>
            </a:endParaRPr>
          </a:p>
          <a:p>
            <a:pPr marL="0" indent="0">
              <a:buNone/>
            </a:pPr>
            <a:r>
              <a:rPr lang="en-US" sz="1800" dirty="0">
                <a:solidFill>
                  <a:schemeClr val="tx2"/>
                </a:solidFill>
              </a:rPr>
              <a:t>Prevention Actions:</a:t>
            </a:r>
          </a:p>
          <a:p>
            <a:r>
              <a:rPr lang="en-US" sz="1800" dirty="0">
                <a:solidFill>
                  <a:schemeClr val="tx2"/>
                </a:solidFill>
              </a:rPr>
              <a:t>Change Security Environment: Similar to banish vigilance, IDPS tries to change the security setup to prevent the threat from gaining access. Like reconfiguring a firewall.</a:t>
            </a:r>
          </a:p>
          <a:p>
            <a:endParaRPr lang="en-US" sz="1800" dirty="0">
              <a:solidFill>
                <a:schemeClr val="tx2"/>
              </a:solidFill>
            </a:endParaRPr>
          </a:p>
          <a:p>
            <a:r>
              <a:rPr lang="en-US" sz="1800" dirty="0">
                <a:solidFill>
                  <a:schemeClr val="tx2"/>
                </a:solidFill>
              </a:rPr>
              <a:t>Change the content of the attack: For example if an email is flagged IDPS might remove any malicious aspect of the email like attachments.</a:t>
            </a:r>
          </a:p>
        </p:txBody>
      </p:sp>
      <p:grpSp>
        <p:nvGrpSpPr>
          <p:cNvPr id="34" name="Group 33">
            <a:extLst>
              <a:ext uri="{FF2B5EF4-FFF2-40B4-BE49-F238E27FC236}">
                <a16:creationId xmlns:a16="http://schemas.microsoft.com/office/drawing/2014/main" id="{8EE54E96-30E7-FB65-7377-C51D487B59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35" name="Freeform: Shape 34">
              <a:extLst>
                <a:ext uri="{FF2B5EF4-FFF2-40B4-BE49-F238E27FC236}">
                  <a16:creationId xmlns:a16="http://schemas.microsoft.com/office/drawing/2014/main" id="{6D73747D-6D4D-3CF1-BB2A-B789FDFA2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142931AD-1098-1558-CB1D-0E8D939394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8594FA51-C7DA-809D-2FE2-1A60059CC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UNCAC Chapter II: Prevention">
            <a:extLst>
              <a:ext uri="{FF2B5EF4-FFF2-40B4-BE49-F238E27FC236}">
                <a16:creationId xmlns:a16="http://schemas.microsoft.com/office/drawing/2014/main" id="{64FE743A-37B8-4950-0427-EC0027EB5C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587" y="1859597"/>
            <a:ext cx="3613985" cy="3138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9468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A26288-EAAD-EC40-C16E-114F4F9252B1}"/>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7A5E34FE-8412-1F0A-97E2-8DB45EE28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48699" y="3048698"/>
            <a:ext cx="6858001" cy="760605"/>
          </a:xfrm>
          <a:prstGeom prst="rect">
            <a:avLst/>
          </a:prstGeom>
          <a:ln>
            <a:noFill/>
          </a:ln>
          <a:effectLst>
            <a:outerShdw blurRad="203200" dist="1016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Diagram 4">
            <a:extLst>
              <a:ext uri="{FF2B5EF4-FFF2-40B4-BE49-F238E27FC236}">
                <a16:creationId xmlns:a16="http://schemas.microsoft.com/office/drawing/2014/main" id="{3278D6AA-03B0-EAF2-4FA3-E17DB45F8B29}"/>
              </a:ext>
            </a:extLst>
          </p:cNvPr>
          <p:cNvGraphicFramePr/>
          <p:nvPr/>
        </p:nvGraphicFramePr>
        <p:xfrm>
          <a:off x="2030475" y="55718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7775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46DA-03F9-FBE5-D091-5B03E9C0E8A8}"/>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5400" dirty="0"/>
              <a:t>Future Scope and Open Problems</a:t>
            </a:r>
            <a:endParaRPr lang="en-US" sz="5400" kern="1200" dirty="0">
              <a:solidFill>
                <a:schemeClr val="tx1"/>
              </a:solidFill>
              <a:latin typeface="+mj-lt"/>
            </a:endParaRPr>
          </a:p>
        </p:txBody>
      </p:sp>
      <p:sp>
        <p:nvSpPr>
          <p:cNvPr id="81" name="Rectangle 8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380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298C0-C83E-A52E-D586-F8AF2FAEC20D}"/>
              </a:ext>
            </a:extLst>
          </p:cNvPr>
          <p:cNvSpPr>
            <a:spLocks noGrp="1"/>
          </p:cNvSpPr>
          <p:nvPr>
            <p:ph type="title"/>
          </p:nvPr>
        </p:nvSpPr>
        <p:spPr>
          <a:xfrm>
            <a:off x="0" y="486335"/>
            <a:ext cx="5038916" cy="1474666"/>
          </a:xfrm>
        </p:spPr>
        <p:txBody>
          <a:bodyPr anchor="b">
            <a:normAutofit/>
          </a:bodyPr>
          <a:lstStyle/>
          <a:p>
            <a:pPr algn="ctr"/>
            <a:r>
              <a:rPr lang="en-IN" sz="3600" dirty="0">
                <a:solidFill>
                  <a:schemeClr val="tx1">
                    <a:lumMod val="65000"/>
                    <a:lumOff val="35000"/>
                  </a:schemeClr>
                </a:solidFill>
              </a:rPr>
              <a:t>Open Problems : </a:t>
            </a:r>
          </a:p>
        </p:txBody>
      </p:sp>
      <p:sp>
        <p:nvSpPr>
          <p:cNvPr id="19" name="Content Placeholder 8">
            <a:extLst>
              <a:ext uri="{FF2B5EF4-FFF2-40B4-BE49-F238E27FC236}">
                <a16:creationId xmlns:a16="http://schemas.microsoft.com/office/drawing/2014/main" id="{3267B8B8-63F3-7E28-0080-06D193E565A6}"/>
              </a:ext>
            </a:extLst>
          </p:cNvPr>
          <p:cNvSpPr>
            <a:spLocks noGrp="1"/>
          </p:cNvSpPr>
          <p:nvPr>
            <p:ph idx="1"/>
          </p:nvPr>
        </p:nvSpPr>
        <p:spPr>
          <a:xfrm>
            <a:off x="871442" y="2447336"/>
            <a:ext cx="5038916" cy="3724862"/>
          </a:xfrm>
        </p:spPr>
        <p:txBody>
          <a:bodyPr anchor="t">
            <a:normAutofit/>
          </a:bodyPr>
          <a:lstStyle/>
          <a:p>
            <a:r>
              <a:rPr lang="en-US" sz="2000" dirty="0"/>
              <a:t>Cybersecurity is a rapidly evolving field with a constant cat-and-mouse game between security professionals and cybercriminals. While many challenges have been addressed, several unsolved problems and emerging threats persist. </a:t>
            </a:r>
          </a:p>
          <a:p>
            <a:endParaRPr lang="en-US" sz="2000" dirty="0"/>
          </a:p>
        </p:txBody>
      </p:sp>
      <p:pic>
        <p:nvPicPr>
          <p:cNvPr id="5" name="Content Placeholder 4" descr="A timeline of a company&#10;&#10;Description automatically generated with medium confidence">
            <a:extLst>
              <a:ext uri="{FF2B5EF4-FFF2-40B4-BE49-F238E27FC236}">
                <a16:creationId xmlns:a16="http://schemas.microsoft.com/office/drawing/2014/main" id="{CEEF6367-35B1-6A5D-D388-58D6F9A2A3CC}"/>
              </a:ext>
            </a:extLst>
          </p:cNvPr>
          <p:cNvPicPr>
            <a:picLocks noChangeAspect="1"/>
          </p:cNvPicPr>
          <p:nvPr/>
        </p:nvPicPr>
        <p:blipFill>
          <a:blip r:embed="rId2">
            <a:extLst>
              <a:ext uri="{28A0092B-C50C-407E-A947-70E740481C1C}">
                <a14:useLocalDpi xmlns:a14="http://schemas.microsoft.com/office/drawing/2010/main" val="0"/>
              </a:ext>
            </a:extLst>
          </a:blip>
          <a:srcRect r="2842"/>
          <a:stretch/>
        </p:blipFill>
        <p:spPr>
          <a:xfrm>
            <a:off x="7461069" y="685801"/>
            <a:ext cx="4117787" cy="5486399"/>
          </a:xfrm>
          <a:prstGeom prst="rect">
            <a:avLst/>
          </a:prstGeom>
        </p:spPr>
      </p:pic>
    </p:spTree>
    <p:extLst>
      <p:ext uri="{BB962C8B-B14F-4D97-AF65-F5344CB8AC3E}">
        <p14:creationId xmlns:p14="http://schemas.microsoft.com/office/powerpoint/2010/main" val="16743511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diagram of a cyber security system&#10;&#10;Description automatically generated with medium confidence">
            <a:extLst>
              <a:ext uri="{FF2B5EF4-FFF2-40B4-BE49-F238E27FC236}">
                <a16:creationId xmlns:a16="http://schemas.microsoft.com/office/drawing/2014/main" id="{E08E7F17-93CA-433C-B4A1-7B373F78B3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6301" r="-2" b="-2"/>
          <a:stretch/>
        </p:blipFill>
        <p:spPr>
          <a:xfrm>
            <a:off x="1141254" y="643467"/>
            <a:ext cx="9909491" cy="5571065"/>
          </a:xfrm>
          <a:prstGeom prst="rect">
            <a:avLst/>
          </a:prstGeom>
          <a:ln>
            <a:noFill/>
          </a:ln>
        </p:spPr>
      </p:pic>
    </p:spTree>
    <p:extLst>
      <p:ext uri="{BB962C8B-B14F-4D97-AF65-F5344CB8AC3E}">
        <p14:creationId xmlns:p14="http://schemas.microsoft.com/office/powerpoint/2010/main" val="1380634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0AFF-5A4E-5855-7A5D-783E2221E7E1}"/>
              </a:ext>
            </a:extLst>
          </p:cNvPr>
          <p:cNvSpPr>
            <a:spLocks noGrp="1"/>
          </p:cNvSpPr>
          <p:nvPr>
            <p:ph type="title"/>
          </p:nvPr>
        </p:nvSpPr>
        <p:spPr>
          <a:xfrm>
            <a:off x="630936" y="639520"/>
            <a:ext cx="3429000" cy="1719072"/>
          </a:xfrm>
        </p:spPr>
        <p:txBody>
          <a:bodyPr anchor="b">
            <a:normAutofit/>
          </a:bodyPr>
          <a:lstStyle/>
          <a:p>
            <a:r>
              <a:rPr lang="en-IN" sz="4000" dirty="0"/>
              <a:t>Cloud Attacks </a:t>
            </a:r>
          </a:p>
        </p:txBody>
      </p:sp>
      <p:sp>
        <p:nvSpPr>
          <p:cNvPr id="3" name="Content Placeholder 2">
            <a:extLst>
              <a:ext uri="{FF2B5EF4-FFF2-40B4-BE49-F238E27FC236}">
                <a16:creationId xmlns:a16="http://schemas.microsoft.com/office/drawing/2014/main" id="{D113FD94-7380-DB3C-12D5-3461D337732C}"/>
              </a:ext>
            </a:extLst>
          </p:cNvPr>
          <p:cNvSpPr>
            <a:spLocks noGrp="1"/>
          </p:cNvSpPr>
          <p:nvPr>
            <p:ph idx="1"/>
          </p:nvPr>
        </p:nvSpPr>
        <p:spPr>
          <a:xfrm>
            <a:off x="630936" y="2807208"/>
            <a:ext cx="3429000" cy="3410712"/>
          </a:xfrm>
        </p:spPr>
        <p:txBody>
          <a:bodyPr anchor="t">
            <a:normAutofit/>
          </a:bodyPr>
          <a:lstStyle/>
          <a:p>
            <a:r>
              <a:rPr lang="en-US" sz="1700" dirty="0"/>
              <a:t>Cloud cyber attacks have become a significant concern for organizations leveraging cloud computing services. Bad people try to trick or break into cloud computers to steal information or cause problems. This can happen when they find weak spots in the cloud system, the programs it runs, or the accounts people use.</a:t>
            </a:r>
          </a:p>
          <a:p>
            <a:endParaRPr lang="en-US" sz="1700" dirty="0"/>
          </a:p>
          <a:p>
            <a:endParaRPr lang="en-IN" sz="1700" dirty="0"/>
          </a:p>
        </p:txBody>
      </p:sp>
      <p:pic>
        <p:nvPicPr>
          <p:cNvPr id="7" name="Picture 2" descr="Cloud Computing Attacks: Types, Examples &amp; Prevention Tips - Apriorit">
            <a:extLst>
              <a:ext uri="{FF2B5EF4-FFF2-40B4-BE49-F238E27FC236}">
                <a16:creationId xmlns:a16="http://schemas.microsoft.com/office/drawing/2014/main" id="{FB56CAE6-29C9-4BAF-C135-A65DE381A5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59096" y="1685811"/>
            <a:ext cx="7085420" cy="384267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11FCE6-BEEC-CFC1-0FBD-28876D39C2F4}"/>
              </a:ext>
            </a:extLst>
          </p:cNvPr>
          <p:cNvSpPr txBox="1"/>
          <p:nvPr/>
        </p:nvSpPr>
        <p:spPr>
          <a:xfrm>
            <a:off x="10826426" y="5528481"/>
            <a:ext cx="1218090" cy="276999"/>
          </a:xfrm>
          <a:prstGeom prst="rect">
            <a:avLst/>
          </a:prstGeom>
          <a:noFill/>
        </p:spPr>
        <p:txBody>
          <a:bodyPr wrap="none" rtlCol="0">
            <a:spAutoFit/>
          </a:bodyPr>
          <a:lstStyle/>
          <a:p>
            <a:r>
              <a:rPr lang="en-US" sz="1200" dirty="0"/>
              <a:t>Source: </a:t>
            </a:r>
            <a:r>
              <a:rPr lang="en-US" sz="1200" dirty="0" err="1"/>
              <a:t>Apriorit</a:t>
            </a:r>
            <a:endParaRPr lang="en-US" sz="1200" dirty="0"/>
          </a:p>
        </p:txBody>
      </p:sp>
    </p:spTree>
    <p:extLst>
      <p:ext uri="{BB962C8B-B14F-4D97-AF65-F5344CB8AC3E}">
        <p14:creationId xmlns:p14="http://schemas.microsoft.com/office/powerpoint/2010/main" val="290273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C04404-0E56-5951-517B-04DA904C6550}"/>
            </a:ext>
          </a:extLst>
        </p:cNvPr>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3C7EBBAC-39A3-6F36-5B37-88E71836B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EB86881-2583-E174-8EBE-E25D8E3E0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E8D1886-7538-F6C9-79C2-1EEA2BBC9309}"/>
              </a:ext>
            </a:extLst>
          </p:cNvPr>
          <p:cNvSpPr>
            <a:spLocks noGrp="1"/>
          </p:cNvSpPr>
          <p:nvPr>
            <p:ph type="title"/>
          </p:nvPr>
        </p:nvSpPr>
        <p:spPr>
          <a:xfrm>
            <a:off x="1178564" y="347748"/>
            <a:ext cx="9833548" cy="1325563"/>
          </a:xfrm>
        </p:spPr>
        <p:txBody>
          <a:bodyPr anchor="b">
            <a:normAutofit/>
          </a:bodyPr>
          <a:lstStyle/>
          <a:p>
            <a:pPr algn="ctr"/>
            <a:r>
              <a:rPr lang="en-IN" sz="3600"/>
              <a:t>Evolution of Cyber Threats</a:t>
            </a:r>
            <a:endParaRPr lang="en-US" sz="3600" dirty="0"/>
          </a:p>
        </p:txBody>
      </p:sp>
      <p:grpSp>
        <p:nvGrpSpPr>
          <p:cNvPr id="155" name="Group 154">
            <a:extLst>
              <a:ext uri="{FF2B5EF4-FFF2-40B4-BE49-F238E27FC236}">
                <a16:creationId xmlns:a16="http://schemas.microsoft.com/office/drawing/2014/main" id="{577A67DB-C9EF-F078-B59B-64B8572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56" name="Freeform: Shape 155">
              <a:extLst>
                <a:ext uri="{FF2B5EF4-FFF2-40B4-BE49-F238E27FC236}">
                  <a16:creationId xmlns:a16="http://schemas.microsoft.com/office/drawing/2014/main" id="{050FB5F0-DCAD-97E7-0630-B53D95DB9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3CE17EB9-B51F-2CC3-A1EF-B198B06F0D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7CDB0705-339E-DD6E-4021-2DB40D4604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DB170C3F-2A46-A015-E2FA-7FCD8E62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092C8598-B1A1-B03C-65DC-C573816610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62" name="Freeform: Shape 161">
              <a:extLst>
                <a:ext uri="{FF2B5EF4-FFF2-40B4-BE49-F238E27FC236}">
                  <a16:creationId xmlns:a16="http://schemas.microsoft.com/office/drawing/2014/main" id="{30BE09C0-DC92-D155-3C49-3F5FAA0C4C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1D5A05FC-DB02-224D-19C8-AA9F044D6A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85DFB1B2-7FC0-4993-8E9C-B1B932AD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A2EEE8ED-BD4E-5C86-49F2-C79D279DA2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0DC2D343-5C2B-B012-B867-4022A96AFD89}"/>
              </a:ext>
            </a:extLst>
          </p:cNvPr>
          <p:cNvSpPr txBox="1"/>
          <p:nvPr/>
        </p:nvSpPr>
        <p:spPr>
          <a:xfrm>
            <a:off x="1770729" y="2690336"/>
            <a:ext cx="8649218" cy="2308324"/>
          </a:xfrm>
          <a:prstGeom prst="rect">
            <a:avLst/>
          </a:prstGeom>
          <a:noFill/>
        </p:spPr>
        <p:txBody>
          <a:bodyPr wrap="square" rtlCol="0">
            <a:spAutoFit/>
          </a:bodyPr>
          <a:lstStyle/>
          <a:p>
            <a:pPr marL="342900" indent="-342900">
              <a:buFont typeface="Courier New" panose="02070309020205020404" pitchFamily="49" charset="0"/>
              <a:buChar char="o"/>
            </a:pPr>
            <a:r>
              <a:rPr lang="en-IN" sz="2400" dirty="0">
                <a:effectLst/>
                <a:latin typeface="Helvetica" pitchFamily="2" charset="0"/>
              </a:rPr>
              <a:t>Early Cyber Threats (1970s - 1990s):Initial threats were relatively unsophisticated, such as simple viruses and worms.</a:t>
            </a:r>
          </a:p>
          <a:p>
            <a:endParaRPr lang="en-IN" sz="2400" dirty="0">
              <a:latin typeface="Helvetica" pitchFamily="2" charset="0"/>
            </a:endParaRPr>
          </a:p>
          <a:p>
            <a:pPr marL="342900" indent="-342900">
              <a:buFont typeface="Courier New" panose="02070309020205020404" pitchFamily="49" charset="0"/>
              <a:buChar char="o"/>
            </a:pPr>
            <a:r>
              <a:rPr lang="en-IN" sz="2400" dirty="0">
                <a:effectLst/>
                <a:latin typeface="Helvetica" pitchFamily="2" charset="0"/>
              </a:rPr>
              <a:t>Motivations were often curiosity, experimentation, or mischief.</a:t>
            </a:r>
          </a:p>
        </p:txBody>
      </p:sp>
    </p:spTree>
    <p:extLst>
      <p:ext uri="{BB962C8B-B14F-4D97-AF65-F5344CB8AC3E}">
        <p14:creationId xmlns:p14="http://schemas.microsoft.com/office/powerpoint/2010/main" val="2493752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0B9E4D5-584E-3976-5D41-0ADD578491CF}"/>
              </a:ext>
            </a:extLst>
          </p:cNvPr>
          <p:cNvSpPr>
            <a:spLocks noGrp="1"/>
          </p:cNvSpPr>
          <p:nvPr>
            <p:ph type="title"/>
          </p:nvPr>
        </p:nvSpPr>
        <p:spPr>
          <a:xfrm>
            <a:off x="1137034" y="609597"/>
            <a:ext cx="9392421" cy="1330841"/>
          </a:xfrm>
        </p:spPr>
        <p:txBody>
          <a:bodyPr>
            <a:normAutofit/>
          </a:bodyPr>
          <a:lstStyle/>
          <a:p>
            <a:r>
              <a:rPr lang="en-IN"/>
              <a:t>Ransomware Attacks : </a:t>
            </a:r>
          </a:p>
        </p:txBody>
      </p:sp>
      <p:sp>
        <p:nvSpPr>
          <p:cNvPr id="3" name="Content Placeholder 2">
            <a:extLst>
              <a:ext uri="{FF2B5EF4-FFF2-40B4-BE49-F238E27FC236}">
                <a16:creationId xmlns:a16="http://schemas.microsoft.com/office/drawing/2014/main" id="{242B17C9-EDD2-2D9F-ABB9-E92A6FCEBE9D}"/>
              </a:ext>
            </a:extLst>
          </p:cNvPr>
          <p:cNvSpPr>
            <a:spLocks noGrp="1"/>
          </p:cNvSpPr>
          <p:nvPr>
            <p:ph idx="1"/>
          </p:nvPr>
        </p:nvSpPr>
        <p:spPr>
          <a:xfrm>
            <a:off x="1137034" y="2198362"/>
            <a:ext cx="4958966" cy="3917773"/>
          </a:xfrm>
        </p:spPr>
        <p:txBody>
          <a:bodyPr>
            <a:normAutofit/>
          </a:bodyPr>
          <a:lstStyle/>
          <a:p>
            <a:r>
              <a:rPr lang="en-US" sz="1900"/>
              <a:t>Ransomware is a really bad type of computer virus. It locks your files or computer and asks you to pay money to get them back. Bad people do this to steal your important stuff like personal information, money details, or secret work things.</a:t>
            </a:r>
          </a:p>
          <a:p>
            <a:r>
              <a:rPr lang="en-US" sz="1900"/>
              <a:t>Ransomware can spread quickly and affect lots of computers at once. There's no easy way to stop ransomware. Even if you have good security, it can still happen. New types of ransomware are always coming out.</a:t>
            </a:r>
          </a:p>
          <a:p>
            <a:r>
              <a:rPr lang="en-US" sz="1900"/>
              <a:t>So, it's important to be careful and know about ransomware.</a:t>
            </a:r>
          </a:p>
          <a:p>
            <a:endParaRPr lang="en-IN" sz="1900"/>
          </a:p>
        </p:txBody>
      </p:sp>
      <p:pic>
        <p:nvPicPr>
          <p:cNvPr id="2052" name="Picture 4" descr="What Is Ransomware &amp; How Does Ransomware Work? - Hashed Out by The SSL  Store™">
            <a:extLst>
              <a:ext uri="{FF2B5EF4-FFF2-40B4-BE49-F238E27FC236}">
                <a16:creationId xmlns:a16="http://schemas.microsoft.com/office/drawing/2014/main" id="{43F39599-EC2C-8F8A-B1F6-A30F523A8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83" r="5053" b="2"/>
          <a:stretch/>
        </p:blipFill>
        <p:spPr bwMode="auto">
          <a:xfrm>
            <a:off x="6719367" y="2598731"/>
            <a:ext cx="4788505" cy="2928281"/>
          </a:xfrm>
          <a:prstGeom prst="rect">
            <a:avLst/>
          </a:prstGeom>
          <a:noFill/>
          <a:extLst>
            <a:ext uri="{909E8E84-426E-40DD-AFC4-6F175D3DCCD1}">
              <a14:hiddenFill xmlns:a14="http://schemas.microsoft.com/office/drawing/2010/main">
                <a:solidFill>
                  <a:srgbClr val="FFFFFF"/>
                </a:solidFill>
              </a14:hiddenFill>
            </a:ext>
          </a:extLst>
        </p:spPr>
      </p:pic>
      <p:sp>
        <p:nvSpPr>
          <p:cNvPr id="2061" name="Freeform: Shape 206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25711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D35AE96-5971-0BB4-45E8-40C2862DCE39}"/>
              </a:ext>
            </a:extLst>
          </p:cNvPr>
          <p:cNvSpPr>
            <a:spLocks noGrp="1"/>
          </p:cNvSpPr>
          <p:nvPr>
            <p:ph type="title"/>
          </p:nvPr>
        </p:nvSpPr>
        <p:spPr>
          <a:xfrm>
            <a:off x="1137034" y="609597"/>
            <a:ext cx="9392421" cy="1330841"/>
          </a:xfrm>
        </p:spPr>
        <p:txBody>
          <a:bodyPr>
            <a:normAutofit/>
          </a:bodyPr>
          <a:lstStyle/>
          <a:p>
            <a:r>
              <a:rPr lang="en-IN"/>
              <a:t>Internet of things(IOT) Attacks </a:t>
            </a:r>
          </a:p>
        </p:txBody>
      </p:sp>
      <p:sp>
        <p:nvSpPr>
          <p:cNvPr id="3" name="Content Placeholder 2">
            <a:extLst>
              <a:ext uri="{FF2B5EF4-FFF2-40B4-BE49-F238E27FC236}">
                <a16:creationId xmlns:a16="http://schemas.microsoft.com/office/drawing/2014/main" id="{5C5BDFF6-54DD-4913-CF3C-AAEDC74E29D0}"/>
              </a:ext>
            </a:extLst>
          </p:cNvPr>
          <p:cNvSpPr>
            <a:spLocks noGrp="1"/>
          </p:cNvSpPr>
          <p:nvPr>
            <p:ph idx="1"/>
          </p:nvPr>
        </p:nvSpPr>
        <p:spPr>
          <a:xfrm>
            <a:off x="1137034" y="2198362"/>
            <a:ext cx="4958966" cy="3917773"/>
          </a:xfrm>
        </p:spPr>
        <p:txBody>
          <a:bodyPr>
            <a:normAutofit/>
          </a:bodyPr>
          <a:lstStyle/>
          <a:p>
            <a:r>
              <a:rPr lang="en-US" sz="2000"/>
              <a:t>The Internet of Things (IoT) is like a bustling digital bazaar where gadgets—ranging from voice controllers to smart locks—gather to exchange data .As the Internet of Things (IoT) continues to grow, securing billions of interconnected devices with varying levels of security poses a significant challenge. </a:t>
            </a:r>
          </a:p>
          <a:p>
            <a:r>
              <a:rPr lang="en-US" sz="2000"/>
              <a:t>Future security efforts must focus on developing comprehensive protections to address these growing risks and safeguard the IoT landscape.</a:t>
            </a:r>
          </a:p>
          <a:p>
            <a:pPr marL="0" indent="0">
              <a:buNone/>
            </a:pPr>
            <a:endParaRPr lang="en-IN" sz="2000"/>
          </a:p>
        </p:txBody>
      </p:sp>
      <p:pic>
        <p:nvPicPr>
          <p:cNvPr id="33" name="Graphic 32" descr="Stream">
            <a:extLst>
              <a:ext uri="{FF2B5EF4-FFF2-40B4-BE49-F238E27FC236}">
                <a16:creationId xmlns:a16="http://schemas.microsoft.com/office/drawing/2014/main" id="{57C41AD3-F032-9DD7-9D97-D44A27A8B0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5662" y="2184914"/>
            <a:ext cx="3755915" cy="3755915"/>
          </a:xfrm>
          <a:prstGeom prst="rect">
            <a:avLst/>
          </a:prstGeom>
        </p:spPr>
      </p:pic>
      <p:sp>
        <p:nvSpPr>
          <p:cNvPr id="40" name="Freeform: Shape 39">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6845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52" name="Rectangle 5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813F75-2D03-BE90-A027-A3141050F4CD}"/>
              </a:ext>
            </a:extLst>
          </p:cNvPr>
          <p:cNvSpPr>
            <a:spLocks noGrp="1"/>
          </p:cNvSpPr>
          <p:nvPr>
            <p:ph type="title"/>
          </p:nvPr>
        </p:nvSpPr>
        <p:spPr>
          <a:xfrm>
            <a:off x="761803" y="350196"/>
            <a:ext cx="4646904" cy="1624520"/>
          </a:xfrm>
        </p:spPr>
        <p:txBody>
          <a:bodyPr anchor="ctr">
            <a:normAutofit/>
          </a:bodyPr>
          <a:lstStyle/>
          <a:p>
            <a:r>
              <a:rPr lang="en-IN" sz="4000"/>
              <a:t>Phishing : </a:t>
            </a:r>
            <a:endParaRPr lang="en-IN" sz="4000" dirty="0"/>
          </a:p>
        </p:txBody>
      </p:sp>
      <p:pic>
        <p:nvPicPr>
          <p:cNvPr id="8" name="Picture 7" descr="A poster of a common type of phishing&#10;&#10;Description automatically generated">
            <a:extLst>
              <a:ext uri="{FF2B5EF4-FFF2-40B4-BE49-F238E27FC236}">
                <a16:creationId xmlns:a16="http://schemas.microsoft.com/office/drawing/2014/main" id="{7D8340AE-45F3-2291-72C0-18C48B980E8A}"/>
              </a:ext>
            </a:extLst>
          </p:cNvPr>
          <p:cNvPicPr>
            <a:picLocks noChangeAspect="1"/>
          </p:cNvPicPr>
          <p:nvPr/>
        </p:nvPicPr>
        <p:blipFill>
          <a:blip r:embed="rId2">
            <a:extLst>
              <a:ext uri="{28A0092B-C50C-407E-A947-70E740481C1C}">
                <a14:useLocalDpi xmlns:a14="http://schemas.microsoft.com/office/drawing/2010/main" val="0"/>
              </a:ext>
            </a:extLst>
          </a:blip>
          <a:srcRect l="293"/>
          <a:stretch/>
        </p:blipFill>
        <p:spPr>
          <a:xfrm>
            <a:off x="6096000" y="1"/>
            <a:ext cx="6102825" cy="6858000"/>
          </a:xfrm>
          <a:prstGeom prst="rect">
            <a:avLst/>
          </a:prstGeom>
        </p:spPr>
      </p:pic>
      <p:graphicFrame>
        <p:nvGraphicFramePr>
          <p:cNvPr id="45" name="Content Placeholder 2">
            <a:extLst>
              <a:ext uri="{FF2B5EF4-FFF2-40B4-BE49-F238E27FC236}">
                <a16:creationId xmlns:a16="http://schemas.microsoft.com/office/drawing/2014/main" id="{E909868D-3A8C-6091-ADB5-A7F80D656700}"/>
              </a:ext>
            </a:extLst>
          </p:cNvPr>
          <p:cNvGraphicFramePr>
            <a:graphicFrameLocks noGrp="1"/>
          </p:cNvGraphicFramePr>
          <p:nvPr>
            <p:ph idx="1"/>
            <p:extLst>
              <p:ext uri="{D42A27DB-BD31-4B8C-83A1-F6EECF244321}">
                <p14:modId xmlns:p14="http://schemas.microsoft.com/office/powerpoint/2010/main" val="2148121425"/>
              </p:ext>
            </p:extLst>
          </p:nvPr>
        </p:nvGraphicFramePr>
        <p:xfrm>
          <a:off x="761802" y="2743200"/>
          <a:ext cx="4646905" cy="36131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05574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38" name="Flowchart: Document 4137">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0540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9955D6-E67A-DE73-A2F4-0CACACC76BE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kern="1200">
                <a:solidFill>
                  <a:srgbClr val="FFFFFF"/>
                </a:solidFill>
                <a:latin typeface="+mj-lt"/>
                <a:ea typeface="+mj-ea"/>
                <a:cs typeface="+mj-cs"/>
              </a:rPr>
              <a:t>Insider Attacks : </a:t>
            </a:r>
          </a:p>
        </p:txBody>
      </p:sp>
      <p:pic>
        <p:nvPicPr>
          <p:cNvPr id="4100" name="Picture 4" descr="Your Security Guide to Insider Threats: Detection, Best Practices,  Solutions - Security Boulevard">
            <a:extLst>
              <a:ext uri="{FF2B5EF4-FFF2-40B4-BE49-F238E27FC236}">
                <a16:creationId xmlns:a16="http://schemas.microsoft.com/office/drawing/2014/main" id="{3D45BC50-3F42-A5F8-C1B8-D8EB011643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07933" y="674162"/>
            <a:ext cx="7347537" cy="551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452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92E7B-94C4-1A5E-92E3-EC42E54B823D}"/>
              </a:ext>
            </a:extLst>
          </p:cNvPr>
          <p:cNvSpPr>
            <a:spLocks noGrp="1"/>
          </p:cNvSpPr>
          <p:nvPr>
            <p:ph type="title"/>
          </p:nvPr>
        </p:nvSpPr>
        <p:spPr>
          <a:xfrm>
            <a:off x="425245" y="276635"/>
            <a:ext cx="10515600" cy="1325563"/>
          </a:xfrm>
        </p:spPr>
        <p:txBody>
          <a:bodyPr>
            <a:normAutofit/>
          </a:bodyPr>
          <a:lstStyle/>
          <a:p>
            <a:r>
              <a:rPr lang="en-US" b="1" dirty="0"/>
              <a:t>The Future of Cybersecurity :</a:t>
            </a:r>
            <a:br>
              <a:rPr lang="en-US" b="1" dirty="0"/>
            </a:br>
            <a:endParaRPr lang="en-IN" dirty="0"/>
          </a:p>
        </p:txBody>
      </p:sp>
      <p:graphicFrame>
        <p:nvGraphicFramePr>
          <p:cNvPr id="12" name="Content Placeholder 2">
            <a:extLst>
              <a:ext uri="{FF2B5EF4-FFF2-40B4-BE49-F238E27FC236}">
                <a16:creationId xmlns:a16="http://schemas.microsoft.com/office/drawing/2014/main" id="{DE897713-BB10-308D-2404-DADDF758FEB2}"/>
              </a:ext>
            </a:extLst>
          </p:cNvPr>
          <p:cNvGraphicFramePr>
            <a:graphicFrameLocks noGrp="1"/>
          </p:cNvGraphicFramePr>
          <p:nvPr>
            <p:ph idx="1"/>
          </p:nvPr>
        </p:nvGraphicFramePr>
        <p:xfrm>
          <a:off x="425245"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30640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DD2B0-F0F9-484C-DA18-C89AAA015A6A}"/>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E8ADB944-2ED0-365F-5EEE-AD1D82312F6A}"/>
              </a:ext>
            </a:extLst>
          </p:cNvPr>
          <p:cNvSpPr>
            <a:spLocks noGrp="1"/>
          </p:cNvSpPr>
          <p:nvPr>
            <p:ph idx="1"/>
          </p:nvPr>
        </p:nvSpPr>
        <p:spPr/>
        <p:txBody>
          <a:bodyPr/>
          <a:lstStyle/>
          <a:p>
            <a:r>
              <a:rPr lang="en-IN" dirty="0">
                <a:solidFill>
                  <a:schemeClr val="bg2">
                    <a:lumMod val="50000"/>
                    <a:lumOff val="50000"/>
                  </a:schemeClr>
                </a:solidFill>
                <a:hlinkClick r:id="rId2">
                  <a:extLst>
                    <a:ext uri="{A12FA001-AC4F-418D-AE19-62706E023703}">
                      <ahyp:hlinkClr xmlns:ahyp="http://schemas.microsoft.com/office/drawing/2018/hyperlinkcolor" val="tx"/>
                    </a:ext>
                  </a:extLst>
                </a:hlinkClick>
              </a:rPr>
              <a:t>https://www.geeksforgeeks.org/the-cia-triad-in-cryptography/</a:t>
            </a:r>
            <a:endParaRPr lang="en-IN" dirty="0">
              <a:solidFill>
                <a:schemeClr val="bg2">
                  <a:lumMod val="50000"/>
                  <a:lumOff val="50000"/>
                </a:schemeClr>
              </a:solidFill>
            </a:endParaRPr>
          </a:p>
          <a:p>
            <a:r>
              <a:rPr lang="en-IN" dirty="0">
                <a:solidFill>
                  <a:schemeClr val="bg2">
                    <a:lumMod val="50000"/>
                    <a:lumOff val="50000"/>
                  </a:schemeClr>
                </a:solidFill>
                <a:hlinkClick r:id="rId3">
                  <a:extLst>
                    <a:ext uri="{A12FA001-AC4F-418D-AE19-62706E023703}">
                      <ahyp:hlinkClr xmlns:ahyp="http://schemas.microsoft.com/office/drawing/2018/hyperlinkcolor" val="tx"/>
                    </a:ext>
                  </a:extLst>
                </a:hlinkClick>
              </a:rPr>
              <a:t>https://www.spiceworks.com/it-security/vulnerability-management/articles/what-is-idps/</a:t>
            </a:r>
            <a:endParaRPr lang="en-IN" dirty="0">
              <a:solidFill>
                <a:schemeClr val="bg2">
                  <a:lumMod val="50000"/>
                  <a:lumOff val="50000"/>
                </a:schemeClr>
              </a:solidFill>
            </a:endParaRPr>
          </a:p>
          <a:p>
            <a:r>
              <a:rPr lang="en-IN" dirty="0">
                <a:solidFill>
                  <a:schemeClr val="bg2">
                    <a:lumMod val="50000"/>
                    <a:lumOff val="50000"/>
                  </a:schemeClr>
                </a:solidFill>
                <a:hlinkClick r:id="rId4">
                  <a:extLst>
                    <a:ext uri="{A12FA001-AC4F-418D-AE19-62706E023703}">
                      <ahyp:hlinkClr xmlns:ahyp="http://schemas.microsoft.com/office/drawing/2018/hyperlinkcolor" val="tx"/>
                    </a:ext>
                  </a:extLst>
                </a:hlinkClick>
              </a:rPr>
              <a:t>https://www.redhat.com/en/topics/security/what-is-an-IDPS</a:t>
            </a:r>
            <a:endParaRPr lang="en-IN" dirty="0">
              <a:solidFill>
                <a:schemeClr val="bg2">
                  <a:lumMod val="50000"/>
                  <a:lumOff val="50000"/>
                </a:schemeClr>
              </a:solidFill>
            </a:endParaRPr>
          </a:p>
          <a:p>
            <a:r>
              <a:rPr lang="en-IN" dirty="0">
                <a:solidFill>
                  <a:schemeClr val="bg2">
                    <a:lumMod val="50000"/>
                    <a:lumOff val="50000"/>
                  </a:schemeClr>
                </a:solidFill>
                <a:hlinkClick r:id="rId5">
                  <a:extLst>
                    <a:ext uri="{A12FA001-AC4F-418D-AE19-62706E023703}">
                      <ahyp:hlinkClr xmlns:ahyp="http://schemas.microsoft.com/office/drawing/2018/hyperlinkcolor" val="tx"/>
                    </a:ext>
                  </a:extLst>
                </a:hlinkClick>
              </a:rPr>
              <a:t>https://www.checkpoint.com/cyber-hub/cyber-security/what-is-cybersecurity/</a:t>
            </a:r>
            <a:endParaRPr lang="en-IN" dirty="0">
              <a:solidFill>
                <a:schemeClr val="bg2">
                  <a:lumMod val="50000"/>
                  <a:lumOff val="50000"/>
                </a:schemeClr>
              </a:solidFill>
            </a:endParaRPr>
          </a:p>
          <a:p>
            <a:r>
              <a:rPr lang="en-IN" dirty="0">
                <a:solidFill>
                  <a:schemeClr val="bg2">
                    <a:lumMod val="50000"/>
                    <a:lumOff val="50000"/>
                  </a:schemeClr>
                </a:solidFill>
                <a:hlinkClick r:id="rId6">
                  <a:extLst>
                    <a:ext uri="{A12FA001-AC4F-418D-AE19-62706E023703}">
                      <ahyp:hlinkClr xmlns:ahyp="http://schemas.microsoft.com/office/drawing/2018/hyperlinkcolor" val="tx"/>
                    </a:ext>
                  </a:extLst>
                </a:hlinkClick>
              </a:rPr>
              <a:t>https://www.nist.gov/cyberframework</a:t>
            </a:r>
            <a:endParaRPr lang="en-IN" dirty="0">
              <a:solidFill>
                <a:schemeClr val="bg2">
                  <a:lumMod val="50000"/>
                  <a:lumOff val="50000"/>
                </a:schemeClr>
              </a:solidFill>
            </a:endParaRPr>
          </a:p>
          <a:p>
            <a:r>
              <a:rPr lang="en-IN" dirty="0">
                <a:solidFill>
                  <a:schemeClr val="bg2">
                    <a:lumMod val="50000"/>
                    <a:lumOff val="50000"/>
                  </a:schemeClr>
                </a:solidFill>
                <a:hlinkClick r:id="rId7">
                  <a:extLst>
                    <a:ext uri="{A12FA001-AC4F-418D-AE19-62706E023703}">
                      <ahyp:hlinkClr xmlns:ahyp="http://schemas.microsoft.com/office/drawing/2018/hyperlinkcolor" val="tx"/>
                    </a:ext>
                  </a:extLst>
                </a:hlinkClick>
              </a:rPr>
              <a:t>https://www.geeksforgeeks.org/cyber-security-types-and-importance</a:t>
            </a:r>
            <a:endParaRPr lang="en-IN" dirty="0">
              <a:solidFill>
                <a:schemeClr val="bg2">
                  <a:lumMod val="50000"/>
                  <a:lumOff val="50000"/>
                </a:schemeClr>
              </a:solidFill>
            </a:endParaRPr>
          </a:p>
          <a:p>
            <a:pPr marL="0" indent="0">
              <a:buNone/>
            </a:pPr>
            <a:endParaRPr lang="en-IN" dirty="0">
              <a:solidFill>
                <a:schemeClr val="bg2">
                  <a:lumMod val="50000"/>
                  <a:lumOff val="50000"/>
                </a:schemeClr>
              </a:solidFill>
            </a:endParaRPr>
          </a:p>
        </p:txBody>
      </p:sp>
    </p:spTree>
    <p:extLst>
      <p:ext uri="{BB962C8B-B14F-4D97-AF65-F5344CB8AC3E}">
        <p14:creationId xmlns:p14="http://schemas.microsoft.com/office/powerpoint/2010/main" val="24065178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5" name="Rectangle 1064">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Freeform: Shape 1066">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837042-F013-D2E0-2EC2-C1ACC4FD1DC3}"/>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kern="1200">
                <a:solidFill>
                  <a:schemeClr val="tx1"/>
                </a:solidFill>
                <a:latin typeface="+mj-lt"/>
                <a:ea typeface="+mj-ea"/>
                <a:cs typeface="+mj-cs"/>
              </a:rPr>
              <a:t>Thank you</a:t>
            </a:r>
          </a:p>
        </p:txBody>
      </p:sp>
      <p:pic>
        <p:nvPicPr>
          <p:cNvPr id="1028" name="Picture 4" descr="8 Tweetable Cybersecurity Quotes | Blue-Pencil">
            <a:extLst>
              <a:ext uri="{FF2B5EF4-FFF2-40B4-BE49-F238E27FC236}">
                <a16:creationId xmlns:a16="http://schemas.microsoft.com/office/drawing/2014/main" id="{236C6FB3-8C6A-4F4A-6DBB-AC5252E4FD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68"/>
          <a:stretch/>
        </p:blipFill>
        <p:spPr bwMode="auto">
          <a:xfrm>
            <a:off x="6606253" y="989194"/>
            <a:ext cx="4942280" cy="4879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23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8564" y="347748"/>
            <a:ext cx="9833548" cy="1325563"/>
          </a:xfrm>
        </p:spPr>
        <p:txBody>
          <a:bodyPr anchor="b">
            <a:normAutofit/>
          </a:bodyPr>
          <a:lstStyle/>
          <a:p>
            <a:pPr algn="ctr"/>
            <a:r>
              <a:rPr lang="en-IN" sz="3600"/>
              <a:t>Types of Cyber Threats</a:t>
            </a:r>
            <a:endParaRPr lang="en-US" sz="3600" dirty="0"/>
          </a:p>
        </p:txBody>
      </p:sp>
      <p:grpSp>
        <p:nvGrpSpPr>
          <p:cNvPr id="155" name="Group 15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56" name="Freeform: Shape 15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62" name="Freeform: Shape 16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F64C0C5D-401D-2F11-D343-CDA3F5B665E4}"/>
              </a:ext>
            </a:extLst>
          </p:cNvPr>
          <p:cNvSpPr txBox="1"/>
          <p:nvPr/>
        </p:nvSpPr>
        <p:spPr>
          <a:xfrm>
            <a:off x="725075" y="2660087"/>
            <a:ext cx="4990932" cy="2036455"/>
          </a:xfrm>
          <a:prstGeom prst="rect">
            <a:avLst/>
          </a:prstGeom>
          <a:noFill/>
        </p:spPr>
        <p:txBody>
          <a:bodyPr wrap="square">
            <a:spAutoFit/>
          </a:bodyPr>
          <a:lstStyle/>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r>
              <a:rPr kumimoji="0" lang="en-US" altLang="en-US" sz="2000" b="1" i="0" u="none" strike="noStrike" kern="1200" cap="none" spc="0" normalizeH="0" baseline="0" noProof="0" dirty="0">
                <a:ln>
                  <a:noFill/>
                </a:ln>
                <a:solidFill>
                  <a:sysClr val="window" lastClr="FFFFFF"/>
                </a:solidFill>
                <a:effectLst/>
                <a:uLnTx/>
                <a:uFillTx/>
                <a:latin typeface="Arial" panose="020B0604020202020204" pitchFamily="34" charset="0"/>
                <a:ea typeface="+mn-ea"/>
                <a:cs typeface="+mn-cs"/>
              </a:rPr>
              <a:t>Denial of Service (DoS) and Distributed Denial of Service (DDoS) Attacks</a:t>
            </a:r>
            <a:r>
              <a:rPr kumimoji="0" lang="en-US" altLang="en-US" sz="2000" b="0" i="0" u="none" strike="noStrike" kern="1200" cap="none" spc="0" normalizeH="0" baseline="0" noProof="0" dirty="0">
                <a:ln>
                  <a:noFill/>
                </a:ln>
                <a:solidFill>
                  <a:sysClr val="window" lastClr="FFFFFF"/>
                </a:solidFill>
                <a:effectLst/>
                <a:uLnTx/>
                <a:uFillTx/>
                <a:latin typeface="Arial" panose="020B0604020202020204" pitchFamily="34" charset="0"/>
                <a:ea typeface="+mn-ea"/>
                <a:cs typeface="+mn-cs"/>
              </a:rPr>
              <a:t>: Overwhelming a service or network to make it unavailable to its intended users.</a:t>
            </a:r>
          </a:p>
          <a:p>
            <a:pPr marL="228600" marR="0" lvl="0" indent="-228600" algn="l" defTabSz="914400" rtl="0" eaLnBrk="1" fontAlgn="auto" latinLnBrk="0" hangingPunct="1">
              <a:spcBef>
                <a:spcPts val="1000"/>
              </a:spcBef>
              <a:spcAft>
                <a:spcPts val="0"/>
              </a:spcAft>
              <a:buClrTx/>
              <a:buSzTx/>
              <a:buFont typeface="Arial" panose="020B0604020202020204" pitchFamily="34" charset="0"/>
              <a:buChar char="•"/>
              <a:tabLst/>
              <a:defRPr/>
            </a:pPr>
            <a:endParaRPr kumimoji="0" lang="en-IN" sz="18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9AB9B396-661D-ECA9-F5CD-16ABDA572E48}"/>
              </a:ext>
            </a:extLst>
          </p:cNvPr>
          <p:cNvSpPr txBox="1"/>
          <p:nvPr/>
        </p:nvSpPr>
        <p:spPr>
          <a:xfrm>
            <a:off x="6708451" y="2660087"/>
            <a:ext cx="4639344" cy="1323439"/>
          </a:xfrm>
          <a:prstGeom prst="rect">
            <a:avLst/>
          </a:prstGeom>
          <a:noFill/>
        </p:spPr>
        <p:txBody>
          <a:bodyPr wrap="square">
            <a:spAutoFit/>
          </a:bodyPr>
          <a:lstStyle/>
          <a:p>
            <a:pPr marL="0" marR="0" lvl="0" indent="0" fontAlgn="auto">
              <a:spcAft>
                <a:spcPts val="0"/>
              </a:spcAft>
              <a:buClrTx/>
              <a:buSzTx/>
              <a:buNone/>
              <a:tabLst/>
              <a:defRPr/>
            </a:pPr>
            <a:r>
              <a:rPr kumimoji="0" lang="en-US" altLang="en-US" sz="2000" b="1" i="0" u="none" strike="noStrike" kern="1200" cap="none" spc="0" normalizeH="0" baseline="0" noProof="0" dirty="0">
                <a:ln>
                  <a:noFill/>
                </a:ln>
                <a:solidFill>
                  <a:schemeClr val="tx2"/>
                </a:solidFill>
                <a:effectLst/>
                <a:uLnTx/>
                <a:uFillTx/>
                <a:latin typeface="+mn-lt"/>
                <a:ea typeface="+mn-ea"/>
                <a:cs typeface="+mn-cs"/>
              </a:rPr>
              <a:t>Man-in-the-Middle (MitM) Attacks</a:t>
            </a:r>
            <a:r>
              <a:rPr kumimoji="0" lang="en-US" altLang="en-US" sz="2000" b="0" i="0" u="none" strike="noStrike" kern="1200" cap="none" spc="0" normalizeH="0" baseline="0" noProof="0" dirty="0">
                <a:ln>
                  <a:noFill/>
                </a:ln>
                <a:solidFill>
                  <a:schemeClr val="tx2"/>
                </a:solidFill>
                <a:effectLst/>
                <a:uLnTx/>
                <a:uFillTx/>
                <a:latin typeface="+mn-lt"/>
                <a:ea typeface="+mn-ea"/>
                <a:cs typeface="+mn-cs"/>
              </a:rPr>
              <a:t>: Intercepting and manipulating communication between two parties without their knowledge</a:t>
            </a:r>
          </a:p>
        </p:txBody>
      </p:sp>
    </p:spTree>
    <p:extLst>
      <p:ext uri="{BB962C8B-B14F-4D97-AF65-F5344CB8AC3E}">
        <p14:creationId xmlns:p14="http://schemas.microsoft.com/office/powerpoint/2010/main" val="264538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8564" y="347748"/>
            <a:ext cx="9833548" cy="1325563"/>
          </a:xfrm>
        </p:spPr>
        <p:txBody>
          <a:bodyPr anchor="b">
            <a:normAutofit/>
          </a:bodyPr>
          <a:lstStyle/>
          <a:p>
            <a:pPr algn="ctr"/>
            <a:r>
              <a:rPr lang="en-US" sz="3600" kern="1200" dirty="0">
                <a:solidFill>
                  <a:schemeClr val="tx2"/>
                </a:solidFill>
                <a:latin typeface="+mj-lt"/>
                <a:ea typeface="+mj-ea"/>
                <a:cs typeface="+mj-cs"/>
              </a:rPr>
              <a:t>Types of Cyber Threats</a:t>
            </a:r>
            <a:endParaRPr lang="en-US" sz="3600" dirty="0"/>
          </a:p>
        </p:txBody>
      </p:sp>
      <p:grpSp>
        <p:nvGrpSpPr>
          <p:cNvPr id="155" name="Group 15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56" name="Freeform: Shape 15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62" name="Freeform: Shape 16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D5AFE16D-6F4A-D1EC-3BC0-7C485B5B3F32}"/>
              </a:ext>
            </a:extLst>
          </p:cNvPr>
          <p:cNvPicPr>
            <a:picLocks noChangeAspect="1"/>
          </p:cNvPicPr>
          <p:nvPr/>
        </p:nvPicPr>
        <p:blipFill>
          <a:blip r:embed="rId2"/>
          <a:stretch>
            <a:fillRect/>
          </a:stretch>
        </p:blipFill>
        <p:spPr>
          <a:xfrm>
            <a:off x="399786" y="2510865"/>
            <a:ext cx="5212532" cy="3785944"/>
          </a:xfrm>
          <a:prstGeom prst="rect">
            <a:avLst/>
          </a:prstGeom>
        </p:spPr>
      </p:pic>
      <p:pic>
        <p:nvPicPr>
          <p:cNvPr id="5" name="Graphic 4" descr="Programmer male with solid fill">
            <a:extLst>
              <a:ext uri="{FF2B5EF4-FFF2-40B4-BE49-F238E27FC236}">
                <a16:creationId xmlns:a16="http://schemas.microsoft.com/office/drawing/2014/main" id="{91259741-EB21-538C-0DC3-A12F9D3CEF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58780" y="4039444"/>
            <a:ext cx="1721522" cy="1753947"/>
          </a:xfrm>
          <a:prstGeom prst="rect">
            <a:avLst/>
          </a:prstGeom>
        </p:spPr>
      </p:pic>
      <p:pic>
        <p:nvPicPr>
          <p:cNvPr id="6" name="Picture 5">
            <a:extLst>
              <a:ext uri="{FF2B5EF4-FFF2-40B4-BE49-F238E27FC236}">
                <a16:creationId xmlns:a16="http://schemas.microsoft.com/office/drawing/2014/main" id="{B74DE7A3-DA3F-FBB6-6F8D-1D691B9D23E0}"/>
              </a:ext>
            </a:extLst>
          </p:cNvPr>
          <p:cNvPicPr>
            <a:picLocks noChangeAspect="1"/>
          </p:cNvPicPr>
          <p:nvPr/>
        </p:nvPicPr>
        <p:blipFill>
          <a:blip r:embed="rId5"/>
          <a:stretch>
            <a:fillRect/>
          </a:stretch>
        </p:blipFill>
        <p:spPr>
          <a:xfrm>
            <a:off x="5793484" y="2495505"/>
            <a:ext cx="5218628" cy="3785944"/>
          </a:xfrm>
          <a:prstGeom prst="rect">
            <a:avLst/>
          </a:prstGeom>
        </p:spPr>
      </p:pic>
      <p:pic>
        <p:nvPicPr>
          <p:cNvPr id="7" name="Graphic 6" descr="Comment Heart outline">
            <a:extLst>
              <a:ext uri="{FF2B5EF4-FFF2-40B4-BE49-F238E27FC236}">
                <a16:creationId xmlns:a16="http://schemas.microsoft.com/office/drawing/2014/main" id="{37E708AF-3B36-CEFA-3182-97B8F5DE2C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2246" y="4067312"/>
            <a:ext cx="1976783" cy="1976783"/>
          </a:xfrm>
          <a:prstGeom prst="rect">
            <a:avLst/>
          </a:prstGeom>
        </p:spPr>
      </p:pic>
    </p:spTree>
    <p:extLst>
      <p:ext uri="{BB962C8B-B14F-4D97-AF65-F5344CB8AC3E}">
        <p14:creationId xmlns:p14="http://schemas.microsoft.com/office/powerpoint/2010/main" val="1551294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896A31D7-739C-69F0-9EDD-41BDCAE6D3A0}"/>
              </a:ext>
            </a:extLst>
          </p:cNvPr>
          <p:cNvSpPr>
            <a:spLocks noGrp="1"/>
          </p:cNvSpPr>
          <p:nvPr>
            <p:ph type="title"/>
          </p:nvPr>
        </p:nvSpPr>
        <p:spPr>
          <a:xfrm>
            <a:off x="1179073" y="338023"/>
            <a:ext cx="9833548" cy="1325563"/>
          </a:xfrm>
        </p:spPr>
        <p:txBody>
          <a:bodyPr anchor="b">
            <a:normAutofit/>
          </a:bodyPr>
          <a:lstStyle/>
          <a:p>
            <a:pPr algn="ctr"/>
            <a:r>
              <a:rPr lang="en-IN" sz="3600" dirty="0"/>
              <a:t>Types of Cyber Threats</a:t>
            </a:r>
            <a:endParaRPr lang="en-US" sz="3600" dirty="0"/>
          </a:p>
        </p:txBody>
      </p:sp>
      <p:grpSp>
        <p:nvGrpSpPr>
          <p:cNvPr id="155" name="Group 154">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56" name="Freeform: Shape 155">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Shape 156">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Shape 157">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Shape 158">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62" name="Freeform: Shape 161">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Shape 162">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Shape 163">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Shape 164">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ontent Placeholder 2">
            <a:extLst>
              <a:ext uri="{FF2B5EF4-FFF2-40B4-BE49-F238E27FC236}">
                <a16:creationId xmlns:a16="http://schemas.microsoft.com/office/drawing/2014/main" id="{9C27EB12-5834-F7DC-858E-666792887C03}"/>
              </a:ext>
            </a:extLst>
          </p:cNvPr>
          <p:cNvSpPr>
            <a:spLocks noGrp="1"/>
          </p:cNvSpPr>
          <p:nvPr>
            <p:ph sz="half" idx="1"/>
          </p:nvPr>
        </p:nvSpPr>
        <p:spPr>
          <a:xfrm>
            <a:off x="1061733" y="4138458"/>
            <a:ext cx="3977622" cy="3826414"/>
          </a:xfrm>
        </p:spPr>
        <p:txBody>
          <a:bodyPr>
            <a:normAutofit/>
          </a:bodyPr>
          <a:lstStyle/>
          <a:p>
            <a:pPr marL="0" marR="0" lvl="0" indent="0" defTabSz="914400" rtl="0" eaLnBrk="0" fontAlgn="base" latinLnBrk="0" hangingPunct="0">
              <a:spcBef>
                <a:spcPct val="0"/>
              </a:spcBef>
              <a:spcAft>
                <a:spcPct val="0"/>
              </a:spcAft>
              <a:buClrTx/>
              <a:buSzTx/>
              <a:buFontTx/>
              <a:buChar char="•"/>
              <a:tabLst/>
            </a:pPr>
            <a:r>
              <a:rPr kumimoji="0" lang="en-US" altLang="en-US" sz="2000" b="1" i="0" u="none" strike="noStrike" cap="none" normalizeH="0" dirty="0">
                <a:ln>
                  <a:noFill/>
                </a:ln>
                <a:effectLst/>
                <a:latin typeface="Arial" panose="020B0604020202020204" pitchFamily="34" charset="0"/>
              </a:rPr>
              <a:t>Advanced Persistent Threats (APTs)</a:t>
            </a:r>
            <a:r>
              <a:rPr kumimoji="0" lang="en-US" altLang="en-US" sz="2000" b="0" i="0" u="none" strike="noStrike" cap="none" normalizeH="0" dirty="0">
                <a:ln>
                  <a:noFill/>
                </a:ln>
                <a:effectLst/>
                <a:latin typeface="Arial" panose="020B0604020202020204" pitchFamily="34" charset="0"/>
              </a:rPr>
              <a:t>: Prolonged and targeted cyber attacks where the intruder remains undetected for a long period.</a:t>
            </a:r>
          </a:p>
          <a:p>
            <a:pPr marL="0" indent="0">
              <a:buNone/>
            </a:pPr>
            <a:endParaRPr lang="en-IN" sz="2000" dirty="0"/>
          </a:p>
        </p:txBody>
      </p:sp>
      <p:pic>
        <p:nvPicPr>
          <p:cNvPr id="5" name="Picture 4" descr="Lock with solid fill">
            <a:extLst>
              <a:ext uri="{FF2B5EF4-FFF2-40B4-BE49-F238E27FC236}">
                <a16:creationId xmlns:a16="http://schemas.microsoft.com/office/drawing/2014/main" id="{A34461E0-5C04-5171-420F-AB4DC17E4DCA}"/>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1825793" y="2232004"/>
            <a:ext cx="1517555" cy="1485130"/>
          </a:xfrm>
          <a:prstGeom prst="rect">
            <a:avLst/>
          </a:prstGeom>
          <a:noFill/>
        </p:spPr>
      </p:pic>
      <p:sp>
        <p:nvSpPr>
          <p:cNvPr id="6" name="Content Placeholder 3">
            <a:extLst>
              <a:ext uri="{FF2B5EF4-FFF2-40B4-BE49-F238E27FC236}">
                <a16:creationId xmlns:a16="http://schemas.microsoft.com/office/drawing/2014/main" id="{B232C6A2-488C-AF0A-16D3-A2FDD5899348}"/>
              </a:ext>
            </a:extLst>
          </p:cNvPr>
          <p:cNvSpPr txBox="1">
            <a:spLocks/>
          </p:cNvSpPr>
          <p:nvPr/>
        </p:nvSpPr>
        <p:spPr>
          <a:xfrm>
            <a:off x="6221122" y="4138458"/>
            <a:ext cx="5164645" cy="303331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1" dirty="0">
                <a:latin typeface="Arial" panose="020B0604020202020204" pitchFamily="34" charset="0"/>
              </a:rPr>
              <a:t>Insider Threats</a:t>
            </a:r>
            <a:r>
              <a:rPr lang="en-US" altLang="en-US" sz="2000" dirty="0">
                <a:latin typeface="Arial" panose="020B0604020202020204" pitchFamily="34" charset="0"/>
              </a:rPr>
              <a:t>: Malicious or negligent actions by trusted insiders, such as employees, that compromise security.</a:t>
            </a:r>
          </a:p>
          <a:p>
            <a:endParaRPr lang="en-IN" sz="2000" dirty="0"/>
          </a:p>
        </p:txBody>
      </p:sp>
      <p:pic>
        <p:nvPicPr>
          <p:cNvPr id="7" name="Graphic 6" descr="Ui Ux with solid fill">
            <a:extLst>
              <a:ext uri="{FF2B5EF4-FFF2-40B4-BE49-F238E27FC236}">
                <a16:creationId xmlns:a16="http://schemas.microsoft.com/office/drawing/2014/main" id="{98E304CC-25A3-7246-AEB0-C24E2E1D184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42622" y="2292854"/>
            <a:ext cx="1321599" cy="1359428"/>
          </a:xfrm>
          <a:prstGeom prst="rect">
            <a:avLst/>
          </a:prstGeom>
        </p:spPr>
      </p:pic>
    </p:spTree>
    <p:extLst>
      <p:ext uri="{BB962C8B-B14F-4D97-AF65-F5344CB8AC3E}">
        <p14:creationId xmlns:p14="http://schemas.microsoft.com/office/powerpoint/2010/main" val="3486496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7" name="Rectangle 166">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9" name="Group 168">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75" name="Freeform: Shape 17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Freeform: Shape 17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Freeform: Shape 17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EB0B700F-7DBB-F9E2-081B-42E07537AA62}"/>
              </a:ext>
            </a:extLst>
          </p:cNvPr>
          <p:cNvSpPr txBox="1">
            <a:spLocks/>
          </p:cNvSpPr>
          <p:nvPr/>
        </p:nvSpPr>
        <p:spPr>
          <a:xfrm>
            <a:off x="1601032" y="2870758"/>
            <a:ext cx="3756160" cy="43638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1000"/>
              </a:spcBef>
              <a:spcAft>
                <a:spcPts val="0"/>
              </a:spcAft>
              <a:buClrTx/>
              <a:buSzTx/>
              <a:buNone/>
              <a:tabLst/>
              <a:defRPr/>
            </a:pPr>
            <a:r>
              <a:rPr lang="en-IN" sz="4400" dirty="0"/>
              <a:t>Present day scenario</a:t>
            </a:r>
            <a:endParaRPr lang="en-IN" sz="4400" b="0" i="0" u="none" strike="noStrike" kern="1200" cap="none" spc="0" normalizeH="0" baseline="0" noProof="0" dirty="0">
              <a:ln>
                <a:noFill/>
              </a:ln>
              <a:solidFill>
                <a:sysClr val="window" lastClr="FFFFFF"/>
              </a:solidFill>
              <a:effectLst/>
              <a:uLnTx/>
              <a:uFillTx/>
              <a:latin typeface="Calibri" panose="020F0502020204030204"/>
              <a:ea typeface="Calibri" panose="020F0502020204030204"/>
              <a:cs typeface="Calibri" panose="020F0502020204030204"/>
            </a:endParaRPr>
          </a:p>
        </p:txBody>
      </p:sp>
      <p:sp>
        <p:nvSpPr>
          <p:cNvPr id="6" name="Content Placeholder 2">
            <a:extLst>
              <a:ext uri="{FF2B5EF4-FFF2-40B4-BE49-F238E27FC236}">
                <a16:creationId xmlns:a16="http://schemas.microsoft.com/office/drawing/2014/main" id="{3E498ECE-35D2-769B-15AD-F17DB496C777}"/>
              </a:ext>
            </a:extLst>
          </p:cNvPr>
          <p:cNvSpPr>
            <a:spLocks noGrp="1"/>
          </p:cNvSpPr>
          <p:nvPr>
            <p:ph sz="half" idx="1"/>
          </p:nvPr>
        </p:nvSpPr>
        <p:spPr>
          <a:xfrm>
            <a:off x="7625156" y="652043"/>
            <a:ext cx="4297351" cy="2959777"/>
          </a:xfrm>
        </p:spPr>
        <p:txBody>
          <a:bodyPr anchor="t">
            <a:normAutofit/>
          </a:bodyPr>
          <a:lstStyle/>
          <a:p>
            <a:pPr>
              <a:buFont typeface="Arial" panose="020B0604020202020204" pitchFamily="34" charset="0"/>
              <a:buChar char="•"/>
            </a:pPr>
            <a:r>
              <a:rPr lang="en-US" sz="2000" b="1" dirty="0"/>
              <a:t>Rise of Organized Cybercrime (2000s - Present)</a:t>
            </a:r>
            <a:r>
              <a:rPr lang="en-US" sz="2000" dirty="0"/>
              <a:t>:Increased sophistication in attacks, involving organized crime groups.</a:t>
            </a:r>
          </a:p>
          <a:p>
            <a:pPr>
              <a:buFont typeface="Arial" panose="020B0604020202020204" pitchFamily="34" charset="0"/>
              <a:buChar char="•"/>
            </a:pPr>
            <a:r>
              <a:rPr lang="en-US" sz="2000" dirty="0"/>
              <a:t>Cyber threats began focusing on financial gain, including credit card fraud, identity theft, and ransomware.</a:t>
            </a:r>
          </a:p>
          <a:p>
            <a:endParaRPr lang="en-IN" sz="2000" dirty="0"/>
          </a:p>
        </p:txBody>
      </p:sp>
      <p:sp>
        <p:nvSpPr>
          <p:cNvPr id="7" name="Content Placeholder 3">
            <a:extLst>
              <a:ext uri="{FF2B5EF4-FFF2-40B4-BE49-F238E27FC236}">
                <a16:creationId xmlns:a16="http://schemas.microsoft.com/office/drawing/2014/main" id="{1722270B-7490-FA95-E7ED-2E20004AF727}"/>
              </a:ext>
            </a:extLst>
          </p:cNvPr>
          <p:cNvSpPr txBox="1">
            <a:spLocks/>
          </p:cNvSpPr>
          <p:nvPr/>
        </p:nvSpPr>
        <p:spPr>
          <a:xfrm>
            <a:off x="7624851" y="3246179"/>
            <a:ext cx="4292594" cy="295977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ysClr val="window" lastClr="FFFFFF"/>
                </a:solidFill>
                <a:effectLst/>
                <a:uLnTx/>
                <a:uFillTx/>
                <a:latin typeface="Calibri" panose="020F0502020204030204"/>
                <a:ea typeface="+mn-ea"/>
                <a:cs typeface="+mn-cs"/>
              </a:rPr>
              <a:t>State-Sponsored and Hacktivist Groups (2000s - Present)</a:t>
            </a:r>
            <a:r>
              <a:rPr kumimoji="0" lang="en-US" sz="2000" b="0" i="0" u="none" strike="noStrike" kern="1200" cap="none" spc="0" normalizeH="0" baseline="0" noProof="0" dirty="0">
                <a:ln>
                  <a:noFill/>
                </a:ln>
                <a:solidFill>
                  <a:sysClr val="window" lastClr="FFFFFF"/>
                </a:solidFill>
                <a:effectLst/>
                <a:uLnTx/>
                <a:uFillTx/>
                <a:latin typeface="Calibri" panose="020F0502020204030204"/>
                <a:ea typeface="+mn-ea"/>
                <a:cs typeface="+mn-cs"/>
              </a:rPr>
              <a:t>:Emergence of state-sponsored actors targeting other nations for espionage or sabotage.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 lastClr="FFFFFF"/>
                </a:solidFill>
                <a:effectLst/>
                <a:uLnTx/>
                <a:uFillTx/>
                <a:latin typeface="Calibri" panose="020F0502020204030204"/>
                <a:ea typeface="+mn-ea"/>
                <a:cs typeface="+mn-cs"/>
              </a:rPr>
              <a:t>Hacktivists use cyber attacks to promote political agendas or social causes.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 lastClr="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81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B46DA-03F9-FBE5-D091-5B03E9C0E8A8}"/>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5400" dirty="0"/>
              <a:t>Significance</a:t>
            </a:r>
            <a:endParaRPr lang="en-US" sz="5400" kern="1200" dirty="0">
              <a:solidFill>
                <a:schemeClr val="tx1"/>
              </a:solidFill>
              <a:latin typeface="+mj-lt"/>
            </a:endParaRPr>
          </a:p>
        </p:txBody>
      </p:sp>
      <p:sp>
        <p:nvSpPr>
          <p:cNvPr id="81" name="Rectangle 8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2" name="Rectangle 8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2817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1fe9780-2572-4b59-98ed-c9eb7ed8d0d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F5A66C4FCA44F4495BFDA313ED8A454" ma:contentTypeVersion="5" ma:contentTypeDescription="Create a new document." ma:contentTypeScope="" ma:versionID="5b2c0f40d290fe54289da64bf0d7caf1">
  <xsd:schema xmlns:xsd="http://www.w3.org/2001/XMLSchema" xmlns:xs="http://www.w3.org/2001/XMLSchema" xmlns:p="http://schemas.microsoft.com/office/2006/metadata/properties" xmlns:ns3="d1fe9780-2572-4b59-98ed-c9eb7ed8d0d9" targetNamespace="http://schemas.microsoft.com/office/2006/metadata/properties" ma:root="true" ma:fieldsID="9f940aae826855467680ce0ba4ee45af" ns3:_="">
    <xsd:import namespace="d1fe9780-2572-4b59-98ed-c9eb7ed8d0d9"/>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e9780-2572-4b59-98ed-c9eb7ed8d0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49474A-C782-4705-9606-DE4B2651F518}">
  <ds:schemaRefs>
    <ds:schemaRef ds:uri="http://purl.org/dc/terms/"/>
    <ds:schemaRef ds:uri="http://schemas.microsoft.com/office/2006/documentManagement/types"/>
    <ds:schemaRef ds:uri="http://schemas.microsoft.com/office/2006/metadata/properties"/>
    <ds:schemaRef ds:uri="http://schemas.microsoft.com/office/infopath/2007/PartnerControls"/>
    <ds:schemaRef ds:uri="d1fe9780-2572-4b59-98ed-c9eb7ed8d0d9"/>
    <ds:schemaRef ds:uri="http://purl.org/dc/elements/1.1/"/>
    <ds:schemaRef ds:uri="http://www.w3.org/XML/1998/namespace"/>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4D7F442-2CB3-470D-8356-27D56810EAE4}">
  <ds:schemaRefs>
    <ds:schemaRef ds:uri="http://schemas.microsoft.com/sharepoint/v3/contenttype/forms"/>
  </ds:schemaRefs>
</ds:datastoreItem>
</file>

<file path=customXml/itemProps3.xml><?xml version="1.0" encoding="utf-8"?>
<ds:datastoreItem xmlns:ds="http://schemas.openxmlformats.org/officeDocument/2006/customXml" ds:itemID="{57753317-781B-4CBF-B7E5-9AAB397F31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fe9780-2572-4b59-98ed-c9eb7ed8d0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Group1_Cyberthreats and its prevention</Template>
  <TotalTime>1423</TotalTime>
  <Words>2422</Words>
  <Application>Microsoft Macintosh PowerPoint</Application>
  <PresentationFormat>Widescreen</PresentationFormat>
  <Paragraphs>239</Paragraphs>
  <Slides>46</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.SF NS</vt:lpstr>
      <vt:lpstr>Aptos</vt:lpstr>
      <vt:lpstr>Aptos Display</vt:lpstr>
      <vt:lpstr>Arial</vt:lpstr>
      <vt:lpstr>Calibri</vt:lpstr>
      <vt:lpstr>Courier New</vt:lpstr>
      <vt:lpstr>Faustina</vt:lpstr>
      <vt:lpstr>Helvetica</vt:lpstr>
      <vt:lpstr>Office Theme</vt:lpstr>
      <vt:lpstr>Office Theme</vt:lpstr>
      <vt:lpstr>Cyber Threats and Their Prevention</vt:lpstr>
      <vt:lpstr>Introduction</vt:lpstr>
      <vt:lpstr>Introduction to Cyber Threats </vt:lpstr>
      <vt:lpstr>Evolution of Cyber Threats</vt:lpstr>
      <vt:lpstr>Types of Cyber Threats</vt:lpstr>
      <vt:lpstr>Types of Cyber Threats</vt:lpstr>
      <vt:lpstr>Types of Cyber Threats</vt:lpstr>
      <vt:lpstr>PowerPoint Presentation</vt:lpstr>
      <vt:lpstr>Significance</vt:lpstr>
      <vt:lpstr>Impact of Cyber Attacks on Individuals</vt:lpstr>
      <vt:lpstr>Impact of Cyber Attacks on Organizations</vt:lpstr>
      <vt:lpstr>PowerPoint Presentation</vt:lpstr>
      <vt:lpstr>PowerPoint Presentation</vt:lpstr>
      <vt:lpstr>Economic Impact of Cyber Attacks</vt:lpstr>
      <vt:lpstr>PowerPoint Presentation</vt:lpstr>
      <vt:lpstr>Cybersecurity as National Priority</vt:lpstr>
      <vt:lpstr>Importance of Proactive Cybersecurity</vt:lpstr>
      <vt:lpstr>Challenges</vt:lpstr>
      <vt:lpstr>Sophistication of Cyber Attacks</vt:lpstr>
      <vt:lpstr>Volume and Speed of Attacks</vt:lpstr>
      <vt:lpstr>Human Error and Lack of Awareness</vt:lpstr>
      <vt:lpstr>Resource and Budget Constraints</vt:lpstr>
      <vt:lpstr>Evolving Regulatory Environment</vt:lpstr>
      <vt:lpstr>Rapid Technological Change</vt:lpstr>
      <vt:lpstr>Existing Approaches</vt:lpstr>
      <vt:lpstr>Current Methods To Avoid Cyber Attacks</vt:lpstr>
      <vt:lpstr>The CIA Triad</vt:lpstr>
      <vt:lpstr>The CIA triad</vt:lpstr>
      <vt:lpstr>FireWalls</vt:lpstr>
      <vt:lpstr>Intrusion Prevention and Detection Systems(IDPS)</vt:lpstr>
      <vt:lpstr>Intrusion Prevention and Detection Systems(IDPS)</vt:lpstr>
      <vt:lpstr>PowerPoint Presentation</vt:lpstr>
      <vt:lpstr>PowerPoint Presentation</vt:lpstr>
      <vt:lpstr>PowerPoint Presentation</vt:lpstr>
      <vt:lpstr>PowerPoint Presentation</vt:lpstr>
      <vt:lpstr>Future Scope and Open Problems</vt:lpstr>
      <vt:lpstr>Open Problems : </vt:lpstr>
      <vt:lpstr>PowerPoint Presentation</vt:lpstr>
      <vt:lpstr>Cloud Attacks </vt:lpstr>
      <vt:lpstr>Ransomware Attacks : </vt:lpstr>
      <vt:lpstr>Internet of things(IOT) Attacks </vt:lpstr>
      <vt:lpstr>Phishing : </vt:lpstr>
      <vt:lpstr>Insider Attacks : </vt:lpstr>
      <vt:lpstr>The Future of Cybersecurity :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Threats and Their Prevention</dc:title>
  <dc:creator>MUDASANI RUSHIKESH</dc:creator>
  <cp:lastModifiedBy>Ritwik Durga</cp:lastModifiedBy>
  <cp:revision>210</cp:revision>
  <dcterms:created xsi:type="dcterms:W3CDTF">2024-09-02T18:17:55Z</dcterms:created>
  <dcterms:modified xsi:type="dcterms:W3CDTF">2024-11-10T10:45:20Z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0x010100EF5A66C4FCA44F4495BFDA313ED8A454</vt:lpwstr>
  </property>
</Properties>
</file>