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69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0096A6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164311" y="0"/>
            <a:ext cx="979687" cy="960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90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50800">
            <a:solidFill>
              <a:srgbClr val="365F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645278"/>
            <a:ext cx="9144000" cy="212725"/>
          </a:xfrm>
          <a:custGeom>
            <a:avLst/>
            <a:gdLst/>
            <a:ahLst/>
            <a:cxnLst/>
            <a:rect l="l" t="t" r="r" b="b"/>
            <a:pathLst>
              <a:path w="9144000" h="212725">
                <a:moveTo>
                  <a:pt x="9143999" y="212720"/>
                </a:moveTo>
                <a:lnTo>
                  <a:pt x="9143999" y="0"/>
                </a:lnTo>
                <a:lnTo>
                  <a:pt x="0" y="0"/>
                </a:lnTo>
                <a:lnTo>
                  <a:pt x="0" y="212720"/>
                </a:lnTo>
                <a:lnTo>
                  <a:pt x="9143999" y="212720"/>
                </a:lnTo>
              </a:path>
            </a:pathLst>
          </a:custGeom>
          <a:solidFill>
            <a:srgbClr val="365F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464186" y="6447294"/>
            <a:ext cx="1666844" cy="1984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873126" y="2118253"/>
            <a:ext cx="5321683" cy="3509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489" y="84178"/>
            <a:ext cx="8625021" cy="836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689" y="1301353"/>
            <a:ext cx="8472621" cy="450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0096A6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7335" y="6674683"/>
            <a:ext cx="2311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71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jpg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model-free-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XalVenVqvU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"/>
            <a:ext cx="9144000" cy="73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77945" y="51"/>
            <a:ext cx="755821" cy="730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6209"/>
            <a:ext cx="9133728" cy="18517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7941" y="1247266"/>
            <a:ext cx="6546850" cy="1176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100" b="1" spc="-385" dirty="0">
                <a:latin typeface="Arial Black"/>
                <a:cs typeface="Arial Black"/>
              </a:rPr>
              <a:t>Reinforcement</a:t>
            </a:r>
            <a:r>
              <a:rPr sz="4100" b="1" spc="-70" dirty="0">
                <a:latin typeface="Times New Roman"/>
                <a:cs typeface="Times New Roman"/>
              </a:rPr>
              <a:t> </a:t>
            </a:r>
            <a:r>
              <a:rPr sz="4100" b="1" spc="-240" dirty="0">
                <a:latin typeface="Arial Black"/>
                <a:cs typeface="Arial Black"/>
              </a:rPr>
              <a:t>L</a:t>
            </a:r>
            <a:r>
              <a:rPr sz="4100" b="1" spc="-315" dirty="0">
                <a:latin typeface="Arial Black"/>
                <a:cs typeface="Arial Black"/>
              </a:rPr>
              <a:t>earning</a:t>
            </a:r>
            <a:r>
              <a:rPr sz="4100" b="1" spc="-80" dirty="0">
                <a:latin typeface="Times New Roman"/>
                <a:cs typeface="Times New Roman"/>
              </a:rPr>
              <a:t> </a:t>
            </a:r>
            <a:r>
              <a:rPr sz="4100" b="1" spc="-145" dirty="0">
                <a:latin typeface="Arial Black"/>
                <a:cs typeface="Arial Black"/>
              </a:rPr>
              <a:t>in</a:t>
            </a:r>
            <a:endParaRPr sz="4100">
              <a:latin typeface="Arial Black"/>
              <a:cs typeface="Arial Black"/>
            </a:endParaRPr>
          </a:p>
          <a:p>
            <a:pPr marL="1905" algn="ctr">
              <a:lnSpc>
                <a:spcPct val="100000"/>
              </a:lnSpc>
              <a:spcBef>
                <a:spcPts val="25"/>
              </a:spcBef>
            </a:pPr>
            <a:r>
              <a:rPr sz="4100" b="1" spc="-425" dirty="0">
                <a:latin typeface="Arial Black"/>
                <a:cs typeface="Arial Black"/>
              </a:rPr>
              <a:t>Robotics</a:t>
            </a:r>
            <a:endParaRPr sz="41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5724" y="2973573"/>
            <a:ext cx="3049905" cy="203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ct val="100000"/>
              </a:lnSpc>
            </a:pPr>
            <a:r>
              <a:rPr sz="1800" b="1" spc="-90" dirty="0">
                <a:latin typeface="Arial Black"/>
                <a:cs typeface="Arial Black"/>
              </a:rPr>
              <a:t>G</a:t>
            </a:r>
            <a:r>
              <a:rPr sz="1800" b="1" spc="-60" dirty="0">
                <a:latin typeface="Arial Black"/>
                <a:cs typeface="Arial Black"/>
              </a:rPr>
              <a:t>r</a:t>
            </a:r>
            <a:r>
              <a:rPr sz="1800" b="1" spc="-145" dirty="0">
                <a:latin typeface="Arial Black"/>
                <a:cs typeface="Arial Black"/>
              </a:rPr>
              <a:t>oup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530" dirty="0">
                <a:latin typeface="Arial Black"/>
                <a:cs typeface="Arial Black"/>
              </a:rPr>
              <a:t>1</a:t>
            </a:r>
            <a:r>
              <a:rPr sz="1800" b="1" spc="-204" dirty="0">
                <a:latin typeface="Arial Black"/>
                <a:cs typeface="Arial Black"/>
              </a:rPr>
              <a:t>9</a:t>
            </a:r>
            <a:endParaRPr sz="1800">
              <a:latin typeface="Arial Black"/>
              <a:cs typeface="Arial Black"/>
            </a:endParaRPr>
          </a:p>
          <a:p>
            <a:pPr marL="167640" marR="5080" indent="692150" algn="r">
              <a:lnSpc>
                <a:spcPct val="130000"/>
              </a:lnSpc>
            </a:pPr>
            <a:r>
              <a:rPr sz="1800" spc="-55" dirty="0">
                <a:latin typeface="Arial Unicode MS"/>
                <a:cs typeface="Arial Unicode MS"/>
              </a:rPr>
              <a:t>Sa</a:t>
            </a:r>
            <a:r>
              <a:rPr sz="1800" spc="-25" dirty="0">
                <a:latin typeface="Arial Unicode MS"/>
                <a:cs typeface="Arial Unicode MS"/>
              </a:rPr>
              <a:t>r</a:t>
            </a:r>
            <a:r>
              <a:rPr sz="1800" spc="-110" dirty="0">
                <a:latin typeface="Arial Unicode MS"/>
                <a:cs typeface="Arial Unicode MS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Arial Unicode MS"/>
                <a:cs typeface="Arial Unicode MS"/>
              </a:rPr>
              <a:t>M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70" dirty="0">
                <a:latin typeface="Arial Unicode MS"/>
                <a:cs typeface="Arial Unicode MS"/>
              </a:rPr>
              <a:t>nn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290" dirty="0">
                <a:latin typeface="Arial Unicode MS"/>
                <a:cs typeface="Arial Unicode MS"/>
              </a:rPr>
              <a:t>-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45" dirty="0">
                <a:latin typeface="Arial Unicode MS"/>
                <a:cs typeface="Arial Unicode MS"/>
              </a:rPr>
              <a:t>221</a:t>
            </a:r>
            <a:r>
              <a:rPr sz="1800" spc="-254" dirty="0">
                <a:latin typeface="Arial Unicode MS"/>
                <a:cs typeface="Arial Unicode MS"/>
              </a:rPr>
              <a:t>1</a:t>
            </a:r>
            <a:r>
              <a:rPr sz="1800" spc="-90" dirty="0">
                <a:latin typeface="Arial Unicode MS"/>
                <a:cs typeface="Arial Unicode MS"/>
              </a:rPr>
              <a:t>4085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Arial Unicode MS"/>
                <a:cs typeface="Arial Unicode MS"/>
              </a:rPr>
              <a:t>O</a:t>
            </a:r>
            <a:r>
              <a:rPr sz="1800" spc="-40" dirty="0">
                <a:latin typeface="Arial Unicode MS"/>
                <a:cs typeface="Arial Unicode MS"/>
              </a:rPr>
              <a:t>b</a:t>
            </a:r>
            <a:r>
              <a:rPr sz="1800" spc="114" dirty="0">
                <a:latin typeface="Arial Unicode MS"/>
                <a:cs typeface="Arial Unicode MS"/>
              </a:rPr>
              <a:t>ili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Arial Unicode MS"/>
                <a:cs typeface="Arial Unicode MS"/>
              </a:rPr>
              <a:t>Sumaharsh</a:t>
            </a:r>
            <a:r>
              <a:rPr sz="1800" spc="-15" dirty="0">
                <a:latin typeface="Arial Unicode MS"/>
                <a:cs typeface="Arial Unicode MS"/>
              </a:rPr>
              <a:t>a</a:t>
            </a:r>
            <a:r>
              <a:rPr sz="1800" spc="290" dirty="0">
                <a:latin typeface="Arial Unicode MS"/>
                <a:cs typeface="Arial Unicode MS"/>
              </a:rPr>
              <a:t>-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45" dirty="0">
                <a:latin typeface="Arial Unicode MS"/>
                <a:cs typeface="Arial Unicode MS"/>
              </a:rPr>
              <a:t>221</a:t>
            </a:r>
            <a:r>
              <a:rPr sz="1800" spc="-254" dirty="0">
                <a:latin typeface="Arial Unicode MS"/>
                <a:cs typeface="Arial Unicode MS"/>
              </a:rPr>
              <a:t>1</a:t>
            </a:r>
            <a:r>
              <a:rPr sz="1800" spc="-70" dirty="0">
                <a:latin typeface="Arial Unicode MS"/>
                <a:cs typeface="Arial Unicode MS"/>
              </a:rPr>
              <a:t>4062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Arial Unicode MS"/>
                <a:cs typeface="Arial Unicode MS"/>
              </a:rPr>
              <a:t>P</a:t>
            </a:r>
            <a:r>
              <a:rPr sz="1800" spc="-114" dirty="0">
                <a:latin typeface="Arial Unicode MS"/>
                <a:cs typeface="Arial Unicode MS"/>
              </a:rPr>
              <a:t>a</a:t>
            </a:r>
            <a:r>
              <a:rPr sz="1800" spc="65" dirty="0">
                <a:latin typeface="Arial Unicode MS"/>
                <a:cs typeface="Arial Unicode MS"/>
              </a:rPr>
              <a:t>rvathi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Arial Unicode MS"/>
                <a:cs typeface="Arial Unicode MS"/>
              </a:rPr>
              <a:t>Nair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290" dirty="0">
                <a:latin typeface="Arial Unicode MS"/>
                <a:cs typeface="Arial Unicode MS"/>
              </a:rPr>
              <a:t>-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45" dirty="0">
                <a:latin typeface="Arial Unicode MS"/>
                <a:cs typeface="Arial Unicode MS"/>
              </a:rPr>
              <a:t>221</a:t>
            </a:r>
            <a:r>
              <a:rPr sz="1800" spc="-254" dirty="0">
                <a:latin typeface="Arial Unicode MS"/>
                <a:cs typeface="Arial Unicode MS"/>
              </a:rPr>
              <a:t>1</a:t>
            </a:r>
            <a:r>
              <a:rPr sz="1800" spc="-305" dirty="0">
                <a:latin typeface="Arial Unicode MS"/>
                <a:cs typeface="Arial Unicode MS"/>
              </a:rPr>
              <a:t>5</a:t>
            </a:r>
            <a:r>
              <a:rPr sz="1800" spc="-315" dirty="0">
                <a:latin typeface="Arial Unicode MS"/>
                <a:cs typeface="Arial Unicode MS"/>
              </a:rPr>
              <a:t>1</a:t>
            </a:r>
            <a:r>
              <a:rPr sz="1800" spc="-355" dirty="0">
                <a:latin typeface="Arial Unicode MS"/>
                <a:cs typeface="Arial Unicode MS"/>
              </a:rPr>
              <a:t>1</a:t>
            </a:r>
            <a:r>
              <a:rPr sz="1800" spc="-265" dirty="0">
                <a:latin typeface="Arial Unicode MS"/>
                <a:cs typeface="Arial Unicode MS"/>
              </a:rPr>
              <a:t>5</a:t>
            </a:r>
            <a:endParaRPr sz="1800">
              <a:latin typeface="Arial Unicode MS"/>
              <a:cs typeface="Arial Unicode MS"/>
            </a:endParaRPr>
          </a:p>
          <a:p>
            <a:pPr marR="5715" algn="r">
              <a:lnSpc>
                <a:spcPct val="100000"/>
              </a:lnSpc>
              <a:spcBef>
                <a:spcPts val="645"/>
              </a:spcBef>
            </a:pPr>
            <a:r>
              <a:rPr sz="1800" spc="-55" dirty="0">
                <a:latin typeface="Arial Unicode MS"/>
                <a:cs typeface="Arial Unicode MS"/>
              </a:rPr>
              <a:t>Siya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Arial Unicode MS"/>
                <a:cs typeface="Arial Unicode MS"/>
              </a:rPr>
              <a:t>A</a:t>
            </a:r>
            <a:r>
              <a:rPr sz="1800" spc="70" dirty="0">
                <a:latin typeface="Arial Unicode MS"/>
                <a:cs typeface="Arial Unicode MS"/>
              </a:rPr>
              <a:t>rora</a:t>
            </a:r>
            <a:r>
              <a:rPr sz="1800" spc="295" dirty="0">
                <a:latin typeface="Arial Unicode MS"/>
                <a:cs typeface="Arial Unicode MS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15" dirty="0">
                <a:latin typeface="Arial Unicode MS"/>
                <a:cs typeface="Arial Unicode MS"/>
              </a:rPr>
              <a:t>22</a:t>
            </a:r>
            <a:r>
              <a:rPr sz="1800" spc="-225" dirty="0">
                <a:latin typeface="Arial Unicode MS"/>
                <a:cs typeface="Arial Unicode MS"/>
              </a:rPr>
              <a:t>1</a:t>
            </a:r>
            <a:r>
              <a:rPr sz="1800" spc="-355" dirty="0">
                <a:latin typeface="Arial Unicode MS"/>
                <a:cs typeface="Arial Unicode MS"/>
              </a:rPr>
              <a:t>1</a:t>
            </a:r>
            <a:r>
              <a:rPr sz="1800" spc="-40" dirty="0">
                <a:latin typeface="Arial Unicode MS"/>
                <a:cs typeface="Arial Unicode MS"/>
              </a:rPr>
              <a:t>40</a:t>
            </a:r>
            <a:r>
              <a:rPr sz="1800" spc="-50" dirty="0">
                <a:latin typeface="Arial Unicode MS"/>
                <a:cs typeface="Arial Unicode MS"/>
              </a:rPr>
              <a:t>9</a:t>
            </a:r>
            <a:r>
              <a:rPr sz="1800" spc="-195" dirty="0">
                <a:latin typeface="Arial Unicode MS"/>
                <a:cs typeface="Arial Unicode MS"/>
              </a:rPr>
              <a:t>3</a:t>
            </a:r>
            <a:endParaRPr sz="1800">
              <a:latin typeface="Arial Unicode MS"/>
              <a:cs typeface="Arial Unicode MS"/>
            </a:endParaRPr>
          </a:p>
          <a:p>
            <a:pPr marR="5080" algn="r">
              <a:lnSpc>
                <a:spcPct val="100000"/>
              </a:lnSpc>
              <a:spcBef>
                <a:spcPts val="650"/>
              </a:spcBef>
            </a:pPr>
            <a:r>
              <a:rPr sz="1800" spc="-20" dirty="0">
                <a:latin typeface="Arial Unicode MS"/>
                <a:cs typeface="Arial Unicode MS"/>
              </a:rPr>
              <a:t>Sadi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-5" dirty="0">
                <a:latin typeface="Arial Unicode MS"/>
                <a:cs typeface="Arial Unicode MS"/>
              </a:rPr>
              <a:t>n</a:t>
            </a:r>
            <a:r>
              <a:rPr sz="1800" spc="120" dirty="0">
                <a:latin typeface="Arial Unicode MS"/>
                <a:cs typeface="Arial Unicode MS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Arial Unicode MS"/>
                <a:cs typeface="Arial Unicode MS"/>
              </a:rPr>
              <a:t>C</a:t>
            </a:r>
            <a:r>
              <a:rPr sz="1800" spc="20" dirty="0">
                <a:latin typeface="Arial Unicode MS"/>
                <a:cs typeface="Arial Unicode MS"/>
              </a:rPr>
              <a:t>haita</a:t>
            </a:r>
            <a:r>
              <a:rPr sz="1800" spc="35" dirty="0">
                <a:latin typeface="Arial Unicode MS"/>
                <a:cs typeface="Arial Unicode MS"/>
              </a:rPr>
              <a:t>n</a:t>
            </a:r>
            <a:r>
              <a:rPr sz="1800" spc="-55" dirty="0">
                <a:latin typeface="Arial Unicode MS"/>
                <a:cs typeface="Arial Unicode MS"/>
              </a:rPr>
              <a:t>y</a:t>
            </a:r>
            <a:r>
              <a:rPr sz="1800" spc="-45" dirty="0">
                <a:latin typeface="Arial Unicode MS"/>
                <a:cs typeface="Arial Unicode MS"/>
              </a:rPr>
              <a:t>a</a:t>
            </a:r>
            <a:r>
              <a:rPr sz="1800" spc="290" dirty="0">
                <a:latin typeface="Arial Unicode MS"/>
                <a:cs typeface="Arial Unicode MS"/>
              </a:rPr>
              <a:t>-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45" dirty="0">
                <a:latin typeface="Arial Unicode MS"/>
                <a:cs typeface="Arial Unicode MS"/>
              </a:rPr>
              <a:t>221</a:t>
            </a:r>
            <a:r>
              <a:rPr sz="1800" spc="-254" dirty="0">
                <a:latin typeface="Arial Unicode MS"/>
                <a:cs typeface="Arial Unicode MS"/>
              </a:rPr>
              <a:t>1</a:t>
            </a:r>
            <a:r>
              <a:rPr sz="1800" spc="-60" dirty="0">
                <a:latin typeface="Arial Unicode MS"/>
                <a:cs typeface="Arial Unicode MS"/>
              </a:rPr>
              <a:t>4082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60" dirty="0"/>
              <a:t>Auton</a:t>
            </a:r>
            <a:r>
              <a:rPr sz="2850" spc="-280" dirty="0"/>
              <a:t>o</a:t>
            </a:r>
            <a:r>
              <a:rPr sz="2850" spc="-345" dirty="0"/>
              <a:t>m</a:t>
            </a:r>
            <a:r>
              <a:rPr sz="2850" spc="-245" dirty="0"/>
              <a:t>o</a:t>
            </a:r>
            <a:r>
              <a:rPr sz="2850" spc="-310" dirty="0"/>
              <a:t>us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spc="-270" dirty="0"/>
              <a:t>Lea</a:t>
            </a:r>
            <a:r>
              <a:rPr sz="2850" spc="-190" dirty="0"/>
              <a:t>r</a:t>
            </a:r>
            <a:r>
              <a:rPr sz="2850" spc="-185" dirty="0"/>
              <a:t>ning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1257486"/>
            <a:ext cx="4427220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590" indent="-193040">
              <a:lnSpc>
                <a:spcPct val="100000"/>
              </a:lnSpc>
              <a:buFont typeface="Arial Unicode MS"/>
              <a:buChar char="•"/>
              <a:tabLst>
                <a:tab pos="276225" algn="l"/>
              </a:tabLst>
            </a:pPr>
            <a:r>
              <a:rPr sz="2200" spc="-70" dirty="0">
                <a:latin typeface="Arial Unicode MS"/>
                <a:cs typeface="Arial Unicode MS"/>
              </a:rPr>
              <a:t>Sl</a:t>
            </a:r>
            <a:r>
              <a:rPr sz="2200" spc="-210" dirty="0">
                <a:latin typeface="Arial Unicode MS"/>
                <a:cs typeface="Arial Unicode MS"/>
              </a:rPr>
              <a:t>gl</a:t>
            </a:r>
            <a:r>
              <a:rPr sz="2200" spc="-95" dirty="0">
                <a:latin typeface="Arial Unicode MS"/>
                <a:cs typeface="Arial Unicode MS"/>
              </a:rPr>
              <a:t>f</a:t>
            </a:r>
            <a:r>
              <a:rPr sz="2200" spc="-160" dirty="0">
                <a:latin typeface="Arial Unicode MS"/>
                <a:cs typeface="Arial Unicode MS"/>
              </a:rPr>
              <a:t>lcace:</a:t>
            </a:r>
            <a:endParaRPr sz="2200">
              <a:latin typeface="Arial Unicode MS"/>
              <a:cs typeface="Arial Unicode MS"/>
            </a:endParaRPr>
          </a:p>
          <a:p>
            <a:pPr marL="469900" marR="20955">
              <a:lnSpc>
                <a:spcPct val="114999"/>
              </a:lnSpc>
              <a:spcBef>
                <a:spcPts val="505"/>
              </a:spcBef>
              <a:tabLst>
                <a:tab pos="3455035" algn="l"/>
              </a:tabLst>
            </a:pPr>
            <a:r>
              <a:rPr sz="2200" spc="-60" dirty="0">
                <a:solidFill>
                  <a:srgbClr val="656565"/>
                </a:solidFill>
                <a:latin typeface="Arial Unicode MS"/>
                <a:cs typeface="Arial Unicode MS"/>
              </a:rPr>
              <a:t>RL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al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l</a:t>
            </a:r>
            <a:r>
              <a:rPr sz="2200" spc="-15" dirty="0">
                <a:solidFill>
                  <a:srgbClr val="656565"/>
                </a:solidFill>
                <a:latin typeface="Arial Unicode MS"/>
                <a:cs typeface="Arial Unicode MS"/>
              </a:rPr>
              <a:t>ows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2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bots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2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35" dirty="0">
                <a:solidFill>
                  <a:srgbClr val="656565"/>
                </a:solidFill>
                <a:latin typeface="Arial Unicode MS"/>
                <a:cs typeface="Arial Unicode MS"/>
              </a:rPr>
              <a:t>learn</a:t>
            </a:r>
            <a:r>
              <a:rPr sz="22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200" spc="-6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200" spc="7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200" spc="25" dirty="0">
                <a:solidFill>
                  <a:srgbClr val="656565"/>
                </a:solidFill>
                <a:latin typeface="Arial Unicode MS"/>
                <a:cs typeface="Arial Unicode MS"/>
              </a:rPr>
              <a:t>omo</a:t>
            </a:r>
            <a:r>
              <a:rPr sz="2200" spc="5" dirty="0">
                <a:solidFill>
                  <a:srgbClr val="656565"/>
                </a:solidFill>
                <a:latin typeface="Arial Unicode MS"/>
                <a:cs typeface="Arial Unicode MS"/>
              </a:rPr>
              <a:t>usly</a:t>
            </a:r>
            <a:r>
              <a:rPr sz="22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656565"/>
                </a:solidFill>
                <a:latin typeface="Arial Unicode MS"/>
                <a:cs typeface="Arial Unicode MS"/>
              </a:rPr>
              <a:t>wit</a:t>
            </a:r>
            <a:r>
              <a:rPr sz="2200" spc="150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200" spc="1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spc="-5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200" spc="165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200" spc="-125" dirty="0">
                <a:solidFill>
                  <a:srgbClr val="656565"/>
                </a:solidFill>
                <a:latin typeface="Arial Unicode MS"/>
                <a:cs typeface="Arial Unicode MS"/>
              </a:rPr>
              <a:t>ee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ding</a:t>
            </a:r>
            <a:r>
              <a:rPr sz="2200" spc="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explici</a:t>
            </a:r>
            <a:r>
              <a:rPr sz="2200" spc="165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656565"/>
                </a:solidFill>
                <a:latin typeface="Arial Unicode MS"/>
                <a:cs typeface="Arial Unicode MS"/>
              </a:rPr>
              <a:t>p</a:t>
            </a:r>
            <a:r>
              <a:rPr sz="2200" spc="9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ogramm</a:t>
            </a:r>
            <a:r>
              <a:rPr sz="2200" spc="2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ng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656565"/>
                </a:solidFill>
                <a:latin typeface="Arial Unicode MS"/>
                <a:cs typeface="Arial Unicode MS"/>
              </a:rPr>
              <a:t>for</a:t>
            </a:r>
            <a:r>
              <a:rPr sz="22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every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656565"/>
                </a:solidFill>
                <a:latin typeface="Arial Unicode MS"/>
                <a:cs typeface="Arial Unicode MS"/>
              </a:rPr>
              <a:t>p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spc="-45" dirty="0">
                <a:solidFill>
                  <a:srgbClr val="656565"/>
                </a:solidFill>
                <a:latin typeface="Arial Unicode MS"/>
                <a:cs typeface="Arial Unicode MS"/>
              </a:rPr>
              <a:t>ss</a:t>
            </a:r>
            <a:r>
              <a:rPr sz="2200" spc="-1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200" spc="5" dirty="0">
                <a:solidFill>
                  <a:srgbClr val="656565"/>
                </a:solidFill>
                <a:latin typeface="Arial Unicode MS"/>
                <a:cs typeface="Arial Unicode MS"/>
              </a:rPr>
              <a:t>ble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656565"/>
                </a:solidFill>
                <a:latin typeface="Arial Unicode MS"/>
                <a:cs typeface="Arial Unicode MS"/>
              </a:rPr>
              <a:t>sc</a:t>
            </a:r>
            <a:r>
              <a:rPr sz="2200" spc="-9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70" dirty="0">
                <a:solidFill>
                  <a:srgbClr val="656565"/>
                </a:solidFill>
                <a:latin typeface="Arial Unicode MS"/>
                <a:cs typeface="Arial Unicode MS"/>
              </a:rPr>
              <a:t>na</a:t>
            </a:r>
            <a:r>
              <a:rPr sz="2200" spc="3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20" dirty="0">
                <a:solidFill>
                  <a:srgbClr val="656565"/>
                </a:solidFill>
                <a:latin typeface="Arial Unicode MS"/>
                <a:cs typeface="Arial Unicode MS"/>
              </a:rPr>
              <a:t>io.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656565"/>
                </a:solidFill>
                <a:latin typeface="Arial Unicode MS"/>
                <a:cs typeface="Arial Unicode MS"/>
              </a:rPr>
              <a:t>Th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is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is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656565"/>
                </a:solidFill>
                <a:latin typeface="Arial Unicode MS"/>
                <a:cs typeface="Arial Unicode MS"/>
              </a:rPr>
              <a:t>cr</a:t>
            </a:r>
            <a:r>
              <a:rPr sz="2200" spc="85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200" spc="30" dirty="0">
                <a:solidFill>
                  <a:srgbClr val="656565"/>
                </a:solidFill>
                <a:latin typeface="Arial Unicode MS"/>
                <a:cs typeface="Arial Unicode MS"/>
              </a:rPr>
              <a:t>cial</a:t>
            </a:r>
            <a:r>
              <a:rPr sz="22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656565"/>
                </a:solidFill>
                <a:latin typeface="Arial Unicode MS"/>
                <a:cs typeface="Arial Unicode MS"/>
              </a:rPr>
              <a:t>for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656565"/>
                </a:solidFill>
                <a:latin typeface="Arial Unicode MS"/>
                <a:cs typeface="Arial Unicode MS"/>
              </a:rPr>
              <a:t>dealing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55" dirty="0">
                <a:solidFill>
                  <a:srgbClr val="656565"/>
                </a:solidFill>
                <a:latin typeface="Arial Unicode MS"/>
                <a:cs typeface="Arial Unicode MS"/>
              </a:rPr>
              <a:t>wi</a:t>
            </a:r>
            <a:r>
              <a:rPr sz="2200" spc="95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200" spc="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200" spc="180" dirty="0">
                <a:solidFill>
                  <a:srgbClr val="656565"/>
                </a:solidFill>
                <a:latin typeface="Arial Unicode MS"/>
                <a:cs typeface="Arial Unicode MS"/>
              </a:rPr>
              <a:t>p</a:t>
            </a:r>
            <a:r>
              <a:rPr sz="2200" spc="9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40" dirty="0">
                <a:solidFill>
                  <a:srgbClr val="656565"/>
                </a:solidFill>
                <a:latin typeface="Arial Unicode MS"/>
                <a:cs typeface="Arial Unicode MS"/>
              </a:rPr>
              <a:t>edic</a:t>
            </a:r>
            <a:r>
              <a:rPr sz="2200" spc="25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200" spc="-35" dirty="0">
                <a:solidFill>
                  <a:srgbClr val="656565"/>
                </a:solidFill>
                <a:latin typeface="Arial Unicode MS"/>
                <a:cs typeface="Arial Unicode MS"/>
              </a:rPr>
              <a:t>able</a:t>
            </a:r>
            <a:r>
              <a:rPr sz="22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656565"/>
                </a:solidFill>
                <a:latin typeface="Arial Unicode MS"/>
                <a:cs typeface="Arial Unicode MS"/>
              </a:rPr>
              <a:t>envir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spc="30" dirty="0">
                <a:solidFill>
                  <a:srgbClr val="656565"/>
                </a:solidFill>
                <a:latin typeface="Arial Unicode MS"/>
                <a:cs typeface="Arial Unicode MS"/>
              </a:rPr>
              <a:t>nm</a:t>
            </a:r>
            <a:r>
              <a:rPr sz="2200" spc="2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35" dirty="0">
                <a:solidFill>
                  <a:srgbClr val="656565"/>
                </a:solidFill>
                <a:latin typeface="Arial Unicode MS"/>
                <a:cs typeface="Arial Unicode MS"/>
              </a:rPr>
              <a:t>nts</a:t>
            </a:r>
            <a:r>
              <a:rPr sz="22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task</a:t>
            </a:r>
            <a:r>
              <a:rPr sz="2200" spc="-95" dirty="0">
                <a:solidFill>
                  <a:srgbClr val="656565"/>
                </a:solidFill>
                <a:latin typeface="Arial Unicode MS"/>
                <a:cs typeface="Arial Unicode MS"/>
              </a:rPr>
              <a:t>s.</a:t>
            </a:r>
            <a:endParaRPr sz="2200">
              <a:latin typeface="Arial Unicode MS"/>
              <a:cs typeface="Arial Unicode MS"/>
            </a:endParaRPr>
          </a:p>
          <a:p>
            <a:pPr marL="205740" indent="-193040">
              <a:lnSpc>
                <a:spcPct val="100000"/>
              </a:lnSpc>
              <a:spcBef>
                <a:spcPts val="900"/>
              </a:spcBef>
              <a:buFont typeface="Arial Unicode MS"/>
              <a:buChar char="•"/>
              <a:tabLst>
                <a:tab pos="206375" algn="l"/>
              </a:tabLst>
            </a:pPr>
            <a:r>
              <a:rPr sz="2200" spc="-305" dirty="0">
                <a:latin typeface="Arial Unicode MS"/>
                <a:cs typeface="Arial Unicode MS"/>
              </a:rPr>
              <a:t>EÖ</a:t>
            </a:r>
            <a:r>
              <a:rPr sz="2200" spc="-245" dirty="0">
                <a:latin typeface="Arial Unicode MS"/>
                <a:cs typeface="Arial Unicode MS"/>
              </a:rPr>
              <a:t>a</a:t>
            </a:r>
            <a:r>
              <a:rPr sz="2200" spc="-295" dirty="0">
                <a:latin typeface="Arial Unicode MS"/>
                <a:cs typeface="Arial Unicode MS"/>
              </a:rPr>
              <a:t>¨e:</a:t>
            </a:r>
            <a:endParaRPr sz="2200">
              <a:latin typeface="Arial Unicode MS"/>
              <a:cs typeface="Arial Unicode MS"/>
            </a:endParaRPr>
          </a:p>
          <a:p>
            <a:pPr marL="12700" marR="5080" indent="838200">
              <a:lnSpc>
                <a:spcPct val="114999"/>
              </a:lnSpc>
              <a:spcBef>
                <a:spcPts val="490"/>
              </a:spcBef>
              <a:tabLst>
                <a:tab pos="3270250" algn="l"/>
              </a:tabLst>
            </a:pPr>
            <a:r>
              <a:rPr sz="2200" spc="-9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656565"/>
                </a:solidFill>
                <a:latin typeface="Arial Unicode MS"/>
                <a:cs typeface="Arial Unicode MS"/>
              </a:rPr>
              <a:t>robot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656565"/>
                </a:solidFill>
                <a:latin typeface="Arial Unicode MS"/>
                <a:cs typeface="Arial Unicode MS"/>
              </a:rPr>
              <a:t>learning</a:t>
            </a:r>
            <a:r>
              <a:rPr sz="2200" spc="3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656565"/>
                </a:solidFill>
                <a:latin typeface="Arial Unicode MS"/>
                <a:cs typeface="Arial Unicode MS"/>
              </a:rPr>
              <a:t>grasp</a:t>
            </a:r>
            <a:r>
              <a:rPr sz="22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56565"/>
                </a:solidFill>
                <a:latin typeface="Arial Unicode MS"/>
                <a:cs typeface="Arial Unicode MS"/>
              </a:rPr>
              <a:t>objects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656565"/>
                </a:solidFill>
                <a:latin typeface="Arial Unicode MS"/>
                <a:cs typeface="Arial Unicode MS"/>
              </a:rPr>
              <a:t>of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656565"/>
                </a:solidFill>
                <a:latin typeface="Arial Unicode MS"/>
                <a:cs typeface="Arial Unicode MS"/>
              </a:rPr>
              <a:t>v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200" spc="2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0" dirty="0">
                <a:solidFill>
                  <a:srgbClr val="656565"/>
                </a:solidFill>
                <a:latin typeface="Arial Unicode MS"/>
                <a:cs typeface="Arial Unicode MS"/>
              </a:rPr>
              <a:t>ious</a:t>
            </a:r>
            <a:r>
              <a:rPr sz="22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656565"/>
                </a:solidFill>
                <a:latin typeface="Arial Unicode MS"/>
                <a:cs typeface="Arial Unicode MS"/>
              </a:rPr>
              <a:t>sh</a:t>
            </a:r>
            <a:r>
              <a:rPr sz="2200" spc="-85" dirty="0">
                <a:solidFill>
                  <a:srgbClr val="656565"/>
                </a:solidFill>
                <a:latin typeface="Arial Unicode MS"/>
                <a:cs typeface="Arial Unicode MS"/>
              </a:rPr>
              <a:t>apes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2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si</a:t>
            </a:r>
            <a:r>
              <a:rPr sz="2200" spc="-105" dirty="0">
                <a:solidFill>
                  <a:srgbClr val="656565"/>
                </a:solidFill>
                <a:latin typeface="Arial Unicode MS"/>
                <a:cs typeface="Arial Unicode MS"/>
              </a:rPr>
              <a:t>zes</a:t>
            </a:r>
            <a:r>
              <a:rPr sz="2200" spc="-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55" dirty="0">
                <a:solidFill>
                  <a:srgbClr val="656565"/>
                </a:solidFill>
                <a:latin typeface="Arial Unicode MS"/>
                <a:cs typeface="Arial Unicode MS"/>
              </a:rPr>
              <a:t>wi</a:t>
            </a:r>
            <a:r>
              <a:rPr sz="2200" spc="95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hout</a:t>
            </a:r>
            <a:r>
              <a:rPr sz="22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656565"/>
                </a:solidFill>
                <a:latin typeface="Arial Unicode MS"/>
                <a:cs typeface="Arial Unicode MS"/>
              </a:rPr>
              <a:t>hum</a:t>
            </a:r>
            <a:r>
              <a:rPr sz="2200" spc="-25" dirty="0">
                <a:solidFill>
                  <a:srgbClr val="656565"/>
                </a:solidFill>
                <a:latin typeface="Arial Unicode MS"/>
                <a:cs typeface="Arial Unicode MS"/>
              </a:rPr>
              <a:t>an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int</a:t>
            </a:r>
            <a:r>
              <a:rPr sz="2200" spc="10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8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05" dirty="0">
                <a:solidFill>
                  <a:srgbClr val="656565"/>
                </a:solidFill>
                <a:latin typeface="Arial Unicode MS"/>
                <a:cs typeface="Arial Unicode MS"/>
              </a:rPr>
              <a:t>v</a:t>
            </a:r>
            <a:r>
              <a:rPr sz="2200" spc="80" dirty="0">
                <a:solidFill>
                  <a:srgbClr val="656565"/>
                </a:solidFill>
                <a:latin typeface="Arial Unicode MS"/>
                <a:cs typeface="Arial Unicode MS"/>
              </a:rPr>
              <a:t>ent</a:t>
            </a:r>
            <a:r>
              <a:rPr sz="2200" spc="4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on.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197" y="1615174"/>
            <a:ext cx="4105899" cy="3943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42240">
              <a:lnSpc>
                <a:spcPct val="100000"/>
              </a:lnSpc>
            </a:pPr>
            <a:r>
              <a:rPr sz="2850" spc="-290" dirty="0"/>
              <a:t>Au</a:t>
            </a:r>
            <a:r>
              <a:rPr sz="2850" spc="-175" dirty="0"/>
              <a:t>t</a:t>
            </a:r>
            <a:r>
              <a:rPr sz="2850" spc="-280" dirty="0"/>
              <a:t>onom</a:t>
            </a:r>
            <a:r>
              <a:rPr sz="2850" spc="-265" dirty="0"/>
              <a:t>o</a:t>
            </a:r>
            <a:r>
              <a:rPr sz="2850" spc="-310" dirty="0"/>
              <a:t>us</a:t>
            </a:r>
            <a:r>
              <a:rPr sz="2850" spc="-75" dirty="0">
                <a:latin typeface="Times New Roman"/>
                <a:cs typeface="Times New Roman"/>
              </a:rPr>
              <a:t> </a:t>
            </a:r>
            <a:r>
              <a:rPr sz="2850" spc="-225" dirty="0"/>
              <a:t>Learning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352" y="1421678"/>
            <a:ext cx="7896477" cy="4441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40" dirty="0"/>
              <a:t>Adaptability</a:t>
            </a:r>
            <a:r>
              <a:rPr sz="2850" spc="-90" dirty="0">
                <a:latin typeface="Times New Roman"/>
                <a:cs typeface="Times New Roman"/>
              </a:rPr>
              <a:t> </a:t>
            </a:r>
            <a:r>
              <a:rPr sz="2850" spc="-285" dirty="0"/>
              <a:t>to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270" dirty="0"/>
              <a:t>C</a:t>
            </a:r>
            <a:r>
              <a:rPr sz="2850" spc="-245" dirty="0"/>
              <a:t>o</a:t>
            </a:r>
            <a:r>
              <a:rPr sz="2850" spc="-285" dirty="0"/>
              <a:t>mplex</a:t>
            </a:r>
            <a:r>
              <a:rPr sz="2850" spc="-75" dirty="0">
                <a:latin typeface="Times New Roman"/>
                <a:cs typeface="Times New Roman"/>
              </a:rPr>
              <a:t> </a:t>
            </a:r>
            <a:r>
              <a:rPr sz="2850" spc="-170" dirty="0"/>
              <a:t>Environ</a:t>
            </a:r>
            <a:r>
              <a:rPr sz="2850" spc="-300" dirty="0"/>
              <a:t>m</a:t>
            </a:r>
            <a:r>
              <a:rPr sz="2850" spc="-325" dirty="0"/>
              <a:t>ents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89" y="1301353"/>
            <a:ext cx="4478020" cy="475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54" indent="-211454">
              <a:lnSpc>
                <a:spcPct val="100000"/>
              </a:lnSpc>
              <a:buFont typeface="Arial Unicode MS"/>
              <a:buChar char="•"/>
              <a:tabLst>
                <a:tab pos="224790" algn="l"/>
              </a:tabLst>
            </a:pPr>
            <a:r>
              <a:rPr sz="2400" spc="-65" dirty="0">
                <a:latin typeface="Arial Unicode MS"/>
                <a:cs typeface="Arial Unicode MS"/>
              </a:rPr>
              <a:t>Sl</a:t>
            </a:r>
            <a:r>
              <a:rPr sz="2400" spc="-75" dirty="0">
                <a:latin typeface="Arial Unicode MS"/>
                <a:cs typeface="Arial Unicode MS"/>
              </a:rPr>
              <a:t>g</a:t>
            </a:r>
            <a:r>
              <a:rPr sz="2400" spc="-185" dirty="0">
                <a:latin typeface="Arial Unicode MS"/>
                <a:cs typeface="Arial Unicode MS"/>
              </a:rPr>
              <a:t>lflcace:</a:t>
            </a:r>
            <a:endParaRPr sz="2400">
              <a:latin typeface="Arial Unicode MS"/>
              <a:cs typeface="Arial Unicode MS"/>
            </a:endParaRPr>
          </a:p>
          <a:p>
            <a:pPr marL="12700" marR="5080">
              <a:lnSpc>
                <a:spcPct val="95000"/>
              </a:lnSpc>
              <a:spcBef>
                <a:spcPts val="505"/>
              </a:spcBef>
            </a:pPr>
            <a:r>
              <a:rPr sz="2400" spc="-65" dirty="0">
                <a:solidFill>
                  <a:srgbClr val="656565"/>
                </a:solidFill>
                <a:latin typeface="Arial Unicode MS"/>
                <a:cs typeface="Arial Unicode MS"/>
              </a:rPr>
              <a:t>RL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enables</a:t>
            </a:r>
            <a:r>
              <a:rPr sz="24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70" dirty="0">
                <a:solidFill>
                  <a:srgbClr val="656565"/>
                </a:solidFill>
                <a:latin typeface="Arial Unicode MS"/>
                <a:cs typeface="Arial Unicode MS"/>
              </a:rPr>
              <a:t>ro</a:t>
            </a:r>
            <a:r>
              <a:rPr sz="2400" spc="95" dirty="0">
                <a:solidFill>
                  <a:srgbClr val="656565"/>
                </a:solidFill>
                <a:latin typeface="Arial Unicode MS"/>
                <a:cs typeface="Arial Unicode MS"/>
              </a:rPr>
              <a:t>b</a:t>
            </a:r>
            <a:r>
              <a:rPr sz="2400" spc="80" dirty="0">
                <a:solidFill>
                  <a:srgbClr val="656565"/>
                </a:solidFill>
                <a:latin typeface="Arial Unicode MS"/>
                <a:cs typeface="Arial Unicode MS"/>
              </a:rPr>
              <a:t>ot</a:t>
            </a:r>
            <a:r>
              <a:rPr sz="2400" spc="-13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400" spc="-3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4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400" spc="35" dirty="0">
                <a:solidFill>
                  <a:srgbClr val="656565"/>
                </a:solidFill>
                <a:latin typeface="Arial Unicode MS"/>
                <a:cs typeface="Arial Unicode MS"/>
              </a:rPr>
              <a:t>dapt</a:t>
            </a:r>
            <a:r>
              <a:rPr sz="24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400" spc="4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656565"/>
                </a:solidFill>
                <a:latin typeface="Arial Unicode MS"/>
                <a:cs typeface="Arial Unicode MS"/>
              </a:rPr>
              <a:t>compl</a:t>
            </a:r>
            <a:r>
              <a:rPr sz="2400" spc="1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x,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656565"/>
                </a:solidFill>
                <a:latin typeface="Arial Unicode MS"/>
                <a:cs typeface="Arial Unicode MS"/>
              </a:rPr>
              <a:t>rea</a:t>
            </a:r>
            <a:r>
              <a:rPr sz="2400" spc="15" dirty="0">
                <a:solidFill>
                  <a:srgbClr val="656565"/>
                </a:solidFill>
                <a:latin typeface="Arial Unicode MS"/>
                <a:cs typeface="Arial Unicode MS"/>
              </a:rPr>
              <a:t>l</a:t>
            </a:r>
            <a:r>
              <a:rPr sz="2400" spc="390" dirty="0">
                <a:solidFill>
                  <a:srgbClr val="656565"/>
                </a:solidFill>
                <a:latin typeface="Arial Unicode MS"/>
                <a:cs typeface="Arial Unicode MS"/>
              </a:rPr>
              <a:t>-</a:t>
            </a:r>
            <a:r>
              <a:rPr sz="2400" spc="110" dirty="0">
                <a:solidFill>
                  <a:srgbClr val="656565"/>
                </a:solidFill>
                <a:latin typeface="Arial Unicode MS"/>
                <a:cs typeface="Arial Unicode MS"/>
              </a:rPr>
              <a:t>world</a:t>
            </a:r>
            <a:r>
              <a:rPr sz="2400" spc="6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656565"/>
                </a:solidFill>
                <a:latin typeface="Arial Unicode MS"/>
                <a:cs typeface="Arial Unicode MS"/>
              </a:rPr>
              <a:t>environments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656565"/>
                </a:solidFill>
                <a:latin typeface="Arial Unicode MS"/>
                <a:cs typeface="Arial Unicode MS"/>
              </a:rPr>
              <a:t>where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656565"/>
                </a:solidFill>
                <a:latin typeface="Arial Unicode MS"/>
                <a:cs typeface="Arial Unicode MS"/>
              </a:rPr>
              <a:t>tra</a:t>
            </a:r>
            <a:r>
              <a:rPr sz="2400" spc="160" dirty="0">
                <a:solidFill>
                  <a:srgbClr val="656565"/>
                </a:solidFill>
                <a:latin typeface="Arial Unicode MS"/>
                <a:cs typeface="Arial Unicode MS"/>
              </a:rPr>
              <a:t>dit</a:t>
            </a:r>
            <a:r>
              <a:rPr sz="2400" spc="10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400" spc="20" dirty="0">
                <a:solidFill>
                  <a:srgbClr val="656565"/>
                </a:solidFill>
                <a:latin typeface="Arial Unicode MS"/>
                <a:cs typeface="Arial Unicode MS"/>
              </a:rPr>
              <a:t>onal</a:t>
            </a:r>
            <a:r>
              <a:rPr sz="24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656565"/>
                </a:solidFill>
                <a:latin typeface="Arial Unicode MS"/>
                <a:cs typeface="Arial Unicode MS"/>
              </a:rPr>
              <a:t>progra</a:t>
            </a:r>
            <a:r>
              <a:rPr sz="2400" spc="125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400" spc="11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400" spc="60" dirty="0">
                <a:solidFill>
                  <a:srgbClr val="656565"/>
                </a:solidFill>
                <a:latin typeface="Arial Unicode MS"/>
                <a:cs typeface="Arial Unicode MS"/>
              </a:rPr>
              <a:t>ing</a:t>
            </a:r>
            <a:r>
              <a:rPr sz="2400" spc="-3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400" spc="-1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y</a:t>
            </a:r>
            <a:r>
              <a:rPr sz="24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656565"/>
                </a:solidFill>
                <a:latin typeface="Arial Unicode MS"/>
                <a:cs typeface="Arial Unicode MS"/>
              </a:rPr>
              <a:t>fail.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656565"/>
                </a:solidFill>
                <a:latin typeface="Arial Unicode MS"/>
                <a:cs typeface="Arial Unicode MS"/>
              </a:rPr>
              <a:t>Thi</a:t>
            </a:r>
            <a:r>
              <a:rPr sz="2400" spc="-13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400" spc="-7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56565"/>
                </a:solidFill>
                <a:latin typeface="Arial Unicode MS"/>
                <a:cs typeface="Arial Unicode MS"/>
              </a:rPr>
              <a:t>adapta</a:t>
            </a:r>
            <a:r>
              <a:rPr sz="2400" spc="130" dirty="0">
                <a:solidFill>
                  <a:srgbClr val="656565"/>
                </a:solidFill>
                <a:latin typeface="Arial Unicode MS"/>
                <a:cs typeface="Arial Unicode MS"/>
              </a:rPr>
              <a:t>b</a:t>
            </a:r>
            <a:r>
              <a:rPr sz="2400" spc="5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400" spc="120" dirty="0">
                <a:solidFill>
                  <a:srgbClr val="656565"/>
                </a:solidFill>
                <a:latin typeface="Arial Unicode MS"/>
                <a:cs typeface="Arial Unicode MS"/>
              </a:rPr>
              <a:t>lity</a:t>
            </a:r>
            <a:r>
              <a:rPr sz="24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6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400" spc="-13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4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400" spc="-13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400" spc="-12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400" spc="-14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400" spc="75" dirty="0">
                <a:solidFill>
                  <a:srgbClr val="656565"/>
                </a:solidFill>
                <a:latin typeface="Arial Unicode MS"/>
                <a:cs typeface="Arial Unicode MS"/>
              </a:rPr>
              <a:t>ntia</a:t>
            </a:r>
            <a:r>
              <a:rPr sz="2400" spc="145" dirty="0">
                <a:solidFill>
                  <a:srgbClr val="656565"/>
                </a:solidFill>
                <a:latin typeface="Arial Unicode MS"/>
                <a:cs typeface="Arial Unicode MS"/>
              </a:rPr>
              <a:t>l</a:t>
            </a:r>
            <a:r>
              <a:rPr sz="24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656565"/>
                </a:solidFill>
                <a:latin typeface="Arial Unicode MS"/>
                <a:cs typeface="Arial Unicode MS"/>
              </a:rPr>
              <a:t>for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400" spc="3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400" spc="-50" dirty="0">
                <a:solidFill>
                  <a:srgbClr val="656565"/>
                </a:solidFill>
                <a:latin typeface="Arial Unicode MS"/>
                <a:cs typeface="Arial Unicode MS"/>
              </a:rPr>
              <a:t>sks</a:t>
            </a:r>
            <a:r>
              <a:rPr sz="240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656565"/>
                </a:solidFill>
                <a:latin typeface="Arial Unicode MS"/>
                <a:cs typeface="Arial Unicode MS"/>
              </a:rPr>
              <a:t>like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av</a:t>
            </a:r>
            <a:r>
              <a:rPr sz="2400" spc="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400" spc="-15" dirty="0">
                <a:solidFill>
                  <a:srgbClr val="656565"/>
                </a:solidFill>
                <a:latin typeface="Arial Unicode MS"/>
                <a:cs typeface="Arial Unicode MS"/>
              </a:rPr>
              <a:t>ga</a:t>
            </a:r>
            <a:r>
              <a:rPr sz="2400" spc="-5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400" spc="70" dirty="0">
                <a:solidFill>
                  <a:srgbClr val="656565"/>
                </a:solidFill>
                <a:latin typeface="Arial Unicode MS"/>
                <a:cs typeface="Arial Unicode MS"/>
              </a:rPr>
              <a:t>io</a:t>
            </a:r>
            <a:r>
              <a:rPr sz="2400" spc="20" dirty="0">
                <a:solidFill>
                  <a:srgbClr val="656565"/>
                </a:solidFill>
                <a:latin typeface="Arial Unicode MS"/>
                <a:cs typeface="Arial Unicode MS"/>
              </a:rPr>
              <a:t>n,</a:t>
            </a:r>
            <a:r>
              <a:rPr sz="240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656565"/>
                </a:solidFill>
                <a:latin typeface="Arial Unicode MS"/>
                <a:cs typeface="Arial Unicode MS"/>
              </a:rPr>
              <a:t>manipulation,</a:t>
            </a:r>
            <a:r>
              <a:rPr sz="2400" spc="3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4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75" dirty="0">
                <a:solidFill>
                  <a:srgbClr val="656565"/>
                </a:solidFill>
                <a:latin typeface="Arial Unicode MS"/>
                <a:cs typeface="Arial Unicode MS"/>
              </a:rPr>
              <a:t>hum</a:t>
            </a:r>
            <a:r>
              <a:rPr sz="2400" spc="-3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400" spc="-2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400" spc="390" dirty="0">
                <a:solidFill>
                  <a:srgbClr val="656565"/>
                </a:solidFill>
                <a:latin typeface="Arial Unicode MS"/>
                <a:cs typeface="Arial Unicode MS"/>
              </a:rPr>
              <a:t>-</a:t>
            </a:r>
            <a:r>
              <a:rPr sz="2400" spc="70" dirty="0">
                <a:solidFill>
                  <a:srgbClr val="656565"/>
                </a:solidFill>
                <a:latin typeface="Arial Unicode MS"/>
                <a:cs typeface="Arial Unicode MS"/>
              </a:rPr>
              <a:t>ro</a:t>
            </a:r>
            <a:r>
              <a:rPr sz="2400" spc="95" dirty="0">
                <a:solidFill>
                  <a:srgbClr val="656565"/>
                </a:solidFill>
                <a:latin typeface="Arial Unicode MS"/>
                <a:cs typeface="Arial Unicode MS"/>
              </a:rPr>
              <a:t>b</a:t>
            </a:r>
            <a:r>
              <a:rPr sz="2400" spc="80" dirty="0">
                <a:solidFill>
                  <a:srgbClr val="656565"/>
                </a:solidFill>
                <a:latin typeface="Arial Unicode MS"/>
                <a:cs typeface="Arial Unicode MS"/>
              </a:rPr>
              <a:t>ot</a:t>
            </a:r>
            <a:r>
              <a:rPr sz="24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656565"/>
                </a:solidFill>
                <a:latin typeface="Arial Unicode MS"/>
                <a:cs typeface="Arial Unicode MS"/>
              </a:rPr>
              <a:t>interact</a:t>
            </a:r>
            <a:r>
              <a:rPr sz="2400" spc="5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on.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3100">
              <a:latin typeface="Times New Roman"/>
              <a:cs typeface="Times New Roman"/>
            </a:endParaRPr>
          </a:p>
          <a:p>
            <a:pPr marL="224154" indent="-211454">
              <a:lnSpc>
                <a:spcPct val="100000"/>
              </a:lnSpc>
              <a:buFont typeface="Arial Unicode MS"/>
              <a:buChar char="•"/>
              <a:tabLst>
                <a:tab pos="224790" algn="l"/>
              </a:tabLst>
            </a:pPr>
            <a:r>
              <a:rPr sz="2400" spc="-330" dirty="0">
                <a:latin typeface="Arial Unicode MS"/>
                <a:cs typeface="Arial Unicode MS"/>
              </a:rPr>
              <a:t>EÖ</a:t>
            </a:r>
            <a:r>
              <a:rPr sz="2400" spc="-250" dirty="0">
                <a:latin typeface="Arial Unicode MS"/>
                <a:cs typeface="Arial Unicode MS"/>
              </a:rPr>
              <a:t>a</a:t>
            </a:r>
            <a:r>
              <a:rPr sz="2400" spc="-320" dirty="0">
                <a:latin typeface="Arial Unicode MS"/>
                <a:cs typeface="Arial Unicode MS"/>
              </a:rPr>
              <a:t>¨e:</a:t>
            </a:r>
            <a:endParaRPr sz="2400">
              <a:latin typeface="Arial Unicode MS"/>
              <a:cs typeface="Arial Unicode MS"/>
            </a:endParaRPr>
          </a:p>
          <a:p>
            <a:pPr marL="12700" marR="188595" indent="76200" algn="just">
              <a:lnSpc>
                <a:spcPts val="2740"/>
              </a:lnSpc>
              <a:spcBef>
                <a:spcPts val="570"/>
              </a:spcBef>
            </a:pPr>
            <a:r>
              <a:rPr sz="2400" spc="35" dirty="0">
                <a:solidFill>
                  <a:srgbClr val="656565"/>
                </a:solidFill>
                <a:latin typeface="Arial Unicode MS"/>
                <a:cs typeface="Arial Unicode MS"/>
              </a:rPr>
              <a:t>Autono</a:t>
            </a:r>
            <a:r>
              <a:rPr sz="2400" spc="65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ous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656565"/>
                </a:solidFill>
                <a:latin typeface="Arial Unicode MS"/>
                <a:cs typeface="Arial Unicode MS"/>
              </a:rPr>
              <a:t>veh</a:t>
            </a:r>
            <a:r>
              <a:rPr sz="2400" spc="1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cl</a:t>
            </a:r>
            <a:r>
              <a:rPr sz="2400" spc="-1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400" spc="-13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400" spc="-5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400" spc="60" dirty="0">
                <a:solidFill>
                  <a:srgbClr val="656565"/>
                </a:solidFill>
                <a:latin typeface="Arial Unicode MS"/>
                <a:cs typeface="Arial Unicode MS"/>
              </a:rPr>
              <a:t>ing</a:t>
            </a:r>
            <a:r>
              <a:rPr sz="24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656565"/>
                </a:solidFill>
                <a:latin typeface="Arial Unicode MS"/>
                <a:cs typeface="Arial Unicode MS"/>
              </a:rPr>
              <a:t>RL</a:t>
            </a:r>
            <a:r>
              <a:rPr sz="240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4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656565"/>
                </a:solidFill>
                <a:latin typeface="Arial Unicode MS"/>
                <a:cs typeface="Arial Unicode MS"/>
              </a:rPr>
              <a:t>navi</a:t>
            </a:r>
            <a:r>
              <a:rPr sz="2400" spc="-110" dirty="0">
                <a:solidFill>
                  <a:srgbClr val="656565"/>
                </a:solidFill>
                <a:latin typeface="Arial Unicode MS"/>
                <a:cs typeface="Arial Unicode MS"/>
              </a:rPr>
              <a:t>g</a:t>
            </a:r>
            <a:r>
              <a:rPr sz="2400" spc="-105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400" spc="30" dirty="0">
                <a:solidFill>
                  <a:srgbClr val="656565"/>
                </a:solidFill>
                <a:latin typeface="Arial Unicode MS"/>
                <a:cs typeface="Arial Unicode MS"/>
              </a:rPr>
              <a:t>te</a:t>
            </a:r>
            <a:r>
              <a:rPr sz="24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656565"/>
                </a:solidFill>
                <a:latin typeface="Arial Unicode MS"/>
                <a:cs typeface="Arial Unicode MS"/>
              </a:rPr>
              <a:t>th</a:t>
            </a:r>
            <a:r>
              <a:rPr sz="2400" spc="60" dirty="0">
                <a:solidFill>
                  <a:srgbClr val="656565"/>
                </a:solidFill>
                <a:latin typeface="Arial Unicode MS"/>
                <a:cs typeface="Arial Unicode MS"/>
              </a:rPr>
              <a:t>rough</a:t>
            </a:r>
            <a:r>
              <a:rPr sz="24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00" dirty="0">
                <a:solidFill>
                  <a:srgbClr val="656565"/>
                </a:solidFill>
                <a:latin typeface="Arial Unicode MS"/>
                <a:cs typeface="Arial Unicode MS"/>
              </a:rPr>
              <a:t>traffic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4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cha</a:t>
            </a:r>
            <a:r>
              <a:rPr sz="2400" spc="35" dirty="0">
                <a:solidFill>
                  <a:srgbClr val="656565"/>
                </a:solidFill>
                <a:latin typeface="Arial Unicode MS"/>
                <a:cs typeface="Arial Unicode MS"/>
              </a:rPr>
              <a:t>nging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656565"/>
                </a:solidFill>
                <a:latin typeface="Arial Unicode MS"/>
                <a:cs typeface="Arial Unicode MS"/>
              </a:rPr>
              <a:t>road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co</a:t>
            </a:r>
            <a:r>
              <a:rPr sz="2400" spc="6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400" spc="55" dirty="0">
                <a:solidFill>
                  <a:srgbClr val="656565"/>
                </a:solidFill>
                <a:latin typeface="Arial Unicode MS"/>
                <a:cs typeface="Arial Unicode MS"/>
              </a:rPr>
              <a:t>d</a:t>
            </a:r>
            <a:r>
              <a:rPr sz="2400" spc="180" dirty="0">
                <a:solidFill>
                  <a:srgbClr val="656565"/>
                </a:solidFill>
                <a:latin typeface="Arial Unicode MS"/>
                <a:cs typeface="Arial Unicode MS"/>
              </a:rPr>
              <a:t>it</a:t>
            </a:r>
            <a:r>
              <a:rPr sz="2400" spc="16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400" spc="-35" dirty="0">
                <a:solidFill>
                  <a:srgbClr val="656565"/>
                </a:solidFill>
                <a:latin typeface="Arial Unicode MS"/>
                <a:cs typeface="Arial Unicode MS"/>
              </a:rPr>
              <a:t>ons.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6093" y="1547003"/>
            <a:ext cx="3806189" cy="3764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40" dirty="0"/>
              <a:t>Adaptability</a:t>
            </a:r>
            <a:r>
              <a:rPr sz="2850" spc="-90" dirty="0">
                <a:latin typeface="Times New Roman"/>
                <a:cs typeface="Times New Roman"/>
              </a:rPr>
              <a:t> </a:t>
            </a:r>
            <a:r>
              <a:rPr sz="2850" spc="-285" dirty="0"/>
              <a:t>to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270" dirty="0"/>
              <a:t>C</a:t>
            </a:r>
            <a:r>
              <a:rPr sz="2850" spc="-245" dirty="0"/>
              <a:t>o</a:t>
            </a:r>
            <a:r>
              <a:rPr sz="2850" spc="-285" dirty="0"/>
              <a:t>mplex</a:t>
            </a:r>
            <a:r>
              <a:rPr sz="2850" spc="-75" dirty="0">
                <a:latin typeface="Times New Roman"/>
                <a:cs typeface="Times New Roman"/>
              </a:rPr>
              <a:t> </a:t>
            </a:r>
            <a:r>
              <a:rPr sz="2850" spc="-170" dirty="0"/>
              <a:t>Environ</a:t>
            </a:r>
            <a:r>
              <a:rPr sz="2850" spc="-300" dirty="0"/>
              <a:t>m</a:t>
            </a:r>
            <a:r>
              <a:rPr sz="2850" spc="-325" dirty="0"/>
              <a:t>ents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849" y="1687488"/>
            <a:ext cx="7916414" cy="41962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90" dirty="0"/>
              <a:t>I</a:t>
            </a:r>
            <a:r>
              <a:rPr sz="2850" spc="-245" dirty="0"/>
              <a:t>m</a:t>
            </a:r>
            <a:r>
              <a:rPr sz="2850" spc="-270" dirty="0"/>
              <a:t>proveme</a:t>
            </a:r>
            <a:r>
              <a:rPr sz="2850" spc="-280" dirty="0"/>
              <a:t>n</a:t>
            </a:r>
            <a:r>
              <a:rPr sz="2850" spc="-270" dirty="0"/>
              <a:t>t</a:t>
            </a:r>
            <a:r>
              <a:rPr sz="2850" spc="-75" dirty="0">
                <a:latin typeface="Times New Roman"/>
                <a:cs typeface="Times New Roman"/>
              </a:rPr>
              <a:t> </a:t>
            </a:r>
            <a:r>
              <a:rPr sz="2850" spc="-204" dirty="0"/>
              <a:t>Over</a:t>
            </a:r>
            <a:r>
              <a:rPr sz="2850" spc="-65" dirty="0">
                <a:latin typeface="Times New Roman"/>
                <a:cs typeface="Times New Roman"/>
              </a:rPr>
              <a:t> </a:t>
            </a:r>
            <a:r>
              <a:rPr sz="2850" spc="-235" dirty="0"/>
              <a:t>Time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89" y="1296455"/>
            <a:ext cx="4384040" cy="372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095" indent="-175895">
              <a:lnSpc>
                <a:spcPct val="100000"/>
              </a:lnSpc>
              <a:buFont typeface="Arial Unicode MS"/>
              <a:buChar char="•"/>
              <a:tabLst>
                <a:tab pos="252729" algn="l"/>
              </a:tabLst>
            </a:pPr>
            <a:r>
              <a:rPr sz="2000" spc="-55" dirty="0">
                <a:latin typeface="Arial Unicode MS"/>
                <a:cs typeface="Arial Unicode MS"/>
              </a:rPr>
              <a:t>Sl</a:t>
            </a:r>
            <a:r>
              <a:rPr sz="2000" spc="-80" dirty="0">
                <a:latin typeface="Arial Unicode MS"/>
                <a:cs typeface="Arial Unicode MS"/>
              </a:rPr>
              <a:t>g</a:t>
            </a:r>
            <a:r>
              <a:rPr sz="2000" spc="-155" dirty="0">
                <a:latin typeface="Arial Unicode MS"/>
                <a:cs typeface="Arial Unicode MS"/>
              </a:rPr>
              <a:t>lflcace:</a:t>
            </a:r>
            <a:endParaRPr sz="2000">
              <a:latin typeface="Arial Unicode MS"/>
              <a:cs typeface="Arial Unicode MS"/>
            </a:endParaRPr>
          </a:p>
          <a:p>
            <a:pPr marL="469900" marR="5080">
              <a:lnSpc>
                <a:spcPct val="95000"/>
              </a:lnSpc>
              <a:spcBef>
                <a:spcPts val="505"/>
              </a:spcBef>
            </a:pPr>
            <a:r>
              <a:rPr sz="2000" spc="-55" dirty="0">
                <a:solidFill>
                  <a:srgbClr val="656565"/>
                </a:solidFill>
                <a:latin typeface="Arial Unicode MS"/>
                <a:cs typeface="Arial Unicode MS"/>
              </a:rPr>
              <a:t>RL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all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ws</a:t>
            </a:r>
            <a:r>
              <a:rPr sz="20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rob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ts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35" dirty="0">
                <a:solidFill>
                  <a:srgbClr val="656565"/>
                </a:solidFill>
                <a:latin typeface="Arial Unicode MS"/>
                <a:cs typeface="Arial Unicode MS"/>
              </a:rPr>
              <a:t>imp</a:t>
            </a:r>
            <a:r>
              <a:rPr sz="2000" spc="7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v</a:t>
            </a:r>
            <a:r>
              <a:rPr sz="2000" spc="-10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90" dirty="0">
                <a:solidFill>
                  <a:srgbClr val="656565"/>
                </a:solidFill>
                <a:latin typeface="Arial Unicode MS"/>
                <a:cs typeface="Arial Unicode MS"/>
              </a:rPr>
              <a:t>their</a:t>
            </a:r>
            <a:r>
              <a:rPr sz="2000" spc="6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performa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nce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v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er</a:t>
            </a:r>
            <a:r>
              <a:rPr sz="20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656565"/>
                </a:solidFill>
                <a:latin typeface="Arial Unicode MS"/>
                <a:cs typeface="Arial Unicode MS"/>
              </a:rPr>
              <a:t>time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135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000" spc="-11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they</a:t>
            </a:r>
            <a:r>
              <a:rPr sz="20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656565"/>
                </a:solidFill>
                <a:latin typeface="Arial Unicode MS"/>
                <a:cs typeface="Arial Unicode MS"/>
              </a:rPr>
              <a:t>ac</a:t>
            </a:r>
            <a:r>
              <a:rPr sz="2000" spc="30" dirty="0">
                <a:solidFill>
                  <a:srgbClr val="656565"/>
                </a:solidFill>
                <a:latin typeface="Arial Unicode MS"/>
                <a:cs typeface="Arial Unicode MS"/>
              </a:rPr>
              <a:t>cu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000" spc="15" dirty="0">
                <a:solidFill>
                  <a:srgbClr val="656565"/>
                </a:solidFill>
                <a:latin typeface="Arial Unicode MS"/>
                <a:cs typeface="Arial Unicode MS"/>
              </a:rPr>
              <a:t>ulate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9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xperie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-65" dirty="0">
                <a:solidFill>
                  <a:srgbClr val="656565"/>
                </a:solidFill>
                <a:latin typeface="Arial Unicode MS"/>
                <a:cs typeface="Arial Unicode MS"/>
              </a:rPr>
              <a:t>ce.</a:t>
            </a:r>
            <a:r>
              <a:rPr sz="2000" spc="-3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This</a:t>
            </a:r>
            <a:r>
              <a:rPr sz="20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656565"/>
                </a:solidFill>
                <a:latin typeface="Arial Unicode MS"/>
                <a:cs typeface="Arial Unicode MS"/>
              </a:rPr>
              <a:t>co</a:t>
            </a:r>
            <a:r>
              <a:rPr sz="2000" spc="1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70" dirty="0">
                <a:solidFill>
                  <a:srgbClr val="656565"/>
                </a:solidFill>
                <a:latin typeface="Arial Unicode MS"/>
                <a:cs typeface="Arial Unicode MS"/>
              </a:rPr>
              <a:t>tinu</a:t>
            </a:r>
            <a:r>
              <a:rPr sz="2000" spc="10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-35" dirty="0">
                <a:solidFill>
                  <a:srgbClr val="656565"/>
                </a:solidFill>
                <a:latin typeface="Arial Unicode MS"/>
                <a:cs typeface="Arial Unicode MS"/>
              </a:rPr>
              <a:t>us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learni</a:t>
            </a:r>
            <a:r>
              <a:rPr sz="2000" spc="80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g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makes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rob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ts</a:t>
            </a:r>
            <a:r>
              <a:rPr sz="20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more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ef</a:t>
            </a:r>
            <a:r>
              <a:rPr sz="2000" spc="15" dirty="0">
                <a:solidFill>
                  <a:srgbClr val="656565"/>
                </a:solidFill>
                <a:latin typeface="Arial Unicode MS"/>
                <a:cs typeface="Arial Unicode MS"/>
              </a:rPr>
              <a:t>f</a:t>
            </a:r>
            <a:r>
              <a:rPr sz="2000" spc="35" dirty="0">
                <a:solidFill>
                  <a:srgbClr val="656565"/>
                </a:solidFill>
                <a:latin typeface="Arial Unicode MS"/>
                <a:cs typeface="Arial Unicode MS"/>
              </a:rPr>
              <a:t>icie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15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0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656565"/>
                </a:solidFill>
                <a:latin typeface="Arial Unicode MS"/>
                <a:cs typeface="Arial Unicode MS"/>
              </a:rPr>
              <a:t>effective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656565"/>
                </a:solidFill>
                <a:latin typeface="Arial Unicode MS"/>
                <a:cs typeface="Arial Unicode MS"/>
              </a:rPr>
              <a:t>in</a:t>
            </a:r>
            <a:r>
              <a:rPr sz="2000" spc="7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656565"/>
                </a:solidFill>
                <a:latin typeface="Arial Unicode MS"/>
                <a:cs typeface="Arial Unicode MS"/>
              </a:rPr>
              <a:t>performing</a:t>
            </a:r>
            <a:r>
              <a:rPr sz="200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656565"/>
                </a:solidFill>
                <a:latin typeface="Arial Unicode MS"/>
                <a:cs typeface="Arial Unicode MS"/>
              </a:rPr>
              <a:t>tasks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.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7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Font typeface="Arial Unicode MS"/>
              <a:buChar char="•"/>
              <a:tabLst>
                <a:tab pos="189865" algn="l"/>
              </a:tabLst>
            </a:pPr>
            <a:r>
              <a:rPr sz="2000" spc="-295" dirty="0">
                <a:latin typeface="Arial Unicode MS"/>
                <a:cs typeface="Arial Unicode MS"/>
              </a:rPr>
              <a:t>E</a:t>
            </a:r>
            <a:r>
              <a:rPr sz="2000" spc="-340" dirty="0">
                <a:latin typeface="Arial Unicode MS"/>
                <a:cs typeface="Arial Unicode MS"/>
              </a:rPr>
              <a:t>Ö</a:t>
            </a:r>
            <a:r>
              <a:rPr sz="2000" spc="-240" dirty="0">
                <a:latin typeface="Arial Unicode MS"/>
                <a:cs typeface="Arial Unicode MS"/>
              </a:rPr>
              <a:t>a¨e:</a:t>
            </a:r>
            <a:endParaRPr sz="2000">
              <a:latin typeface="Arial Unicode MS"/>
              <a:cs typeface="Arial Unicode MS"/>
            </a:endParaRPr>
          </a:p>
          <a:p>
            <a:pPr marL="12700" marR="435609" indent="63500" algn="just">
              <a:lnSpc>
                <a:spcPts val="2280"/>
              </a:lnSpc>
              <a:spcBef>
                <a:spcPts val="560"/>
              </a:spcBef>
            </a:pPr>
            <a:r>
              <a:rPr sz="2000" spc="6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000" spc="13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dustrial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rob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ts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656565"/>
                </a:solidFill>
                <a:latin typeface="Arial Unicode MS"/>
                <a:cs typeface="Arial Unicode MS"/>
              </a:rPr>
              <a:t>optimiz</a:t>
            </a:r>
            <a:r>
              <a:rPr sz="2000" spc="50" dirty="0">
                <a:solidFill>
                  <a:srgbClr val="656565"/>
                </a:solidFill>
                <a:latin typeface="Arial Unicode MS"/>
                <a:cs typeface="Arial Unicode MS"/>
              </a:rPr>
              <a:t>ing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000" spc="80" dirty="0">
                <a:solidFill>
                  <a:srgbClr val="656565"/>
                </a:solidFill>
                <a:latin typeface="Arial Unicode MS"/>
                <a:cs typeface="Arial Unicode MS"/>
              </a:rPr>
              <a:t>heir</a:t>
            </a:r>
            <a:r>
              <a:rPr sz="2000" spc="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mov</a:t>
            </a:r>
            <a:r>
              <a:rPr sz="2000" spc="-45" dirty="0">
                <a:solidFill>
                  <a:srgbClr val="656565"/>
                </a:solidFill>
                <a:latin typeface="Arial Unicode MS"/>
                <a:cs typeface="Arial Unicode MS"/>
              </a:rPr>
              <a:t>em</a:t>
            </a:r>
            <a:r>
              <a:rPr sz="2000" spc="-3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nts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04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educi</a:t>
            </a:r>
            <a:r>
              <a:rPr sz="2000" spc="3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g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35" dirty="0">
                <a:solidFill>
                  <a:srgbClr val="656565"/>
                </a:solidFill>
                <a:latin typeface="Arial Unicode MS"/>
                <a:cs typeface="Arial Unicode MS"/>
              </a:rPr>
              <a:t>the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4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ime</a:t>
            </a:r>
            <a:r>
              <a:rPr sz="20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656565"/>
                </a:solidFill>
                <a:latin typeface="Arial Unicode MS"/>
                <a:cs typeface="Arial Unicode MS"/>
              </a:rPr>
              <a:t>taken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compl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ete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04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ep</a:t>
            </a:r>
            <a:r>
              <a:rPr sz="2000" spc="-5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75" dirty="0">
                <a:solidFill>
                  <a:srgbClr val="656565"/>
                </a:solidFill>
                <a:latin typeface="Arial Unicode MS"/>
                <a:cs typeface="Arial Unicode MS"/>
              </a:rPr>
              <a:t>titive</a:t>
            </a:r>
            <a:r>
              <a:rPr sz="200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656565"/>
                </a:solidFill>
                <a:latin typeface="Arial Unicode MS"/>
                <a:cs typeface="Arial Unicode MS"/>
              </a:rPr>
              <a:t>tasks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.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3245" y="1726377"/>
            <a:ext cx="3816339" cy="3890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90" dirty="0"/>
              <a:t>I</a:t>
            </a:r>
            <a:r>
              <a:rPr sz="2850" spc="-245" dirty="0"/>
              <a:t>m</a:t>
            </a:r>
            <a:r>
              <a:rPr sz="2850" spc="-270" dirty="0"/>
              <a:t>proveme</a:t>
            </a:r>
            <a:r>
              <a:rPr sz="2850" spc="-280" dirty="0"/>
              <a:t>n</a:t>
            </a:r>
            <a:r>
              <a:rPr sz="2850" spc="-270" dirty="0"/>
              <a:t>t</a:t>
            </a:r>
            <a:r>
              <a:rPr sz="2850" spc="-75" dirty="0">
                <a:latin typeface="Times New Roman"/>
                <a:cs typeface="Times New Roman"/>
              </a:rPr>
              <a:t> </a:t>
            </a:r>
            <a:r>
              <a:rPr sz="2850" spc="-204" dirty="0"/>
              <a:t>Over</a:t>
            </a:r>
            <a:r>
              <a:rPr sz="2850" spc="-65" dirty="0">
                <a:latin typeface="Times New Roman"/>
                <a:cs typeface="Times New Roman"/>
              </a:rPr>
              <a:t> </a:t>
            </a:r>
            <a:r>
              <a:rPr sz="2850" spc="-235" dirty="0"/>
              <a:t>Time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662620"/>
            <a:ext cx="8592433" cy="4080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40" dirty="0"/>
              <a:t>Ha</a:t>
            </a:r>
            <a:r>
              <a:rPr sz="2850" spc="-220" dirty="0"/>
              <a:t>n</a:t>
            </a:r>
            <a:r>
              <a:rPr sz="2850" spc="-170" dirty="0"/>
              <a:t>dling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spc="-270" dirty="0"/>
              <a:t>Uncertainty</a:t>
            </a:r>
            <a:r>
              <a:rPr sz="2850" spc="-100" dirty="0">
                <a:latin typeface="Times New Roman"/>
                <a:cs typeface="Times New Roman"/>
              </a:rPr>
              <a:t> </a:t>
            </a:r>
            <a:r>
              <a:rPr sz="2850" spc="-270" dirty="0"/>
              <a:t>and</a:t>
            </a:r>
            <a:r>
              <a:rPr sz="2850" spc="-60" dirty="0">
                <a:latin typeface="Times New Roman"/>
                <a:cs typeface="Times New Roman"/>
              </a:rPr>
              <a:t> </a:t>
            </a:r>
            <a:r>
              <a:rPr sz="2850" spc="-400" dirty="0"/>
              <a:t>V</a:t>
            </a:r>
            <a:r>
              <a:rPr sz="2850" spc="-355" dirty="0"/>
              <a:t>a</a:t>
            </a:r>
            <a:r>
              <a:rPr sz="2850" spc="-155" dirty="0"/>
              <a:t>ria</a:t>
            </a:r>
            <a:r>
              <a:rPr sz="2850" spc="-225" dirty="0"/>
              <a:t>b</a:t>
            </a:r>
            <a:r>
              <a:rPr sz="2850" spc="-145" dirty="0"/>
              <a:t>ility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89" y="1318446"/>
            <a:ext cx="4255770" cy="3745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buFont typeface="Arial Unicode MS"/>
              <a:buChar char="•"/>
              <a:tabLst>
                <a:tab pos="206375" algn="l"/>
              </a:tabLst>
            </a:pPr>
            <a:r>
              <a:rPr sz="2200" spc="-70" dirty="0">
                <a:latin typeface="Arial Unicode MS"/>
                <a:cs typeface="Arial Unicode MS"/>
              </a:rPr>
              <a:t>Sl</a:t>
            </a:r>
            <a:r>
              <a:rPr sz="2200" spc="-210" dirty="0">
                <a:latin typeface="Arial Unicode MS"/>
                <a:cs typeface="Arial Unicode MS"/>
              </a:rPr>
              <a:t>gl</a:t>
            </a:r>
            <a:r>
              <a:rPr sz="2200" spc="-95" dirty="0">
                <a:latin typeface="Arial Unicode MS"/>
                <a:cs typeface="Arial Unicode MS"/>
              </a:rPr>
              <a:t>f</a:t>
            </a:r>
            <a:r>
              <a:rPr sz="2200" spc="-160" dirty="0">
                <a:latin typeface="Arial Unicode MS"/>
                <a:cs typeface="Arial Unicode MS"/>
              </a:rPr>
              <a:t>lcace:</a:t>
            </a:r>
            <a:endParaRPr sz="2200">
              <a:latin typeface="Arial Unicode MS"/>
              <a:cs typeface="Arial Unicode MS"/>
            </a:endParaRPr>
          </a:p>
          <a:p>
            <a:pPr marL="12700" marR="5080">
              <a:lnSpc>
                <a:spcPct val="95000"/>
              </a:lnSpc>
              <a:spcBef>
                <a:spcPts val="505"/>
              </a:spcBef>
            </a:pPr>
            <a:r>
              <a:rPr sz="2200" spc="-60" dirty="0">
                <a:solidFill>
                  <a:srgbClr val="656565"/>
                </a:solidFill>
                <a:latin typeface="Arial Unicode MS"/>
                <a:cs typeface="Arial Unicode MS"/>
              </a:rPr>
              <a:t>RL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equips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2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bots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2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656565"/>
                </a:solidFill>
                <a:latin typeface="Arial Unicode MS"/>
                <a:cs typeface="Arial Unicode MS"/>
              </a:rPr>
              <a:t>hand</a:t>
            </a:r>
            <a:r>
              <a:rPr sz="2200" spc="5" dirty="0">
                <a:solidFill>
                  <a:srgbClr val="656565"/>
                </a:solidFill>
                <a:latin typeface="Arial Unicode MS"/>
                <a:cs typeface="Arial Unicode MS"/>
              </a:rPr>
              <a:t>l</a:t>
            </a:r>
            <a:r>
              <a:rPr sz="2200" spc="-12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-5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200" spc="55" dirty="0">
                <a:solidFill>
                  <a:srgbClr val="656565"/>
                </a:solidFill>
                <a:latin typeface="Arial Unicode MS"/>
                <a:cs typeface="Arial Unicode MS"/>
              </a:rPr>
              <a:t>certainty</a:t>
            </a:r>
            <a:r>
              <a:rPr sz="2200" spc="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80" dirty="0">
                <a:solidFill>
                  <a:srgbClr val="656565"/>
                </a:solidFill>
                <a:latin typeface="Arial Unicode MS"/>
                <a:cs typeface="Arial Unicode MS"/>
              </a:rPr>
              <a:t>v</a:t>
            </a:r>
            <a:r>
              <a:rPr sz="2200" spc="-10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200" spc="95" dirty="0">
                <a:solidFill>
                  <a:srgbClr val="656565"/>
                </a:solidFill>
                <a:latin typeface="Arial Unicode MS"/>
                <a:cs typeface="Arial Unicode MS"/>
              </a:rPr>
              <a:t>riability</a:t>
            </a:r>
            <a:r>
              <a:rPr sz="2200" spc="3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656565"/>
                </a:solidFill>
                <a:latin typeface="Arial Unicode MS"/>
                <a:cs typeface="Arial Unicode MS"/>
              </a:rPr>
              <a:t>in</a:t>
            </a:r>
            <a:r>
              <a:rPr sz="2200" spc="7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656565"/>
                </a:solidFill>
                <a:latin typeface="Arial Unicode MS"/>
                <a:cs typeface="Arial Unicode MS"/>
              </a:rPr>
              <a:t>th</a:t>
            </a:r>
            <a:r>
              <a:rPr sz="2200" spc="2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1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200" spc="24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656565"/>
                </a:solidFill>
                <a:latin typeface="Arial Unicode MS"/>
                <a:cs typeface="Arial Unicode MS"/>
              </a:rPr>
              <a:t>envir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spc="30" dirty="0">
                <a:solidFill>
                  <a:srgbClr val="656565"/>
                </a:solidFill>
                <a:latin typeface="Arial Unicode MS"/>
                <a:cs typeface="Arial Unicode MS"/>
              </a:rPr>
              <a:t>nm</a:t>
            </a:r>
            <a:r>
              <a:rPr sz="2200" spc="2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nts,</a:t>
            </a:r>
            <a:r>
              <a:rPr sz="22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656565"/>
                </a:solidFill>
                <a:latin typeface="Arial Unicode MS"/>
                <a:cs typeface="Arial Unicode MS"/>
              </a:rPr>
              <a:t>ma</a:t>
            </a:r>
            <a:r>
              <a:rPr sz="2200" spc="25" dirty="0">
                <a:solidFill>
                  <a:srgbClr val="656565"/>
                </a:solidFill>
                <a:latin typeface="Arial Unicode MS"/>
                <a:cs typeface="Arial Unicode MS"/>
              </a:rPr>
              <a:t>k</a:t>
            </a:r>
            <a:r>
              <a:rPr sz="2200" spc="55" dirty="0">
                <a:solidFill>
                  <a:srgbClr val="656565"/>
                </a:solidFill>
                <a:latin typeface="Arial Unicode MS"/>
                <a:cs typeface="Arial Unicode MS"/>
              </a:rPr>
              <a:t>ing</a:t>
            </a:r>
            <a:r>
              <a:rPr sz="22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656565"/>
                </a:solidFill>
                <a:latin typeface="Arial Unicode MS"/>
                <a:cs typeface="Arial Unicode MS"/>
              </a:rPr>
              <a:t>th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em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more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229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0" dirty="0">
                <a:solidFill>
                  <a:srgbClr val="656565"/>
                </a:solidFill>
                <a:latin typeface="Arial Unicode MS"/>
                <a:cs typeface="Arial Unicode MS"/>
              </a:rPr>
              <a:t>ob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st</a:t>
            </a:r>
            <a:r>
              <a:rPr sz="22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656565"/>
                </a:solidFill>
                <a:latin typeface="Arial Unicode MS"/>
                <a:cs typeface="Arial Unicode MS"/>
              </a:rPr>
              <a:t>in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30" dirty="0">
                <a:solidFill>
                  <a:srgbClr val="656565"/>
                </a:solidFill>
                <a:latin typeface="Arial Unicode MS"/>
                <a:cs typeface="Arial Unicode MS"/>
              </a:rPr>
              <a:t>rea</a:t>
            </a:r>
            <a:r>
              <a:rPr sz="2200" spc="5" dirty="0">
                <a:solidFill>
                  <a:srgbClr val="656565"/>
                </a:solidFill>
                <a:latin typeface="Arial Unicode MS"/>
                <a:cs typeface="Arial Unicode MS"/>
              </a:rPr>
              <a:t>l</a:t>
            </a:r>
            <a:r>
              <a:rPr sz="2200" spc="350" dirty="0">
                <a:solidFill>
                  <a:srgbClr val="656565"/>
                </a:solidFill>
                <a:latin typeface="Arial Unicode MS"/>
                <a:cs typeface="Arial Unicode MS"/>
              </a:rPr>
              <a:t>-</a:t>
            </a:r>
            <a:r>
              <a:rPr sz="2200" spc="125" dirty="0">
                <a:solidFill>
                  <a:srgbClr val="656565"/>
                </a:solidFill>
                <a:latin typeface="Arial Unicode MS"/>
                <a:cs typeface="Arial Unicode MS"/>
              </a:rPr>
              <a:t>wo</a:t>
            </a:r>
            <a:r>
              <a:rPr sz="2200" spc="5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90" dirty="0">
                <a:solidFill>
                  <a:srgbClr val="656565"/>
                </a:solidFill>
                <a:latin typeface="Arial Unicode MS"/>
                <a:cs typeface="Arial Unicode MS"/>
              </a:rPr>
              <a:t>ld</a:t>
            </a:r>
            <a:r>
              <a:rPr sz="2200" spc="6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656565"/>
                </a:solidFill>
                <a:latin typeface="Arial Unicode MS"/>
                <a:cs typeface="Arial Unicode MS"/>
              </a:rPr>
              <a:t>ap</a:t>
            </a:r>
            <a:r>
              <a:rPr sz="2200" spc="-25" dirty="0">
                <a:solidFill>
                  <a:srgbClr val="656565"/>
                </a:solidFill>
                <a:latin typeface="Arial Unicode MS"/>
                <a:cs typeface="Arial Unicode MS"/>
              </a:rPr>
              <a:t>p</a:t>
            </a:r>
            <a:r>
              <a:rPr sz="2200" spc="70" dirty="0">
                <a:solidFill>
                  <a:srgbClr val="656565"/>
                </a:solidFill>
                <a:latin typeface="Arial Unicode MS"/>
                <a:cs typeface="Arial Unicode MS"/>
              </a:rPr>
              <a:t>licati</a:t>
            </a:r>
            <a:r>
              <a:rPr sz="2200" spc="-35" dirty="0">
                <a:solidFill>
                  <a:srgbClr val="656565"/>
                </a:solidFill>
                <a:latin typeface="Arial Unicode MS"/>
                <a:cs typeface="Arial Unicode MS"/>
              </a:rPr>
              <a:t>ons.</a:t>
            </a:r>
            <a:endParaRPr sz="2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Font typeface="Arial Unicode MS"/>
              <a:buChar char="•"/>
              <a:tabLst>
                <a:tab pos="206375" algn="l"/>
              </a:tabLst>
            </a:pPr>
            <a:r>
              <a:rPr sz="2200" spc="-305" dirty="0">
                <a:latin typeface="Arial Unicode MS"/>
                <a:cs typeface="Arial Unicode MS"/>
              </a:rPr>
              <a:t>EÖ</a:t>
            </a:r>
            <a:r>
              <a:rPr sz="2200" spc="-245" dirty="0">
                <a:latin typeface="Arial Unicode MS"/>
                <a:cs typeface="Arial Unicode MS"/>
              </a:rPr>
              <a:t>a</a:t>
            </a:r>
            <a:r>
              <a:rPr sz="2200" spc="-295" dirty="0">
                <a:latin typeface="Arial Unicode MS"/>
                <a:cs typeface="Arial Unicode MS"/>
              </a:rPr>
              <a:t>¨e:</a:t>
            </a:r>
            <a:endParaRPr sz="2200">
              <a:latin typeface="Arial Unicode MS"/>
              <a:cs typeface="Arial Unicode MS"/>
            </a:endParaRPr>
          </a:p>
          <a:p>
            <a:pPr marL="12700" marR="598170">
              <a:lnSpc>
                <a:spcPts val="2510"/>
              </a:lnSpc>
              <a:spcBef>
                <a:spcPts val="565"/>
              </a:spcBef>
            </a:pPr>
            <a:r>
              <a:rPr sz="2200" spc="-35" dirty="0">
                <a:solidFill>
                  <a:srgbClr val="656565"/>
                </a:solidFill>
                <a:latin typeface="Arial Unicode MS"/>
                <a:cs typeface="Arial Unicode MS"/>
              </a:rPr>
              <a:t>Robots</a:t>
            </a:r>
            <a:r>
              <a:rPr sz="2200" spc="-3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656565"/>
                </a:solidFill>
                <a:latin typeface="Arial Unicode MS"/>
                <a:cs typeface="Arial Unicode MS"/>
              </a:rPr>
              <a:t>in</a:t>
            </a:r>
            <a:r>
              <a:rPr sz="2200" spc="114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200" spc="-2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althcare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12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et</a:t>
            </a:r>
            <a:r>
              <a:rPr sz="2200" spc="155" dirty="0">
                <a:solidFill>
                  <a:srgbClr val="656565"/>
                </a:solidFill>
                <a:latin typeface="Arial Unicode MS"/>
                <a:cs typeface="Arial Unicode MS"/>
              </a:rPr>
              <a:t>ti</a:t>
            </a:r>
            <a:r>
              <a:rPr sz="2200" spc="-40" dirty="0">
                <a:solidFill>
                  <a:srgbClr val="656565"/>
                </a:solidFill>
                <a:latin typeface="Arial Unicode MS"/>
                <a:cs typeface="Arial Unicode MS"/>
              </a:rPr>
              <a:t>ngs</a:t>
            </a:r>
            <a:r>
              <a:rPr sz="22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656565"/>
                </a:solidFill>
                <a:latin typeface="Arial Unicode MS"/>
                <a:cs typeface="Arial Unicode MS"/>
              </a:rPr>
              <a:t>ad</a:t>
            </a:r>
            <a:r>
              <a:rPr sz="2200" spc="-85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200" spc="75" dirty="0">
                <a:solidFill>
                  <a:srgbClr val="656565"/>
                </a:solidFill>
                <a:latin typeface="Arial Unicode MS"/>
                <a:cs typeface="Arial Unicode MS"/>
              </a:rPr>
              <a:t>pting</a:t>
            </a:r>
            <a:r>
              <a:rPr sz="2200" spc="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2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diff</a:t>
            </a:r>
            <a:r>
              <a:rPr sz="2200" spc="90" dirty="0">
                <a:solidFill>
                  <a:srgbClr val="656565"/>
                </a:solidFill>
                <a:latin typeface="Arial Unicode MS"/>
                <a:cs typeface="Arial Unicode MS"/>
              </a:rPr>
              <a:t>erent</a:t>
            </a:r>
            <a:r>
              <a:rPr sz="22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656565"/>
                </a:solidFill>
                <a:latin typeface="Arial Unicode MS"/>
                <a:cs typeface="Arial Unicode MS"/>
              </a:rPr>
              <a:t>patient</a:t>
            </a:r>
            <a:r>
              <a:rPr sz="2200" spc="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656565"/>
                </a:solidFill>
                <a:latin typeface="Arial Unicode MS"/>
                <a:cs typeface="Arial Unicode MS"/>
              </a:rPr>
              <a:t>needs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mo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vem</a:t>
            </a:r>
            <a:r>
              <a:rPr sz="2200" spc="-10" dirty="0">
                <a:solidFill>
                  <a:srgbClr val="656565"/>
                </a:solidFill>
                <a:latin typeface="Arial Unicode MS"/>
                <a:cs typeface="Arial Unicode MS"/>
              </a:rPr>
              <a:t>ents.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2131" y="1530306"/>
            <a:ext cx="4265157" cy="4188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365" dirty="0"/>
              <a:t>R</a:t>
            </a:r>
            <a:r>
              <a:rPr sz="2600" spc="-330" dirty="0"/>
              <a:t>e</a:t>
            </a:r>
            <a:r>
              <a:rPr sz="2600" spc="-315" dirty="0"/>
              <a:t>duc</a:t>
            </a:r>
            <a:r>
              <a:rPr sz="2600" spc="-325" dirty="0"/>
              <a:t>e</a:t>
            </a:r>
            <a:r>
              <a:rPr sz="2600" spc="-195" dirty="0"/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45" dirty="0"/>
              <a:t>D</a:t>
            </a:r>
            <a:r>
              <a:rPr sz="2600" spc="-225" dirty="0"/>
              <a:t>e</a:t>
            </a:r>
            <a:r>
              <a:rPr sz="2600" spc="-315" dirty="0"/>
              <a:t>p</a:t>
            </a:r>
            <a:r>
              <a:rPr sz="2600" spc="-330" dirty="0"/>
              <a:t>e</a:t>
            </a:r>
            <a:r>
              <a:rPr sz="2600" spc="-265" dirty="0"/>
              <a:t>nd</a:t>
            </a:r>
            <a:r>
              <a:rPr sz="2600" spc="-275" dirty="0"/>
              <a:t>e</a:t>
            </a:r>
            <a:r>
              <a:rPr sz="2600" spc="-290" dirty="0"/>
              <a:t>ncy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10" dirty="0"/>
              <a:t>on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40" dirty="0"/>
              <a:t>Hum</a:t>
            </a:r>
            <a:r>
              <a:rPr sz="2600" spc="-210" dirty="0"/>
              <a:t>a</a:t>
            </a:r>
            <a:r>
              <a:rPr sz="2600" spc="-140" dirty="0"/>
              <a:t>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70" dirty="0"/>
              <a:t>Inte</a:t>
            </a:r>
            <a:r>
              <a:rPr sz="2600" spc="-155" dirty="0"/>
              <a:t>r</a:t>
            </a:r>
            <a:r>
              <a:rPr sz="2600" spc="-285" dirty="0"/>
              <a:t>ve</a:t>
            </a:r>
            <a:r>
              <a:rPr sz="2600" spc="-310" dirty="0"/>
              <a:t>n</a:t>
            </a:r>
            <a:r>
              <a:rPr sz="2600" spc="-175" dirty="0"/>
              <a:t>t</a:t>
            </a:r>
            <a:r>
              <a:rPr sz="2600" spc="-140" dirty="0"/>
              <a:t>i</a:t>
            </a:r>
            <a:r>
              <a:rPr sz="2600" spc="-210" dirty="0"/>
              <a:t>on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59486" y="1301361"/>
            <a:ext cx="4287520" cy="399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 indent="-211454">
              <a:lnSpc>
                <a:spcPct val="100000"/>
              </a:lnSpc>
              <a:buFont typeface="Arial Unicode MS"/>
              <a:buChar char="•"/>
              <a:tabLst>
                <a:tab pos="300990" algn="l"/>
              </a:tabLst>
            </a:pPr>
            <a:r>
              <a:rPr sz="2400" spc="-65" dirty="0">
                <a:latin typeface="Arial Unicode MS"/>
                <a:cs typeface="Arial Unicode MS"/>
              </a:rPr>
              <a:t>Sl</a:t>
            </a:r>
            <a:r>
              <a:rPr sz="2400" spc="-75" dirty="0">
                <a:latin typeface="Arial Unicode MS"/>
                <a:cs typeface="Arial Unicode MS"/>
              </a:rPr>
              <a:t>g</a:t>
            </a:r>
            <a:r>
              <a:rPr sz="2400" spc="-185" dirty="0">
                <a:latin typeface="Arial Unicode MS"/>
                <a:cs typeface="Arial Unicode MS"/>
              </a:rPr>
              <a:t>lflcace:</a:t>
            </a:r>
            <a:endParaRPr sz="2400">
              <a:latin typeface="Arial Unicode MS"/>
              <a:cs typeface="Arial Unicode MS"/>
            </a:endParaRPr>
          </a:p>
          <a:p>
            <a:pPr marL="12700" marR="5080">
              <a:lnSpc>
                <a:spcPct val="95000"/>
              </a:lnSpc>
              <a:spcBef>
                <a:spcPts val="500"/>
              </a:spcBef>
            </a:pPr>
            <a:r>
              <a:rPr sz="2400" spc="-60" dirty="0">
                <a:solidFill>
                  <a:srgbClr val="656565"/>
                </a:solidFill>
                <a:latin typeface="Arial Unicode MS"/>
                <a:cs typeface="Arial Unicode MS"/>
              </a:rPr>
              <a:t>By</a:t>
            </a:r>
            <a:r>
              <a:rPr sz="2400" spc="-6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656565"/>
                </a:solidFill>
                <a:latin typeface="Arial Unicode MS"/>
                <a:cs typeface="Arial Unicode MS"/>
              </a:rPr>
              <a:t>learning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656565"/>
                </a:solidFill>
                <a:latin typeface="Arial Unicode MS"/>
                <a:cs typeface="Arial Unicode MS"/>
              </a:rPr>
              <a:t>from</a:t>
            </a:r>
            <a:r>
              <a:rPr sz="24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20" dirty="0">
                <a:solidFill>
                  <a:srgbClr val="656565"/>
                </a:solidFill>
                <a:latin typeface="Arial Unicode MS"/>
                <a:cs typeface="Arial Unicode MS"/>
              </a:rPr>
              <a:t>th</a:t>
            </a:r>
            <a:r>
              <a:rPr sz="2400" spc="95" dirty="0">
                <a:solidFill>
                  <a:srgbClr val="656565"/>
                </a:solidFill>
                <a:latin typeface="Arial Unicode MS"/>
                <a:cs typeface="Arial Unicode MS"/>
              </a:rPr>
              <a:t>eir</a:t>
            </a:r>
            <a:r>
              <a:rPr sz="240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656565"/>
                </a:solidFill>
                <a:latin typeface="Arial Unicode MS"/>
                <a:cs typeface="Arial Unicode MS"/>
              </a:rPr>
              <a:t>own</a:t>
            </a:r>
            <a:r>
              <a:rPr sz="24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exp</a:t>
            </a:r>
            <a:r>
              <a:rPr sz="2400" spc="-5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400" spc="70" dirty="0">
                <a:solidFill>
                  <a:srgbClr val="656565"/>
                </a:solidFill>
                <a:latin typeface="Arial Unicode MS"/>
                <a:cs typeface="Arial Unicode MS"/>
              </a:rPr>
              <a:t>rienc</a:t>
            </a:r>
            <a:r>
              <a:rPr sz="2400" spc="-13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400" spc="-13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400" spc="-50" dirty="0">
                <a:solidFill>
                  <a:srgbClr val="656565"/>
                </a:solidFill>
                <a:latin typeface="Arial Unicode MS"/>
                <a:cs typeface="Arial Unicode MS"/>
              </a:rPr>
              <a:t>,</a:t>
            </a:r>
            <a:r>
              <a:rPr sz="24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656565"/>
                </a:solidFill>
                <a:latin typeface="Arial Unicode MS"/>
                <a:cs typeface="Arial Unicode MS"/>
              </a:rPr>
              <a:t>rob</a:t>
            </a:r>
            <a:r>
              <a:rPr sz="2400" spc="7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400" spc="25" dirty="0">
                <a:solidFill>
                  <a:srgbClr val="656565"/>
                </a:solidFill>
                <a:latin typeface="Arial Unicode MS"/>
                <a:cs typeface="Arial Unicode MS"/>
              </a:rPr>
              <a:t>ts</a:t>
            </a:r>
            <a:r>
              <a:rPr sz="2400" spc="-3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656565"/>
                </a:solidFill>
                <a:latin typeface="Arial Unicode MS"/>
                <a:cs typeface="Arial Unicode MS"/>
              </a:rPr>
              <a:t>can</a:t>
            </a:r>
            <a:r>
              <a:rPr sz="24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656565"/>
                </a:solidFill>
                <a:latin typeface="Arial Unicode MS"/>
                <a:cs typeface="Arial Unicode MS"/>
              </a:rPr>
              <a:t>re</a:t>
            </a:r>
            <a:r>
              <a:rPr sz="2400" spc="70" dirty="0">
                <a:solidFill>
                  <a:srgbClr val="656565"/>
                </a:solidFill>
                <a:latin typeface="Arial Unicode MS"/>
                <a:cs typeface="Arial Unicode MS"/>
              </a:rPr>
              <a:t>d</a:t>
            </a:r>
            <a:r>
              <a:rPr sz="2400" spc="1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c</a:t>
            </a:r>
            <a:r>
              <a:rPr sz="2400" spc="-12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400" spc="-5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dep</a:t>
            </a:r>
            <a:r>
              <a:rPr sz="2400" spc="-5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400" spc="6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400" spc="55" dirty="0">
                <a:solidFill>
                  <a:srgbClr val="656565"/>
                </a:solidFill>
                <a:latin typeface="Arial Unicode MS"/>
                <a:cs typeface="Arial Unicode MS"/>
              </a:rPr>
              <a:t>d</a:t>
            </a:r>
            <a:r>
              <a:rPr sz="2400" spc="-30" dirty="0">
                <a:solidFill>
                  <a:srgbClr val="656565"/>
                </a:solidFill>
                <a:latin typeface="Arial Unicode MS"/>
                <a:cs typeface="Arial Unicode MS"/>
              </a:rPr>
              <a:t>en</a:t>
            </a:r>
            <a:r>
              <a:rPr sz="2400" spc="-35" dirty="0">
                <a:solidFill>
                  <a:srgbClr val="656565"/>
                </a:solidFill>
                <a:latin typeface="Arial Unicode MS"/>
                <a:cs typeface="Arial Unicode MS"/>
              </a:rPr>
              <a:t>c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y</a:t>
            </a:r>
            <a:r>
              <a:rPr sz="2400" spc="4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656565"/>
                </a:solidFill>
                <a:latin typeface="Arial Unicode MS"/>
                <a:cs typeface="Arial Unicode MS"/>
              </a:rPr>
              <a:t>on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400" spc="30" dirty="0">
                <a:solidFill>
                  <a:srgbClr val="656565"/>
                </a:solidFill>
                <a:latin typeface="Arial Unicode MS"/>
                <a:cs typeface="Arial Unicode MS"/>
              </a:rPr>
              <a:t>uman</a:t>
            </a:r>
            <a:r>
              <a:rPr sz="24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400" spc="-5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400" spc="40" dirty="0">
                <a:solidFill>
                  <a:srgbClr val="656565"/>
                </a:solidFill>
                <a:latin typeface="Arial Unicode MS"/>
                <a:cs typeface="Arial Unicode MS"/>
              </a:rPr>
              <a:t>pervisio</a:t>
            </a:r>
            <a:r>
              <a:rPr sz="2400" spc="20" dirty="0">
                <a:solidFill>
                  <a:srgbClr val="656565"/>
                </a:solidFill>
                <a:latin typeface="Arial Unicode MS"/>
                <a:cs typeface="Arial Unicode MS"/>
              </a:rPr>
              <a:t>n,</a:t>
            </a:r>
            <a:r>
              <a:rPr sz="24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656565"/>
                </a:solidFill>
                <a:latin typeface="Arial Unicode MS"/>
                <a:cs typeface="Arial Unicode MS"/>
              </a:rPr>
              <a:t>leading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400" spc="4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400" spc="60" dirty="0">
                <a:solidFill>
                  <a:srgbClr val="656565"/>
                </a:solidFill>
                <a:latin typeface="Arial Unicode MS"/>
                <a:cs typeface="Arial Unicode MS"/>
              </a:rPr>
              <a:t>re</a:t>
            </a:r>
            <a:r>
              <a:rPr sz="2400" spc="3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656565"/>
                </a:solidFill>
                <a:latin typeface="Arial Unicode MS"/>
                <a:cs typeface="Arial Unicode MS"/>
              </a:rPr>
              <a:t>aut</a:t>
            </a:r>
            <a:r>
              <a:rPr sz="2400" spc="1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400" spc="45" dirty="0">
                <a:solidFill>
                  <a:srgbClr val="656565"/>
                </a:solidFill>
                <a:latin typeface="Arial Unicode MS"/>
                <a:cs typeface="Arial Unicode MS"/>
              </a:rPr>
              <a:t>nomo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us</a:t>
            </a:r>
            <a:r>
              <a:rPr sz="24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656565"/>
                </a:solidFill>
                <a:latin typeface="Arial Unicode MS"/>
                <a:cs typeface="Arial Unicode MS"/>
              </a:rPr>
              <a:t>systems.</a:t>
            </a:r>
            <a:endParaRPr sz="2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92710">
              <a:lnSpc>
                <a:spcPts val="2740"/>
              </a:lnSpc>
              <a:buFont typeface="Arial Unicode MS"/>
              <a:buChar char="•"/>
              <a:tabLst>
                <a:tab pos="224790" algn="l"/>
              </a:tabLst>
            </a:pPr>
            <a:r>
              <a:rPr sz="2400" spc="-330" dirty="0">
                <a:latin typeface="Arial Unicode MS"/>
                <a:cs typeface="Arial Unicode MS"/>
              </a:rPr>
              <a:t>EÖ</a:t>
            </a:r>
            <a:r>
              <a:rPr sz="2400" spc="-250" dirty="0">
                <a:latin typeface="Arial Unicode MS"/>
                <a:cs typeface="Arial Unicode MS"/>
              </a:rPr>
              <a:t>a</a:t>
            </a:r>
            <a:r>
              <a:rPr sz="2400" spc="-320" dirty="0">
                <a:latin typeface="Arial Unicode MS"/>
                <a:cs typeface="Arial Unicode MS"/>
              </a:rPr>
              <a:t>¨e:</a:t>
            </a:r>
            <a:r>
              <a:rPr sz="2400" spc="-65" dirty="0">
                <a:latin typeface="Arial Unicode MS"/>
                <a:cs typeface="Arial Unicode MS"/>
              </a:rPr>
              <a:t> </a:t>
            </a:r>
            <a:r>
              <a:rPr sz="2400" spc="75" dirty="0">
                <a:solidFill>
                  <a:srgbClr val="656565"/>
                </a:solidFill>
                <a:latin typeface="Arial Unicode MS"/>
                <a:cs typeface="Arial Unicode MS"/>
              </a:rPr>
              <a:t>Dr</a:t>
            </a:r>
            <a:r>
              <a:rPr sz="2400" spc="8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400" spc="-55" dirty="0">
                <a:solidFill>
                  <a:srgbClr val="656565"/>
                </a:solidFill>
                <a:latin typeface="Arial Unicode MS"/>
                <a:cs typeface="Arial Unicode MS"/>
              </a:rPr>
              <a:t>nes</a:t>
            </a:r>
            <a:r>
              <a:rPr sz="24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20" dirty="0">
                <a:solidFill>
                  <a:srgbClr val="656565"/>
                </a:solidFill>
                <a:latin typeface="Arial Unicode MS"/>
                <a:cs typeface="Arial Unicode MS"/>
              </a:rPr>
              <a:t>using</a:t>
            </a:r>
            <a:r>
              <a:rPr sz="24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656565"/>
                </a:solidFill>
                <a:latin typeface="Arial Unicode MS"/>
                <a:cs typeface="Arial Unicode MS"/>
              </a:rPr>
              <a:t>RL</a:t>
            </a:r>
            <a:r>
              <a:rPr sz="24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400" spc="4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656565"/>
                </a:solidFill>
                <a:latin typeface="Arial Unicode MS"/>
                <a:cs typeface="Arial Unicode MS"/>
              </a:rPr>
              <a:t>explore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4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400" spc="-1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400" spc="50" dirty="0">
                <a:solidFill>
                  <a:srgbClr val="656565"/>
                </a:solidFill>
                <a:latin typeface="Arial Unicode MS"/>
                <a:cs typeface="Arial Unicode MS"/>
              </a:rPr>
              <a:t>p</a:t>
            </a:r>
            <a:r>
              <a:rPr sz="24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400" spc="5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400" spc="65" dirty="0">
                <a:solidFill>
                  <a:srgbClr val="656565"/>
                </a:solidFill>
                <a:latin typeface="Arial Unicode MS"/>
                <a:cs typeface="Arial Unicode MS"/>
              </a:rPr>
              <a:t>known</a:t>
            </a:r>
            <a:r>
              <a:rPr sz="2400" spc="3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05" dirty="0">
                <a:solidFill>
                  <a:srgbClr val="656565"/>
                </a:solidFill>
                <a:latin typeface="Arial Unicode MS"/>
                <a:cs typeface="Arial Unicode MS"/>
              </a:rPr>
              <a:t>terra</a:t>
            </a:r>
            <a:r>
              <a:rPr sz="2400" spc="6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400" spc="-30" dirty="0">
                <a:solidFill>
                  <a:srgbClr val="656565"/>
                </a:solidFill>
                <a:latin typeface="Arial Unicode MS"/>
                <a:cs typeface="Arial Unicode MS"/>
              </a:rPr>
              <a:t>ns</a:t>
            </a:r>
            <a:r>
              <a:rPr sz="24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656565"/>
                </a:solidFill>
                <a:latin typeface="Arial Unicode MS"/>
                <a:cs typeface="Arial Unicode MS"/>
              </a:rPr>
              <a:t>with</a:t>
            </a:r>
            <a:r>
              <a:rPr sz="2400" spc="65" dirty="0">
                <a:solidFill>
                  <a:srgbClr val="656565"/>
                </a:solidFill>
                <a:latin typeface="Arial Unicode MS"/>
                <a:cs typeface="Arial Unicode MS"/>
              </a:rPr>
              <a:t>out</a:t>
            </a:r>
            <a:r>
              <a:rPr sz="24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spc="40" dirty="0">
                <a:solidFill>
                  <a:srgbClr val="656565"/>
                </a:solidFill>
                <a:latin typeface="Arial Unicode MS"/>
                <a:cs typeface="Arial Unicode MS"/>
              </a:rPr>
              <a:t>human</a:t>
            </a:r>
            <a:r>
              <a:rPr sz="24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56565"/>
                </a:solidFill>
                <a:latin typeface="Arial Unicode MS"/>
                <a:cs typeface="Arial Unicode MS"/>
              </a:rPr>
              <a:t>guidanc</a:t>
            </a:r>
            <a:r>
              <a:rPr sz="2400" spc="-1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400" spc="-70" dirty="0">
                <a:solidFill>
                  <a:srgbClr val="656565"/>
                </a:solidFill>
                <a:latin typeface="Arial Unicode MS"/>
                <a:cs typeface="Arial Unicode MS"/>
              </a:rPr>
              <a:t>.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2174" y="1764081"/>
            <a:ext cx="3835145" cy="4043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75" dirty="0"/>
              <a:t>Ena</a:t>
            </a:r>
            <a:r>
              <a:rPr sz="2850" spc="-280" dirty="0"/>
              <a:t>b</a:t>
            </a:r>
            <a:r>
              <a:rPr sz="2850" spc="-160" dirty="0"/>
              <a:t>ling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229" dirty="0"/>
              <a:t>Co</a:t>
            </a:r>
            <a:r>
              <a:rPr sz="2850" spc="-330" dirty="0"/>
              <a:t>m</a:t>
            </a:r>
            <a:r>
              <a:rPr sz="2850" spc="-285" dirty="0"/>
              <a:t>plex</a:t>
            </a:r>
            <a:r>
              <a:rPr sz="2850" spc="-70" dirty="0">
                <a:latin typeface="Times New Roman"/>
                <a:cs typeface="Times New Roman"/>
              </a:rPr>
              <a:t> </a:t>
            </a:r>
            <a:r>
              <a:rPr sz="2850" spc="-254" dirty="0"/>
              <a:t>Decision</a:t>
            </a:r>
            <a:r>
              <a:rPr sz="2850" spc="405" dirty="0"/>
              <a:t>-</a:t>
            </a:r>
            <a:r>
              <a:rPr sz="2850" spc="-210" dirty="0"/>
              <a:t>Making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89" y="1296455"/>
            <a:ext cx="4004945" cy="372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095" indent="-175895">
              <a:lnSpc>
                <a:spcPct val="100000"/>
              </a:lnSpc>
              <a:buFont typeface="Arial Unicode MS"/>
              <a:buChar char="•"/>
              <a:tabLst>
                <a:tab pos="252729" algn="l"/>
              </a:tabLst>
            </a:pPr>
            <a:r>
              <a:rPr sz="2000" spc="-55" dirty="0">
                <a:latin typeface="Arial Unicode MS"/>
                <a:cs typeface="Arial Unicode MS"/>
              </a:rPr>
              <a:t>Sl</a:t>
            </a:r>
            <a:r>
              <a:rPr sz="2000" spc="-80" dirty="0">
                <a:latin typeface="Arial Unicode MS"/>
                <a:cs typeface="Arial Unicode MS"/>
              </a:rPr>
              <a:t>g</a:t>
            </a:r>
            <a:r>
              <a:rPr sz="2000" spc="-155" dirty="0">
                <a:latin typeface="Arial Unicode MS"/>
                <a:cs typeface="Arial Unicode MS"/>
              </a:rPr>
              <a:t>lflcace:</a:t>
            </a:r>
            <a:endParaRPr sz="2000">
              <a:latin typeface="Arial Unicode MS"/>
              <a:cs typeface="Arial Unicode MS"/>
            </a:endParaRPr>
          </a:p>
          <a:p>
            <a:pPr marL="12700" marR="5080" indent="63500">
              <a:lnSpc>
                <a:spcPct val="95000"/>
              </a:lnSpc>
              <a:spcBef>
                <a:spcPts val="505"/>
              </a:spcBef>
            </a:pPr>
            <a:r>
              <a:rPr sz="2000" spc="-55" dirty="0">
                <a:solidFill>
                  <a:srgbClr val="656565"/>
                </a:solidFill>
                <a:latin typeface="Arial Unicode MS"/>
                <a:cs typeface="Arial Unicode MS"/>
              </a:rPr>
              <a:t>RL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all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ws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rob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ts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make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compl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x</a:t>
            </a:r>
            <a:r>
              <a:rPr sz="20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56565"/>
                </a:solidFill>
                <a:latin typeface="Arial Unicode MS"/>
                <a:cs typeface="Arial Unicode MS"/>
              </a:rPr>
              <a:t>deci</a:t>
            </a:r>
            <a:r>
              <a:rPr sz="2000" spc="-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io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ns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656565"/>
                </a:solidFill>
                <a:latin typeface="Arial Unicode MS"/>
                <a:cs typeface="Arial Unicode MS"/>
              </a:rPr>
              <a:t>in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04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000" spc="-40" dirty="0">
                <a:solidFill>
                  <a:srgbClr val="656565"/>
                </a:solidFill>
                <a:latin typeface="Arial Unicode MS"/>
                <a:cs typeface="Arial Unicode MS"/>
              </a:rPr>
              <a:t>eal</a:t>
            </a:r>
            <a:r>
              <a:rPr sz="20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656565"/>
                </a:solidFill>
                <a:latin typeface="Arial Unicode MS"/>
                <a:cs typeface="Arial Unicode MS"/>
              </a:rPr>
              <a:t>time</a:t>
            </a:r>
            <a:r>
              <a:rPr sz="2000" spc="-35" dirty="0">
                <a:solidFill>
                  <a:srgbClr val="656565"/>
                </a:solidFill>
                <a:latin typeface="Arial Unicode MS"/>
                <a:cs typeface="Arial Unicode MS"/>
              </a:rPr>
              <a:t>,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con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ide</a:t>
            </a:r>
            <a:r>
              <a:rPr sz="2000" spc="90" dirty="0">
                <a:solidFill>
                  <a:srgbClr val="656565"/>
                </a:solidFill>
                <a:latin typeface="Arial Unicode MS"/>
                <a:cs typeface="Arial Unicode MS"/>
              </a:rPr>
              <a:t>ring</a:t>
            </a:r>
            <a:r>
              <a:rPr sz="2000" spc="5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656565"/>
                </a:solidFill>
                <a:latin typeface="Arial Unicode MS"/>
                <a:cs typeface="Arial Unicode MS"/>
              </a:rPr>
              <a:t>lo</a:t>
            </a:r>
            <a:r>
              <a:rPr sz="2000" spc="10" dirty="0">
                <a:solidFill>
                  <a:srgbClr val="656565"/>
                </a:solidFill>
                <a:latin typeface="Arial Unicode MS"/>
                <a:cs typeface="Arial Unicode MS"/>
              </a:rPr>
              <a:t>ng</a:t>
            </a:r>
            <a:r>
              <a:rPr sz="2000" spc="320" dirty="0">
                <a:solidFill>
                  <a:srgbClr val="656565"/>
                </a:solidFill>
                <a:latin typeface="Arial Unicode MS"/>
                <a:cs typeface="Arial Unicode MS"/>
              </a:rPr>
              <a:t>-</a:t>
            </a:r>
            <a:r>
              <a:rPr sz="2000" spc="100" dirty="0">
                <a:solidFill>
                  <a:srgbClr val="656565"/>
                </a:solidFill>
                <a:latin typeface="Arial Unicode MS"/>
                <a:cs typeface="Arial Unicode MS"/>
              </a:rPr>
              <a:t>term</a:t>
            </a:r>
            <a:r>
              <a:rPr sz="20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rewar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d</a:t>
            </a:r>
            <a:r>
              <a:rPr sz="2000" spc="-11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000" spc="7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000" spc="130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er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than</a:t>
            </a:r>
            <a:r>
              <a:rPr sz="2000" spc="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656565"/>
                </a:solidFill>
                <a:latin typeface="Arial Unicode MS"/>
                <a:cs typeface="Arial Unicode MS"/>
              </a:rPr>
              <a:t>im</a:t>
            </a:r>
            <a:r>
              <a:rPr sz="2000" spc="14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edi</a:t>
            </a:r>
            <a:r>
              <a:rPr sz="2000" spc="-30" dirty="0">
                <a:solidFill>
                  <a:srgbClr val="656565"/>
                </a:solidFill>
                <a:latin typeface="Arial Unicode MS"/>
                <a:cs typeface="Arial Unicode MS"/>
              </a:rPr>
              <a:t>ate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656565"/>
                </a:solidFill>
                <a:latin typeface="Arial Unicode MS"/>
                <a:cs typeface="Arial Unicode MS"/>
              </a:rPr>
              <a:t>g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ains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.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This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56565"/>
                </a:solidFill>
                <a:latin typeface="Arial Unicode MS"/>
                <a:cs typeface="Arial Unicode MS"/>
              </a:rPr>
              <a:t>deci</a:t>
            </a:r>
            <a:r>
              <a:rPr sz="2000" spc="-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io</a:t>
            </a:r>
            <a:r>
              <a:rPr sz="2000" spc="90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330" dirty="0">
                <a:solidFill>
                  <a:srgbClr val="656565"/>
                </a:solidFill>
                <a:latin typeface="Arial Unicode MS"/>
                <a:cs typeface="Arial Unicode MS"/>
              </a:rPr>
              <a:t>-</a:t>
            </a:r>
            <a:r>
              <a:rPr sz="2000" spc="2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making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656565"/>
                </a:solidFill>
                <a:latin typeface="Arial Unicode MS"/>
                <a:cs typeface="Arial Unicode MS"/>
              </a:rPr>
              <a:t>cap</a:t>
            </a:r>
            <a:r>
              <a:rPr sz="2000" spc="-7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000" spc="90" dirty="0">
                <a:solidFill>
                  <a:srgbClr val="656565"/>
                </a:solidFill>
                <a:latin typeface="Arial Unicode MS"/>
                <a:cs typeface="Arial Unicode MS"/>
              </a:rPr>
              <a:t>bility</a:t>
            </a:r>
            <a:r>
              <a:rPr sz="20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656565"/>
                </a:solidFill>
                <a:latin typeface="Arial Unicode MS"/>
                <a:cs typeface="Arial Unicode MS"/>
              </a:rPr>
              <a:t>is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vital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656565"/>
                </a:solidFill>
                <a:latin typeface="Arial Unicode MS"/>
                <a:cs typeface="Arial Unicode MS"/>
              </a:rPr>
              <a:t>for</a:t>
            </a:r>
            <a:r>
              <a:rPr sz="2000" spc="6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strategic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656565"/>
                </a:solidFill>
                <a:latin typeface="Arial Unicode MS"/>
                <a:cs typeface="Arial Unicode MS"/>
              </a:rPr>
              <a:t>task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.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27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buFont typeface="Arial Unicode MS"/>
              <a:buChar char="•"/>
              <a:tabLst>
                <a:tab pos="189865" algn="l"/>
              </a:tabLst>
            </a:pPr>
            <a:r>
              <a:rPr sz="2000" spc="-295" dirty="0">
                <a:latin typeface="Arial Unicode MS"/>
                <a:cs typeface="Arial Unicode MS"/>
              </a:rPr>
              <a:t>E</a:t>
            </a:r>
            <a:r>
              <a:rPr sz="2000" spc="-340" dirty="0">
                <a:latin typeface="Arial Unicode MS"/>
                <a:cs typeface="Arial Unicode MS"/>
              </a:rPr>
              <a:t>Ö</a:t>
            </a:r>
            <a:r>
              <a:rPr sz="2000" spc="-240" dirty="0">
                <a:latin typeface="Arial Unicode MS"/>
                <a:cs typeface="Arial Unicode MS"/>
              </a:rPr>
              <a:t>a¨e:</a:t>
            </a:r>
            <a:endParaRPr sz="2000">
              <a:latin typeface="Arial Unicode MS"/>
              <a:cs typeface="Arial Unicode MS"/>
            </a:endParaRPr>
          </a:p>
          <a:p>
            <a:pPr marL="12700" marR="9525" indent="63500">
              <a:lnSpc>
                <a:spcPts val="2280"/>
              </a:lnSpc>
              <a:spcBef>
                <a:spcPts val="560"/>
              </a:spcBef>
            </a:pPr>
            <a:r>
              <a:rPr sz="2000" spc="120" dirty="0">
                <a:solidFill>
                  <a:srgbClr val="656565"/>
                </a:solidFill>
                <a:latin typeface="Arial Unicode MS"/>
                <a:cs typeface="Arial Unicode MS"/>
              </a:rPr>
              <a:t>Mult</a:t>
            </a:r>
            <a:r>
              <a:rPr sz="2000" spc="5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000" spc="325" dirty="0">
                <a:solidFill>
                  <a:srgbClr val="656565"/>
                </a:solidFill>
                <a:latin typeface="Arial Unicode MS"/>
                <a:cs typeface="Arial Unicode MS"/>
              </a:rPr>
              <a:t>-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rob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15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656565"/>
                </a:solidFill>
                <a:latin typeface="Arial Unicode MS"/>
                <a:cs typeface="Arial Unicode MS"/>
              </a:rPr>
              <a:t>sys</a:t>
            </a:r>
            <a:r>
              <a:rPr sz="2000" spc="10" dirty="0">
                <a:solidFill>
                  <a:srgbClr val="656565"/>
                </a:solidFill>
                <a:latin typeface="Arial Unicode MS"/>
                <a:cs typeface="Arial Unicode MS"/>
              </a:rPr>
              <a:t>tems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col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labo</a:t>
            </a:r>
            <a:r>
              <a:rPr sz="2000" spc="95" dirty="0">
                <a:solidFill>
                  <a:srgbClr val="656565"/>
                </a:solidFill>
                <a:latin typeface="Arial Unicode MS"/>
                <a:cs typeface="Arial Unicode MS"/>
              </a:rPr>
              <a:t>ra</a:t>
            </a:r>
            <a:r>
              <a:rPr sz="2000" spc="50" dirty="0">
                <a:solidFill>
                  <a:srgbClr val="656565"/>
                </a:solidFill>
                <a:latin typeface="Arial Unicode MS"/>
                <a:cs typeface="Arial Unicode MS"/>
              </a:rPr>
              <a:t>ting</a:t>
            </a:r>
            <a:r>
              <a:rPr sz="2000" spc="3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compl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ete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125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656565"/>
                </a:solidFill>
                <a:latin typeface="Arial Unicode MS"/>
                <a:cs typeface="Arial Unicode MS"/>
              </a:rPr>
              <a:t>task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efficientl</a:t>
            </a:r>
            <a:r>
              <a:rPr sz="2000" spc="-20" dirty="0">
                <a:solidFill>
                  <a:srgbClr val="656565"/>
                </a:solidFill>
                <a:latin typeface="Arial Unicode MS"/>
                <a:cs typeface="Arial Unicode MS"/>
              </a:rPr>
              <a:t>y,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656565"/>
                </a:solidFill>
                <a:latin typeface="Arial Unicode MS"/>
                <a:cs typeface="Arial Unicode MS"/>
              </a:rPr>
              <a:t>like</a:t>
            </a:r>
            <a:r>
              <a:rPr sz="2000" spc="4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10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-11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ar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c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0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res</a:t>
            </a:r>
            <a:r>
              <a:rPr sz="2000" spc="-35" dirty="0">
                <a:solidFill>
                  <a:srgbClr val="656565"/>
                </a:solidFill>
                <a:latin typeface="Arial Unicode MS"/>
                <a:cs typeface="Arial Unicode MS"/>
              </a:rPr>
              <a:t>cue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op</a:t>
            </a:r>
            <a:r>
              <a:rPr sz="2000" spc="-2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95" dirty="0">
                <a:solidFill>
                  <a:srgbClr val="656565"/>
                </a:solidFill>
                <a:latin typeface="Arial Unicode MS"/>
                <a:cs typeface="Arial Unicode MS"/>
              </a:rPr>
              <a:t>ra</a:t>
            </a:r>
            <a:r>
              <a:rPr sz="2000" spc="5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io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-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.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5390" y="2380488"/>
            <a:ext cx="3788023" cy="2777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75" dirty="0"/>
              <a:t>Ena</a:t>
            </a:r>
            <a:r>
              <a:rPr sz="2850" spc="-280" dirty="0"/>
              <a:t>b</a:t>
            </a:r>
            <a:r>
              <a:rPr sz="2850" spc="-160" dirty="0"/>
              <a:t>ling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229" dirty="0"/>
              <a:t>Co</a:t>
            </a:r>
            <a:r>
              <a:rPr sz="2850" spc="-330" dirty="0"/>
              <a:t>m</a:t>
            </a:r>
            <a:r>
              <a:rPr sz="2850" spc="-285" dirty="0"/>
              <a:t>plex</a:t>
            </a:r>
            <a:r>
              <a:rPr sz="2850" spc="-70" dirty="0">
                <a:latin typeface="Times New Roman"/>
                <a:cs typeface="Times New Roman"/>
              </a:rPr>
              <a:t> </a:t>
            </a:r>
            <a:r>
              <a:rPr sz="2850" spc="-254" dirty="0"/>
              <a:t>Decision</a:t>
            </a:r>
            <a:r>
              <a:rPr sz="2850" spc="405" dirty="0"/>
              <a:t>-</a:t>
            </a:r>
            <a:r>
              <a:rPr sz="2850" spc="-210" dirty="0"/>
              <a:t>Making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4384" y="1461006"/>
            <a:ext cx="7955279" cy="4474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492" rIns="0" bIns="0" rtlCol="0">
            <a:spAutoFit/>
          </a:bodyPr>
          <a:lstStyle/>
          <a:p>
            <a:pPr marL="246379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3910166" y="5230974"/>
            <a:ext cx="5097145" cy="1009650"/>
          </a:xfrm>
          <a:custGeom>
            <a:avLst/>
            <a:gdLst/>
            <a:ahLst/>
            <a:cxnLst/>
            <a:rect l="l" t="t" r="r" b="b"/>
            <a:pathLst>
              <a:path w="5097145" h="1009650">
                <a:moveTo>
                  <a:pt x="0" y="1009400"/>
                </a:moveTo>
                <a:lnTo>
                  <a:pt x="5096673" y="1009400"/>
                </a:lnTo>
                <a:lnTo>
                  <a:pt x="5096673" y="0"/>
                </a:lnTo>
                <a:lnTo>
                  <a:pt x="0" y="0"/>
                </a:lnTo>
                <a:lnTo>
                  <a:pt x="0" y="10094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418" y="5230986"/>
            <a:ext cx="2745740" cy="1008380"/>
          </a:xfrm>
          <a:custGeom>
            <a:avLst/>
            <a:gdLst/>
            <a:ahLst/>
            <a:cxnLst/>
            <a:rect l="l" t="t" r="r" b="b"/>
            <a:pathLst>
              <a:path w="2745740" h="1008379">
                <a:moveTo>
                  <a:pt x="0" y="1007994"/>
                </a:moveTo>
                <a:lnTo>
                  <a:pt x="2745748" y="1007994"/>
                </a:lnTo>
                <a:lnTo>
                  <a:pt x="2745748" y="0"/>
                </a:lnTo>
                <a:lnTo>
                  <a:pt x="0" y="0"/>
                </a:lnTo>
                <a:lnTo>
                  <a:pt x="0" y="100799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1061" y="5230998"/>
            <a:ext cx="2113280" cy="1009650"/>
          </a:xfrm>
          <a:custGeom>
            <a:avLst/>
            <a:gdLst/>
            <a:ahLst/>
            <a:cxnLst/>
            <a:rect l="l" t="t" r="r" b="b"/>
            <a:pathLst>
              <a:path w="2113279" h="1009650">
                <a:moveTo>
                  <a:pt x="1690115" y="0"/>
                </a:moveTo>
                <a:lnTo>
                  <a:pt x="0" y="0"/>
                </a:lnTo>
                <a:lnTo>
                  <a:pt x="0" y="1009150"/>
                </a:lnTo>
                <a:lnTo>
                  <a:pt x="1690115" y="1009150"/>
                </a:lnTo>
                <a:lnTo>
                  <a:pt x="2112660" y="504562"/>
                </a:lnTo>
                <a:lnTo>
                  <a:pt x="169011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2104" y="5480312"/>
            <a:ext cx="265620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5" dirty="0">
                <a:solidFill>
                  <a:srgbClr val="FFFFFF"/>
                </a:solidFill>
                <a:latin typeface="Arial Unicode MS"/>
                <a:cs typeface="Arial Unicode MS"/>
              </a:rPr>
              <a:t>Open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Arial Unicode MS"/>
                <a:cs typeface="Arial Unicode MS"/>
              </a:rPr>
              <a:t>Probl</a:t>
            </a:r>
            <a:r>
              <a:rPr sz="1700" spc="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dirty="0">
                <a:solidFill>
                  <a:srgbClr val="FFFFFF"/>
                </a:solidFill>
                <a:latin typeface="Arial Unicode MS"/>
                <a:cs typeface="Arial Unicode MS"/>
              </a:rPr>
              <a:t>ms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7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700" spc="-1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ture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2104" y="5777493"/>
            <a:ext cx="60261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Sco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7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19" y="5178552"/>
            <a:ext cx="116889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83" y="5230974"/>
            <a:ext cx="0" cy="1007744"/>
          </a:xfrm>
          <a:custGeom>
            <a:avLst/>
            <a:gdLst/>
            <a:ahLst/>
            <a:cxnLst/>
            <a:rect l="l" t="t" r="r" b="b"/>
            <a:pathLst>
              <a:path h="1007745">
                <a:moveTo>
                  <a:pt x="0" y="1007519"/>
                </a:moveTo>
                <a:lnTo>
                  <a:pt x="0" y="0"/>
                </a:lnTo>
                <a:lnTo>
                  <a:pt x="0" y="10075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83" y="5230986"/>
            <a:ext cx="1027430" cy="1008380"/>
          </a:xfrm>
          <a:custGeom>
            <a:avLst/>
            <a:gdLst/>
            <a:ahLst/>
            <a:cxnLst/>
            <a:rect l="l" t="t" r="r" b="b"/>
            <a:pathLst>
              <a:path w="1027430" h="1008379">
                <a:moveTo>
                  <a:pt x="0" y="1007994"/>
                </a:moveTo>
                <a:lnTo>
                  <a:pt x="1027200" y="1007994"/>
                </a:lnTo>
                <a:lnTo>
                  <a:pt x="1027200" y="0"/>
                </a:lnTo>
                <a:lnTo>
                  <a:pt x="0" y="0"/>
                </a:lnTo>
                <a:lnTo>
                  <a:pt x="0" y="100799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9801" y="5578642"/>
            <a:ext cx="36068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40" dirty="0">
                <a:solidFill>
                  <a:srgbClr val="FFFFFF"/>
                </a:solidFill>
                <a:latin typeface="Arial Unicode MS"/>
                <a:cs typeface="Arial Unicode MS"/>
              </a:rPr>
              <a:t>05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10166" y="4203704"/>
            <a:ext cx="5097145" cy="1009650"/>
          </a:xfrm>
          <a:custGeom>
            <a:avLst/>
            <a:gdLst/>
            <a:ahLst/>
            <a:cxnLst/>
            <a:rect l="l" t="t" r="r" b="b"/>
            <a:pathLst>
              <a:path w="5097145" h="1009650">
                <a:moveTo>
                  <a:pt x="0" y="1009387"/>
                </a:moveTo>
                <a:lnTo>
                  <a:pt x="5096673" y="1009387"/>
                </a:lnTo>
                <a:lnTo>
                  <a:pt x="5096673" y="0"/>
                </a:lnTo>
                <a:lnTo>
                  <a:pt x="0" y="0"/>
                </a:lnTo>
                <a:lnTo>
                  <a:pt x="0" y="100938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4418" y="4203716"/>
            <a:ext cx="2745740" cy="1008380"/>
          </a:xfrm>
          <a:custGeom>
            <a:avLst/>
            <a:gdLst/>
            <a:ahLst/>
            <a:cxnLst/>
            <a:rect l="l" t="t" r="r" b="b"/>
            <a:pathLst>
              <a:path w="2745740" h="1008379">
                <a:moveTo>
                  <a:pt x="0" y="1007982"/>
                </a:moveTo>
                <a:lnTo>
                  <a:pt x="2745748" y="1007982"/>
                </a:lnTo>
                <a:lnTo>
                  <a:pt x="2745748" y="0"/>
                </a:lnTo>
                <a:lnTo>
                  <a:pt x="0" y="0"/>
                </a:lnTo>
                <a:lnTo>
                  <a:pt x="0" y="100798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01061" y="4203704"/>
            <a:ext cx="2113280" cy="1009650"/>
          </a:xfrm>
          <a:custGeom>
            <a:avLst/>
            <a:gdLst/>
            <a:ahLst/>
            <a:cxnLst/>
            <a:rect l="l" t="t" r="r" b="b"/>
            <a:pathLst>
              <a:path w="2113279" h="1009650">
                <a:moveTo>
                  <a:pt x="1690115" y="0"/>
                </a:moveTo>
                <a:lnTo>
                  <a:pt x="0" y="0"/>
                </a:lnTo>
                <a:lnTo>
                  <a:pt x="0" y="1009268"/>
                </a:lnTo>
                <a:lnTo>
                  <a:pt x="1690115" y="1009268"/>
                </a:lnTo>
                <a:lnTo>
                  <a:pt x="2112660" y="504562"/>
                </a:lnTo>
                <a:lnTo>
                  <a:pt x="169011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32104" y="4601825"/>
            <a:ext cx="201676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10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ting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pp</a:t>
            </a:r>
            <a:r>
              <a:rPr sz="1700" spc="-10" dirty="0">
                <a:solidFill>
                  <a:srgbClr val="FFFFFF"/>
                </a:solidFill>
                <a:latin typeface="Arial Unicode MS"/>
                <a:cs typeface="Arial Unicode MS"/>
              </a:rPr>
              <a:t>roaches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819" y="4151388"/>
            <a:ext cx="116889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183" y="4203716"/>
            <a:ext cx="1027430" cy="1008380"/>
          </a:xfrm>
          <a:custGeom>
            <a:avLst/>
            <a:gdLst/>
            <a:ahLst/>
            <a:cxnLst/>
            <a:rect l="l" t="t" r="r" b="b"/>
            <a:pathLst>
              <a:path w="1027430" h="1008379">
                <a:moveTo>
                  <a:pt x="0" y="1007982"/>
                </a:moveTo>
                <a:lnTo>
                  <a:pt x="1027200" y="1007982"/>
                </a:lnTo>
                <a:lnTo>
                  <a:pt x="1027200" y="0"/>
                </a:lnTo>
                <a:lnTo>
                  <a:pt x="0" y="0"/>
                </a:lnTo>
                <a:lnTo>
                  <a:pt x="0" y="100798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7609" y="4551211"/>
            <a:ext cx="38671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04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10166" y="3176528"/>
            <a:ext cx="5097145" cy="1009650"/>
          </a:xfrm>
          <a:custGeom>
            <a:avLst/>
            <a:gdLst/>
            <a:ahLst/>
            <a:cxnLst/>
            <a:rect l="l" t="t" r="r" b="b"/>
            <a:pathLst>
              <a:path w="5097145" h="1009650">
                <a:moveTo>
                  <a:pt x="0" y="1009387"/>
                </a:moveTo>
                <a:lnTo>
                  <a:pt x="5096673" y="1009387"/>
                </a:lnTo>
                <a:lnTo>
                  <a:pt x="5096673" y="0"/>
                </a:lnTo>
                <a:lnTo>
                  <a:pt x="0" y="0"/>
                </a:lnTo>
                <a:lnTo>
                  <a:pt x="0" y="100938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64418" y="3176540"/>
            <a:ext cx="2745740" cy="1008380"/>
          </a:xfrm>
          <a:custGeom>
            <a:avLst/>
            <a:gdLst/>
            <a:ahLst/>
            <a:cxnLst/>
            <a:rect l="l" t="t" r="r" b="b"/>
            <a:pathLst>
              <a:path w="2745740" h="1008379">
                <a:moveTo>
                  <a:pt x="0" y="1007982"/>
                </a:moveTo>
                <a:lnTo>
                  <a:pt x="2745748" y="1007982"/>
                </a:lnTo>
                <a:lnTo>
                  <a:pt x="2745748" y="0"/>
                </a:lnTo>
                <a:lnTo>
                  <a:pt x="0" y="0"/>
                </a:lnTo>
                <a:lnTo>
                  <a:pt x="0" y="100798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1061" y="3176534"/>
            <a:ext cx="2113280" cy="1009650"/>
          </a:xfrm>
          <a:custGeom>
            <a:avLst/>
            <a:gdLst/>
            <a:ahLst/>
            <a:cxnLst/>
            <a:rect l="l" t="t" r="r" b="b"/>
            <a:pathLst>
              <a:path w="2113279" h="1009650">
                <a:moveTo>
                  <a:pt x="1690115" y="0"/>
                </a:moveTo>
                <a:lnTo>
                  <a:pt x="0" y="0"/>
                </a:lnTo>
                <a:lnTo>
                  <a:pt x="0" y="1009131"/>
                </a:lnTo>
                <a:lnTo>
                  <a:pt x="1690115" y="1009131"/>
                </a:lnTo>
                <a:lnTo>
                  <a:pt x="2112660" y="504565"/>
                </a:lnTo>
                <a:lnTo>
                  <a:pt x="169011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32104" y="3574394"/>
            <a:ext cx="10934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 Unicode MS"/>
                <a:cs typeface="Arial Unicode MS"/>
              </a:rPr>
              <a:t>Chal</a:t>
            </a:r>
            <a:r>
              <a:rPr sz="1700" spc="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-40" dirty="0">
                <a:solidFill>
                  <a:srgbClr val="FFFFFF"/>
                </a:solidFill>
                <a:latin typeface="Arial Unicode MS"/>
                <a:cs typeface="Arial Unicode MS"/>
              </a:rPr>
              <a:t>nges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819" y="3124212"/>
            <a:ext cx="116889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83" y="3176503"/>
            <a:ext cx="0" cy="1007744"/>
          </a:xfrm>
          <a:custGeom>
            <a:avLst/>
            <a:gdLst/>
            <a:ahLst/>
            <a:cxnLst/>
            <a:rect l="l" t="t" r="r" b="b"/>
            <a:pathLst>
              <a:path h="1007745">
                <a:moveTo>
                  <a:pt x="0" y="1007507"/>
                </a:moveTo>
                <a:lnTo>
                  <a:pt x="0" y="0"/>
                </a:lnTo>
                <a:lnTo>
                  <a:pt x="0" y="100750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183" y="3176540"/>
            <a:ext cx="1027430" cy="1008380"/>
          </a:xfrm>
          <a:custGeom>
            <a:avLst/>
            <a:gdLst/>
            <a:ahLst/>
            <a:cxnLst/>
            <a:rect l="l" t="t" r="r" b="b"/>
            <a:pathLst>
              <a:path w="1027430" h="1008379">
                <a:moveTo>
                  <a:pt x="0" y="1007982"/>
                </a:moveTo>
                <a:lnTo>
                  <a:pt x="1027200" y="1007982"/>
                </a:lnTo>
                <a:lnTo>
                  <a:pt x="1027200" y="0"/>
                </a:lnTo>
                <a:lnTo>
                  <a:pt x="0" y="0"/>
                </a:lnTo>
                <a:lnTo>
                  <a:pt x="0" y="100798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3705" y="3523653"/>
            <a:ext cx="37274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34513" y="3405506"/>
            <a:ext cx="148971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lvl="1" indent="-229870">
              <a:lnSpc>
                <a:spcPct val="100000"/>
              </a:lnSpc>
              <a:buFont typeface="Arial Black"/>
              <a:buAutoNum type="arabicPeriod"/>
              <a:tabLst>
                <a:tab pos="243204" algn="l"/>
              </a:tabLst>
            </a:pPr>
            <a:r>
              <a:rPr sz="1300" spc="5" dirty="0">
                <a:latin typeface="Arial Unicode MS"/>
                <a:cs typeface="Arial Unicode MS"/>
              </a:rPr>
              <a:t>Technical</a:t>
            </a:r>
            <a:endParaRPr sz="1300">
              <a:latin typeface="Arial Unicode MS"/>
              <a:cs typeface="Arial Unicode MS"/>
            </a:endParaRPr>
          </a:p>
          <a:p>
            <a:pPr marL="265430" lvl="1" indent="-252729">
              <a:lnSpc>
                <a:spcPct val="100000"/>
              </a:lnSpc>
              <a:spcBef>
                <a:spcPts val="384"/>
              </a:spcBef>
              <a:buFont typeface="Arial Black"/>
              <a:buAutoNum type="arabicPeriod"/>
              <a:tabLst>
                <a:tab pos="266065" algn="l"/>
              </a:tabLst>
            </a:pPr>
            <a:r>
              <a:rPr sz="1300" spc="-105" dirty="0">
                <a:latin typeface="Arial Unicode MS"/>
                <a:cs typeface="Arial Unicode MS"/>
              </a:rPr>
              <a:t>S</a:t>
            </a:r>
            <a:r>
              <a:rPr sz="1300" spc="-100" dirty="0">
                <a:latin typeface="Arial Unicode MS"/>
                <a:cs typeface="Arial Unicode MS"/>
              </a:rPr>
              <a:t>o</a:t>
            </a:r>
            <a:r>
              <a:rPr sz="1300" spc="-40" dirty="0">
                <a:latin typeface="Arial Unicode MS"/>
                <a:cs typeface="Arial Unicode MS"/>
              </a:rPr>
              <a:t>c</a:t>
            </a:r>
            <a:r>
              <a:rPr sz="1300" spc="85" dirty="0">
                <a:latin typeface="Arial Unicode MS"/>
                <a:cs typeface="Arial Unicode MS"/>
              </a:rPr>
              <a:t>i</a:t>
            </a:r>
            <a:r>
              <a:rPr sz="1300" spc="-15" dirty="0">
                <a:latin typeface="Arial Unicode MS"/>
                <a:cs typeface="Arial Unicode MS"/>
              </a:rPr>
              <a:t>o</a:t>
            </a:r>
            <a:r>
              <a:rPr sz="1300" spc="210" dirty="0">
                <a:latin typeface="Arial Unicode MS"/>
                <a:cs typeface="Arial Unicode MS"/>
              </a:rPr>
              <a:t>-</a:t>
            </a:r>
            <a:r>
              <a:rPr sz="1300" spc="-40" dirty="0">
                <a:latin typeface="Arial Unicode MS"/>
                <a:cs typeface="Arial Unicode MS"/>
              </a:rPr>
              <a:t>Ec</a:t>
            </a:r>
            <a:r>
              <a:rPr sz="1300" spc="-50" dirty="0">
                <a:latin typeface="Arial Unicode MS"/>
                <a:cs typeface="Arial Unicode MS"/>
              </a:rPr>
              <a:t>o</a:t>
            </a:r>
            <a:r>
              <a:rPr sz="1300" spc="40" dirty="0">
                <a:latin typeface="Arial Unicode MS"/>
                <a:cs typeface="Arial Unicode MS"/>
              </a:rPr>
              <a:t>n</a:t>
            </a:r>
            <a:r>
              <a:rPr sz="1300" spc="25" dirty="0">
                <a:latin typeface="Arial Unicode MS"/>
                <a:cs typeface="Arial Unicode MS"/>
              </a:rPr>
              <a:t>omic</a:t>
            </a:r>
            <a:endParaRPr sz="1300">
              <a:latin typeface="Arial Unicode MS"/>
              <a:cs typeface="Arial Unicode MS"/>
            </a:endParaRPr>
          </a:p>
          <a:p>
            <a:pPr marL="259079" lvl="1" indent="-246379">
              <a:lnSpc>
                <a:spcPct val="100000"/>
              </a:lnSpc>
              <a:spcBef>
                <a:spcPts val="400"/>
              </a:spcBef>
              <a:buFont typeface="Arial Black"/>
              <a:buAutoNum type="arabicPeriod"/>
              <a:tabLst>
                <a:tab pos="259715" algn="l"/>
              </a:tabLst>
            </a:pPr>
            <a:r>
              <a:rPr sz="1300" spc="15" dirty="0">
                <a:latin typeface="Arial Unicode MS"/>
                <a:cs typeface="Arial Unicode MS"/>
              </a:rPr>
              <a:t>Et</a:t>
            </a:r>
            <a:r>
              <a:rPr sz="1300" spc="25" dirty="0">
                <a:latin typeface="Arial Unicode MS"/>
                <a:cs typeface="Arial Unicode MS"/>
              </a:rPr>
              <a:t>h</a:t>
            </a:r>
            <a:r>
              <a:rPr sz="1300" spc="85" dirty="0">
                <a:latin typeface="Arial Unicode MS"/>
                <a:cs typeface="Arial Unicode MS"/>
              </a:rPr>
              <a:t>i</a:t>
            </a:r>
            <a:r>
              <a:rPr sz="1300" spc="-40" dirty="0">
                <a:latin typeface="Arial Unicode MS"/>
                <a:cs typeface="Arial Unicode MS"/>
              </a:rPr>
              <a:t>c</a:t>
            </a:r>
            <a:r>
              <a:rPr sz="1300" dirty="0">
                <a:latin typeface="Arial Unicode MS"/>
                <a:cs typeface="Arial Unicode MS"/>
              </a:rPr>
              <a:t>al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10166" y="1121914"/>
            <a:ext cx="5097145" cy="1009650"/>
          </a:xfrm>
          <a:custGeom>
            <a:avLst/>
            <a:gdLst/>
            <a:ahLst/>
            <a:cxnLst/>
            <a:rect l="l" t="t" r="r" b="b"/>
            <a:pathLst>
              <a:path w="5097145" h="1009650">
                <a:moveTo>
                  <a:pt x="0" y="1009400"/>
                </a:moveTo>
                <a:lnTo>
                  <a:pt x="5096673" y="1009400"/>
                </a:lnTo>
                <a:lnTo>
                  <a:pt x="5096673" y="0"/>
                </a:lnTo>
                <a:lnTo>
                  <a:pt x="0" y="0"/>
                </a:lnTo>
                <a:lnTo>
                  <a:pt x="0" y="10094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4418" y="1121917"/>
            <a:ext cx="2745740" cy="1008380"/>
          </a:xfrm>
          <a:custGeom>
            <a:avLst/>
            <a:gdLst/>
            <a:ahLst/>
            <a:cxnLst/>
            <a:rect l="l" t="t" r="r" b="b"/>
            <a:pathLst>
              <a:path w="2745740" h="1008380">
                <a:moveTo>
                  <a:pt x="0" y="1007994"/>
                </a:moveTo>
                <a:lnTo>
                  <a:pt x="2745748" y="1007994"/>
                </a:lnTo>
                <a:lnTo>
                  <a:pt x="2745748" y="0"/>
                </a:lnTo>
                <a:lnTo>
                  <a:pt x="0" y="0"/>
                </a:lnTo>
                <a:lnTo>
                  <a:pt x="0" y="100799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01061" y="1121907"/>
            <a:ext cx="2113280" cy="1009650"/>
          </a:xfrm>
          <a:custGeom>
            <a:avLst/>
            <a:gdLst/>
            <a:ahLst/>
            <a:cxnLst/>
            <a:rect l="l" t="t" r="r" b="b"/>
            <a:pathLst>
              <a:path w="2113279" h="1009650">
                <a:moveTo>
                  <a:pt x="1690115" y="0"/>
                </a:moveTo>
                <a:lnTo>
                  <a:pt x="0" y="0"/>
                </a:lnTo>
                <a:lnTo>
                  <a:pt x="0" y="1009284"/>
                </a:lnTo>
                <a:lnTo>
                  <a:pt x="1690115" y="1009284"/>
                </a:lnTo>
                <a:lnTo>
                  <a:pt x="2112660" y="504718"/>
                </a:lnTo>
                <a:lnTo>
                  <a:pt x="169011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32104" y="1519405"/>
            <a:ext cx="26809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70" dirty="0">
                <a:solidFill>
                  <a:srgbClr val="FFFFFF"/>
                </a:solidFill>
                <a:latin typeface="Arial Unicode MS"/>
                <a:cs typeface="Arial Unicode MS"/>
              </a:rPr>
              <a:t>Introd</a:t>
            </a:r>
            <a:r>
              <a:rPr sz="1700" spc="9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700" spc="55" dirty="0">
                <a:solidFill>
                  <a:srgbClr val="FFFFFF"/>
                </a:solidFill>
                <a:latin typeface="Arial Unicode MS"/>
                <a:cs typeface="Arial Unicode MS"/>
              </a:rPr>
              <a:t>ction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7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700" spc="75" dirty="0">
                <a:solidFill>
                  <a:srgbClr val="FFFFFF"/>
                </a:solidFill>
                <a:latin typeface="Arial Unicode MS"/>
                <a:cs typeface="Arial Unicode MS"/>
              </a:rPr>
              <a:t>orkflow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819" y="1068336"/>
            <a:ext cx="1168895" cy="1150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7183" y="1121917"/>
            <a:ext cx="1027430" cy="1008380"/>
          </a:xfrm>
          <a:custGeom>
            <a:avLst/>
            <a:gdLst/>
            <a:ahLst/>
            <a:cxnLst/>
            <a:rect l="l" t="t" r="r" b="b"/>
            <a:pathLst>
              <a:path w="1027430" h="1008380">
                <a:moveTo>
                  <a:pt x="0" y="1007994"/>
                </a:moveTo>
                <a:lnTo>
                  <a:pt x="1027200" y="1007994"/>
                </a:lnTo>
                <a:lnTo>
                  <a:pt x="1027200" y="0"/>
                </a:lnTo>
                <a:lnTo>
                  <a:pt x="0" y="0"/>
                </a:lnTo>
                <a:lnTo>
                  <a:pt x="0" y="100799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7421" y="1468665"/>
            <a:ext cx="3460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27273" y="4376676"/>
            <a:ext cx="122174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8920" lvl="1" indent="-236220">
              <a:lnSpc>
                <a:spcPct val="100000"/>
              </a:lnSpc>
              <a:buFont typeface="Arial Black"/>
              <a:buAutoNum type="arabicPeriod"/>
              <a:tabLst>
                <a:tab pos="248920" algn="l"/>
              </a:tabLst>
            </a:pPr>
            <a:r>
              <a:rPr sz="1300" spc="-10" dirty="0">
                <a:latin typeface="Arial Unicode MS"/>
                <a:cs typeface="Arial Unicode MS"/>
              </a:rPr>
              <a:t>Mode</a:t>
            </a:r>
            <a:r>
              <a:rPr sz="1300" spc="80" dirty="0">
                <a:latin typeface="Arial Unicode MS"/>
                <a:cs typeface="Arial Unicode MS"/>
              </a:rPr>
              <a:t>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75" dirty="0">
                <a:latin typeface="Arial Unicode MS"/>
                <a:cs typeface="Arial Unicode MS"/>
              </a:rPr>
              <a:t>F</a:t>
            </a:r>
            <a:r>
              <a:rPr sz="1300" dirty="0">
                <a:latin typeface="Arial Unicode MS"/>
                <a:cs typeface="Arial Unicode MS"/>
              </a:rPr>
              <a:t>ree</a:t>
            </a:r>
            <a:endParaRPr sz="1300">
              <a:latin typeface="Arial Unicode MS"/>
              <a:cs typeface="Arial Unicode MS"/>
            </a:endParaRPr>
          </a:p>
          <a:p>
            <a:pPr marL="268605" lvl="1" indent="-255904">
              <a:lnSpc>
                <a:spcPct val="100000"/>
              </a:lnSpc>
              <a:spcBef>
                <a:spcPts val="384"/>
              </a:spcBef>
              <a:buFont typeface="Arial Black"/>
              <a:buAutoNum type="arabicPeriod"/>
              <a:tabLst>
                <a:tab pos="269240" algn="l"/>
              </a:tabLst>
            </a:pPr>
            <a:r>
              <a:rPr sz="1300" spc="-10" dirty="0">
                <a:latin typeface="Arial Unicode MS"/>
                <a:cs typeface="Arial Unicode MS"/>
              </a:rPr>
              <a:t>Mode</a:t>
            </a:r>
            <a:r>
              <a:rPr sz="1300" spc="80" dirty="0">
                <a:latin typeface="Arial Unicode MS"/>
                <a:cs typeface="Arial Unicode MS"/>
              </a:rPr>
              <a:t>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80" dirty="0">
                <a:latin typeface="Arial Unicode MS"/>
                <a:cs typeface="Arial Unicode MS"/>
              </a:rPr>
              <a:t>Ba</a:t>
            </a:r>
            <a:r>
              <a:rPr sz="1300" spc="-70" dirty="0">
                <a:latin typeface="Arial Unicode MS"/>
                <a:cs typeface="Arial Unicode MS"/>
              </a:rPr>
              <a:t>s</a:t>
            </a:r>
            <a:r>
              <a:rPr sz="1300" spc="-75" dirty="0">
                <a:latin typeface="Arial Unicode MS"/>
                <a:cs typeface="Arial Unicode MS"/>
              </a:rPr>
              <a:t>e</a:t>
            </a:r>
            <a:r>
              <a:rPr sz="1300" spc="25" dirty="0">
                <a:latin typeface="Arial Unicode MS"/>
                <a:cs typeface="Arial Unicode MS"/>
              </a:rPr>
              <a:t>d</a:t>
            </a:r>
            <a:endParaRPr sz="1300">
              <a:latin typeface="Arial Unicode MS"/>
              <a:cs typeface="Arial Unicode MS"/>
            </a:endParaRPr>
          </a:p>
          <a:p>
            <a:pPr marL="266700" lvl="1" indent="-254000">
              <a:lnSpc>
                <a:spcPct val="100000"/>
              </a:lnSpc>
              <a:spcBef>
                <a:spcPts val="395"/>
              </a:spcBef>
              <a:buFont typeface="Arial Black"/>
              <a:buAutoNum type="arabicPeriod"/>
              <a:tabLst>
                <a:tab pos="267335" algn="l"/>
              </a:tabLst>
            </a:pPr>
            <a:r>
              <a:rPr sz="1300" spc="50" dirty="0">
                <a:latin typeface="Arial Unicode MS"/>
                <a:cs typeface="Arial Unicode MS"/>
              </a:rPr>
              <a:t>Hybrid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70984" y="4376676"/>
            <a:ext cx="1790064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 lvl="1" indent="-260350">
              <a:lnSpc>
                <a:spcPct val="100000"/>
              </a:lnSpc>
              <a:buFont typeface="Arial Black"/>
              <a:buAutoNum type="arabicPeriod" startAt="4"/>
              <a:tabLst>
                <a:tab pos="273685" algn="l"/>
              </a:tabLst>
            </a:pPr>
            <a:r>
              <a:rPr sz="1300" spc="90" dirty="0">
                <a:latin typeface="Arial Unicode MS"/>
                <a:cs typeface="Arial Unicode MS"/>
              </a:rPr>
              <a:t>H</a:t>
            </a:r>
            <a:r>
              <a:rPr sz="1300" spc="30" dirty="0">
                <a:latin typeface="Arial Unicode MS"/>
                <a:cs typeface="Arial Unicode MS"/>
              </a:rPr>
              <a:t>i</a:t>
            </a:r>
            <a:r>
              <a:rPr sz="1300" spc="-75" dirty="0">
                <a:latin typeface="Arial Unicode MS"/>
                <a:cs typeface="Arial Unicode MS"/>
              </a:rPr>
              <a:t>e</a:t>
            </a:r>
            <a:r>
              <a:rPr sz="1300" spc="40" dirty="0">
                <a:latin typeface="Arial Unicode MS"/>
                <a:cs typeface="Arial Unicode MS"/>
              </a:rPr>
              <a:t>rarch</a:t>
            </a:r>
            <a:r>
              <a:rPr sz="1300" spc="85" dirty="0">
                <a:latin typeface="Arial Unicode MS"/>
                <a:cs typeface="Arial Unicode MS"/>
              </a:rPr>
              <a:t>i</a:t>
            </a:r>
            <a:r>
              <a:rPr sz="1300" spc="-40" dirty="0">
                <a:latin typeface="Arial Unicode MS"/>
                <a:cs typeface="Arial Unicode MS"/>
              </a:rPr>
              <a:t>c</a:t>
            </a:r>
            <a:r>
              <a:rPr sz="1300" dirty="0">
                <a:latin typeface="Arial Unicode MS"/>
                <a:cs typeface="Arial Unicode MS"/>
              </a:rPr>
              <a:t>al</a:t>
            </a:r>
            <a:endParaRPr sz="1300">
              <a:latin typeface="Arial Unicode MS"/>
              <a:cs typeface="Arial Unicode MS"/>
            </a:endParaRPr>
          </a:p>
          <a:p>
            <a:pPr marL="260985" lvl="1" indent="-248285">
              <a:lnSpc>
                <a:spcPct val="100000"/>
              </a:lnSpc>
              <a:spcBef>
                <a:spcPts val="384"/>
              </a:spcBef>
              <a:buFont typeface="Arial Black"/>
              <a:buAutoNum type="arabicPeriod" startAt="4"/>
              <a:tabLst>
                <a:tab pos="261620" algn="l"/>
              </a:tabLst>
            </a:pPr>
            <a:r>
              <a:rPr sz="1300" spc="-10" dirty="0">
                <a:latin typeface="Arial Unicode MS"/>
                <a:cs typeface="Arial Unicode MS"/>
              </a:rPr>
              <a:t>Sim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Arial Unicode MS"/>
                <a:cs typeface="Arial Unicode MS"/>
              </a:rPr>
              <a:t>t</a:t>
            </a:r>
            <a:r>
              <a:rPr sz="1300" spc="50" dirty="0">
                <a:latin typeface="Arial Unicode MS"/>
                <a:cs typeface="Arial Unicode MS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85" dirty="0">
                <a:latin typeface="Arial Unicode MS"/>
                <a:cs typeface="Arial Unicode MS"/>
              </a:rPr>
              <a:t>Re</a:t>
            </a:r>
            <a:r>
              <a:rPr sz="1300" dirty="0">
                <a:latin typeface="Arial Unicode MS"/>
                <a:cs typeface="Arial Unicode MS"/>
              </a:rPr>
              <a:t>al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Arial Unicode MS"/>
                <a:cs typeface="Arial Unicode MS"/>
              </a:rPr>
              <a:t>Tra</a:t>
            </a:r>
            <a:r>
              <a:rPr sz="1300" spc="15" dirty="0">
                <a:latin typeface="Arial Unicode MS"/>
                <a:cs typeface="Arial Unicode MS"/>
              </a:rPr>
              <a:t>nsfer</a:t>
            </a:r>
            <a:endParaRPr sz="130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10166" y="2149212"/>
            <a:ext cx="5097145" cy="1009650"/>
          </a:xfrm>
          <a:custGeom>
            <a:avLst/>
            <a:gdLst/>
            <a:ahLst/>
            <a:cxnLst/>
            <a:rect l="l" t="t" r="r" b="b"/>
            <a:pathLst>
              <a:path w="5097145" h="1009650">
                <a:moveTo>
                  <a:pt x="0" y="1009400"/>
                </a:moveTo>
                <a:lnTo>
                  <a:pt x="5096673" y="1009400"/>
                </a:lnTo>
                <a:lnTo>
                  <a:pt x="5096673" y="0"/>
                </a:lnTo>
                <a:lnTo>
                  <a:pt x="0" y="0"/>
                </a:lnTo>
                <a:lnTo>
                  <a:pt x="0" y="10094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64418" y="2149227"/>
            <a:ext cx="2745740" cy="1008380"/>
          </a:xfrm>
          <a:custGeom>
            <a:avLst/>
            <a:gdLst/>
            <a:ahLst/>
            <a:cxnLst/>
            <a:rect l="l" t="t" r="r" b="b"/>
            <a:pathLst>
              <a:path w="2745740" h="1008380">
                <a:moveTo>
                  <a:pt x="0" y="1007982"/>
                </a:moveTo>
                <a:lnTo>
                  <a:pt x="2745748" y="1007982"/>
                </a:lnTo>
                <a:lnTo>
                  <a:pt x="2745748" y="0"/>
                </a:lnTo>
                <a:lnTo>
                  <a:pt x="0" y="0"/>
                </a:lnTo>
                <a:lnTo>
                  <a:pt x="0" y="100798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01061" y="2149205"/>
            <a:ext cx="2113280" cy="1009650"/>
          </a:xfrm>
          <a:custGeom>
            <a:avLst/>
            <a:gdLst/>
            <a:ahLst/>
            <a:cxnLst/>
            <a:rect l="l" t="t" r="r" b="b"/>
            <a:pathLst>
              <a:path w="2113279" h="1009650">
                <a:moveTo>
                  <a:pt x="1690115" y="0"/>
                </a:moveTo>
                <a:lnTo>
                  <a:pt x="0" y="0"/>
                </a:lnTo>
                <a:lnTo>
                  <a:pt x="0" y="1009162"/>
                </a:lnTo>
                <a:lnTo>
                  <a:pt x="1690115" y="1009162"/>
                </a:lnTo>
                <a:lnTo>
                  <a:pt x="2112660" y="504596"/>
                </a:lnTo>
                <a:lnTo>
                  <a:pt x="169011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32104" y="2546963"/>
            <a:ext cx="120650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8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-2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55" dirty="0">
                <a:solidFill>
                  <a:srgbClr val="FFFFFF"/>
                </a:solidFill>
                <a:latin typeface="Arial Unicode MS"/>
                <a:cs typeface="Arial Unicode MS"/>
              </a:rPr>
              <a:t>gn</a:t>
            </a:r>
            <a:r>
              <a:rPr sz="1700" spc="2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15" dirty="0">
                <a:solidFill>
                  <a:srgbClr val="FFFFFF"/>
                </a:solidFill>
                <a:latin typeface="Arial Unicode MS"/>
                <a:cs typeface="Arial Unicode MS"/>
              </a:rPr>
              <a:t>fic</a:t>
            </a:r>
            <a:r>
              <a:rPr sz="1700" spc="3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700" spc="-55" dirty="0">
                <a:solidFill>
                  <a:srgbClr val="FFFFFF"/>
                </a:solidFill>
                <a:latin typeface="Arial Unicode MS"/>
                <a:cs typeface="Arial Unicode MS"/>
              </a:rPr>
              <a:t>ce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19" y="2097036"/>
            <a:ext cx="1168895" cy="1149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7183" y="2149202"/>
            <a:ext cx="0" cy="1007744"/>
          </a:xfrm>
          <a:custGeom>
            <a:avLst/>
            <a:gdLst/>
            <a:ahLst/>
            <a:cxnLst/>
            <a:rect l="l" t="t" r="r" b="b"/>
            <a:pathLst>
              <a:path h="1007744">
                <a:moveTo>
                  <a:pt x="0" y="1007519"/>
                </a:moveTo>
                <a:lnTo>
                  <a:pt x="0" y="0"/>
                </a:lnTo>
                <a:lnTo>
                  <a:pt x="0" y="100751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7183" y="2149227"/>
            <a:ext cx="1027430" cy="1008380"/>
          </a:xfrm>
          <a:custGeom>
            <a:avLst/>
            <a:gdLst/>
            <a:ahLst/>
            <a:cxnLst/>
            <a:rect l="l" t="t" r="r" b="b"/>
            <a:pathLst>
              <a:path w="1027430" h="1008380">
                <a:moveTo>
                  <a:pt x="0" y="1007982"/>
                </a:moveTo>
                <a:lnTo>
                  <a:pt x="1027200" y="1007982"/>
                </a:lnTo>
                <a:lnTo>
                  <a:pt x="1027200" y="0"/>
                </a:lnTo>
                <a:lnTo>
                  <a:pt x="0" y="0"/>
                </a:lnTo>
                <a:lnTo>
                  <a:pt x="0" y="100798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59133" y="2496222"/>
            <a:ext cx="3816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10" dirty="0"/>
              <a:t>In</a:t>
            </a:r>
            <a:r>
              <a:rPr sz="2850" spc="-145" dirty="0"/>
              <a:t>n</a:t>
            </a:r>
            <a:r>
              <a:rPr sz="2850" spc="-265" dirty="0"/>
              <a:t>ovati</a:t>
            </a:r>
            <a:r>
              <a:rPr sz="2850" spc="-340" dirty="0"/>
              <a:t>o</a:t>
            </a:r>
            <a:r>
              <a:rPr sz="2850" spc="-155" dirty="0"/>
              <a:t>n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100" dirty="0"/>
              <a:t>in</a:t>
            </a:r>
            <a:r>
              <a:rPr sz="2850" spc="-65" dirty="0">
                <a:latin typeface="Times New Roman"/>
                <a:cs typeface="Times New Roman"/>
              </a:rPr>
              <a:t> </a:t>
            </a:r>
            <a:r>
              <a:rPr sz="2850" spc="-285" dirty="0"/>
              <a:t>Robo</a:t>
            </a:r>
            <a:r>
              <a:rPr sz="2850" spc="-310" dirty="0"/>
              <a:t>tics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89" y="1320204"/>
            <a:ext cx="4124325" cy="373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230" indent="-176530">
              <a:lnSpc>
                <a:spcPct val="100000"/>
              </a:lnSpc>
              <a:buFont typeface="Arial Unicode MS"/>
              <a:buChar char="•"/>
              <a:tabLst>
                <a:tab pos="189865" algn="l"/>
              </a:tabLst>
            </a:pPr>
            <a:r>
              <a:rPr sz="2000" spc="-85" dirty="0">
                <a:latin typeface="Arial Unicode MS"/>
                <a:cs typeface="Arial Unicode MS"/>
              </a:rPr>
              <a:t>Slglflc</a:t>
            </a:r>
            <a:r>
              <a:rPr sz="2000" spc="-110" dirty="0">
                <a:latin typeface="Arial Unicode MS"/>
                <a:cs typeface="Arial Unicode MS"/>
              </a:rPr>
              <a:t>a</a:t>
            </a:r>
            <a:r>
              <a:rPr sz="2000" spc="-345" dirty="0">
                <a:latin typeface="Arial Unicode MS"/>
                <a:cs typeface="Arial Unicode MS"/>
              </a:rPr>
              <a:t>c</a:t>
            </a:r>
            <a:r>
              <a:rPr sz="2000" spc="-254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:</a:t>
            </a:r>
            <a:endParaRPr sz="2000">
              <a:latin typeface="Arial Unicode MS"/>
              <a:cs typeface="Arial Unicode MS"/>
            </a:endParaRPr>
          </a:p>
          <a:p>
            <a:pPr marL="12700" marR="5080">
              <a:lnSpc>
                <a:spcPct val="105000"/>
              </a:lnSpc>
              <a:spcBef>
                <a:spcPts val="505"/>
              </a:spcBef>
            </a:pPr>
            <a:r>
              <a:rPr sz="2000" spc="-40" dirty="0">
                <a:solidFill>
                  <a:srgbClr val="656565"/>
                </a:solidFill>
                <a:latin typeface="Arial Unicode MS"/>
                <a:cs typeface="Arial Unicode MS"/>
              </a:rPr>
              <a:t>RL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drives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70" dirty="0">
                <a:solidFill>
                  <a:srgbClr val="656565"/>
                </a:solidFill>
                <a:latin typeface="Arial Unicode MS"/>
                <a:cs typeface="Arial Unicode MS"/>
              </a:rPr>
              <a:t>inn</a:t>
            </a:r>
            <a:r>
              <a:rPr sz="2000" spc="9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35" dirty="0">
                <a:solidFill>
                  <a:srgbClr val="656565"/>
                </a:solidFill>
                <a:latin typeface="Arial Unicode MS"/>
                <a:cs typeface="Arial Unicode MS"/>
              </a:rPr>
              <a:t>vation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656565"/>
                </a:solidFill>
                <a:latin typeface="Arial Unicode MS"/>
                <a:cs typeface="Arial Unicode MS"/>
              </a:rPr>
              <a:t>in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656565"/>
                </a:solidFill>
                <a:latin typeface="Arial Unicode MS"/>
                <a:cs typeface="Arial Unicode MS"/>
              </a:rPr>
              <a:t>robotics,</a:t>
            </a:r>
            <a:r>
              <a:rPr sz="20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op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85" dirty="0">
                <a:solidFill>
                  <a:srgbClr val="656565"/>
                </a:solidFill>
                <a:latin typeface="Arial Unicode MS"/>
                <a:cs typeface="Arial Unicode MS"/>
              </a:rPr>
              <a:t>ni</a:t>
            </a:r>
            <a:r>
              <a:rPr sz="2000" spc="12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g</a:t>
            </a:r>
            <a:r>
              <a:rPr sz="200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up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-1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85" dirty="0">
                <a:solidFill>
                  <a:srgbClr val="656565"/>
                </a:solidFill>
                <a:latin typeface="Arial Unicode MS"/>
                <a:cs typeface="Arial Unicode MS"/>
              </a:rPr>
              <a:t>w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656565"/>
                </a:solidFill>
                <a:latin typeface="Arial Unicode MS"/>
                <a:cs typeface="Arial Unicode MS"/>
              </a:rPr>
              <a:t>po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65" dirty="0">
                <a:solidFill>
                  <a:srgbClr val="656565"/>
                </a:solidFill>
                <a:latin typeface="Arial Unicode MS"/>
                <a:cs typeface="Arial Unicode MS"/>
              </a:rPr>
              <a:t>sibi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l</a:t>
            </a:r>
            <a:r>
              <a:rPr sz="2000" spc="80" dirty="0">
                <a:solidFill>
                  <a:srgbClr val="656565"/>
                </a:solidFill>
                <a:latin typeface="Arial Unicode MS"/>
                <a:cs typeface="Arial Unicode MS"/>
              </a:rPr>
              <a:t>itie</a:t>
            </a:r>
            <a:r>
              <a:rPr sz="2000" spc="-11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100" dirty="0">
                <a:solidFill>
                  <a:srgbClr val="656565"/>
                </a:solidFill>
                <a:latin typeface="Arial Unicode MS"/>
                <a:cs typeface="Arial Unicode MS"/>
              </a:rPr>
              <a:t>for</a:t>
            </a:r>
            <a:r>
              <a:rPr sz="2000" spc="6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rob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15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656565"/>
                </a:solidFill>
                <a:latin typeface="Arial Unicode MS"/>
                <a:cs typeface="Arial Unicode MS"/>
              </a:rPr>
              <a:t>cap</a:t>
            </a:r>
            <a:r>
              <a:rPr sz="2000" spc="-7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000" spc="70" dirty="0">
                <a:solidFill>
                  <a:srgbClr val="656565"/>
                </a:solidFill>
                <a:latin typeface="Arial Unicode MS"/>
                <a:cs typeface="Arial Unicode MS"/>
              </a:rPr>
              <a:t>biliti</a:t>
            </a:r>
            <a:r>
              <a:rPr sz="2000" spc="14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-70" dirty="0">
                <a:solidFill>
                  <a:srgbClr val="656565"/>
                </a:solidFill>
                <a:latin typeface="Arial Unicode MS"/>
                <a:cs typeface="Arial Unicode MS"/>
              </a:rPr>
              <a:t>s,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10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uch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120" dirty="0">
                <a:solidFill>
                  <a:srgbClr val="656565"/>
                </a:solidFill>
                <a:latin typeface="Arial Unicode MS"/>
                <a:cs typeface="Arial Unicode MS"/>
              </a:rPr>
              <a:t>as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656565"/>
                </a:solidFill>
                <a:latin typeface="Arial Unicode MS"/>
                <a:cs typeface="Arial Unicode MS"/>
              </a:rPr>
              <a:t>advanc</a:t>
            </a:r>
            <a:r>
              <a:rPr sz="2000" spc="-4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d</a:t>
            </a:r>
            <a:r>
              <a:rPr sz="200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656565"/>
                </a:solidFill>
                <a:latin typeface="Arial Unicode MS"/>
                <a:cs typeface="Arial Unicode MS"/>
              </a:rPr>
              <a:t>l</a:t>
            </a:r>
            <a:r>
              <a:rPr sz="2000" spc="8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10" dirty="0">
                <a:solidFill>
                  <a:srgbClr val="656565"/>
                </a:solidFill>
                <a:latin typeface="Arial Unicode MS"/>
                <a:cs typeface="Arial Unicode MS"/>
              </a:rPr>
              <a:t>como</a:t>
            </a:r>
            <a:r>
              <a:rPr sz="2000" spc="75" dirty="0">
                <a:solidFill>
                  <a:srgbClr val="656565"/>
                </a:solidFill>
                <a:latin typeface="Arial Unicode MS"/>
                <a:cs typeface="Arial Unicode MS"/>
              </a:rPr>
              <a:t>tio</a:t>
            </a:r>
            <a:r>
              <a:rPr sz="2000" spc="12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-35" dirty="0">
                <a:solidFill>
                  <a:srgbClr val="656565"/>
                </a:solidFill>
                <a:latin typeface="Arial Unicode MS"/>
                <a:cs typeface="Arial Unicode MS"/>
              </a:rPr>
              <a:t>,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hu</a:t>
            </a:r>
            <a:r>
              <a:rPr sz="2000" spc="7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325" dirty="0">
                <a:solidFill>
                  <a:srgbClr val="656565"/>
                </a:solidFill>
                <a:latin typeface="Arial Unicode MS"/>
                <a:cs typeface="Arial Unicode MS"/>
              </a:rPr>
              <a:t>-</a:t>
            </a:r>
            <a:r>
              <a:rPr sz="2000" spc="65" dirty="0">
                <a:solidFill>
                  <a:srgbClr val="656565"/>
                </a:solidFill>
                <a:latin typeface="Arial Unicode MS"/>
                <a:cs typeface="Arial Unicode MS"/>
              </a:rPr>
              <a:t>like</a:t>
            </a:r>
            <a:r>
              <a:rPr sz="20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de</a:t>
            </a:r>
            <a:r>
              <a:rPr sz="2000" spc="-5" dirty="0">
                <a:solidFill>
                  <a:srgbClr val="656565"/>
                </a:solidFill>
                <a:latin typeface="Arial Unicode MS"/>
                <a:cs typeface="Arial Unicode MS"/>
              </a:rPr>
              <a:t>x</a:t>
            </a:r>
            <a:r>
              <a:rPr sz="2000" spc="75" dirty="0">
                <a:solidFill>
                  <a:srgbClr val="656565"/>
                </a:solidFill>
                <a:latin typeface="Arial Unicode MS"/>
                <a:cs typeface="Arial Unicode MS"/>
              </a:rPr>
              <a:t>terity,</a:t>
            </a:r>
            <a:r>
              <a:rPr sz="2000" spc="5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0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int</a:t>
            </a:r>
            <a:r>
              <a:rPr sz="2000" spc="9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130" dirty="0">
                <a:solidFill>
                  <a:srgbClr val="656565"/>
                </a:solidFill>
                <a:latin typeface="Arial Unicode MS"/>
                <a:cs typeface="Arial Unicode MS"/>
              </a:rPr>
              <a:t>lli</a:t>
            </a:r>
            <a:r>
              <a:rPr sz="2000" spc="-35" dirty="0">
                <a:solidFill>
                  <a:srgbClr val="656565"/>
                </a:solidFill>
                <a:latin typeface="Arial Unicode MS"/>
                <a:cs typeface="Arial Unicode MS"/>
              </a:rPr>
              <a:t>ge</a:t>
            </a:r>
            <a:r>
              <a:rPr sz="2000" spc="-30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15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00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int</a:t>
            </a:r>
            <a:r>
              <a:rPr sz="2000" spc="9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ra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c</a:t>
            </a:r>
            <a:r>
              <a:rPr sz="2000" spc="75" dirty="0">
                <a:solidFill>
                  <a:srgbClr val="656565"/>
                </a:solidFill>
                <a:latin typeface="Arial Unicode MS"/>
                <a:cs typeface="Arial Unicode MS"/>
              </a:rPr>
              <a:t>tio</a:t>
            </a:r>
            <a:r>
              <a:rPr sz="2000" spc="125" dirty="0">
                <a:solidFill>
                  <a:srgbClr val="656565"/>
                </a:solidFill>
                <a:latin typeface="Arial Unicode MS"/>
                <a:cs typeface="Arial Unicode MS"/>
              </a:rPr>
              <a:t>n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.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52095" lvl="1" indent="-175895">
              <a:lnSpc>
                <a:spcPct val="100000"/>
              </a:lnSpc>
              <a:spcBef>
                <a:spcPts val="1335"/>
              </a:spcBef>
              <a:buFont typeface="Arial Unicode MS"/>
              <a:buChar char="•"/>
              <a:tabLst>
                <a:tab pos="252729" algn="l"/>
              </a:tabLst>
            </a:pPr>
            <a:r>
              <a:rPr sz="2000" spc="-305" dirty="0">
                <a:latin typeface="Arial Unicode MS"/>
                <a:cs typeface="Arial Unicode MS"/>
              </a:rPr>
              <a:t>EÖa¨</a:t>
            </a:r>
            <a:r>
              <a:rPr sz="2000" spc="-229" dirty="0">
                <a:latin typeface="Arial Unicode MS"/>
                <a:cs typeface="Arial Unicode MS"/>
              </a:rPr>
              <a:t>e</a:t>
            </a:r>
            <a:r>
              <a:rPr sz="2000" spc="-30" dirty="0">
                <a:latin typeface="Arial Unicode MS"/>
                <a:cs typeface="Arial Unicode MS"/>
              </a:rPr>
              <a:t>:</a:t>
            </a:r>
            <a:endParaRPr sz="2000">
              <a:latin typeface="Arial Unicode MS"/>
              <a:cs typeface="Arial Unicode MS"/>
            </a:endParaRPr>
          </a:p>
          <a:p>
            <a:pPr marL="12700" marR="52705" indent="63500">
              <a:lnSpc>
                <a:spcPct val="105100"/>
              </a:lnSpc>
              <a:spcBef>
                <a:spcPts val="500"/>
              </a:spcBef>
            </a:pP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Hu</a:t>
            </a:r>
            <a:r>
              <a:rPr sz="2000" spc="7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an</a:t>
            </a:r>
            <a:r>
              <a:rPr sz="2000" spc="-2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90" dirty="0">
                <a:solidFill>
                  <a:srgbClr val="656565"/>
                </a:solidFill>
                <a:latin typeface="Arial Unicode MS"/>
                <a:cs typeface="Arial Unicode MS"/>
              </a:rPr>
              <a:t>id</a:t>
            </a:r>
            <a:r>
              <a:rPr sz="20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rob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20" dirty="0">
                <a:solidFill>
                  <a:srgbClr val="656565"/>
                </a:solidFill>
                <a:latin typeface="Arial Unicode MS"/>
                <a:cs typeface="Arial Unicode MS"/>
              </a:rPr>
              <a:t>ts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learnin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g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0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656565"/>
                </a:solidFill>
                <a:latin typeface="Arial Unicode MS"/>
                <a:cs typeface="Arial Unicode MS"/>
              </a:rPr>
              <a:t>wal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k</a:t>
            </a:r>
            <a:r>
              <a:rPr sz="2000" spc="-35" dirty="0">
                <a:solidFill>
                  <a:srgbClr val="656565"/>
                </a:solidFill>
                <a:latin typeface="Arial Unicode MS"/>
                <a:cs typeface="Arial Unicode MS"/>
              </a:rPr>
              <a:t>,</a:t>
            </a:r>
            <a:r>
              <a:rPr sz="2000" spc="-3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000" spc="155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n,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75" dirty="0">
                <a:solidFill>
                  <a:srgbClr val="656565"/>
                </a:solidFill>
                <a:latin typeface="Arial Unicode MS"/>
                <a:cs typeface="Arial Unicode MS"/>
              </a:rPr>
              <a:t>jump</a:t>
            </a:r>
            <a:r>
              <a:rPr sz="20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000" spc="-15" dirty="0">
                <a:solidFill>
                  <a:srgbClr val="656565"/>
                </a:solidFill>
                <a:latin typeface="Arial Unicode MS"/>
                <a:cs typeface="Arial Unicode MS"/>
              </a:rPr>
              <a:t>v</a:t>
            </a:r>
            <a:r>
              <a:rPr sz="2000" spc="60" dirty="0">
                <a:solidFill>
                  <a:srgbClr val="656565"/>
                </a:solidFill>
                <a:latin typeface="Arial Unicode MS"/>
                <a:cs typeface="Arial Unicode MS"/>
              </a:rPr>
              <a:t>er</a:t>
            </a:r>
            <a:r>
              <a:rPr sz="200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656565"/>
                </a:solidFill>
                <a:latin typeface="Arial Unicode MS"/>
                <a:cs typeface="Arial Unicode MS"/>
              </a:rPr>
              <a:t>obs</a:t>
            </a:r>
            <a:r>
              <a:rPr sz="2000" dirty="0">
                <a:solidFill>
                  <a:srgbClr val="656565"/>
                </a:solidFill>
                <a:latin typeface="Arial Unicode MS"/>
                <a:cs typeface="Arial Unicode MS"/>
              </a:rPr>
              <a:t>ta</a:t>
            </a:r>
            <a:r>
              <a:rPr sz="2000" spc="-10" dirty="0">
                <a:solidFill>
                  <a:srgbClr val="656565"/>
                </a:solidFill>
                <a:latin typeface="Arial Unicode MS"/>
                <a:cs typeface="Arial Unicode MS"/>
              </a:rPr>
              <a:t>c</a:t>
            </a:r>
            <a:r>
              <a:rPr sz="2000" spc="15" dirty="0">
                <a:solidFill>
                  <a:srgbClr val="656565"/>
                </a:solidFill>
                <a:latin typeface="Arial Unicode MS"/>
                <a:cs typeface="Arial Unicode MS"/>
              </a:rPr>
              <a:t>le</a:t>
            </a:r>
            <a:r>
              <a:rPr sz="2000" spc="-70" dirty="0">
                <a:solidFill>
                  <a:srgbClr val="656565"/>
                </a:solidFill>
                <a:latin typeface="Arial Unicode MS"/>
                <a:cs typeface="Arial Unicode MS"/>
              </a:rPr>
              <a:t>s,</a:t>
            </a:r>
            <a:r>
              <a:rPr sz="2000" spc="-4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656565"/>
                </a:solidFill>
                <a:latin typeface="Arial Unicode MS"/>
                <a:cs typeface="Arial Unicode MS"/>
              </a:rPr>
              <a:t>mi</a:t>
            </a:r>
            <a:r>
              <a:rPr sz="2000" spc="14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000" spc="55" dirty="0">
                <a:solidFill>
                  <a:srgbClr val="656565"/>
                </a:solidFill>
                <a:latin typeface="Arial Unicode MS"/>
                <a:cs typeface="Arial Unicode MS"/>
              </a:rPr>
              <a:t>icking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45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uman</a:t>
            </a:r>
            <a:r>
              <a:rPr sz="20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56565"/>
                </a:solidFill>
                <a:latin typeface="Arial Unicode MS"/>
                <a:cs typeface="Arial Unicode MS"/>
              </a:rPr>
              <a:t>mov</a:t>
            </a:r>
            <a:r>
              <a:rPr sz="2000" spc="-45" dirty="0">
                <a:solidFill>
                  <a:srgbClr val="656565"/>
                </a:solidFill>
                <a:latin typeface="Arial Unicode MS"/>
                <a:cs typeface="Arial Unicode MS"/>
              </a:rPr>
              <a:t>em</a:t>
            </a:r>
            <a:r>
              <a:rPr sz="2000" spc="-3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000" spc="40" dirty="0">
                <a:solidFill>
                  <a:srgbClr val="656565"/>
                </a:solidFill>
                <a:latin typeface="Arial Unicode MS"/>
                <a:cs typeface="Arial Unicode MS"/>
              </a:rPr>
              <a:t>nts</a:t>
            </a:r>
            <a:r>
              <a:rPr sz="2000" spc="-60" dirty="0">
                <a:solidFill>
                  <a:srgbClr val="656565"/>
                </a:solidFill>
                <a:latin typeface="Arial Unicode MS"/>
                <a:cs typeface="Arial Unicode MS"/>
              </a:rPr>
              <a:t>.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0194" y="2078227"/>
            <a:ext cx="4391405" cy="3400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49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Innovation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6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Arial"/>
                <a:cs typeface="Arial"/>
              </a:rPr>
              <a:t>Robotics</a:t>
            </a:r>
          </a:p>
        </p:txBody>
      </p:sp>
      <p:sp>
        <p:nvSpPr>
          <p:cNvPr id="3" name="object 3"/>
          <p:cNvSpPr/>
          <p:nvPr/>
        </p:nvSpPr>
        <p:spPr>
          <a:xfrm>
            <a:off x="604546" y="1435797"/>
            <a:ext cx="7934949" cy="442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315" dirty="0"/>
              <a:t>Econ</a:t>
            </a:r>
            <a:r>
              <a:rPr sz="2850" spc="-320" dirty="0"/>
              <a:t>o</a:t>
            </a:r>
            <a:r>
              <a:rPr sz="2850" spc="-285" dirty="0"/>
              <a:t>mic</a:t>
            </a:r>
            <a:r>
              <a:rPr sz="2850" spc="-60" dirty="0">
                <a:latin typeface="Times New Roman"/>
                <a:cs typeface="Times New Roman"/>
              </a:rPr>
              <a:t> </a:t>
            </a:r>
            <a:r>
              <a:rPr sz="2850" spc="-270" dirty="0"/>
              <a:t>and</a:t>
            </a:r>
            <a:r>
              <a:rPr sz="2850" spc="-75" dirty="0">
                <a:latin typeface="Times New Roman"/>
                <a:cs typeface="Times New Roman"/>
              </a:rPr>
              <a:t> </a:t>
            </a:r>
            <a:r>
              <a:rPr sz="2850" spc="-325" dirty="0"/>
              <a:t>Soci</a:t>
            </a:r>
            <a:r>
              <a:rPr sz="2850" spc="-375" dirty="0"/>
              <a:t>a</a:t>
            </a:r>
            <a:r>
              <a:rPr sz="2850" spc="-70" dirty="0"/>
              <a:t>l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60" dirty="0"/>
              <a:t>I</a:t>
            </a:r>
            <a:r>
              <a:rPr sz="2850" spc="-335" dirty="0"/>
              <a:t>mpact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89" y="1299523"/>
            <a:ext cx="4311650" cy="3744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buFont typeface="Arial Unicode MS"/>
              <a:buChar char="•"/>
              <a:tabLst>
                <a:tab pos="206375" algn="l"/>
              </a:tabLst>
            </a:pPr>
            <a:r>
              <a:rPr sz="2200" spc="-70" dirty="0">
                <a:latin typeface="Arial Unicode MS"/>
                <a:cs typeface="Arial Unicode MS"/>
              </a:rPr>
              <a:t>Sl</a:t>
            </a:r>
            <a:r>
              <a:rPr sz="2200" spc="-210" dirty="0">
                <a:latin typeface="Arial Unicode MS"/>
                <a:cs typeface="Arial Unicode MS"/>
              </a:rPr>
              <a:t>gl</a:t>
            </a:r>
            <a:r>
              <a:rPr sz="2200" spc="-95" dirty="0">
                <a:latin typeface="Arial Unicode MS"/>
                <a:cs typeface="Arial Unicode MS"/>
              </a:rPr>
              <a:t>f</a:t>
            </a:r>
            <a:r>
              <a:rPr sz="2200" spc="-160" dirty="0">
                <a:latin typeface="Arial Unicode MS"/>
                <a:cs typeface="Arial Unicode MS"/>
              </a:rPr>
              <a:t>lcace:</a:t>
            </a:r>
            <a:endParaRPr sz="2200">
              <a:latin typeface="Arial Unicode MS"/>
              <a:cs typeface="Arial Unicode MS"/>
            </a:endParaRPr>
          </a:p>
          <a:p>
            <a:pPr marL="12700" marR="5080">
              <a:lnSpc>
                <a:spcPct val="95000"/>
              </a:lnSpc>
              <a:spcBef>
                <a:spcPts val="505"/>
              </a:spcBef>
            </a:pPr>
            <a:r>
              <a:rPr sz="2200" spc="-60" dirty="0">
                <a:solidFill>
                  <a:srgbClr val="656565"/>
                </a:solidFill>
                <a:latin typeface="Arial Unicode MS"/>
                <a:cs typeface="Arial Unicode MS"/>
              </a:rPr>
              <a:t>RL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656565"/>
                </a:solidFill>
                <a:latin typeface="Arial Unicode MS"/>
                <a:cs typeface="Arial Unicode MS"/>
              </a:rPr>
              <a:t>cont</a:t>
            </a:r>
            <a:r>
              <a:rPr sz="2200" spc="5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40" dirty="0">
                <a:solidFill>
                  <a:srgbClr val="656565"/>
                </a:solidFill>
                <a:latin typeface="Arial Unicode MS"/>
                <a:cs typeface="Arial Unicode MS"/>
              </a:rPr>
              <a:t>ibut</a:t>
            </a:r>
            <a:r>
              <a:rPr sz="2200" spc="6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-125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2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656565"/>
                </a:solidFill>
                <a:latin typeface="Arial Unicode MS"/>
                <a:cs typeface="Arial Unicode MS"/>
              </a:rPr>
              <a:t>th</a:t>
            </a:r>
            <a:r>
              <a:rPr sz="2200" spc="-12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-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656565"/>
                </a:solidFill>
                <a:latin typeface="Arial Unicode MS"/>
                <a:cs typeface="Arial Unicode MS"/>
              </a:rPr>
              <a:t>economic</a:t>
            </a:r>
            <a:r>
              <a:rPr sz="22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2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botics</a:t>
            </a:r>
            <a:r>
              <a:rPr sz="22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by</a:t>
            </a:r>
            <a:r>
              <a:rPr sz="22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656565"/>
                </a:solidFill>
                <a:latin typeface="Arial Unicode MS"/>
                <a:cs typeface="Arial Unicode MS"/>
              </a:rPr>
              <a:t>enabling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2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bots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200" spc="-2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pe</a:t>
            </a:r>
            <a:r>
              <a:rPr sz="2200" spc="2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14" dirty="0">
                <a:solidFill>
                  <a:srgbClr val="656565"/>
                </a:solidFill>
                <a:latin typeface="Arial Unicode MS"/>
                <a:cs typeface="Arial Unicode MS"/>
              </a:rPr>
              <a:t>fo</a:t>
            </a:r>
            <a:r>
              <a:rPr sz="2200" spc="8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1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656565"/>
                </a:solidFill>
                <a:latin typeface="Arial Unicode MS"/>
                <a:cs typeface="Arial Unicode MS"/>
              </a:rPr>
              <a:t>c</a:t>
            </a:r>
            <a:r>
              <a:rPr sz="2200" spc="-5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spc="45" dirty="0">
                <a:solidFill>
                  <a:srgbClr val="656565"/>
                </a:solidFill>
                <a:latin typeface="Arial Unicode MS"/>
                <a:cs typeface="Arial Unicode MS"/>
              </a:rPr>
              <a:t>mplex</a:t>
            </a:r>
            <a:r>
              <a:rPr sz="220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200" spc="-6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200" spc="60" dirty="0">
                <a:solidFill>
                  <a:srgbClr val="656565"/>
                </a:solidFill>
                <a:latin typeface="Arial Unicode MS"/>
                <a:cs typeface="Arial Unicode MS"/>
              </a:rPr>
              <a:t>tomation</a:t>
            </a:r>
            <a:r>
              <a:rPr sz="22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656565"/>
                </a:solidFill>
                <a:latin typeface="Arial Unicode MS"/>
                <a:cs typeface="Arial Unicode MS"/>
              </a:rPr>
              <a:t>in</a:t>
            </a:r>
            <a:r>
              <a:rPr sz="2200" spc="7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656565"/>
                </a:solidFill>
                <a:latin typeface="Arial Unicode MS"/>
                <a:cs typeface="Arial Unicode MS"/>
              </a:rPr>
              <a:t>industries</a:t>
            </a:r>
            <a:r>
              <a:rPr sz="22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656565"/>
                </a:solidFill>
                <a:latin typeface="Arial Unicode MS"/>
                <a:cs typeface="Arial Unicode MS"/>
              </a:rPr>
              <a:t>like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an</a:t>
            </a:r>
            <a:r>
              <a:rPr sz="2200" spc="-1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facturing,</a:t>
            </a:r>
            <a:r>
              <a:rPr sz="2200" spc="3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200" spc="-2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al</a:t>
            </a:r>
            <a:r>
              <a:rPr sz="2200" spc="15" dirty="0">
                <a:solidFill>
                  <a:srgbClr val="656565"/>
                </a:solidFill>
                <a:latin typeface="Arial Unicode MS"/>
                <a:cs typeface="Arial Unicode MS"/>
              </a:rPr>
              <a:t>l</a:t>
            </a:r>
            <a:r>
              <a:rPr sz="2200" spc="-20" dirty="0">
                <a:solidFill>
                  <a:srgbClr val="656565"/>
                </a:solidFill>
                <a:latin typeface="Arial Unicode MS"/>
                <a:cs typeface="Arial Unicode MS"/>
              </a:rPr>
              <a:t>ogis</a:t>
            </a:r>
            <a:r>
              <a:rPr sz="2200" spc="155" dirty="0">
                <a:solidFill>
                  <a:srgbClr val="656565"/>
                </a:solidFill>
                <a:latin typeface="Arial Unicode MS"/>
                <a:cs typeface="Arial Unicode MS"/>
              </a:rPr>
              <a:t>ti</a:t>
            </a:r>
            <a:r>
              <a:rPr sz="2200" spc="-75" dirty="0">
                <a:solidFill>
                  <a:srgbClr val="656565"/>
                </a:solidFill>
                <a:latin typeface="Arial Unicode MS"/>
                <a:cs typeface="Arial Unicode MS"/>
              </a:rPr>
              <a:t>cs.</a:t>
            </a:r>
            <a:endParaRPr sz="2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900">
              <a:latin typeface="Times New Roman"/>
              <a:cs typeface="Times New Roman"/>
            </a:endParaRPr>
          </a:p>
          <a:p>
            <a:pPr marL="205740" indent="-193040">
              <a:lnSpc>
                <a:spcPct val="100000"/>
              </a:lnSpc>
              <a:buFont typeface="Arial Unicode MS"/>
              <a:buChar char="•"/>
              <a:tabLst>
                <a:tab pos="206375" algn="l"/>
              </a:tabLst>
            </a:pPr>
            <a:r>
              <a:rPr sz="2200" spc="-305" dirty="0">
                <a:latin typeface="Arial Unicode MS"/>
                <a:cs typeface="Arial Unicode MS"/>
              </a:rPr>
              <a:t>EÖ</a:t>
            </a:r>
            <a:r>
              <a:rPr sz="2200" spc="-245" dirty="0">
                <a:latin typeface="Arial Unicode MS"/>
                <a:cs typeface="Arial Unicode MS"/>
              </a:rPr>
              <a:t>a</a:t>
            </a:r>
            <a:r>
              <a:rPr sz="2200" spc="-295" dirty="0">
                <a:latin typeface="Arial Unicode MS"/>
                <a:cs typeface="Arial Unicode MS"/>
              </a:rPr>
              <a:t>¨e:</a:t>
            </a:r>
            <a:endParaRPr sz="2200">
              <a:latin typeface="Arial Unicode MS"/>
              <a:cs typeface="Arial Unicode MS"/>
            </a:endParaRPr>
          </a:p>
          <a:p>
            <a:pPr marL="12700" marR="41275" indent="69850">
              <a:lnSpc>
                <a:spcPts val="2510"/>
              </a:lnSpc>
              <a:spcBef>
                <a:spcPts val="565"/>
              </a:spcBef>
            </a:pPr>
            <a:r>
              <a:rPr sz="2200" spc="-15" dirty="0">
                <a:solidFill>
                  <a:srgbClr val="656565"/>
                </a:solidFill>
                <a:latin typeface="Arial Unicode MS"/>
                <a:cs typeface="Arial Unicode MS"/>
              </a:rPr>
              <a:t>Wareh</a:t>
            </a:r>
            <a:r>
              <a:rPr sz="2200" spc="1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u</a:t>
            </a:r>
            <a:r>
              <a:rPr sz="2200" spc="-120" dirty="0">
                <a:solidFill>
                  <a:srgbClr val="656565"/>
                </a:solidFill>
                <a:latin typeface="Arial Unicode MS"/>
                <a:cs typeface="Arial Unicode MS"/>
              </a:rPr>
              <a:t>se</a:t>
            </a:r>
            <a:r>
              <a:rPr sz="2200" spc="-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12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bots</a:t>
            </a:r>
            <a:r>
              <a:rPr sz="220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p</a:t>
            </a:r>
            <a:r>
              <a:rPr sz="2200" spc="155" dirty="0">
                <a:solidFill>
                  <a:srgbClr val="656565"/>
                </a:solidFill>
                <a:latin typeface="Arial Unicode MS"/>
                <a:cs typeface="Arial Unicode MS"/>
              </a:rPr>
              <a:t>ti</a:t>
            </a:r>
            <a:r>
              <a:rPr sz="2200" spc="200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200" spc="5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200" spc="30" dirty="0">
                <a:solidFill>
                  <a:srgbClr val="656565"/>
                </a:solidFill>
                <a:latin typeface="Arial Unicode MS"/>
                <a:cs typeface="Arial Unicode MS"/>
              </a:rPr>
              <a:t>zing</a:t>
            </a:r>
            <a:r>
              <a:rPr sz="22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656565"/>
                </a:solidFill>
                <a:latin typeface="Arial Unicode MS"/>
                <a:cs typeface="Arial Unicode MS"/>
              </a:rPr>
              <a:t>th</a:t>
            </a:r>
            <a:r>
              <a:rPr sz="2200" spc="-12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-5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656565"/>
                </a:solidFill>
                <a:latin typeface="Arial Unicode MS"/>
                <a:cs typeface="Arial Unicode MS"/>
              </a:rPr>
              <a:t>pick</a:t>
            </a:r>
            <a:r>
              <a:rPr sz="2200" spc="4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200" spc="180" dirty="0">
                <a:solidFill>
                  <a:srgbClr val="656565"/>
                </a:solidFill>
                <a:latin typeface="Arial Unicode MS"/>
                <a:cs typeface="Arial Unicode MS"/>
              </a:rPr>
              <a:t>p</a:t>
            </a:r>
            <a:r>
              <a:rPr sz="2200" spc="9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-75" dirty="0">
                <a:solidFill>
                  <a:srgbClr val="656565"/>
                </a:solidFill>
                <a:latin typeface="Arial Unicode MS"/>
                <a:cs typeface="Arial Unicode MS"/>
              </a:rPr>
              <a:t>ocess,</a:t>
            </a:r>
            <a:r>
              <a:rPr sz="2200" spc="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redu</a:t>
            </a:r>
            <a:r>
              <a:rPr sz="2200" spc="30" dirty="0">
                <a:solidFill>
                  <a:srgbClr val="656565"/>
                </a:solidFill>
                <a:latin typeface="Arial Unicode MS"/>
                <a:cs typeface="Arial Unicode MS"/>
              </a:rPr>
              <a:t>cing</a:t>
            </a:r>
            <a:r>
              <a:rPr sz="2200" spc="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656565"/>
                </a:solidFill>
                <a:latin typeface="Arial Unicode MS"/>
                <a:cs typeface="Arial Unicode MS"/>
              </a:rPr>
              <a:t>costs</a:t>
            </a:r>
            <a:r>
              <a:rPr sz="220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20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200" spc="204" dirty="0">
                <a:solidFill>
                  <a:srgbClr val="656565"/>
                </a:solidFill>
                <a:latin typeface="Arial Unicode MS"/>
                <a:cs typeface="Arial Unicode MS"/>
              </a:rPr>
              <a:t>m</a:t>
            </a:r>
            <a:r>
              <a:rPr sz="2200" spc="180" dirty="0">
                <a:solidFill>
                  <a:srgbClr val="656565"/>
                </a:solidFill>
                <a:latin typeface="Arial Unicode MS"/>
                <a:cs typeface="Arial Unicode MS"/>
              </a:rPr>
              <a:t>p</a:t>
            </a:r>
            <a:r>
              <a:rPr sz="2200" spc="9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200" spc="-2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200" spc="-35" dirty="0">
                <a:solidFill>
                  <a:srgbClr val="656565"/>
                </a:solidFill>
                <a:latin typeface="Arial Unicode MS"/>
                <a:cs typeface="Arial Unicode MS"/>
              </a:rPr>
              <a:t>v</a:t>
            </a:r>
            <a:r>
              <a:rPr sz="2200" spc="55" dirty="0">
                <a:solidFill>
                  <a:srgbClr val="656565"/>
                </a:solidFill>
                <a:latin typeface="Arial Unicode MS"/>
                <a:cs typeface="Arial Unicode MS"/>
              </a:rPr>
              <a:t>ing</a:t>
            </a:r>
            <a:r>
              <a:rPr sz="220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spc="5" dirty="0">
                <a:solidFill>
                  <a:srgbClr val="656565"/>
                </a:solidFill>
                <a:latin typeface="Arial Unicode MS"/>
                <a:cs typeface="Arial Unicode MS"/>
              </a:rPr>
              <a:t>f</a:t>
            </a:r>
            <a:r>
              <a:rPr sz="2200" spc="130" dirty="0">
                <a:solidFill>
                  <a:srgbClr val="656565"/>
                </a:solidFill>
                <a:latin typeface="Arial Unicode MS"/>
                <a:cs typeface="Arial Unicode MS"/>
              </a:rPr>
              <a:t>fi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ci</a:t>
            </a:r>
            <a:r>
              <a:rPr sz="2200" spc="5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200" dirty="0">
                <a:solidFill>
                  <a:srgbClr val="656565"/>
                </a:solidFill>
                <a:latin typeface="Arial Unicode MS"/>
                <a:cs typeface="Arial Unicode MS"/>
              </a:rPr>
              <a:t>ncy.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0" y="1794775"/>
            <a:ext cx="3985015" cy="3627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315" dirty="0"/>
              <a:t>Econ</a:t>
            </a:r>
            <a:r>
              <a:rPr sz="2850" spc="-320" dirty="0"/>
              <a:t>o</a:t>
            </a:r>
            <a:r>
              <a:rPr sz="2850" spc="-285" dirty="0"/>
              <a:t>mic</a:t>
            </a:r>
            <a:r>
              <a:rPr sz="2850" spc="-60" dirty="0">
                <a:latin typeface="Times New Roman"/>
                <a:cs typeface="Times New Roman"/>
              </a:rPr>
              <a:t> </a:t>
            </a:r>
            <a:r>
              <a:rPr sz="2850" spc="-270" dirty="0"/>
              <a:t>and</a:t>
            </a:r>
            <a:r>
              <a:rPr sz="2850" spc="-75" dirty="0">
                <a:latin typeface="Times New Roman"/>
                <a:cs typeface="Times New Roman"/>
              </a:rPr>
              <a:t> </a:t>
            </a:r>
            <a:r>
              <a:rPr sz="2850" spc="-325" dirty="0"/>
              <a:t>Soci</a:t>
            </a:r>
            <a:r>
              <a:rPr sz="2850" spc="-375" dirty="0"/>
              <a:t>a</a:t>
            </a:r>
            <a:r>
              <a:rPr sz="2850" spc="-70" dirty="0"/>
              <a:t>l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60" dirty="0"/>
              <a:t>I</a:t>
            </a:r>
            <a:r>
              <a:rPr sz="2850" spc="-335" dirty="0"/>
              <a:t>mpact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5580" y="1676710"/>
            <a:ext cx="7498198" cy="4217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70" dirty="0"/>
              <a:t>Cha</a:t>
            </a:r>
            <a:r>
              <a:rPr spc="-140" dirty="0"/>
              <a:t>l</a:t>
            </a:r>
            <a:r>
              <a:rPr spc="-335" dirty="0"/>
              <a:t>lenges</a:t>
            </a:r>
          </a:p>
        </p:txBody>
      </p:sp>
      <p:sp>
        <p:nvSpPr>
          <p:cNvPr id="3" name="object 3"/>
          <p:cNvSpPr/>
          <p:nvPr/>
        </p:nvSpPr>
        <p:spPr>
          <a:xfrm>
            <a:off x="3633941" y="3094083"/>
            <a:ext cx="1680845" cy="1688464"/>
          </a:xfrm>
          <a:custGeom>
            <a:avLst/>
            <a:gdLst/>
            <a:ahLst/>
            <a:cxnLst/>
            <a:rect l="l" t="t" r="r" b="b"/>
            <a:pathLst>
              <a:path w="1680845" h="1688464">
                <a:moveTo>
                  <a:pt x="883638" y="0"/>
                </a:moveTo>
                <a:lnTo>
                  <a:pt x="818900" y="41"/>
                </a:lnTo>
                <a:lnTo>
                  <a:pt x="754437" y="5056"/>
                </a:lnTo>
                <a:lnTo>
                  <a:pt x="690549" y="14986"/>
                </a:lnTo>
                <a:lnTo>
                  <a:pt x="627538" y="29773"/>
                </a:lnTo>
                <a:lnTo>
                  <a:pt x="565706" y="49358"/>
                </a:lnTo>
                <a:lnTo>
                  <a:pt x="505354" y="73683"/>
                </a:lnTo>
                <a:lnTo>
                  <a:pt x="446783" y="102688"/>
                </a:lnTo>
                <a:lnTo>
                  <a:pt x="390294" y="136315"/>
                </a:lnTo>
                <a:lnTo>
                  <a:pt x="336189" y="174506"/>
                </a:lnTo>
                <a:lnTo>
                  <a:pt x="284769" y="217203"/>
                </a:lnTo>
                <a:lnTo>
                  <a:pt x="236335" y="264345"/>
                </a:lnTo>
                <a:lnTo>
                  <a:pt x="191189" y="315876"/>
                </a:lnTo>
                <a:lnTo>
                  <a:pt x="149632" y="371736"/>
                </a:lnTo>
                <a:lnTo>
                  <a:pt x="112637" y="430731"/>
                </a:lnTo>
                <a:lnTo>
                  <a:pt x="80977" y="491498"/>
                </a:lnTo>
                <a:lnTo>
                  <a:pt x="54598" y="553737"/>
                </a:lnTo>
                <a:lnTo>
                  <a:pt x="33445" y="617144"/>
                </a:lnTo>
                <a:lnTo>
                  <a:pt x="17463" y="681419"/>
                </a:lnTo>
                <a:lnTo>
                  <a:pt x="6597" y="746259"/>
                </a:lnTo>
                <a:lnTo>
                  <a:pt x="795" y="811362"/>
                </a:lnTo>
                <a:lnTo>
                  <a:pt x="0" y="876427"/>
                </a:lnTo>
                <a:lnTo>
                  <a:pt x="4158" y="941151"/>
                </a:lnTo>
                <a:lnTo>
                  <a:pt x="13215" y="1005234"/>
                </a:lnTo>
                <a:lnTo>
                  <a:pt x="27116" y="1068372"/>
                </a:lnTo>
                <a:lnTo>
                  <a:pt x="45807" y="1130265"/>
                </a:lnTo>
                <a:lnTo>
                  <a:pt x="69234" y="1190611"/>
                </a:lnTo>
                <a:lnTo>
                  <a:pt x="97341" y="1249106"/>
                </a:lnTo>
                <a:lnTo>
                  <a:pt x="130074" y="1305451"/>
                </a:lnTo>
                <a:lnTo>
                  <a:pt x="167379" y="1359343"/>
                </a:lnTo>
                <a:lnTo>
                  <a:pt x="209201" y="1410479"/>
                </a:lnTo>
                <a:lnTo>
                  <a:pt x="255485" y="1458559"/>
                </a:lnTo>
                <a:lnTo>
                  <a:pt x="306178" y="1503280"/>
                </a:lnTo>
                <a:lnTo>
                  <a:pt x="361224" y="1544341"/>
                </a:lnTo>
                <a:lnTo>
                  <a:pt x="419467" y="1580757"/>
                </a:lnTo>
                <a:lnTo>
                  <a:pt x="479541" y="1611790"/>
                </a:lnTo>
                <a:lnTo>
                  <a:pt x="541145" y="1637498"/>
                </a:lnTo>
                <a:lnTo>
                  <a:pt x="603977" y="1657938"/>
                </a:lnTo>
                <a:lnTo>
                  <a:pt x="667738" y="1673171"/>
                </a:lnTo>
                <a:lnTo>
                  <a:pt x="732125" y="1683254"/>
                </a:lnTo>
                <a:lnTo>
                  <a:pt x="796839" y="1688245"/>
                </a:lnTo>
                <a:lnTo>
                  <a:pt x="861577" y="1688205"/>
                </a:lnTo>
                <a:lnTo>
                  <a:pt x="926041" y="1683190"/>
                </a:lnTo>
                <a:lnTo>
                  <a:pt x="989927" y="1673260"/>
                </a:lnTo>
                <a:lnTo>
                  <a:pt x="1052937" y="1658474"/>
                </a:lnTo>
                <a:lnTo>
                  <a:pt x="1114768" y="1638889"/>
                </a:lnTo>
                <a:lnTo>
                  <a:pt x="1175120" y="1614564"/>
                </a:lnTo>
                <a:lnTo>
                  <a:pt x="1233692" y="1585559"/>
                </a:lnTo>
                <a:lnTo>
                  <a:pt x="1290183" y="1551931"/>
                </a:lnTo>
                <a:lnTo>
                  <a:pt x="1344292" y="1513739"/>
                </a:lnTo>
                <a:lnTo>
                  <a:pt x="1395719" y="1471041"/>
                </a:lnTo>
                <a:lnTo>
                  <a:pt x="1444162" y="1423897"/>
                </a:lnTo>
                <a:lnTo>
                  <a:pt x="1489321" y="1372365"/>
                </a:lnTo>
                <a:lnTo>
                  <a:pt x="1530894" y="1316503"/>
                </a:lnTo>
                <a:lnTo>
                  <a:pt x="1567888" y="1257510"/>
                </a:lnTo>
                <a:lnTo>
                  <a:pt x="1599546" y="1196745"/>
                </a:lnTo>
                <a:lnTo>
                  <a:pt x="1625922" y="1134511"/>
                </a:lnTo>
                <a:lnTo>
                  <a:pt x="1647072" y="1071109"/>
                </a:lnTo>
                <a:lnTo>
                  <a:pt x="1663049" y="1006841"/>
                </a:lnTo>
                <a:lnTo>
                  <a:pt x="1673908" y="942008"/>
                </a:lnTo>
                <a:lnTo>
                  <a:pt x="1679704" y="876911"/>
                </a:lnTo>
                <a:lnTo>
                  <a:pt x="1680492" y="811853"/>
                </a:lnTo>
                <a:lnTo>
                  <a:pt x="1676327" y="747134"/>
                </a:lnTo>
                <a:lnTo>
                  <a:pt x="1667262" y="683057"/>
                </a:lnTo>
                <a:lnTo>
                  <a:pt x="1653352" y="619923"/>
                </a:lnTo>
                <a:lnTo>
                  <a:pt x="1634653" y="558033"/>
                </a:lnTo>
                <a:lnTo>
                  <a:pt x="1611218" y="497689"/>
                </a:lnTo>
                <a:lnTo>
                  <a:pt x="1583103" y="439192"/>
                </a:lnTo>
                <a:lnTo>
                  <a:pt x="1550362" y="382845"/>
                </a:lnTo>
                <a:lnTo>
                  <a:pt x="1513050" y="328948"/>
                </a:lnTo>
                <a:lnTo>
                  <a:pt x="1471221" y="277803"/>
                </a:lnTo>
                <a:lnTo>
                  <a:pt x="1424930" y="229712"/>
                </a:lnTo>
                <a:lnTo>
                  <a:pt x="1374231" y="184977"/>
                </a:lnTo>
                <a:lnTo>
                  <a:pt x="1319180" y="143898"/>
                </a:lnTo>
                <a:lnTo>
                  <a:pt x="1260957" y="107482"/>
                </a:lnTo>
                <a:lnTo>
                  <a:pt x="1200900" y="76450"/>
                </a:lnTo>
                <a:lnTo>
                  <a:pt x="1139309" y="50744"/>
                </a:lnTo>
                <a:lnTo>
                  <a:pt x="1076486" y="30304"/>
                </a:lnTo>
                <a:lnTo>
                  <a:pt x="1012733" y="15073"/>
                </a:lnTo>
                <a:lnTo>
                  <a:pt x="948350" y="4991"/>
                </a:lnTo>
                <a:lnTo>
                  <a:pt x="883638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93335" y="2596256"/>
            <a:ext cx="2282190" cy="3791585"/>
          </a:xfrm>
          <a:custGeom>
            <a:avLst/>
            <a:gdLst/>
            <a:ahLst/>
            <a:cxnLst/>
            <a:rect l="l" t="t" r="r" b="b"/>
            <a:pathLst>
              <a:path w="2282190" h="3791585">
                <a:moveTo>
                  <a:pt x="1908688" y="0"/>
                </a:moveTo>
                <a:lnTo>
                  <a:pt x="1882904" y="37224"/>
                </a:lnTo>
                <a:lnTo>
                  <a:pt x="1841060" y="99521"/>
                </a:lnTo>
                <a:lnTo>
                  <a:pt x="1824460" y="124164"/>
                </a:lnTo>
                <a:lnTo>
                  <a:pt x="1799431" y="160438"/>
                </a:lnTo>
                <a:lnTo>
                  <a:pt x="1773983" y="195508"/>
                </a:lnTo>
                <a:lnTo>
                  <a:pt x="1747816" y="228951"/>
                </a:lnTo>
                <a:lnTo>
                  <a:pt x="1738883" y="239664"/>
                </a:lnTo>
                <a:lnTo>
                  <a:pt x="1796160" y="347356"/>
                </a:lnTo>
                <a:lnTo>
                  <a:pt x="1847055" y="457978"/>
                </a:lnTo>
                <a:lnTo>
                  <a:pt x="1891511" y="571226"/>
                </a:lnTo>
                <a:lnTo>
                  <a:pt x="1929467" y="686796"/>
                </a:lnTo>
                <a:lnTo>
                  <a:pt x="1960863" y="804382"/>
                </a:lnTo>
                <a:lnTo>
                  <a:pt x="1985641" y="923679"/>
                </a:lnTo>
                <a:lnTo>
                  <a:pt x="2003739" y="1044384"/>
                </a:lnTo>
                <a:lnTo>
                  <a:pt x="2015100" y="1166192"/>
                </a:lnTo>
                <a:lnTo>
                  <a:pt x="2019663" y="1288798"/>
                </a:lnTo>
                <a:lnTo>
                  <a:pt x="2017368" y="1411897"/>
                </a:lnTo>
                <a:lnTo>
                  <a:pt x="2008156" y="1535184"/>
                </a:lnTo>
                <a:lnTo>
                  <a:pt x="1991967" y="1658356"/>
                </a:lnTo>
                <a:lnTo>
                  <a:pt x="1968741" y="1781107"/>
                </a:lnTo>
                <a:lnTo>
                  <a:pt x="1938420" y="1903133"/>
                </a:lnTo>
                <a:lnTo>
                  <a:pt x="1900942" y="2024129"/>
                </a:lnTo>
                <a:lnTo>
                  <a:pt x="1856250" y="2143791"/>
                </a:lnTo>
                <a:lnTo>
                  <a:pt x="1804282" y="2261814"/>
                </a:lnTo>
                <a:lnTo>
                  <a:pt x="1744979" y="2377893"/>
                </a:lnTo>
                <a:lnTo>
                  <a:pt x="1678282" y="2491723"/>
                </a:lnTo>
                <a:lnTo>
                  <a:pt x="1604131" y="2603001"/>
                </a:lnTo>
                <a:lnTo>
                  <a:pt x="1543633" y="2684485"/>
                </a:lnTo>
                <a:lnTo>
                  <a:pt x="1480191" y="2762509"/>
                </a:lnTo>
                <a:lnTo>
                  <a:pt x="1413951" y="2837035"/>
                </a:lnTo>
                <a:lnTo>
                  <a:pt x="1345057" y="2908029"/>
                </a:lnTo>
                <a:lnTo>
                  <a:pt x="1273654" y="2975452"/>
                </a:lnTo>
                <a:lnTo>
                  <a:pt x="1199888" y="3039270"/>
                </a:lnTo>
                <a:lnTo>
                  <a:pt x="1123902" y="3099447"/>
                </a:lnTo>
                <a:lnTo>
                  <a:pt x="1045841" y="3155945"/>
                </a:lnTo>
                <a:lnTo>
                  <a:pt x="965851" y="3208730"/>
                </a:lnTo>
                <a:lnTo>
                  <a:pt x="884076" y="3257764"/>
                </a:lnTo>
                <a:lnTo>
                  <a:pt x="800660" y="3303012"/>
                </a:lnTo>
                <a:lnTo>
                  <a:pt x="715749" y="3344437"/>
                </a:lnTo>
                <a:lnTo>
                  <a:pt x="629488" y="3382004"/>
                </a:lnTo>
                <a:lnTo>
                  <a:pt x="542020" y="3415675"/>
                </a:lnTo>
                <a:lnTo>
                  <a:pt x="453492" y="3445416"/>
                </a:lnTo>
                <a:lnTo>
                  <a:pt x="364047" y="3471190"/>
                </a:lnTo>
                <a:lnTo>
                  <a:pt x="273831" y="3492960"/>
                </a:lnTo>
                <a:lnTo>
                  <a:pt x="182987" y="3510691"/>
                </a:lnTo>
                <a:lnTo>
                  <a:pt x="91662" y="3524347"/>
                </a:lnTo>
                <a:lnTo>
                  <a:pt x="0" y="3533890"/>
                </a:lnTo>
                <a:lnTo>
                  <a:pt x="16699" y="3573457"/>
                </a:lnTo>
                <a:lnTo>
                  <a:pt x="33481" y="3612886"/>
                </a:lnTo>
                <a:lnTo>
                  <a:pt x="50451" y="3652038"/>
                </a:lnTo>
                <a:lnTo>
                  <a:pt x="67710" y="3690775"/>
                </a:lnTo>
                <a:lnTo>
                  <a:pt x="85364" y="3728957"/>
                </a:lnTo>
                <a:lnTo>
                  <a:pt x="103516" y="3766445"/>
                </a:lnTo>
                <a:lnTo>
                  <a:pt x="115945" y="3790983"/>
                </a:lnTo>
                <a:lnTo>
                  <a:pt x="214509" y="3775686"/>
                </a:lnTo>
                <a:lnTo>
                  <a:pt x="312410" y="3756340"/>
                </a:lnTo>
                <a:lnTo>
                  <a:pt x="409523" y="3732977"/>
                </a:lnTo>
                <a:lnTo>
                  <a:pt x="505719" y="3705630"/>
                </a:lnTo>
                <a:lnTo>
                  <a:pt x="600869" y="3674332"/>
                </a:lnTo>
                <a:lnTo>
                  <a:pt x="694848" y="3639116"/>
                </a:lnTo>
                <a:lnTo>
                  <a:pt x="787525" y="3600015"/>
                </a:lnTo>
                <a:lnTo>
                  <a:pt x="878775" y="3557061"/>
                </a:lnTo>
                <a:lnTo>
                  <a:pt x="968468" y="3510288"/>
                </a:lnTo>
                <a:lnTo>
                  <a:pt x="1056478" y="3459728"/>
                </a:lnTo>
                <a:lnTo>
                  <a:pt x="1142676" y="3405415"/>
                </a:lnTo>
                <a:lnTo>
                  <a:pt x="1226935" y="3347381"/>
                </a:lnTo>
                <a:lnTo>
                  <a:pt x="1309126" y="3285660"/>
                </a:lnTo>
                <a:lnTo>
                  <a:pt x="1389122" y="3220283"/>
                </a:lnTo>
                <a:lnTo>
                  <a:pt x="1466796" y="3151285"/>
                </a:lnTo>
                <a:lnTo>
                  <a:pt x="1542018" y="3078697"/>
                </a:lnTo>
                <a:lnTo>
                  <a:pt x="1614662" y="3002553"/>
                </a:lnTo>
                <a:lnTo>
                  <a:pt x="1684600" y="2922886"/>
                </a:lnTo>
                <a:lnTo>
                  <a:pt x="1751704" y="2839729"/>
                </a:lnTo>
                <a:lnTo>
                  <a:pt x="1815845" y="2753115"/>
                </a:lnTo>
                <a:lnTo>
                  <a:pt x="1902297" y="2623032"/>
                </a:lnTo>
                <a:lnTo>
                  <a:pt x="1979699" y="2489804"/>
                </a:lnTo>
                <a:lnTo>
                  <a:pt x="2048124" y="2353821"/>
                </a:lnTo>
                <a:lnTo>
                  <a:pt x="2107645" y="2215475"/>
                </a:lnTo>
                <a:lnTo>
                  <a:pt x="2158336" y="2075157"/>
                </a:lnTo>
                <a:lnTo>
                  <a:pt x="2200269" y="1933259"/>
                </a:lnTo>
                <a:lnTo>
                  <a:pt x="2233517" y="1790172"/>
                </a:lnTo>
                <a:lnTo>
                  <a:pt x="2258154" y="1646288"/>
                </a:lnTo>
                <a:lnTo>
                  <a:pt x="2274252" y="1501998"/>
                </a:lnTo>
                <a:lnTo>
                  <a:pt x="2281885" y="1357694"/>
                </a:lnTo>
                <a:lnTo>
                  <a:pt x="2281125" y="1213767"/>
                </a:lnTo>
                <a:lnTo>
                  <a:pt x="2272046" y="1070609"/>
                </a:lnTo>
                <a:lnTo>
                  <a:pt x="2254721" y="928612"/>
                </a:lnTo>
                <a:lnTo>
                  <a:pt x="2229223" y="788166"/>
                </a:lnTo>
                <a:lnTo>
                  <a:pt x="2195624" y="649663"/>
                </a:lnTo>
                <a:lnTo>
                  <a:pt x="2153999" y="513495"/>
                </a:lnTo>
                <a:lnTo>
                  <a:pt x="2104419" y="380053"/>
                </a:lnTo>
                <a:lnTo>
                  <a:pt x="2046959" y="249729"/>
                </a:lnTo>
                <a:lnTo>
                  <a:pt x="1981691" y="122914"/>
                </a:lnTo>
                <a:lnTo>
                  <a:pt x="1908688" y="0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3335" y="2596256"/>
            <a:ext cx="2282190" cy="3791585"/>
          </a:xfrm>
          <a:custGeom>
            <a:avLst/>
            <a:gdLst/>
            <a:ahLst/>
            <a:cxnLst/>
            <a:rect l="l" t="t" r="r" b="b"/>
            <a:pathLst>
              <a:path w="2282190" h="3791585">
                <a:moveTo>
                  <a:pt x="1738883" y="239664"/>
                </a:moveTo>
                <a:lnTo>
                  <a:pt x="1796160" y="347356"/>
                </a:lnTo>
                <a:lnTo>
                  <a:pt x="1847055" y="457978"/>
                </a:lnTo>
                <a:lnTo>
                  <a:pt x="1891511" y="571226"/>
                </a:lnTo>
                <a:lnTo>
                  <a:pt x="1929467" y="686796"/>
                </a:lnTo>
                <a:lnTo>
                  <a:pt x="1960863" y="804382"/>
                </a:lnTo>
                <a:lnTo>
                  <a:pt x="1985641" y="923679"/>
                </a:lnTo>
                <a:lnTo>
                  <a:pt x="2003739" y="1044384"/>
                </a:lnTo>
                <a:lnTo>
                  <a:pt x="2015100" y="1166192"/>
                </a:lnTo>
                <a:lnTo>
                  <a:pt x="2019663" y="1288798"/>
                </a:lnTo>
                <a:lnTo>
                  <a:pt x="2017368" y="1411897"/>
                </a:lnTo>
                <a:lnTo>
                  <a:pt x="2008156" y="1535184"/>
                </a:lnTo>
                <a:lnTo>
                  <a:pt x="1991967" y="1658356"/>
                </a:lnTo>
                <a:lnTo>
                  <a:pt x="1968741" y="1781107"/>
                </a:lnTo>
                <a:lnTo>
                  <a:pt x="1938420" y="1903133"/>
                </a:lnTo>
                <a:lnTo>
                  <a:pt x="1900942" y="2024129"/>
                </a:lnTo>
                <a:lnTo>
                  <a:pt x="1856250" y="2143791"/>
                </a:lnTo>
                <a:lnTo>
                  <a:pt x="1804282" y="2261814"/>
                </a:lnTo>
                <a:lnTo>
                  <a:pt x="1744979" y="2377893"/>
                </a:lnTo>
                <a:lnTo>
                  <a:pt x="1678282" y="2491723"/>
                </a:lnTo>
                <a:lnTo>
                  <a:pt x="1604131" y="2603001"/>
                </a:lnTo>
                <a:lnTo>
                  <a:pt x="1543633" y="2684485"/>
                </a:lnTo>
                <a:lnTo>
                  <a:pt x="1480191" y="2762509"/>
                </a:lnTo>
                <a:lnTo>
                  <a:pt x="1413951" y="2837035"/>
                </a:lnTo>
                <a:lnTo>
                  <a:pt x="1345057" y="2908029"/>
                </a:lnTo>
                <a:lnTo>
                  <a:pt x="1273654" y="2975452"/>
                </a:lnTo>
                <a:lnTo>
                  <a:pt x="1199888" y="3039270"/>
                </a:lnTo>
                <a:lnTo>
                  <a:pt x="1123902" y="3099447"/>
                </a:lnTo>
                <a:lnTo>
                  <a:pt x="1045841" y="3155945"/>
                </a:lnTo>
                <a:lnTo>
                  <a:pt x="965851" y="3208730"/>
                </a:lnTo>
                <a:lnTo>
                  <a:pt x="884076" y="3257764"/>
                </a:lnTo>
                <a:lnTo>
                  <a:pt x="800660" y="3303012"/>
                </a:lnTo>
                <a:lnTo>
                  <a:pt x="715749" y="3344437"/>
                </a:lnTo>
                <a:lnTo>
                  <a:pt x="629488" y="3382004"/>
                </a:lnTo>
                <a:lnTo>
                  <a:pt x="542020" y="3415675"/>
                </a:lnTo>
                <a:lnTo>
                  <a:pt x="453492" y="3445416"/>
                </a:lnTo>
                <a:lnTo>
                  <a:pt x="364047" y="3471190"/>
                </a:lnTo>
                <a:lnTo>
                  <a:pt x="273831" y="3492960"/>
                </a:lnTo>
                <a:lnTo>
                  <a:pt x="182987" y="3510691"/>
                </a:lnTo>
                <a:lnTo>
                  <a:pt x="91662" y="3524347"/>
                </a:lnTo>
                <a:lnTo>
                  <a:pt x="0" y="3533890"/>
                </a:lnTo>
                <a:lnTo>
                  <a:pt x="5563" y="3547086"/>
                </a:lnTo>
                <a:lnTo>
                  <a:pt x="22279" y="3586622"/>
                </a:lnTo>
                <a:lnTo>
                  <a:pt x="39112" y="3625974"/>
                </a:lnTo>
                <a:lnTo>
                  <a:pt x="56167" y="3665004"/>
                </a:lnTo>
                <a:lnTo>
                  <a:pt x="73546" y="3703571"/>
                </a:lnTo>
                <a:lnTo>
                  <a:pt x="91355" y="3741537"/>
                </a:lnTo>
                <a:lnTo>
                  <a:pt x="109696" y="3778763"/>
                </a:lnTo>
                <a:lnTo>
                  <a:pt x="115945" y="3790983"/>
                </a:lnTo>
                <a:lnTo>
                  <a:pt x="214509" y="3775686"/>
                </a:lnTo>
                <a:lnTo>
                  <a:pt x="312410" y="3756340"/>
                </a:lnTo>
                <a:lnTo>
                  <a:pt x="409523" y="3732977"/>
                </a:lnTo>
                <a:lnTo>
                  <a:pt x="505719" y="3705630"/>
                </a:lnTo>
                <a:lnTo>
                  <a:pt x="600869" y="3674332"/>
                </a:lnTo>
                <a:lnTo>
                  <a:pt x="694848" y="3639116"/>
                </a:lnTo>
                <a:lnTo>
                  <a:pt x="787525" y="3600015"/>
                </a:lnTo>
                <a:lnTo>
                  <a:pt x="878775" y="3557061"/>
                </a:lnTo>
                <a:lnTo>
                  <a:pt x="968468" y="3510288"/>
                </a:lnTo>
                <a:lnTo>
                  <a:pt x="1056478" y="3459728"/>
                </a:lnTo>
                <a:lnTo>
                  <a:pt x="1142676" y="3405415"/>
                </a:lnTo>
                <a:lnTo>
                  <a:pt x="1226935" y="3347381"/>
                </a:lnTo>
                <a:lnTo>
                  <a:pt x="1309126" y="3285660"/>
                </a:lnTo>
                <a:lnTo>
                  <a:pt x="1389122" y="3220283"/>
                </a:lnTo>
                <a:lnTo>
                  <a:pt x="1466796" y="3151285"/>
                </a:lnTo>
                <a:lnTo>
                  <a:pt x="1542018" y="3078697"/>
                </a:lnTo>
                <a:lnTo>
                  <a:pt x="1614662" y="3002553"/>
                </a:lnTo>
                <a:lnTo>
                  <a:pt x="1684600" y="2922886"/>
                </a:lnTo>
                <a:lnTo>
                  <a:pt x="1751704" y="2839729"/>
                </a:lnTo>
                <a:lnTo>
                  <a:pt x="1815845" y="2753115"/>
                </a:lnTo>
                <a:lnTo>
                  <a:pt x="1902297" y="2623032"/>
                </a:lnTo>
                <a:lnTo>
                  <a:pt x="1979699" y="2489804"/>
                </a:lnTo>
                <a:lnTo>
                  <a:pt x="2048124" y="2353821"/>
                </a:lnTo>
                <a:lnTo>
                  <a:pt x="2107645" y="2215475"/>
                </a:lnTo>
                <a:lnTo>
                  <a:pt x="2158336" y="2075157"/>
                </a:lnTo>
                <a:lnTo>
                  <a:pt x="2200269" y="1933259"/>
                </a:lnTo>
                <a:lnTo>
                  <a:pt x="2233517" y="1790172"/>
                </a:lnTo>
                <a:lnTo>
                  <a:pt x="2258154" y="1646288"/>
                </a:lnTo>
                <a:lnTo>
                  <a:pt x="2274252" y="1501998"/>
                </a:lnTo>
                <a:lnTo>
                  <a:pt x="2281885" y="1357694"/>
                </a:lnTo>
                <a:lnTo>
                  <a:pt x="2281125" y="1213767"/>
                </a:lnTo>
                <a:lnTo>
                  <a:pt x="2272046" y="1070609"/>
                </a:lnTo>
                <a:lnTo>
                  <a:pt x="2254721" y="928612"/>
                </a:lnTo>
                <a:lnTo>
                  <a:pt x="2229223" y="788166"/>
                </a:lnTo>
                <a:lnTo>
                  <a:pt x="2195624" y="649663"/>
                </a:lnTo>
                <a:lnTo>
                  <a:pt x="2153999" y="513495"/>
                </a:lnTo>
                <a:lnTo>
                  <a:pt x="2104419" y="380053"/>
                </a:lnTo>
                <a:lnTo>
                  <a:pt x="2046959" y="249729"/>
                </a:lnTo>
                <a:lnTo>
                  <a:pt x="1981691" y="122914"/>
                </a:lnTo>
                <a:lnTo>
                  <a:pt x="1908688" y="0"/>
                </a:lnTo>
                <a:lnTo>
                  <a:pt x="1900011" y="12358"/>
                </a:lnTo>
                <a:lnTo>
                  <a:pt x="1874452" y="49700"/>
                </a:lnTo>
                <a:lnTo>
                  <a:pt x="1849367" y="87110"/>
                </a:lnTo>
                <a:lnTo>
                  <a:pt x="1841060" y="99521"/>
                </a:lnTo>
                <a:lnTo>
                  <a:pt x="1816145" y="136363"/>
                </a:lnTo>
                <a:lnTo>
                  <a:pt x="1791009" y="172283"/>
                </a:lnTo>
                <a:lnTo>
                  <a:pt x="1765355" y="206858"/>
                </a:lnTo>
                <a:lnTo>
                  <a:pt x="1747816" y="228951"/>
                </a:lnTo>
                <a:lnTo>
                  <a:pt x="1738883" y="239664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2239" y="2876032"/>
            <a:ext cx="2110740" cy="3157855"/>
          </a:xfrm>
          <a:custGeom>
            <a:avLst/>
            <a:gdLst/>
            <a:ahLst/>
            <a:cxnLst/>
            <a:rect l="l" t="t" r="r" b="b"/>
            <a:pathLst>
              <a:path w="2110740" h="3157854">
                <a:moveTo>
                  <a:pt x="1841372" y="0"/>
                </a:moveTo>
                <a:lnTo>
                  <a:pt x="1806140" y="44563"/>
                </a:lnTo>
                <a:lnTo>
                  <a:pt x="1769878" y="88365"/>
                </a:lnTo>
                <a:lnTo>
                  <a:pt x="1732597" y="131384"/>
                </a:lnTo>
                <a:lnTo>
                  <a:pt x="1694312" y="173601"/>
                </a:lnTo>
                <a:lnTo>
                  <a:pt x="1655038" y="214997"/>
                </a:lnTo>
                <a:lnTo>
                  <a:pt x="1614787" y="255552"/>
                </a:lnTo>
                <a:lnTo>
                  <a:pt x="1573574" y="295245"/>
                </a:lnTo>
                <a:lnTo>
                  <a:pt x="1531413" y="334058"/>
                </a:lnTo>
                <a:lnTo>
                  <a:pt x="1488317" y="371970"/>
                </a:lnTo>
                <a:lnTo>
                  <a:pt x="1444301" y="408961"/>
                </a:lnTo>
                <a:lnTo>
                  <a:pt x="1399378" y="445012"/>
                </a:lnTo>
                <a:lnTo>
                  <a:pt x="1353563" y="480103"/>
                </a:lnTo>
                <a:lnTo>
                  <a:pt x="1306868" y="514215"/>
                </a:lnTo>
                <a:lnTo>
                  <a:pt x="1259309" y="547327"/>
                </a:lnTo>
                <a:lnTo>
                  <a:pt x="1210899" y="579419"/>
                </a:lnTo>
                <a:lnTo>
                  <a:pt x="1161651" y="610472"/>
                </a:lnTo>
                <a:lnTo>
                  <a:pt x="1111580" y="640467"/>
                </a:lnTo>
                <a:lnTo>
                  <a:pt x="1060700" y="669383"/>
                </a:lnTo>
                <a:lnTo>
                  <a:pt x="1009025" y="697200"/>
                </a:lnTo>
                <a:lnTo>
                  <a:pt x="956568" y="723899"/>
                </a:lnTo>
                <a:lnTo>
                  <a:pt x="963036" y="744921"/>
                </a:lnTo>
                <a:lnTo>
                  <a:pt x="975185" y="787346"/>
                </a:lnTo>
                <a:lnTo>
                  <a:pt x="986143" y="830279"/>
                </a:lnTo>
                <a:lnTo>
                  <a:pt x="995738" y="873719"/>
                </a:lnTo>
                <a:lnTo>
                  <a:pt x="1003800" y="917666"/>
                </a:lnTo>
                <a:lnTo>
                  <a:pt x="1010157" y="962120"/>
                </a:lnTo>
                <a:lnTo>
                  <a:pt x="1014638" y="1007080"/>
                </a:lnTo>
                <a:lnTo>
                  <a:pt x="1017072" y="1052545"/>
                </a:lnTo>
                <a:lnTo>
                  <a:pt x="1017468" y="1075466"/>
                </a:lnTo>
                <a:lnTo>
                  <a:pt x="1017288" y="1098514"/>
                </a:lnTo>
                <a:lnTo>
                  <a:pt x="1015114" y="1144988"/>
                </a:lnTo>
                <a:lnTo>
                  <a:pt x="1001552" y="1244193"/>
                </a:lnTo>
                <a:lnTo>
                  <a:pt x="984411" y="1317960"/>
                </a:lnTo>
                <a:lnTo>
                  <a:pt x="961916" y="1389501"/>
                </a:lnTo>
                <a:lnTo>
                  <a:pt x="934326" y="1458600"/>
                </a:lnTo>
                <a:lnTo>
                  <a:pt x="901900" y="1525041"/>
                </a:lnTo>
                <a:lnTo>
                  <a:pt x="864900" y="1588610"/>
                </a:lnTo>
                <a:lnTo>
                  <a:pt x="823585" y="1649090"/>
                </a:lnTo>
                <a:lnTo>
                  <a:pt x="778214" y="1706268"/>
                </a:lnTo>
                <a:lnTo>
                  <a:pt x="729048" y="1759927"/>
                </a:lnTo>
                <a:lnTo>
                  <a:pt x="676346" y="1809852"/>
                </a:lnTo>
                <a:lnTo>
                  <a:pt x="620369" y="1855829"/>
                </a:lnTo>
                <a:lnTo>
                  <a:pt x="561376" y="1897641"/>
                </a:lnTo>
                <a:lnTo>
                  <a:pt x="499627" y="1935074"/>
                </a:lnTo>
                <a:lnTo>
                  <a:pt x="435382" y="1967912"/>
                </a:lnTo>
                <a:lnTo>
                  <a:pt x="368901" y="1995939"/>
                </a:lnTo>
                <a:lnTo>
                  <a:pt x="300445" y="2018942"/>
                </a:lnTo>
                <a:lnTo>
                  <a:pt x="230271" y="2036704"/>
                </a:lnTo>
                <a:lnTo>
                  <a:pt x="158642" y="2049010"/>
                </a:lnTo>
                <a:lnTo>
                  <a:pt x="85816" y="2055645"/>
                </a:lnTo>
                <a:lnTo>
                  <a:pt x="12053" y="2056394"/>
                </a:lnTo>
                <a:lnTo>
                  <a:pt x="6646" y="2115425"/>
                </a:lnTo>
                <a:lnTo>
                  <a:pt x="2856" y="2174132"/>
                </a:lnTo>
                <a:lnTo>
                  <a:pt x="651" y="2232499"/>
                </a:lnTo>
                <a:lnTo>
                  <a:pt x="0" y="2290512"/>
                </a:lnTo>
                <a:lnTo>
                  <a:pt x="869" y="2348155"/>
                </a:lnTo>
                <a:lnTo>
                  <a:pt x="3228" y="2405412"/>
                </a:lnTo>
                <a:lnTo>
                  <a:pt x="7044" y="2462268"/>
                </a:lnTo>
                <a:lnTo>
                  <a:pt x="12285" y="2518708"/>
                </a:lnTo>
                <a:lnTo>
                  <a:pt x="18918" y="2574715"/>
                </a:lnTo>
                <a:lnTo>
                  <a:pt x="26912" y="2630275"/>
                </a:lnTo>
                <a:lnTo>
                  <a:pt x="36235" y="2685372"/>
                </a:lnTo>
                <a:lnTo>
                  <a:pt x="46855" y="2739990"/>
                </a:lnTo>
                <a:lnTo>
                  <a:pt x="58739" y="2794115"/>
                </a:lnTo>
                <a:lnTo>
                  <a:pt x="71855" y="2847731"/>
                </a:lnTo>
                <a:lnTo>
                  <a:pt x="86171" y="2900822"/>
                </a:lnTo>
                <a:lnTo>
                  <a:pt x="101656" y="2953372"/>
                </a:lnTo>
                <a:lnTo>
                  <a:pt x="118277" y="3005367"/>
                </a:lnTo>
                <a:lnTo>
                  <a:pt x="136001" y="3056792"/>
                </a:lnTo>
                <a:lnTo>
                  <a:pt x="154798" y="3107629"/>
                </a:lnTo>
                <a:lnTo>
                  <a:pt x="174634" y="3157865"/>
                </a:lnTo>
                <a:lnTo>
                  <a:pt x="262507" y="3148726"/>
                </a:lnTo>
                <a:lnTo>
                  <a:pt x="350056" y="3135646"/>
                </a:lnTo>
                <a:lnTo>
                  <a:pt x="437144" y="3118659"/>
                </a:lnTo>
                <a:lnTo>
                  <a:pt x="523631" y="3097799"/>
                </a:lnTo>
                <a:lnTo>
                  <a:pt x="609378" y="3073101"/>
                </a:lnTo>
                <a:lnTo>
                  <a:pt x="694246" y="3044601"/>
                </a:lnTo>
                <a:lnTo>
                  <a:pt x="778096" y="3012332"/>
                </a:lnTo>
                <a:lnTo>
                  <a:pt x="860790" y="2976330"/>
                </a:lnTo>
                <a:lnTo>
                  <a:pt x="942189" y="2936628"/>
                </a:lnTo>
                <a:lnTo>
                  <a:pt x="1022153" y="2893262"/>
                </a:lnTo>
                <a:lnTo>
                  <a:pt x="1100544" y="2846267"/>
                </a:lnTo>
                <a:lnTo>
                  <a:pt x="1177223" y="2795676"/>
                </a:lnTo>
                <a:lnTo>
                  <a:pt x="1252051" y="2741526"/>
                </a:lnTo>
                <a:lnTo>
                  <a:pt x="1324889" y="2683849"/>
                </a:lnTo>
                <a:lnTo>
                  <a:pt x="1395598" y="2622682"/>
                </a:lnTo>
                <a:lnTo>
                  <a:pt x="1464039" y="2558058"/>
                </a:lnTo>
                <a:lnTo>
                  <a:pt x="1530074" y="2490013"/>
                </a:lnTo>
                <a:lnTo>
                  <a:pt x="1593563" y="2418580"/>
                </a:lnTo>
                <a:lnTo>
                  <a:pt x="1654368" y="2343796"/>
                </a:lnTo>
                <a:lnTo>
                  <a:pt x="1712350" y="2265694"/>
                </a:lnTo>
                <a:lnTo>
                  <a:pt x="1783448" y="2159025"/>
                </a:lnTo>
                <a:lnTo>
                  <a:pt x="1847396" y="2049906"/>
                </a:lnTo>
                <a:lnTo>
                  <a:pt x="1904250" y="1938630"/>
                </a:lnTo>
                <a:lnTo>
                  <a:pt x="1954070" y="1825490"/>
                </a:lnTo>
                <a:lnTo>
                  <a:pt x="1996911" y="1710776"/>
                </a:lnTo>
                <a:lnTo>
                  <a:pt x="2032832" y="1594782"/>
                </a:lnTo>
                <a:lnTo>
                  <a:pt x="2061891" y="1477800"/>
                </a:lnTo>
                <a:lnTo>
                  <a:pt x="2084145" y="1360121"/>
                </a:lnTo>
                <a:lnTo>
                  <a:pt x="2099651" y="1242037"/>
                </a:lnTo>
                <a:lnTo>
                  <a:pt x="2108468" y="1123842"/>
                </a:lnTo>
                <a:lnTo>
                  <a:pt x="2110652" y="1005827"/>
                </a:lnTo>
                <a:lnTo>
                  <a:pt x="2106262" y="888284"/>
                </a:lnTo>
                <a:lnTo>
                  <a:pt x="2095355" y="771505"/>
                </a:lnTo>
                <a:lnTo>
                  <a:pt x="2077989" y="655783"/>
                </a:lnTo>
                <a:lnTo>
                  <a:pt x="2054221" y="541410"/>
                </a:lnTo>
                <a:lnTo>
                  <a:pt x="2024109" y="428677"/>
                </a:lnTo>
                <a:lnTo>
                  <a:pt x="1987710" y="317878"/>
                </a:lnTo>
                <a:lnTo>
                  <a:pt x="1945083" y="209304"/>
                </a:lnTo>
                <a:lnTo>
                  <a:pt x="1896284" y="103247"/>
                </a:lnTo>
                <a:lnTo>
                  <a:pt x="18413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2239" y="2876032"/>
            <a:ext cx="2110740" cy="3157855"/>
          </a:xfrm>
          <a:custGeom>
            <a:avLst/>
            <a:gdLst/>
            <a:ahLst/>
            <a:cxnLst/>
            <a:rect l="l" t="t" r="r" b="b"/>
            <a:pathLst>
              <a:path w="2110740" h="3157854">
                <a:moveTo>
                  <a:pt x="1013078" y="1168414"/>
                </a:moveTo>
                <a:lnTo>
                  <a:pt x="1001552" y="1244193"/>
                </a:lnTo>
                <a:lnTo>
                  <a:pt x="984411" y="1317960"/>
                </a:lnTo>
                <a:lnTo>
                  <a:pt x="961916" y="1389501"/>
                </a:lnTo>
                <a:lnTo>
                  <a:pt x="934326" y="1458600"/>
                </a:lnTo>
                <a:lnTo>
                  <a:pt x="901900" y="1525041"/>
                </a:lnTo>
                <a:lnTo>
                  <a:pt x="864900" y="1588610"/>
                </a:lnTo>
                <a:lnTo>
                  <a:pt x="823585" y="1649090"/>
                </a:lnTo>
                <a:lnTo>
                  <a:pt x="778214" y="1706268"/>
                </a:lnTo>
                <a:lnTo>
                  <a:pt x="729048" y="1759927"/>
                </a:lnTo>
                <a:lnTo>
                  <a:pt x="676346" y="1809852"/>
                </a:lnTo>
                <a:lnTo>
                  <a:pt x="620369" y="1855829"/>
                </a:lnTo>
                <a:lnTo>
                  <a:pt x="561376" y="1897641"/>
                </a:lnTo>
                <a:lnTo>
                  <a:pt x="499627" y="1935074"/>
                </a:lnTo>
                <a:lnTo>
                  <a:pt x="435382" y="1967912"/>
                </a:lnTo>
                <a:lnTo>
                  <a:pt x="368901" y="1995939"/>
                </a:lnTo>
                <a:lnTo>
                  <a:pt x="300445" y="2018942"/>
                </a:lnTo>
                <a:lnTo>
                  <a:pt x="230271" y="2036704"/>
                </a:lnTo>
                <a:lnTo>
                  <a:pt x="158642" y="2049010"/>
                </a:lnTo>
                <a:lnTo>
                  <a:pt x="85816" y="2055645"/>
                </a:lnTo>
                <a:lnTo>
                  <a:pt x="12053" y="2056394"/>
                </a:lnTo>
                <a:lnTo>
                  <a:pt x="6646" y="2115425"/>
                </a:lnTo>
                <a:lnTo>
                  <a:pt x="2856" y="2174132"/>
                </a:lnTo>
                <a:lnTo>
                  <a:pt x="651" y="2232499"/>
                </a:lnTo>
                <a:lnTo>
                  <a:pt x="0" y="2290512"/>
                </a:lnTo>
                <a:lnTo>
                  <a:pt x="869" y="2348155"/>
                </a:lnTo>
                <a:lnTo>
                  <a:pt x="3228" y="2405412"/>
                </a:lnTo>
                <a:lnTo>
                  <a:pt x="7044" y="2462268"/>
                </a:lnTo>
                <a:lnTo>
                  <a:pt x="12285" y="2518708"/>
                </a:lnTo>
                <a:lnTo>
                  <a:pt x="18918" y="2574715"/>
                </a:lnTo>
                <a:lnTo>
                  <a:pt x="26912" y="2630275"/>
                </a:lnTo>
                <a:lnTo>
                  <a:pt x="36235" y="2685372"/>
                </a:lnTo>
                <a:lnTo>
                  <a:pt x="46855" y="2739990"/>
                </a:lnTo>
                <a:lnTo>
                  <a:pt x="58739" y="2794115"/>
                </a:lnTo>
                <a:lnTo>
                  <a:pt x="71855" y="2847731"/>
                </a:lnTo>
                <a:lnTo>
                  <a:pt x="86171" y="2900822"/>
                </a:lnTo>
                <a:lnTo>
                  <a:pt x="101656" y="2953372"/>
                </a:lnTo>
                <a:lnTo>
                  <a:pt x="118277" y="3005367"/>
                </a:lnTo>
                <a:lnTo>
                  <a:pt x="136001" y="3056792"/>
                </a:lnTo>
                <a:lnTo>
                  <a:pt x="154798" y="3107629"/>
                </a:lnTo>
                <a:lnTo>
                  <a:pt x="174634" y="3157865"/>
                </a:lnTo>
                <a:lnTo>
                  <a:pt x="262507" y="3148726"/>
                </a:lnTo>
                <a:lnTo>
                  <a:pt x="350056" y="3135646"/>
                </a:lnTo>
                <a:lnTo>
                  <a:pt x="437144" y="3118659"/>
                </a:lnTo>
                <a:lnTo>
                  <a:pt x="523631" y="3097799"/>
                </a:lnTo>
                <a:lnTo>
                  <a:pt x="609378" y="3073101"/>
                </a:lnTo>
                <a:lnTo>
                  <a:pt x="694246" y="3044601"/>
                </a:lnTo>
                <a:lnTo>
                  <a:pt x="778096" y="3012332"/>
                </a:lnTo>
                <a:lnTo>
                  <a:pt x="860790" y="2976330"/>
                </a:lnTo>
                <a:lnTo>
                  <a:pt x="942189" y="2936628"/>
                </a:lnTo>
                <a:lnTo>
                  <a:pt x="1022153" y="2893262"/>
                </a:lnTo>
                <a:lnTo>
                  <a:pt x="1100544" y="2846267"/>
                </a:lnTo>
                <a:lnTo>
                  <a:pt x="1177223" y="2795676"/>
                </a:lnTo>
                <a:lnTo>
                  <a:pt x="1252051" y="2741526"/>
                </a:lnTo>
                <a:lnTo>
                  <a:pt x="1324889" y="2683849"/>
                </a:lnTo>
                <a:lnTo>
                  <a:pt x="1395598" y="2622682"/>
                </a:lnTo>
                <a:lnTo>
                  <a:pt x="1464039" y="2558058"/>
                </a:lnTo>
                <a:lnTo>
                  <a:pt x="1530074" y="2490013"/>
                </a:lnTo>
                <a:lnTo>
                  <a:pt x="1593563" y="2418580"/>
                </a:lnTo>
                <a:lnTo>
                  <a:pt x="1654368" y="2343796"/>
                </a:lnTo>
                <a:lnTo>
                  <a:pt x="1712350" y="2265694"/>
                </a:lnTo>
                <a:lnTo>
                  <a:pt x="1783448" y="2159025"/>
                </a:lnTo>
                <a:lnTo>
                  <a:pt x="1847396" y="2049906"/>
                </a:lnTo>
                <a:lnTo>
                  <a:pt x="1904250" y="1938630"/>
                </a:lnTo>
                <a:lnTo>
                  <a:pt x="1954070" y="1825490"/>
                </a:lnTo>
                <a:lnTo>
                  <a:pt x="1996911" y="1710776"/>
                </a:lnTo>
                <a:lnTo>
                  <a:pt x="2032832" y="1594782"/>
                </a:lnTo>
                <a:lnTo>
                  <a:pt x="2061891" y="1477800"/>
                </a:lnTo>
                <a:lnTo>
                  <a:pt x="2084145" y="1360121"/>
                </a:lnTo>
                <a:lnTo>
                  <a:pt x="2099651" y="1242037"/>
                </a:lnTo>
                <a:lnTo>
                  <a:pt x="2108468" y="1123842"/>
                </a:lnTo>
                <a:lnTo>
                  <a:pt x="2110652" y="1005827"/>
                </a:lnTo>
                <a:lnTo>
                  <a:pt x="2106262" y="888284"/>
                </a:lnTo>
                <a:lnTo>
                  <a:pt x="2095355" y="771505"/>
                </a:lnTo>
                <a:lnTo>
                  <a:pt x="2077989" y="655783"/>
                </a:lnTo>
                <a:lnTo>
                  <a:pt x="2054221" y="541410"/>
                </a:lnTo>
                <a:lnTo>
                  <a:pt x="2024109" y="428677"/>
                </a:lnTo>
                <a:lnTo>
                  <a:pt x="1987710" y="317878"/>
                </a:lnTo>
                <a:lnTo>
                  <a:pt x="1945083" y="209304"/>
                </a:lnTo>
                <a:lnTo>
                  <a:pt x="1896284" y="103247"/>
                </a:lnTo>
                <a:lnTo>
                  <a:pt x="1841372" y="0"/>
                </a:lnTo>
                <a:lnTo>
                  <a:pt x="1806140" y="44563"/>
                </a:lnTo>
                <a:lnTo>
                  <a:pt x="1769878" y="88365"/>
                </a:lnTo>
                <a:lnTo>
                  <a:pt x="1732597" y="131384"/>
                </a:lnTo>
                <a:lnTo>
                  <a:pt x="1694312" y="173601"/>
                </a:lnTo>
                <a:lnTo>
                  <a:pt x="1655038" y="214997"/>
                </a:lnTo>
                <a:lnTo>
                  <a:pt x="1614787" y="255552"/>
                </a:lnTo>
                <a:lnTo>
                  <a:pt x="1573574" y="295245"/>
                </a:lnTo>
                <a:lnTo>
                  <a:pt x="1531413" y="334058"/>
                </a:lnTo>
                <a:lnTo>
                  <a:pt x="1488317" y="371970"/>
                </a:lnTo>
                <a:lnTo>
                  <a:pt x="1444301" y="408961"/>
                </a:lnTo>
                <a:lnTo>
                  <a:pt x="1399378" y="445012"/>
                </a:lnTo>
                <a:lnTo>
                  <a:pt x="1353563" y="480103"/>
                </a:lnTo>
                <a:lnTo>
                  <a:pt x="1306868" y="514215"/>
                </a:lnTo>
                <a:lnTo>
                  <a:pt x="1259309" y="547327"/>
                </a:lnTo>
                <a:lnTo>
                  <a:pt x="1210899" y="579419"/>
                </a:lnTo>
                <a:lnTo>
                  <a:pt x="1161651" y="610472"/>
                </a:lnTo>
                <a:lnTo>
                  <a:pt x="1111580" y="640467"/>
                </a:lnTo>
                <a:lnTo>
                  <a:pt x="1060700" y="669383"/>
                </a:lnTo>
                <a:lnTo>
                  <a:pt x="1009025" y="697200"/>
                </a:lnTo>
                <a:lnTo>
                  <a:pt x="956568" y="723899"/>
                </a:lnTo>
                <a:lnTo>
                  <a:pt x="963036" y="744921"/>
                </a:lnTo>
                <a:lnTo>
                  <a:pt x="975185" y="787346"/>
                </a:lnTo>
                <a:lnTo>
                  <a:pt x="986143" y="830279"/>
                </a:lnTo>
                <a:lnTo>
                  <a:pt x="995738" y="873719"/>
                </a:lnTo>
                <a:lnTo>
                  <a:pt x="1003800" y="917666"/>
                </a:lnTo>
                <a:lnTo>
                  <a:pt x="1010157" y="962120"/>
                </a:lnTo>
                <a:lnTo>
                  <a:pt x="1014638" y="1007080"/>
                </a:lnTo>
                <a:lnTo>
                  <a:pt x="1017072" y="1052545"/>
                </a:lnTo>
                <a:lnTo>
                  <a:pt x="1017468" y="1075466"/>
                </a:lnTo>
                <a:lnTo>
                  <a:pt x="1017288" y="1098514"/>
                </a:lnTo>
                <a:lnTo>
                  <a:pt x="1016510" y="1121688"/>
                </a:lnTo>
                <a:lnTo>
                  <a:pt x="1015114" y="1144988"/>
                </a:lnTo>
                <a:lnTo>
                  <a:pt x="1013078" y="1168414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07451" y="4256015"/>
            <a:ext cx="822319" cy="1040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24992" y="1496480"/>
            <a:ext cx="4084954" cy="1399540"/>
          </a:xfrm>
          <a:custGeom>
            <a:avLst/>
            <a:gdLst/>
            <a:ahLst/>
            <a:cxnLst/>
            <a:rect l="l" t="t" r="r" b="b"/>
            <a:pathLst>
              <a:path w="4084954" h="1399539">
                <a:moveTo>
                  <a:pt x="2138114" y="0"/>
                </a:moveTo>
                <a:lnTo>
                  <a:pt x="1953951" y="13437"/>
                </a:lnTo>
                <a:lnTo>
                  <a:pt x="1771003" y="41014"/>
                </a:lnTo>
                <a:lnTo>
                  <a:pt x="1590136" y="82572"/>
                </a:lnTo>
                <a:lnTo>
                  <a:pt x="1412213" y="137952"/>
                </a:lnTo>
                <a:lnTo>
                  <a:pt x="1238101" y="206995"/>
                </a:lnTo>
                <a:lnTo>
                  <a:pt x="1068663" y="289542"/>
                </a:lnTo>
                <a:lnTo>
                  <a:pt x="904764" y="385434"/>
                </a:lnTo>
                <a:lnTo>
                  <a:pt x="747269" y="494512"/>
                </a:lnTo>
                <a:lnTo>
                  <a:pt x="597042" y="616618"/>
                </a:lnTo>
                <a:lnTo>
                  <a:pt x="454948" y="751592"/>
                </a:lnTo>
                <a:lnTo>
                  <a:pt x="321853" y="899276"/>
                </a:lnTo>
                <a:lnTo>
                  <a:pt x="198619" y="1059511"/>
                </a:lnTo>
                <a:lnTo>
                  <a:pt x="166311" y="1106104"/>
                </a:lnTo>
                <a:lnTo>
                  <a:pt x="134881" y="1153305"/>
                </a:lnTo>
                <a:lnTo>
                  <a:pt x="104337" y="1201122"/>
                </a:lnTo>
                <a:lnTo>
                  <a:pt x="74683" y="1249562"/>
                </a:lnTo>
                <a:lnTo>
                  <a:pt x="45925" y="1298632"/>
                </a:lnTo>
                <a:lnTo>
                  <a:pt x="18068" y="1348340"/>
                </a:lnTo>
                <a:lnTo>
                  <a:pt x="0" y="1381837"/>
                </a:lnTo>
                <a:lnTo>
                  <a:pt x="285749" y="1399119"/>
                </a:lnTo>
                <a:lnTo>
                  <a:pt x="292039" y="1388025"/>
                </a:lnTo>
                <a:lnTo>
                  <a:pt x="298445" y="1377013"/>
                </a:lnTo>
                <a:lnTo>
                  <a:pt x="318301" y="1344416"/>
                </a:lnTo>
                <a:lnTo>
                  <a:pt x="338963" y="1312383"/>
                </a:lnTo>
                <a:lnTo>
                  <a:pt x="367441" y="1270328"/>
                </a:lnTo>
                <a:lnTo>
                  <a:pt x="396570" y="1228750"/>
                </a:lnTo>
                <a:lnTo>
                  <a:pt x="519733" y="1067033"/>
                </a:lnTo>
                <a:lnTo>
                  <a:pt x="638030" y="935642"/>
                </a:lnTo>
                <a:lnTo>
                  <a:pt x="764332" y="815485"/>
                </a:lnTo>
                <a:lnTo>
                  <a:pt x="897875" y="706713"/>
                </a:lnTo>
                <a:lnTo>
                  <a:pt x="1037896" y="609480"/>
                </a:lnTo>
                <a:lnTo>
                  <a:pt x="1183630" y="523939"/>
                </a:lnTo>
                <a:lnTo>
                  <a:pt x="1334314" y="450244"/>
                </a:lnTo>
                <a:lnTo>
                  <a:pt x="1489184" y="388547"/>
                </a:lnTo>
                <a:lnTo>
                  <a:pt x="1647477" y="339001"/>
                </a:lnTo>
                <a:lnTo>
                  <a:pt x="1808428" y="301759"/>
                </a:lnTo>
                <a:lnTo>
                  <a:pt x="1971273" y="276975"/>
                </a:lnTo>
                <a:lnTo>
                  <a:pt x="2135249" y="264802"/>
                </a:lnTo>
                <a:lnTo>
                  <a:pt x="3294337" y="264802"/>
                </a:lnTo>
                <a:lnTo>
                  <a:pt x="3220204" y="225202"/>
                </a:lnTo>
                <a:lnTo>
                  <a:pt x="3046904" y="150466"/>
                </a:lnTo>
                <a:lnTo>
                  <a:pt x="2869632" y="90823"/>
                </a:lnTo>
                <a:lnTo>
                  <a:pt x="2689252" y="46113"/>
                </a:lnTo>
                <a:lnTo>
                  <a:pt x="2506630" y="16179"/>
                </a:lnTo>
                <a:lnTo>
                  <a:pt x="2322629" y="860"/>
                </a:lnTo>
                <a:lnTo>
                  <a:pt x="2138114" y="0"/>
                </a:lnTo>
                <a:close/>
              </a:path>
              <a:path w="4084954" h="1399539">
                <a:moveTo>
                  <a:pt x="3294337" y="264802"/>
                </a:moveTo>
                <a:lnTo>
                  <a:pt x="2135249" y="264802"/>
                </a:lnTo>
                <a:lnTo>
                  <a:pt x="2299592" y="265393"/>
                </a:lnTo>
                <a:lnTo>
                  <a:pt x="2463538" y="278900"/>
                </a:lnTo>
                <a:lnTo>
                  <a:pt x="2626323" y="305477"/>
                </a:lnTo>
                <a:lnTo>
                  <a:pt x="2787184" y="345278"/>
                </a:lnTo>
                <a:lnTo>
                  <a:pt x="2945356" y="398454"/>
                </a:lnTo>
                <a:lnTo>
                  <a:pt x="3100075" y="465160"/>
                </a:lnTo>
                <a:lnTo>
                  <a:pt x="3250579" y="545548"/>
                </a:lnTo>
                <a:lnTo>
                  <a:pt x="3396102" y="639771"/>
                </a:lnTo>
                <a:lnTo>
                  <a:pt x="3428446" y="663176"/>
                </a:lnTo>
                <a:lnTo>
                  <a:pt x="3460070" y="686988"/>
                </a:lnTo>
                <a:lnTo>
                  <a:pt x="3490987" y="711207"/>
                </a:lnTo>
                <a:lnTo>
                  <a:pt x="3521212" y="735837"/>
                </a:lnTo>
                <a:lnTo>
                  <a:pt x="3550758" y="760879"/>
                </a:lnTo>
                <a:lnTo>
                  <a:pt x="3579638" y="786334"/>
                </a:lnTo>
                <a:lnTo>
                  <a:pt x="3607866" y="812206"/>
                </a:lnTo>
                <a:lnTo>
                  <a:pt x="3635455" y="838495"/>
                </a:lnTo>
                <a:lnTo>
                  <a:pt x="3688771" y="892336"/>
                </a:lnTo>
                <a:lnTo>
                  <a:pt x="3739696" y="947872"/>
                </a:lnTo>
                <a:lnTo>
                  <a:pt x="3788337" y="1005119"/>
                </a:lnTo>
                <a:lnTo>
                  <a:pt x="3834802" y="1064093"/>
                </a:lnTo>
                <a:lnTo>
                  <a:pt x="3879200" y="1124809"/>
                </a:lnTo>
                <a:lnTo>
                  <a:pt x="3921639" y="1187283"/>
                </a:lnTo>
                <a:lnTo>
                  <a:pt x="3964472" y="1126649"/>
                </a:lnTo>
                <a:lnTo>
                  <a:pt x="3989412" y="1090780"/>
                </a:lnTo>
                <a:lnTo>
                  <a:pt x="4013863" y="1054836"/>
                </a:lnTo>
                <a:lnTo>
                  <a:pt x="4037892" y="1018443"/>
                </a:lnTo>
                <a:lnTo>
                  <a:pt x="4061566" y="981223"/>
                </a:lnTo>
                <a:lnTo>
                  <a:pt x="4084950" y="942803"/>
                </a:lnTo>
                <a:lnTo>
                  <a:pt x="4062561" y="913352"/>
                </a:lnTo>
                <a:lnTo>
                  <a:pt x="4016577" y="855479"/>
                </a:lnTo>
                <a:lnTo>
                  <a:pt x="3968926" y="798988"/>
                </a:lnTo>
                <a:lnTo>
                  <a:pt x="3919540" y="743892"/>
                </a:lnTo>
                <a:lnTo>
                  <a:pt x="3868349" y="690202"/>
                </a:lnTo>
                <a:lnTo>
                  <a:pt x="3815284" y="637931"/>
                </a:lnTo>
                <a:lnTo>
                  <a:pt x="3760274" y="587090"/>
                </a:lnTo>
                <a:lnTo>
                  <a:pt x="3703251" y="537693"/>
                </a:lnTo>
                <a:lnTo>
                  <a:pt x="3644145" y="489750"/>
                </a:lnTo>
                <a:lnTo>
                  <a:pt x="3613789" y="466327"/>
                </a:lnTo>
                <a:lnTo>
                  <a:pt x="3582887" y="443274"/>
                </a:lnTo>
                <a:lnTo>
                  <a:pt x="3551428" y="420589"/>
                </a:lnTo>
                <a:lnTo>
                  <a:pt x="3388667" y="315191"/>
                </a:lnTo>
                <a:lnTo>
                  <a:pt x="3294337" y="264802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24992" y="1496480"/>
            <a:ext cx="4084954" cy="1399540"/>
          </a:xfrm>
          <a:custGeom>
            <a:avLst/>
            <a:gdLst/>
            <a:ahLst/>
            <a:cxnLst/>
            <a:rect l="l" t="t" r="r" b="b"/>
            <a:pathLst>
              <a:path w="4084954" h="1399539">
                <a:moveTo>
                  <a:pt x="410205" y="1209503"/>
                </a:moveTo>
                <a:lnTo>
                  <a:pt x="519733" y="1067033"/>
                </a:lnTo>
                <a:lnTo>
                  <a:pt x="638030" y="935642"/>
                </a:lnTo>
                <a:lnTo>
                  <a:pt x="764332" y="815485"/>
                </a:lnTo>
                <a:lnTo>
                  <a:pt x="897875" y="706713"/>
                </a:lnTo>
                <a:lnTo>
                  <a:pt x="1037896" y="609480"/>
                </a:lnTo>
                <a:lnTo>
                  <a:pt x="1183630" y="523939"/>
                </a:lnTo>
                <a:lnTo>
                  <a:pt x="1334314" y="450244"/>
                </a:lnTo>
                <a:lnTo>
                  <a:pt x="1489184" y="388547"/>
                </a:lnTo>
                <a:lnTo>
                  <a:pt x="1647477" y="339001"/>
                </a:lnTo>
                <a:lnTo>
                  <a:pt x="1808428" y="301759"/>
                </a:lnTo>
                <a:lnTo>
                  <a:pt x="1971273" y="276975"/>
                </a:lnTo>
                <a:lnTo>
                  <a:pt x="2135249" y="264802"/>
                </a:lnTo>
                <a:lnTo>
                  <a:pt x="2299592" y="265393"/>
                </a:lnTo>
                <a:lnTo>
                  <a:pt x="2463538" y="278900"/>
                </a:lnTo>
                <a:lnTo>
                  <a:pt x="2626323" y="305477"/>
                </a:lnTo>
                <a:lnTo>
                  <a:pt x="2787184" y="345278"/>
                </a:lnTo>
                <a:lnTo>
                  <a:pt x="2945356" y="398454"/>
                </a:lnTo>
                <a:lnTo>
                  <a:pt x="3100075" y="465160"/>
                </a:lnTo>
                <a:lnTo>
                  <a:pt x="3250579" y="545548"/>
                </a:lnTo>
                <a:lnTo>
                  <a:pt x="3396102" y="639771"/>
                </a:lnTo>
                <a:lnTo>
                  <a:pt x="3428446" y="663176"/>
                </a:lnTo>
                <a:lnTo>
                  <a:pt x="3460070" y="686988"/>
                </a:lnTo>
                <a:lnTo>
                  <a:pt x="3490987" y="711207"/>
                </a:lnTo>
                <a:lnTo>
                  <a:pt x="3521212" y="735837"/>
                </a:lnTo>
                <a:lnTo>
                  <a:pt x="3550758" y="760879"/>
                </a:lnTo>
                <a:lnTo>
                  <a:pt x="3579638" y="786334"/>
                </a:lnTo>
                <a:lnTo>
                  <a:pt x="3607866" y="812206"/>
                </a:lnTo>
                <a:lnTo>
                  <a:pt x="3635455" y="838495"/>
                </a:lnTo>
                <a:lnTo>
                  <a:pt x="3688771" y="892336"/>
                </a:lnTo>
                <a:lnTo>
                  <a:pt x="3739696" y="947872"/>
                </a:lnTo>
                <a:lnTo>
                  <a:pt x="3788337" y="1005119"/>
                </a:lnTo>
                <a:lnTo>
                  <a:pt x="3834802" y="1064093"/>
                </a:lnTo>
                <a:lnTo>
                  <a:pt x="3879200" y="1124809"/>
                </a:lnTo>
                <a:lnTo>
                  <a:pt x="3921639" y="1187283"/>
                </a:lnTo>
                <a:lnTo>
                  <a:pt x="3930344" y="1175006"/>
                </a:lnTo>
                <a:lnTo>
                  <a:pt x="3956039" y="1138654"/>
                </a:lnTo>
                <a:lnTo>
                  <a:pt x="3981157" y="1102726"/>
                </a:lnTo>
                <a:lnTo>
                  <a:pt x="4005763" y="1066849"/>
                </a:lnTo>
                <a:lnTo>
                  <a:pt x="4029926" y="1030647"/>
                </a:lnTo>
                <a:lnTo>
                  <a:pt x="4053710" y="993745"/>
                </a:lnTo>
                <a:lnTo>
                  <a:pt x="4077183" y="955766"/>
                </a:lnTo>
                <a:lnTo>
                  <a:pt x="4084950" y="942803"/>
                </a:lnTo>
                <a:lnTo>
                  <a:pt x="4062561" y="913352"/>
                </a:lnTo>
                <a:lnTo>
                  <a:pt x="4016577" y="855479"/>
                </a:lnTo>
                <a:lnTo>
                  <a:pt x="3968926" y="798988"/>
                </a:lnTo>
                <a:lnTo>
                  <a:pt x="3919540" y="743892"/>
                </a:lnTo>
                <a:lnTo>
                  <a:pt x="3868349" y="690202"/>
                </a:lnTo>
                <a:lnTo>
                  <a:pt x="3815284" y="637931"/>
                </a:lnTo>
                <a:lnTo>
                  <a:pt x="3760274" y="587090"/>
                </a:lnTo>
                <a:lnTo>
                  <a:pt x="3703251" y="537693"/>
                </a:lnTo>
                <a:lnTo>
                  <a:pt x="3644145" y="489750"/>
                </a:lnTo>
                <a:lnTo>
                  <a:pt x="3613789" y="466327"/>
                </a:lnTo>
                <a:lnTo>
                  <a:pt x="3582887" y="443274"/>
                </a:lnTo>
                <a:lnTo>
                  <a:pt x="3551428" y="420589"/>
                </a:lnTo>
                <a:lnTo>
                  <a:pt x="3388667" y="315191"/>
                </a:lnTo>
                <a:lnTo>
                  <a:pt x="3220204" y="225202"/>
                </a:lnTo>
                <a:lnTo>
                  <a:pt x="3046904" y="150466"/>
                </a:lnTo>
                <a:lnTo>
                  <a:pt x="2869632" y="90823"/>
                </a:lnTo>
                <a:lnTo>
                  <a:pt x="2689252" y="46113"/>
                </a:lnTo>
                <a:lnTo>
                  <a:pt x="2506630" y="16179"/>
                </a:lnTo>
                <a:lnTo>
                  <a:pt x="2322629" y="860"/>
                </a:lnTo>
                <a:lnTo>
                  <a:pt x="2138114" y="0"/>
                </a:lnTo>
                <a:lnTo>
                  <a:pt x="1953951" y="13437"/>
                </a:lnTo>
                <a:lnTo>
                  <a:pt x="1771003" y="41014"/>
                </a:lnTo>
                <a:lnTo>
                  <a:pt x="1590136" y="82572"/>
                </a:lnTo>
                <a:lnTo>
                  <a:pt x="1412213" y="137952"/>
                </a:lnTo>
                <a:lnTo>
                  <a:pt x="1238101" y="206995"/>
                </a:lnTo>
                <a:lnTo>
                  <a:pt x="1068663" y="289542"/>
                </a:lnTo>
                <a:lnTo>
                  <a:pt x="904764" y="385434"/>
                </a:lnTo>
                <a:lnTo>
                  <a:pt x="747269" y="494512"/>
                </a:lnTo>
                <a:lnTo>
                  <a:pt x="597042" y="616618"/>
                </a:lnTo>
                <a:lnTo>
                  <a:pt x="454948" y="751592"/>
                </a:lnTo>
                <a:lnTo>
                  <a:pt x="321853" y="899276"/>
                </a:lnTo>
                <a:lnTo>
                  <a:pt x="198619" y="1059511"/>
                </a:lnTo>
                <a:lnTo>
                  <a:pt x="166311" y="1106104"/>
                </a:lnTo>
                <a:lnTo>
                  <a:pt x="134881" y="1153305"/>
                </a:lnTo>
                <a:lnTo>
                  <a:pt x="104337" y="1201122"/>
                </a:lnTo>
                <a:lnTo>
                  <a:pt x="74683" y="1249562"/>
                </a:lnTo>
                <a:lnTo>
                  <a:pt x="45925" y="1298632"/>
                </a:lnTo>
                <a:lnTo>
                  <a:pt x="18068" y="1348340"/>
                </a:lnTo>
                <a:lnTo>
                  <a:pt x="0" y="1381837"/>
                </a:lnTo>
                <a:lnTo>
                  <a:pt x="14287" y="1382714"/>
                </a:lnTo>
                <a:lnTo>
                  <a:pt x="57149" y="1385332"/>
                </a:lnTo>
                <a:lnTo>
                  <a:pt x="100012" y="1387934"/>
                </a:lnTo>
                <a:lnTo>
                  <a:pt x="142874" y="1390524"/>
                </a:lnTo>
                <a:lnTo>
                  <a:pt x="185737" y="1393106"/>
                </a:lnTo>
                <a:lnTo>
                  <a:pt x="228599" y="1395683"/>
                </a:lnTo>
                <a:lnTo>
                  <a:pt x="242887" y="1396542"/>
                </a:lnTo>
                <a:lnTo>
                  <a:pt x="257174" y="1397401"/>
                </a:lnTo>
                <a:lnTo>
                  <a:pt x="271462" y="1398260"/>
                </a:lnTo>
                <a:lnTo>
                  <a:pt x="285749" y="1399119"/>
                </a:lnTo>
                <a:lnTo>
                  <a:pt x="292039" y="1388025"/>
                </a:lnTo>
                <a:lnTo>
                  <a:pt x="311583" y="1355213"/>
                </a:lnTo>
                <a:lnTo>
                  <a:pt x="331998" y="1323006"/>
                </a:lnTo>
                <a:lnTo>
                  <a:pt x="353092" y="1291277"/>
                </a:lnTo>
                <a:lnTo>
                  <a:pt x="381952" y="1249499"/>
                </a:lnTo>
                <a:lnTo>
                  <a:pt x="403901" y="1218395"/>
                </a:lnTo>
                <a:lnTo>
                  <a:pt x="410205" y="120950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7694" y="1851588"/>
            <a:ext cx="3488690" cy="1606550"/>
          </a:xfrm>
          <a:custGeom>
            <a:avLst/>
            <a:gdLst/>
            <a:ahLst/>
            <a:cxnLst/>
            <a:rect l="l" t="t" r="r" b="b"/>
            <a:pathLst>
              <a:path w="3488690" h="1606550">
                <a:moveTo>
                  <a:pt x="3296251" y="1112539"/>
                </a:moveTo>
                <a:lnTo>
                  <a:pt x="1777456" y="1112539"/>
                </a:lnTo>
                <a:lnTo>
                  <a:pt x="1826655" y="1112851"/>
                </a:lnTo>
                <a:lnTo>
                  <a:pt x="1876319" y="1115761"/>
                </a:lnTo>
                <a:lnTo>
                  <a:pt x="1924830" y="1120583"/>
                </a:lnTo>
                <a:lnTo>
                  <a:pt x="1972485" y="1127881"/>
                </a:lnTo>
                <a:lnTo>
                  <a:pt x="2019233" y="1137589"/>
                </a:lnTo>
                <a:lnTo>
                  <a:pt x="2065020" y="1149640"/>
                </a:lnTo>
                <a:lnTo>
                  <a:pt x="2109795" y="1163966"/>
                </a:lnTo>
                <a:lnTo>
                  <a:pt x="2153504" y="1180500"/>
                </a:lnTo>
                <a:lnTo>
                  <a:pt x="2196095" y="1199176"/>
                </a:lnTo>
                <a:lnTo>
                  <a:pt x="2237515" y="1219927"/>
                </a:lnTo>
                <a:lnTo>
                  <a:pt x="2277712" y="1242685"/>
                </a:lnTo>
                <a:lnTo>
                  <a:pt x="2316633" y="1267383"/>
                </a:lnTo>
                <a:lnTo>
                  <a:pt x="2354226" y="1293956"/>
                </a:lnTo>
                <a:lnTo>
                  <a:pt x="2390437" y="1322335"/>
                </a:lnTo>
                <a:lnTo>
                  <a:pt x="2425214" y="1352453"/>
                </a:lnTo>
                <a:lnTo>
                  <a:pt x="2458504" y="1384244"/>
                </a:lnTo>
                <a:lnTo>
                  <a:pt x="2490256" y="1417641"/>
                </a:lnTo>
                <a:lnTo>
                  <a:pt x="2520416" y="1452577"/>
                </a:lnTo>
                <a:lnTo>
                  <a:pt x="2548931" y="1488984"/>
                </a:lnTo>
                <a:lnTo>
                  <a:pt x="2575750" y="1526796"/>
                </a:lnTo>
                <a:lnTo>
                  <a:pt x="2600818" y="1565946"/>
                </a:lnTo>
                <a:lnTo>
                  <a:pt x="2624085" y="1606367"/>
                </a:lnTo>
                <a:lnTo>
                  <a:pt x="2676521" y="1579582"/>
                </a:lnTo>
                <a:lnTo>
                  <a:pt x="2728019" y="1551710"/>
                </a:lnTo>
                <a:lnTo>
                  <a:pt x="2778574" y="1522768"/>
                </a:lnTo>
                <a:lnTo>
                  <a:pt x="2828180" y="1492775"/>
                </a:lnTo>
                <a:lnTo>
                  <a:pt x="2876830" y="1461748"/>
                </a:lnTo>
                <a:lnTo>
                  <a:pt x="2924521" y="1429707"/>
                </a:lnTo>
                <a:lnTo>
                  <a:pt x="2971244" y="1396670"/>
                </a:lnTo>
                <a:lnTo>
                  <a:pt x="3016996" y="1362654"/>
                </a:lnTo>
                <a:lnTo>
                  <a:pt x="3061769" y="1327680"/>
                </a:lnTo>
                <a:lnTo>
                  <a:pt x="3105559" y="1291764"/>
                </a:lnTo>
                <a:lnTo>
                  <a:pt x="3148358" y="1254925"/>
                </a:lnTo>
                <a:lnTo>
                  <a:pt x="3190163" y="1217181"/>
                </a:lnTo>
                <a:lnTo>
                  <a:pt x="3230966" y="1178552"/>
                </a:lnTo>
                <a:lnTo>
                  <a:pt x="3270763" y="1139054"/>
                </a:lnTo>
                <a:lnTo>
                  <a:pt x="3296251" y="1112539"/>
                </a:lnTo>
                <a:close/>
              </a:path>
              <a:path w="3488690" h="1606550">
                <a:moveTo>
                  <a:pt x="1774257" y="0"/>
                </a:moveTo>
                <a:lnTo>
                  <a:pt x="1616906" y="11740"/>
                </a:lnTo>
                <a:lnTo>
                  <a:pt x="1460636" y="35584"/>
                </a:lnTo>
                <a:lnTo>
                  <a:pt x="1306178" y="71385"/>
                </a:lnTo>
                <a:lnTo>
                  <a:pt x="1154268" y="118996"/>
                </a:lnTo>
                <a:lnTo>
                  <a:pt x="1005637" y="178269"/>
                </a:lnTo>
                <a:lnTo>
                  <a:pt x="861018" y="249058"/>
                </a:lnTo>
                <a:lnTo>
                  <a:pt x="721145" y="331214"/>
                </a:lnTo>
                <a:lnTo>
                  <a:pt x="586750" y="424592"/>
                </a:lnTo>
                <a:lnTo>
                  <a:pt x="458568" y="529044"/>
                </a:lnTo>
                <a:lnTo>
                  <a:pt x="337330" y="644422"/>
                </a:lnTo>
                <a:lnTo>
                  <a:pt x="223769" y="770579"/>
                </a:lnTo>
                <a:lnTo>
                  <a:pt x="118620" y="907369"/>
                </a:lnTo>
                <a:lnTo>
                  <a:pt x="82027" y="959256"/>
                </a:lnTo>
                <a:lnTo>
                  <a:pt x="53419" y="1001216"/>
                </a:lnTo>
                <a:lnTo>
                  <a:pt x="32664" y="1033168"/>
                </a:lnTo>
                <a:lnTo>
                  <a:pt x="12732" y="1065691"/>
                </a:lnTo>
                <a:lnTo>
                  <a:pt x="0" y="1087759"/>
                </a:lnTo>
                <a:lnTo>
                  <a:pt x="54446" y="1096153"/>
                </a:lnTo>
                <a:lnTo>
                  <a:pt x="108799" y="1105665"/>
                </a:lnTo>
                <a:lnTo>
                  <a:pt x="163036" y="1116308"/>
                </a:lnTo>
                <a:lnTo>
                  <a:pt x="217130" y="1128098"/>
                </a:lnTo>
                <a:lnTo>
                  <a:pt x="271059" y="1141047"/>
                </a:lnTo>
                <a:lnTo>
                  <a:pt x="324798" y="1155171"/>
                </a:lnTo>
                <a:lnTo>
                  <a:pt x="378323" y="1170483"/>
                </a:lnTo>
                <a:lnTo>
                  <a:pt x="431609" y="1186997"/>
                </a:lnTo>
                <a:lnTo>
                  <a:pt x="484631" y="1204727"/>
                </a:lnTo>
                <a:lnTo>
                  <a:pt x="537367" y="1223688"/>
                </a:lnTo>
                <a:lnTo>
                  <a:pt x="589791" y="1243893"/>
                </a:lnTo>
                <a:lnTo>
                  <a:pt x="641879" y="1265356"/>
                </a:lnTo>
                <a:lnTo>
                  <a:pt x="693607" y="1288092"/>
                </a:lnTo>
                <a:lnTo>
                  <a:pt x="744950" y="1312114"/>
                </a:lnTo>
                <a:lnTo>
                  <a:pt x="795885" y="1337437"/>
                </a:lnTo>
                <a:lnTo>
                  <a:pt x="846386" y="1364074"/>
                </a:lnTo>
                <a:lnTo>
                  <a:pt x="896430" y="1392040"/>
                </a:lnTo>
                <a:lnTo>
                  <a:pt x="945993" y="1421349"/>
                </a:lnTo>
                <a:lnTo>
                  <a:pt x="995049" y="1452014"/>
                </a:lnTo>
                <a:lnTo>
                  <a:pt x="1043575" y="1484050"/>
                </a:lnTo>
                <a:lnTo>
                  <a:pt x="1073581" y="1447674"/>
                </a:lnTo>
                <a:lnTo>
                  <a:pt x="1105191" y="1412835"/>
                </a:lnTo>
                <a:lnTo>
                  <a:pt x="1138341" y="1379592"/>
                </a:lnTo>
                <a:lnTo>
                  <a:pt x="1172969" y="1348003"/>
                </a:lnTo>
                <a:lnTo>
                  <a:pt x="1209010" y="1318127"/>
                </a:lnTo>
                <a:lnTo>
                  <a:pt x="1246402" y="1290025"/>
                </a:lnTo>
                <a:lnTo>
                  <a:pt x="1285082" y="1263754"/>
                </a:lnTo>
                <a:lnTo>
                  <a:pt x="1324986" y="1239374"/>
                </a:lnTo>
                <a:lnTo>
                  <a:pt x="1366052" y="1216943"/>
                </a:lnTo>
                <a:lnTo>
                  <a:pt x="1408215" y="1196521"/>
                </a:lnTo>
                <a:lnTo>
                  <a:pt x="1451413" y="1178167"/>
                </a:lnTo>
                <a:lnTo>
                  <a:pt x="1495582" y="1161940"/>
                </a:lnTo>
                <a:lnTo>
                  <a:pt x="1540660" y="1147898"/>
                </a:lnTo>
                <a:lnTo>
                  <a:pt x="1586582" y="1136101"/>
                </a:lnTo>
                <a:lnTo>
                  <a:pt x="1633286" y="1126607"/>
                </a:lnTo>
                <a:lnTo>
                  <a:pt x="1680709" y="1119476"/>
                </a:lnTo>
                <a:lnTo>
                  <a:pt x="1728786" y="1114767"/>
                </a:lnTo>
                <a:lnTo>
                  <a:pt x="1777456" y="1112539"/>
                </a:lnTo>
                <a:lnTo>
                  <a:pt x="3296251" y="1112539"/>
                </a:lnTo>
                <a:lnTo>
                  <a:pt x="3309546" y="1098708"/>
                </a:lnTo>
                <a:lnTo>
                  <a:pt x="3347312" y="1057530"/>
                </a:lnTo>
                <a:lnTo>
                  <a:pt x="3384052" y="1015539"/>
                </a:lnTo>
                <a:lnTo>
                  <a:pt x="3419763" y="972754"/>
                </a:lnTo>
                <a:lnTo>
                  <a:pt x="3454438" y="929193"/>
                </a:lnTo>
                <a:lnTo>
                  <a:pt x="3488071" y="884875"/>
                </a:lnTo>
                <a:lnTo>
                  <a:pt x="3467959" y="854683"/>
                </a:lnTo>
                <a:lnTo>
                  <a:pt x="3426350" y="795567"/>
                </a:lnTo>
                <a:lnTo>
                  <a:pt x="3382807" y="738130"/>
                </a:lnTo>
                <a:lnTo>
                  <a:pt x="3337226" y="682357"/>
                </a:lnTo>
                <a:lnTo>
                  <a:pt x="3289501" y="628237"/>
                </a:lnTo>
                <a:lnTo>
                  <a:pt x="3239527" y="575754"/>
                </a:lnTo>
                <a:lnTo>
                  <a:pt x="3187198" y="524896"/>
                </a:lnTo>
                <a:lnTo>
                  <a:pt x="3132411" y="475649"/>
                </a:lnTo>
                <a:lnTo>
                  <a:pt x="3075059" y="428000"/>
                </a:lnTo>
                <a:lnTo>
                  <a:pt x="3015038" y="381934"/>
                </a:lnTo>
                <a:lnTo>
                  <a:pt x="2983993" y="359491"/>
                </a:lnTo>
                <a:lnTo>
                  <a:pt x="2844389" y="269099"/>
                </a:lnTo>
                <a:lnTo>
                  <a:pt x="2700000" y="191989"/>
                </a:lnTo>
                <a:lnTo>
                  <a:pt x="2551561" y="128013"/>
                </a:lnTo>
                <a:lnTo>
                  <a:pt x="2399804" y="77024"/>
                </a:lnTo>
                <a:lnTo>
                  <a:pt x="2245462" y="38876"/>
                </a:lnTo>
                <a:lnTo>
                  <a:pt x="2089268" y="13421"/>
                </a:lnTo>
                <a:lnTo>
                  <a:pt x="1931955" y="511"/>
                </a:lnTo>
                <a:lnTo>
                  <a:pt x="177425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7694" y="1851588"/>
            <a:ext cx="3488690" cy="1606550"/>
          </a:xfrm>
          <a:custGeom>
            <a:avLst/>
            <a:gdLst/>
            <a:ahLst/>
            <a:cxnLst/>
            <a:rect l="l" t="t" r="r" b="b"/>
            <a:pathLst>
              <a:path w="3488690" h="1606550">
                <a:moveTo>
                  <a:pt x="118620" y="907369"/>
                </a:moveTo>
                <a:lnTo>
                  <a:pt x="89296" y="948846"/>
                </a:lnTo>
                <a:lnTo>
                  <a:pt x="60486" y="990667"/>
                </a:lnTo>
                <a:lnTo>
                  <a:pt x="32664" y="1033168"/>
                </a:lnTo>
                <a:lnTo>
                  <a:pt x="12732" y="1065691"/>
                </a:lnTo>
                <a:lnTo>
                  <a:pt x="0" y="1087759"/>
                </a:lnTo>
                <a:lnTo>
                  <a:pt x="54446" y="1096153"/>
                </a:lnTo>
                <a:lnTo>
                  <a:pt x="108799" y="1105665"/>
                </a:lnTo>
                <a:lnTo>
                  <a:pt x="163036" y="1116308"/>
                </a:lnTo>
                <a:lnTo>
                  <a:pt x="217130" y="1128098"/>
                </a:lnTo>
                <a:lnTo>
                  <a:pt x="271059" y="1141047"/>
                </a:lnTo>
                <a:lnTo>
                  <a:pt x="324798" y="1155171"/>
                </a:lnTo>
                <a:lnTo>
                  <a:pt x="378323" y="1170483"/>
                </a:lnTo>
                <a:lnTo>
                  <a:pt x="431609" y="1186997"/>
                </a:lnTo>
                <a:lnTo>
                  <a:pt x="484631" y="1204727"/>
                </a:lnTo>
                <a:lnTo>
                  <a:pt x="537367" y="1223688"/>
                </a:lnTo>
                <a:lnTo>
                  <a:pt x="589791" y="1243893"/>
                </a:lnTo>
                <a:lnTo>
                  <a:pt x="641879" y="1265356"/>
                </a:lnTo>
                <a:lnTo>
                  <a:pt x="693607" y="1288092"/>
                </a:lnTo>
                <a:lnTo>
                  <a:pt x="744950" y="1312114"/>
                </a:lnTo>
                <a:lnTo>
                  <a:pt x="795885" y="1337437"/>
                </a:lnTo>
                <a:lnTo>
                  <a:pt x="846386" y="1364074"/>
                </a:lnTo>
                <a:lnTo>
                  <a:pt x="896430" y="1392040"/>
                </a:lnTo>
                <a:lnTo>
                  <a:pt x="945993" y="1421349"/>
                </a:lnTo>
                <a:lnTo>
                  <a:pt x="995049" y="1452014"/>
                </a:lnTo>
                <a:lnTo>
                  <a:pt x="1043575" y="1484050"/>
                </a:lnTo>
                <a:lnTo>
                  <a:pt x="1073581" y="1447674"/>
                </a:lnTo>
                <a:lnTo>
                  <a:pt x="1105191" y="1412835"/>
                </a:lnTo>
                <a:lnTo>
                  <a:pt x="1138341" y="1379592"/>
                </a:lnTo>
                <a:lnTo>
                  <a:pt x="1172969" y="1348003"/>
                </a:lnTo>
                <a:lnTo>
                  <a:pt x="1209010" y="1318127"/>
                </a:lnTo>
                <a:lnTo>
                  <a:pt x="1246402" y="1290025"/>
                </a:lnTo>
                <a:lnTo>
                  <a:pt x="1285082" y="1263754"/>
                </a:lnTo>
                <a:lnTo>
                  <a:pt x="1324986" y="1239374"/>
                </a:lnTo>
                <a:lnTo>
                  <a:pt x="1366052" y="1216943"/>
                </a:lnTo>
                <a:lnTo>
                  <a:pt x="1408215" y="1196521"/>
                </a:lnTo>
                <a:lnTo>
                  <a:pt x="1451413" y="1178167"/>
                </a:lnTo>
                <a:lnTo>
                  <a:pt x="1495582" y="1161940"/>
                </a:lnTo>
                <a:lnTo>
                  <a:pt x="1540660" y="1147898"/>
                </a:lnTo>
                <a:lnTo>
                  <a:pt x="1586582" y="1136101"/>
                </a:lnTo>
                <a:lnTo>
                  <a:pt x="1633286" y="1126607"/>
                </a:lnTo>
                <a:lnTo>
                  <a:pt x="1680709" y="1119476"/>
                </a:lnTo>
                <a:lnTo>
                  <a:pt x="1728786" y="1114767"/>
                </a:lnTo>
                <a:lnTo>
                  <a:pt x="1777456" y="1112539"/>
                </a:lnTo>
                <a:lnTo>
                  <a:pt x="1826655" y="1112851"/>
                </a:lnTo>
                <a:lnTo>
                  <a:pt x="1876319" y="1115761"/>
                </a:lnTo>
                <a:lnTo>
                  <a:pt x="1924830" y="1120583"/>
                </a:lnTo>
                <a:lnTo>
                  <a:pt x="1972485" y="1127881"/>
                </a:lnTo>
                <a:lnTo>
                  <a:pt x="2019233" y="1137589"/>
                </a:lnTo>
                <a:lnTo>
                  <a:pt x="2065020" y="1149640"/>
                </a:lnTo>
                <a:lnTo>
                  <a:pt x="2109795" y="1163966"/>
                </a:lnTo>
                <a:lnTo>
                  <a:pt x="2153504" y="1180500"/>
                </a:lnTo>
                <a:lnTo>
                  <a:pt x="2196095" y="1199176"/>
                </a:lnTo>
                <a:lnTo>
                  <a:pt x="2237515" y="1219927"/>
                </a:lnTo>
                <a:lnTo>
                  <a:pt x="2277712" y="1242685"/>
                </a:lnTo>
                <a:lnTo>
                  <a:pt x="2316633" y="1267383"/>
                </a:lnTo>
                <a:lnTo>
                  <a:pt x="2354226" y="1293956"/>
                </a:lnTo>
                <a:lnTo>
                  <a:pt x="2390437" y="1322335"/>
                </a:lnTo>
                <a:lnTo>
                  <a:pt x="2425214" y="1352453"/>
                </a:lnTo>
                <a:lnTo>
                  <a:pt x="2458504" y="1384244"/>
                </a:lnTo>
                <a:lnTo>
                  <a:pt x="2490256" y="1417641"/>
                </a:lnTo>
                <a:lnTo>
                  <a:pt x="2520416" y="1452577"/>
                </a:lnTo>
                <a:lnTo>
                  <a:pt x="2548931" y="1488984"/>
                </a:lnTo>
                <a:lnTo>
                  <a:pt x="2575750" y="1526796"/>
                </a:lnTo>
                <a:lnTo>
                  <a:pt x="2600818" y="1565946"/>
                </a:lnTo>
                <a:lnTo>
                  <a:pt x="2624085" y="1606367"/>
                </a:lnTo>
                <a:lnTo>
                  <a:pt x="2676521" y="1579582"/>
                </a:lnTo>
                <a:lnTo>
                  <a:pt x="2728019" y="1551710"/>
                </a:lnTo>
                <a:lnTo>
                  <a:pt x="2778574" y="1522768"/>
                </a:lnTo>
                <a:lnTo>
                  <a:pt x="2828180" y="1492775"/>
                </a:lnTo>
                <a:lnTo>
                  <a:pt x="2876830" y="1461748"/>
                </a:lnTo>
                <a:lnTo>
                  <a:pt x="2924521" y="1429707"/>
                </a:lnTo>
                <a:lnTo>
                  <a:pt x="2971244" y="1396670"/>
                </a:lnTo>
                <a:lnTo>
                  <a:pt x="3016996" y="1362654"/>
                </a:lnTo>
                <a:lnTo>
                  <a:pt x="3061769" y="1327680"/>
                </a:lnTo>
                <a:lnTo>
                  <a:pt x="3105559" y="1291764"/>
                </a:lnTo>
                <a:lnTo>
                  <a:pt x="3148358" y="1254925"/>
                </a:lnTo>
                <a:lnTo>
                  <a:pt x="3190163" y="1217181"/>
                </a:lnTo>
                <a:lnTo>
                  <a:pt x="3230966" y="1178552"/>
                </a:lnTo>
                <a:lnTo>
                  <a:pt x="3270763" y="1139054"/>
                </a:lnTo>
                <a:lnTo>
                  <a:pt x="3309546" y="1098708"/>
                </a:lnTo>
                <a:lnTo>
                  <a:pt x="3347312" y="1057530"/>
                </a:lnTo>
                <a:lnTo>
                  <a:pt x="3384052" y="1015539"/>
                </a:lnTo>
                <a:lnTo>
                  <a:pt x="3419763" y="972754"/>
                </a:lnTo>
                <a:lnTo>
                  <a:pt x="3454438" y="929193"/>
                </a:lnTo>
                <a:lnTo>
                  <a:pt x="3488071" y="884875"/>
                </a:lnTo>
                <a:lnTo>
                  <a:pt x="3467959" y="854683"/>
                </a:lnTo>
                <a:lnTo>
                  <a:pt x="3426350" y="795567"/>
                </a:lnTo>
                <a:lnTo>
                  <a:pt x="3382807" y="738130"/>
                </a:lnTo>
                <a:lnTo>
                  <a:pt x="3337226" y="682357"/>
                </a:lnTo>
                <a:lnTo>
                  <a:pt x="3289501" y="628237"/>
                </a:lnTo>
                <a:lnTo>
                  <a:pt x="3239527" y="575754"/>
                </a:lnTo>
                <a:lnTo>
                  <a:pt x="3187198" y="524896"/>
                </a:lnTo>
                <a:lnTo>
                  <a:pt x="3132411" y="475649"/>
                </a:lnTo>
                <a:lnTo>
                  <a:pt x="3075059" y="428000"/>
                </a:lnTo>
                <a:lnTo>
                  <a:pt x="3015038" y="381934"/>
                </a:lnTo>
                <a:lnTo>
                  <a:pt x="2983993" y="359491"/>
                </a:lnTo>
                <a:lnTo>
                  <a:pt x="2844389" y="269099"/>
                </a:lnTo>
                <a:lnTo>
                  <a:pt x="2700000" y="191989"/>
                </a:lnTo>
                <a:lnTo>
                  <a:pt x="2551561" y="128013"/>
                </a:lnTo>
                <a:lnTo>
                  <a:pt x="2399804" y="77024"/>
                </a:lnTo>
                <a:lnTo>
                  <a:pt x="2245462" y="38876"/>
                </a:lnTo>
                <a:lnTo>
                  <a:pt x="2089268" y="13421"/>
                </a:lnTo>
                <a:lnTo>
                  <a:pt x="1931955" y="511"/>
                </a:lnTo>
                <a:lnTo>
                  <a:pt x="1774257" y="0"/>
                </a:lnTo>
                <a:lnTo>
                  <a:pt x="1616906" y="11740"/>
                </a:lnTo>
                <a:lnTo>
                  <a:pt x="1460636" y="35584"/>
                </a:lnTo>
                <a:lnTo>
                  <a:pt x="1306178" y="71385"/>
                </a:lnTo>
                <a:lnTo>
                  <a:pt x="1154268" y="118996"/>
                </a:lnTo>
                <a:lnTo>
                  <a:pt x="1005637" y="178269"/>
                </a:lnTo>
                <a:lnTo>
                  <a:pt x="861018" y="249058"/>
                </a:lnTo>
                <a:lnTo>
                  <a:pt x="721145" y="331214"/>
                </a:lnTo>
                <a:lnTo>
                  <a:pt x="586750" y="424592"/>
                </a:lnTo>
                <a:lnTo>
                  <a:pt x="458568" y="529044"/>
                </a:lnTo>
                <a:lnTo>
                  <a:pt x="337330" y="644422"/>
                </a:lnTo>
                <a:lnTo>
                  <a:pt x="223769" y="770579"/>
                </a:lnTo>
                <a:lnTo>
                  <a:pt x="118620" y="90736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11603" y="2345349"/>
            <a:ext cx="11366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20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2000" spc="35" dirty="0">
                <a:solidFill>
                  <a:srgbClr val="FFFFFF"/>
                </a:solidFill>
                <a:latin typeface="Arial Unicode MS"/>
                <a:cs typeface="Arial Unicode MS"/>
              </a:rPr>
              <a:t>chnical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5150" y="3002798"/>
            <a:ext cx="2509520" cy="3362325"/>
          </a:xfrm>
          <a:custGeom>
            <a:avLst/>
            <a:gdLst/>
            <a:ahLst/>
            <a:cxnLst/>
            <a:rect l="l" t="t" r="r" b="b"/>
            <a:pathLst>
              <a:path w="2509520" h="3362325">
                <a:moveTo>
                  <a:pt x="215008" y="0"/>
                </a:moveTo>
                <a:lnTo>
                  <a:pt x="151539" y="157680"/>
                </a:lnTo>
                <a:lnTo>
                  <a:pt x="99229" y="317658"/>
                </a:lnTo>
                <a:lnTo>
                  <a:pt x="57998" y="479359"/>
                </a:lnTo>
                <a:lnTo>
                  <a:pt x="27769" y="642211"/>
                </a:lnTo>
                <a:lnTo>
                  <a:pt x="8462" y="805643"/>
                </a:lnTo>
                <a:lnTo>
                  <a:pt x="0" y="969080"/>
                </a:lnTo>
                <a:lnTo>
                  <a:pt x="2302" y="1131950"/>
                </a:lnTo>
                <a:lnTo>
                  <a:pt x="15290" y="1293682"/>
                </a:lnTo>
                <a:lnTo>
                  <a:pt x="38886" y="1453702"/>
                </a:lnTo>
                <a:lnTo>
                  <a:pt x="73010" y="1611438"/>
                </a:lnTo>
                <a:lnTo>
                  <a:pt x="117585" y="1766317"/>
                </a:lnTo>
                <a:lnTo>
                  <a:pt x="172530" y="1917766"/>
                </a:lnTo>
                <a:lnTo>
                  <a:pt x="237769" y="2065214"/>
                </a:lnTo>
                <a:lnTo>
                  <a:pt x="313221" y="2208087"/>
                </a:lnTo>
                <a:lnTo>
                  <a:pt x="398808" y="2345812"/>
                </a:lnTo>
                <a:lnTo>
                  <a:pt x="494451" y="2477818"/>
                </a:lnTo>
                <a:lnTo>
                  <a:pt x="600072" y="2603532"/>
                </a:lnTo>
                <a:lnTo>
                  <a:pt x="715591" y="2722380"/>
                </a:lnTo>
                <a:lnTo>
                  <a:pt x="840931" y="2833791"/>
                </a:lnTo>
                <a:lnTo>
                  <a:pt x="976011" y="2937192"/>
                </a:lnTo>
                <a:lnTo>
                  <a:pt x="1046083" y="2984950"/>
                </a:lnTo>
                <a:lnTo>
                  <a:pt x="1117304" y="3029740"/>
                </a:lnTo>
                <a:lnTo>
                  <a:pt x="1189597" y="3071585"/>
                </a:lnTo>
                <a:lnTo>
                  <a:pt x="1262888" y="3110508"/>
                </a:lnTo>
                <a:lnTo>
                  <a:pt x="1337099" y="3146534"/>
                </a:lnTo>
                <a:lnTo>
                  <a:pt x="1412155" y="3179685"/>
                </a:lnTo>
                <a:lnTo>
                  <a:pt x="1487980" y="3209985"/>
                </a:lnTo>
                <a:lnTo>
                  <a:pt x="1564497" y="3237456"/>
                </a:lnTo>
                <a:lnTo>
                  <a:pt x="1641631" y="3262123"/>
                </a:lnTo>
                <a:lnTo>
                  <a:pt x="1719304" y="3284008"/>
                </a:lnTo>
                <a:lnTo>
                  <a:pt x="1797442" y="3303134"/>
                </a:lnTo>
                <a:lnTo>
                  <a:pt x="1875967" y="3319525"/>
                </a:lnTo>
                <a:lnTo>
                  <a:pt x="1954805" y="3333205"/>
                </a:lnTo>
                <a:lnTo>
                  <a:pt x="2033878" y="3344196"/>
                </a:lnTo>
                <a:lnTo>
                  <a:pt x="2113111" y="3352521"/>
                </a:lnTo>
                <a:lnTo>
                  <a:pt x="2192427" y="3358205"/>
                </a:lnTo>
                <a:lnTo>
                  <a:pt x="2271750" y="3361270"/>
                </a:lnTo>
                <a:lnTo>
                  <a:pt x="2351005" y="3361739"/>
                </a:lnTo>
                <a:lnTo>
                  <a:pt x="2430114" y="3359637"/>
                </a:lnTo>
                <a:lnTo>
                  <a:pt x="2509003" y="3354985"/>
                </a:lnTo>
                <a:lnTo>
                  <a:pt x="2502753" y="3342761"/>
                </a:lnTo>
                <a:lnTo>
                  <a:pt x="2496574" y="3330440"/>
                </a:lnTo>
                <a:lnTo>
                  <a:pt x="2478422" y="3292943"/>
                </a:lnTo>
                <a:lnTo>
                  <a:pt x="2460768" y="3254753"/>
                </a:lnTo>
                <a:lnTo>
                  <a:pt x="2443508" y="3216009"/>
                </a:lnTo>
                <a:lnTo>
                  <a:pt x="2426539" y="3176848"/>
                </a:lnTo>
                <a:lnTo>
                  <a:pt x="2409756" y="3137411"/>
                </a:lnTo>
                <a:lnTo>
                  <a:pt x="2393321" y="3098461"/>
                </a:lnTo>
                <a:lnTo>
                  <a:pt x="2327758" y="3098461"/>
                </a:lnTo>
                <a:lnTo>
                  <a:pt x="2262391" y="3097134"/>
                </a:lnTo>
                <a:lnTo>
                  <a:pt x="2197004" y="3093833"/>
                </a:lnTo>
                <a:lnTo>
                  <a:pt x="2131649" y="3088541"/>
                </a:lnTo>
                <a:lnTo>
                  <a:pt x="2066376" y="3081239"/>
                </a:lnTo>
                <a:lnTo>
                  <a:pt x="2001236" y="3071909"/>
                </a:lnTo>
                <a:lnTo>
                  <a:pt x="1936279" y="3060532"/>
                </a:lnTo>
                <a:lnTo>
                  <a:pt x="1871555" y="3047090"/>
                </a:lnTo>
                <a:lnTo>
                  <a:pt x="1807115" y="3031564"/>
                </a:lnTo>
                <a:lnTo>
                  <a:pt x="1743010" y="3013937"/>
                </a:lnTo>
                <a:lnTo>
                  <a:pt x="1679290" y="2994190"/>
                </a:lnTo>
                <a:lnTo>
                  <a:pt x="1616005" y="2972304"/>
                </a:lnTo>
                <a:lnTo>
                  <a:pt x="1553206" y="2948261"/>
                </a:lnTo>
                <a:lnTo>
                  <a:pt x="1490944" y="2922043"/>
                </a:lnTo>
                <a:lnTo>
                  <a:pt x="1429268" y="2893631"/>
                </a:lnTo>
                <a:lnTo>
                  <a:pt x="1368230" y="2863007"/>
                </a:lnTo>
                <a:lnTo>
                  <a:pt x="1307879" y="2830153"/>
                </a:lnTo>
                <a:lnTo>
                  <a:pt x="1248267" y="2795050"/>
                </a:lnTo>
                <a:lnTo>
                  <a:pt x="1189444" y="2757679"/>
                </a:lnTo>
                <a:lnTo>
                  <a:pt x="1131459" y="2718023"/>
                </a:lnTo>
                <a:lnTo>
                  <a:pt x="1007938" y="2623227"/>
                </a:lnTo>
                <a:lnTo>
                  <a:pt x="893513" y="2520721"/>
                </a:lnTo>
                <a:lnTo>
                  <a:pt x="788275" y="2411083"/>
                </a:lnTo>
                <a:lnTo>
                  <a:pt x="692317" y="2294885"/>
                </a:lnTo>
                <a:lnTo>
                  <a:pt x="605732" y="2172702"/>
                </a:lnTo>
                <a:lnTo>
                  <a:pt x="528610" y="2045110"/>
                </a:lnTo>
                <a:lnTo>
                  <a:pt x="461045" y="1912684"/>
                </a:lnTo>
                <a:lnTo>
                  <a:pt x="403129" y="1775997"/>
                </a:lnTo>
                <a:lnTo>
                  <a:pt x="354953" y="1635625"/>
                </a:lnTo>
                <a:lnTo>
                  <a:pt x="316610" y="1492142"/>
                </a:lnTo>
                <a:lnTo>
                  <a:pt x="288193" y="1346123"/>
                </a:lnTo>
                <a:lnTo>
                  <a:pt x="269793" y="1198144"/>
                </a:lnTo>
                <a:lnTo>
                  <a:pt x="261503" y="1048778"/>
                </a:lnTo>
                <a:lnTo>
                  <a:pt x="263414" y="898600"/>
                </a:lnTo>
                <a:lnTo>
                  <a:pt x="275619" y="748186"/>
                </a:lnTo>
                <a:lnTo>
                  <a:pt x="298210" y="598110"/>
                </a:lnTo>
                <a:lnTo>
                  <a:pt x="331280" y="448946"/>
                </a:lnTo>
                <a:lnTo>
                  <a:pt x="374920" y="301270"/>
                </a:lnTo>
                <a:lnTo>
                  <a:pt x="429223" y="155656"/>
                </a:lnTo>
                <a:lnTo>
                  <a:pt x="494281" y="12679"/>
                </a:lnTo>
                <a:lnTo>
                  <a:pt x="338148" y="3857"/>
                </a:lnTo>
                <a:lnTo>
                  <a:pt x="268952" y="1146"/>
                </a:lnTo>
                <a:lnTo>
                  <a:pt x="215008" y="0"/>
                </a:lnTo>
                <a:close/>
              </a:path>
              <a:path w="2509520" h="3362325">
                <a:moveTo>
                  <a:pt x="2393057" y="3097834"/>
                </a:moveTo>
                <a:lnTo>
                  <a:pt x="2327758" y="3098461"/>
                </a:lnTo>
                <a:lnTo>
                  <a:pt x="2393321" y="3098461"/>
                </a:lnTo>
                <a:lnTo>
                  <a:pt x="2393057" y="3097834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5150" y="3002798"/>
            <a:ext cx="2509520" cy="3362325"/>
          </a:xfrm>
          <a:custGeom>
            <a:avLst/>
            <a:gdLst/>
            <a:ahLst/>
            <a:cxnLst/>
            <a:rect l="l" t="t" r="r" b="b"/>
            <a:pathLst>
              <a:path w="2509520" h="3362325">
                <a:moveTo>
                  <a:pt x="1131459" y="2718023"/>
                </a:moveTo>
                <a:lnTo>
                  <a:pt x="1007938" y="2623227"/>
                </a:lnTo>
                <a:lnTo>
                  <a:pt x="893513" y="2520721"/>
                </a:lnTo>
                <a:lnTo>
                  <a:pt x="788275" y="2411083"/>
                </a:lnTo>
                <a:lnTo>
                  <a:pt x="692317" y="2294885"/>
                </a:lnTo>
                <a:lnTo>
                  <a:pt x="605732" y="2172702"/>
                </a:lnTo>
                <a:lnTo>
                  <a:pt x="528610" y="2045110"/>
                </a:lnTo>
                <a:lnTo>
                  <a:pt x="461045" y="1912684"/>
                </a:lnTo>
                <a:lnTo>
                  <a:pt x="403129" y="1775997"/>
                </a:lnTo>
                <a:lnTo>
                  <a:pt x="354953" y="1635625"/>
                </a:lnTo>
                <a:lnTo>
                  <a:pt x="316610" y="1492142"/>
                </a:lnTo>
                <a:lnTo>
                  <a:pt x="288193" y="1346123"/>
                </a:lnTo>
                <a:lnTo>
                  <a:pt x="269793" y="1198144"/>
                </a:lnTo>
                <a:lnTo>
                  <a:pt x="261503" y="1048778"/>
                </a:lnTo>
                <a:lnTo>
                  <a:pt x="263414" y="898600"/>
                </a:lnTo>
                <a:lnTo>
                  <a:pt x="275619" y="748186"/>
                </a:lnTo>
                <a:lnTo>
                  <a:pt x="298210" y="598110"/>
                </a:lnTo>
                <a:lnTo>
                  <a:pt x="331280" y="448946"/>
                </a:lnTo>
                <a:lnTo>
                  <a:pt x="374920" y="301270"/>
                </a:lnTo>
                <a:lnTo>
                  <a:pt x="429223" y="155656"/>
                </a:lnTo>
                <a:lnTo>
                  <a:pt x="494281" y="12679"/>
                </a:lnTo>
                <a:lnTo>
                  <a:pt x="479994" y="11806"/>
                </a:lnTo>
                <a:lnTo>
                  <a:pt x="437171" y="9222"/>
                </a:lnTo>
                <a:lnTo>
                  <a:pt x="394518" y="6764"/>
                </a:lnTo>
                <a:lnTo>
                  <a:pt x="352171" y="4533"/>
                </a:lnTo>
                <a:lnTo>
                  <a:pt x="310270" y="2628"/>
                </a:lnTo>
                <a:lnTo>
                  <a:pt x="268952" y="1146"/>
                </a:lnTo>
                <a:lnTo>
                  <a:pt x="228356" y="186"/>
                </a:lnTo>
                <a:lnTo>
                  <a:pt x="215008" y="0"/>
                </a:lnTo>
                <a:lnTo>
                  <a:pt x="151539" y="157680"/>
                </a:lnTo>
                <a:lnTo>
                  <a:pt x="99229" y="317658"/>
                </a:lnTo>
                <a:lnTo>
                  <a:pt x="57998" y="479359"/>
                </a:lnTo>
                <a:lnTo>
                  <a:pt x="27769" y="642211"/>
                </a:lnTo>
                <a:lnTo>
                  <a:pt x="8462" y="805643"/>
                </a:lnTo>
                <a:lnTo>
                  <a:pt x="0" y="969080"/>
                </a:lnTo>
                <a:lnTo>
                  <a:pt x="2302" y="1131950"/>
                </a:lnTo>
                <a:lnTo>
                  <a:pt x="15290" y="1293682"/>
                </a:lnTo>
                <a:lnTo>
                  <a:pt x="38886" y="1453702"/>
                </a:lnTo>
                <a:lnTo>
                  <a:pt x="73010" y="1611438"/>
                </a:lnTo>
                <a:lnTo>
                  <a:pt x="117585" y="1766317"/>
                </a:lnTo>
                <a:lnTo>
                  <a:pt x="172530" y="1917766"/>
                </a:lnTo>
                <a:lnTo>
                  <a:pt x="237769" y="2065214"/>
                </a:lnTo>
                <a:lnTo>
                  <a:pt x="313221" y="2208087"/>
                </a:lnTo>
                <a:lnTo>
                  <a:pt x="398808" y="2345812"/>
                </a:lnTo>
                <a:lnTo>
                  <a:pt x="494451" y="2477818"/>
                </a:lnTo>
                <a:lnTo>
                  <a:pt x="600072" y="2603532"/>
                </a:lnTo>
                <a:lnTo>
                  <a:pt x="715591" y="2722380"/>
                </a:lnTo>
                <a:lnTo>
                  <a:pt x="840931" y="2833791"/>
                </a:lnTo>
                <a:lnTo>
                  <a:pt x="976011" y="2937192"/>
                </a:lnTo>
                <a:lnTo>
                  <a:pt x="1046083" y="2984950"/>
                </a:lnTo>
                <a:lnTo>
                  <a:pt x="1117304" y="3029740"/>
                </a:lnTo>
                <a:lnTo>
                  <a:pt x="1189597" y="3071585"/>
                </a:lnTo>
                <a:lnTo>
                  <a:pt x="1262888" y="3110508"/>
                </a:lnTo>
                <a:lnTo>
                  <a:pt x="1337099" y="3146534"/>
                </a:lnTo>
                <a:lnTo>
                  <a:pt x="1412155" y="3179685"/>
                </a:lnTo>
                <a:lnTo>
                  <a:pt x="1487980" y="3209985"/>
                </a:lnTo>
                <a:lnTo>
                  <a:pt x="1564497" y="3237456"/>
                </a:lnTo>
                <a:lnTo>
                  <a:pt x="1641631" y="3262123"/>
                </a:lnTo>
                <a:lnTo>
                  <a:pt x="1719304" y="3284008"/>
                </a:lnTo>
                <a:lnTo>
                  <a:pt x="1797442" y="3303134"/>
                </a:lnTo>
                <a:lnTo>
                  <a:pt x="1875967" y="3319525"/>
                </a:lnTo>
                <a:lnTo>
                  <a:pt x="1954805" y="3333205"/>
                </a:lnTo>
                <a:lnTo>
                  <a:pt x="2033878" y="3344196"/>
                </a:lnTo>
                <a:lnTo>
                  <a:pt x="2113111" y="3352521"/>
                </a:lnTo>
                <a:lnTo>
                  <a:pt x="2192427" y="3358205"/>
                </a:lnTo>
                <a:lnTo>
                  <a:pt x="2271750" y="3361270"/>
                </a:lnTo>
                <a:lnTo>
                  <a:pt x="2351005" y="3361739"/>
                </a:lnTo>
                <a:lnTo>
                  <a:pt x="2430114" y="3359637"/>
                </a:lnTo>
                <a:lnTo>
                  <a:pt x="2509003" y="3354985"/>
                </a:lnTo>
                <a:lnTo>
                  <a:pt x="2502753" y="3342761"/>
                </a:lnTo>
                <a:lnTo>
                  <a:pt x="2496574" y="3330440"/>
                </a:lnTo>
                <a:lnTo>
                  <a:pt x="2478422" y="3292943"/>
                </a:lnTo>
                <a:lnTo>
                  <a:pt x="2460768" y="3254753"/>
                </a:lnTo>
                <a:lnTo>
                  <a:pt x="2443508" y="3216009"/>
                </a:lnTo>
                <a:lnTo>
                  <a:pt x="2426539" y="3176848"/>
                </a:lnTo>
                <a:lnTo>
                  <a:pt x="2409756" y="3137411"/>
                </a:lnTo>
                <a:lnTo>
                  <a:pt x="2393057" y="3097834"/>
                </a:lnTo>
                <a:lnTo>
                  <a:pt x="2327758" y="3098461"/>
                </a:lnTo>
                <a:lnTo>
                  <a:pt x="2262391" y="3097134"/>
                </a:lnTo>
                <a:lnTo>
                  <a:pt x="2197004" y="3093833"/>
                </a:lnTo>
                <a:lnTo>
                  <a:pt x="2131649" y="3088541"/>
                </a:lnTo>
                <a:lnTo>
                  <a:pt x="2066376" y="3081239"/>
                </a:lnTo>
                <a:lnTo>
                  <a:pt x="2001236" y="3071909"/>
                </a:lnTo>
                <a:lnTo>
                  <a:pt x="1936279" y="3060532"/>
                </a:lnTo>
                <a:lnTo>
                  <a:pt x="1871555" y="3047090"/>
                </a:lnTo>
                <a:lnTo>
                  <a:pt x="1807115" y="3031564"/>
                </a:lnTo>
                <a:lnTo>
                  <a:pt x="1743010" y="3013937"/>
                </a:lnTo>
                <a:lnTo>
                  <a:pt x="1679290" y="2994190"/>
                </a:lnTo>
                <a:lnTo>
                  <a:pt x="1616005" y="2972304"/>
                </a:lnTo>
                <a:lnTo>
                  <a:pt x="1553206" y="2948261"/>
                </a:lnTo>
                <a:lnTo>
                  <a:pt x="1490944" y="2922043"/>
                </a:lnTo>
                <a:lnTo>
                  <a:pt x="1429268" y="2893631"/>
                </a:lnTo>
                <a:lnTo>
                  <a:pt x="1368230" y="2863007"/>
                </a:lnTo>
                <a:lnTo>
                  <a:pt x="1307879" y="2830153"/>
                </a:lnTo>
                <a:lnTo>
                  <a:pt x="1248267" y="2795050"/>
                </a:lnTo>
                <a:lnTo>
                  <a:pt x="1189444" y="2757679"/>
                </a:lnTo>
                <a:lnTo>
                  <a:pt x="1131459" y="2718023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47262" y="3056900"/>
            <a:ext cx="2041525" cy="2955925"/>
          </a:xfrm>
          <a:custGeom>
            <a:avLst/>
            <a:gdLst/>
            <a:ahLst/>
            <a:cxnLst/>
            <a:rect l="l" t="t" r="r" b="b"/>
            <a:pathLst>
              <a:path w="2041525" h="2955925">
                <a:moveTo>
                  <a:pt x="223297" y="0"/>
                </a:moveTo>
                <a:lnTo>
                  <a:pt x="160942" y="136984"/>
                </a:lnTo>
                <a:lnTo>
                  <a:pt x="108885" y="276493"/>
                </a:lnTo>
                <a:lnTo>
                  <a:pt x="67039" y="417976"/>
                </a:lnTo>
                <a:lnTo>
                  <a:pt x="35315" y="560881"/>
                </a:lnTo>
                <a:lnTo>
                  <a:pt x="13626" y="704659"/>
                </a:lnTo>
                <a:lnTo>
                  <a:pt x="1883" y="848759"/>
                </a:lnTo>
                <a:lnTo>
                  <a:pt x="0" y="992629"/>
                </a:lnTo>
                <a:lnTo>
                  <a:pt x="7886" y="1135720"/>
                </a:lnTo>
                <a:lnTo>
                  <a:pt x="25456" y="1277481"/>
                </a:lnTo>
                <a:lnTo>
                  <a:pt x="52620" y="1417362"/>
                </a:lnTo>
                <a:lnTo>
                  <a:pt x="89291" y="1554811"/>
                </a:lnTo>
                <a:lnTo>
                  <a:pt x="135381" y="1689278"/>
                </a:lnTo>
                <a:lnTo>
                  <a:pt x="190802" y="1820212"/>
                </a:lnTo>
                <a:lnTo>
                  <a:pt x="255466" y="1947064"/>
                </a:lnTo>
                <a:lnTo>
                  <a:pt x="329285" y="2069281"/>
                </a:lnTo>
                <a:lnTo>
                  <a:pt x="412171" y="2186315"/>
                </a:lnTo>
                <a:lnTo>
                  <a:pt x="504037" y="2297613"/>
                </a:lnTo>
                <a:lnTo>
                  <a:pt x="604793" y="2402626"/>
                </a:lnTo>
                <a:lnTo>
                  <a:pt x="714353" y="2500802"/>
                </a:lnTo>
                <a:lnTo>
                  <a:pt x="832629" y="2591592"/>
                </a:lnTo>
                <a:lnTo>
                  <a:pt x="888161" y="2629564"/>
                </a:lnTo>
                <a:lnTo>
                  <a:pt x="944497" y="2665346"/>
                </a:lnTo>
                <a:lnTo>
                  <a:pt x="1001587" y="2698956"/>
                </a:lnTo>
                <a:lnTo>
                  <a:pt x="1059384" y="2730411"/>
                </a:lnTo>
                <a:lnTo>
                  <a:pt x="1117839" y="2759730"/>
                </a:lnTo>
                <a:lnTo>
                  <a:pt x="1176903" y="2786929"/>
                </a:lnTo>
                <a:lnTo>
                  <a:pt x="1236530" y="2812027"/>
                </a:lnTo>
                <a:lnTo>
                  <a:pt x="1296671" y="2835040"/>
                </a:lnTo>
                <a:lnTo>
                  <a:pt x="1357278" y="2855987"/>
                </a:lnTo>
                <a:lnTo>
                  <a:pt x="1418302" y="2874886"/>
                </a:lnTo>
                <a:lnTo>
                  <a:pt x="1479695" y="2891753"/>
                </a:lnTo>
                <a:lnTo>
                  <a:pt x="1541410" y="2906607"/>
                </a:lnTo>
                <a:lnTo>
                  <a:pt x="1603398" y="2919464"/>
                </a:lnTo>
                <a:lnTo>
                  <a:pt x="1665611" y="2930344"/>
                </a:lnTo>
                <a:lnTo>
                  <a:pt x="1728000" y="2939263"/>
                </a:lnTo>
                <a:lnTo>
                  <a:pt x="1790519" y="2946239"/>
                </a:lnTo>
                <a:lnTo>
                  <a:pt x="1853118" y="2951290"/>
                </a:lnTo>
                <a:lnTo>
                  <a:pt x="1915749" y="2954433"/>
                </a:lnTo>
                <a:lnTo>
                  <a:pt x="1978365" y="2955685"/>
                </a:lnTo>
                <a:lnTo>
                  <a:pt x="2040917" y="2955066"/>
                </a:lnTo>
                <a:lnTo>
                  <a:pt x="2020994" y="2903221"/>
                </a:lnTo>
                <a:lnTo>
                  <a:pt x="2002338" y="2850818"/>
                </a:lnTo>
                <a:lnTo>
                  <a:pt x="1984946" y="2797878"/>
                </a:lnTo>
                <a:lnTo>
                  <a:pt x="1968819" y="2744422"/>
                </a:lnTo>
                <a:lnTo>
                  <a:pt x="1953954" y="2690472"/>
                </a:lnTo>
                <a:lnTo>
                  <a:pt x="1940352" y="2636050"/>
                </a:lnTo>
                <a:lnTo>
                  <a:pt x="1928011" y="2581177"/>
                </a:lnTo>
                <a:lnTo>
                  <a:pt x="1916930" y="2525874"/>
                </a:lnTo>
                <a:lnTo>
                  <a:pt x="1907108" y="2470162"/>
                </a:lnTo>
                <a:lnTo>
                  <a:pt x="1898545" y="2414064"/>
                </a:lnTo>
                <a:lnTo>
                  <a:pt x="1891238" y="2357601"/>
                </a:lnTo>
                <a:lnTo>
                  <a:pt x="1885189" y="2300794"/>
                </a:lnTo>
                <a:lnTo>
                  <a:pt x="1880394" y="2243664"/>
                </a:lnTo>
                <a:lnTo>
                  <a:pt x="1876854" y="2186233"/>
                </a:lnTo>
                <a:lnTo>
                  <a:pt x="1874567" y="2128523"/>
                </a:lnTo>
                <a:lnTo>
                  <a:pt x="1873533" y="2070555"/>
                </a:lnTo>
                <a:lnTo>
                  <a:pt x="1873751" y="2012351"/>
                </a:lnTo>
                <a:lnTo>
                  <a:pt x="1875219" y="1953931"/>
                </a:lnTo>
                <a:lnTo>
                  <a:pt x="1877936" y="1895318"/>
                </a:lnTo>
                <a:lnTo>
                  <a:pt x="1881903" y="1836532"/>
                </a:lnTo>
                <a:lnTo>
                  <a:pt x="1809371" y="1822918"/>
                </a:lnTo>
                <a:lnTo>
                  <a:pt x="1739298" y="1803910"/>
                </a:lnTo>
                <a:lnTo>
                  <a:pt x="1671864" y="1779750"/>
                </a:lnTo>
                <a:lnTo>
                  <a:pt x="1607249" y="1750674"/>
                </a:lnTo>
                <a:lnTo>
                  <a:pt x="1545635" y="1716922"/>
                </a:lnTo>
                <a:lnTo>
                  <a:pt x="1487202" y="1678734"/>
                </a:lnTo>
                <a:lnTo>
                  <a:pt x="1432130" y="1636346"/>
                </a:lnTo>
                <a:lnTo>
                  <a:pt x="1380601" y="1589999"/>
                </a:lnTo>
                <a:lnTo>
                  <a:pt x="1332794" y="1539931"/>
                </a:lnTo>
                <a:lnTo>
                  <a:pt x="1288891" y="1486381"/>
                </a:lnTo>
                <a:lnTo>
                  <a:pt x="1249073" y="1429588"/>
                </a:lnTo>
                <a:lnTo>
                  <a:pt x="1213519" y="1369791"/>
                </a:lnTo>
                <a:lnTo>
                  <a:pt x="1182410" y="1307227"/>
                </a:lnTo>
                <a:lnTo>
                  <a:pt x="1155928" y="1242137"/>
                </a:lnTo>
                <a:lnTo>
                  <a:pt x="1134252" y="1174759"/>
                </a:lnTo>
                <a:lnTo>
                  <a:pt x="1117564" y="1105331"/>
                </a:lnTo>
                <a:lnTo>
                  <a:pt x="1106043" y="1034093"/>
                </a:lnTo>
                <a:lnTo>
                  <a:pt x="1099872" y="961284"/>
                </a:lnTo>
                <a:lnTo>
                  <a:pt x="1099229" y="887141"/>
                </a:lnTo>
                <a:lnTo>
                  <a:pt x="1104297" y="811904"/>
                </a:lnTo>
                <a:lnTo>
                  <a:pt x="1110016" y="765101"/>
                </a:lnTo>
                <a:lnTo>
                  <a:pt x="1117778" y="718740"/>
                </a:lnTo>
                <a:lnTo>
                  <a:pt x="1127537" y="672965"/>
                </a:lnTo>
                <a:lnTo>
                  <a:pt x="1139245" y="627921"/>
                </a:lnTo>
                <a:lnTo>
                  <a:pt x="1152855" y="583754"/>
                </a:lnTo>
                <a:lnTo>
                  <a:pt x="1168321" y="540607"/>
                </a:lnTo>
                <a:lnTo>
                  <a:pt x="1185595" y="498625"/>
                </a:lnTo>
                <a:lnTo>
                  <a:pt x="1204630" y="457954"/>
                </a:lnTo>
                <a:lnTo>
                  <a:pt x="1225380" y="418738"/>
                </a:lnTo>
                <a:lnTo>
                  <a:pt x="1247797" y="381121"/>
                </a:lnTo>
                <a:lnTo>
                  <a:pt x="1200296" y="349721"/>
                </a:lnTo>
                <a:lnTo>
                  <a:pt x="1152324" y="319610"/>
                </a:lnTo>
                <a:lnTo>
                  <a:pt x="1103894" y="290791"/>
                </a:lnTo>
                <a:lnTo>
                  <a:pt x="1055020" y="263265"/>
                </a:lnTo>
                <a:lnTo>
                  <a:pt x="1005714" y="237033"/>
                </a:lnTo>
                <a:lnTo>
                  <a:pt x="955989" y="212098"/>
                </a:lnTo>
                <a:lnTo>
                  <a:pt x="905859" y="188461"/>
                </a:lnTo>
                <a:lnTo>
                  <a:pt x="855338" y="166123"/>
                </a:lnTo>
                <a:lnTo>
                  <a:pt x="804437" y="145087"/>
                </a:lnTo>
                <a:lnTo>
                  <a:pt x="753171" y="125352"/>
                </a:lnTo>
                <a:lnTo>
                  <a:pt x="701552" y="106922"/>
                </a:lnTo>
                <a:lnTo>
                  <a:pt x="649594" y="89798"/>
                </a:lnTo>
                <a:lnTo>
                  <a:pt x="597310" y="73981"/>
                </a:lnTo>
                <a:lnTo>
                  <a:pt x="544713" y="59473"/>
                </a:lnTo>
                <a:lnTo>
                  <a:pt x="491816" y="46275"/>
                </a:lnTo>
                <a:lnTo>
                  <a:pt x="438632" y="34390"/>
                </a:lnTo>
                <a:lnTo>
                  <a:pt x="385176" y="23818"/>
                </a:lnTo>
                <a:lnTo>
                  <a:pt x="331459" y="14561"/>
                </a:lnTo>
                <a:lnTo>
                  <a:pt x="277495" y="6621"/>
                </a:lnTo>
                <a:lnTo>
                  <a:pt x="223297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7262" y="3056900"/>
            <a:ext cx="2041525" cy="2955925"/>
          </a:xfrm>
          <a:custGeom>
            <a:avLst/>
            <a:gdLst/>
            <a:ahLst/>
            <a:cxnLst/>
            <a:rect l="l" t="t" r="r" b="b"/>
            <a:pathLst>
              <a:path w="2041525" h="2955925">
                <a:moveTo>
                  <a:pt x="1881903" y="1836532"/>
                </a:moveTo>
                <a:lnTo>
                  <a:pt x="1809371" y="1822918"/>
                </a:lnTo>
                <a:lnTo>
                  <a:pt x="1739298" y="1803910"/>
                </a:lnTo>
                <a:lnTo>
                  <a:pt x="1671864" y="1779750"/>
                </a:lnTo>
                <a:lnTo>
                  <a:pt x="1607249" y="1750674"/>
                </a:lnTo>
                <a:lnTo>
                  <a:pt x="1545635" y="1716922"/>
                </a:lnTo>
                <a:lnTo>
                  <a:pt x="1487202" y="1678734"/>
                </a:lnTo>
                <a:lnTo>
                  <a:pt x="1432130" y="1636346"/>
                </a:lnTo>
                <a:lnTo>
                  <a:pt x="1380601" y="1589999"/>
                </a:lnTo>
                <a:lnTo>
                  <a:pt x="1332794" y="1539931"/>
                </a:lnTo>
                <a:lnTo>
                  <a:pt x="1288891" y="1486381"/>
                </a:lnTo>
                <a:lnTo>
                  <a:pt x="1249073" y="1429588"/>
                </a:lnTo>
                <a:lnTo>
                  <a:pt x="1213519" y="1369791"/>
                </a:lnTo>
                <a:lnTo>
                  <a:pt x="1182410" y="1307227"/>
                </a:lnTo>
                <a:lnTo>
                  <a:pt x="1155928" y="1242137"/>
                </a:lnTo>
                <a:lnTo>
                  <a:pt x="1134252" y="1174759"/>
                </a:lnTo>
                <a:lnTo>
                  <a:pt x="1117564" y="1105331"/>
                </a:lnTo>
                <a:lnTo>
                  <a:pt x="1106043" y="1034093"/>
                </a:lnTo>
                <a:lnTo>
                  <a:pt x="1099872" y="961284"/>
                </a:lnTo>
                <a:lnTo>
                  <a:pt x="1099229" y="887141"/>
                </a:lnTo>
                <a:lnTo>
                  <a:pt x="1104297" y="811904"/>
                </a:lnTo>
                <a:lnTo>
                  <a:pt x="1110016" y="765101"/>
                </a:lnTo>
                <a:lnTo>
                  <a:pt x="1117778" y="718740"/>
                </a:lnTo>
                <a:lnTo>
                  <a:pt x="1127537" y="672965"/>
                </a:lnTo>
                <a:lnTo>
                  <a:pt x="1139245" y="627921"/>
                </a:lnTo>
                <a:lnTo>
                  <a:pt x="1152855" y="583754"/>
                </a:lnTo>
                <a:lnTo>
                  <a:pt x="1168321" y="540607"/>
                </a:lnTo>
                <a:lnTo>
                  <a:pt x="1185595" y="498625"/>
                </a:lnTo>
                <a:lnTo>
                  <a:pt x="1204630" y="457954"/>
                </a:lnTo>
                <a:lnTo>
                  <a:pt x="1225380" y="418738"/>
                </a:lnTo>
                <a:lnTo>
                  <a:pt x="1247797" y="381121"/>
                </a:lnTo>
                <a:lnTo>
                  <a:pt x="1200296" y="349721"/>
                </a:lnTo>
                <a:lnTo>
                  <a:pt x="1152324" y="319610"/>
                </a:lnTo>
                <a:lnTo>
                  <a:pt x="1103894" y="290791"/>
                </a:lnTo>
                <a:lnTo>
                  <a:pt x="1055020" y="263265"/>
                </a:lnTo>
                <a:lnTo>
                  <a:pt x="1005714" y="237033"/>
                </a:lnTo>
                <a:lnTo>
                  <a:pt x="955989" y="212098"/>
                </a:lnTo>
                <a:lnTo>
                  <a:pt x="905859" y="188461"/>
                </a:lnTo>
                <a:lnTo>
                  <a:pt x="855338" y="166123"/>
                </a:lnTo>
                <a:lnTo>
                  <a:pt x="804437" y="145087"/>
                </a:lnTo>
                <a:lnTo>
                  <a:pt x="753171" y="125352"/>
                </a:lnTo>
                <a:lnTo>
                  <a:pt x="701552" y="106922"/>
                </a:lnTo>
                <a:lnTo>
                  <a:pt x="649594" y="89798"/>
                </a:lnTo>
                <a:lnTo>
                  <a:pt x="597310" y="73981"/>
                </a:lnTo>
                <a:lnTo>
                  <a:pt x="544713" y="59473"/>
                </a:lnTo>
                <a:lnTo>
                  <a:pt x="491816" y="46275"/>
                </a:lnTo>
                <a:lnTo>
                  <a:pt x="438632" y="34390"/>
                </a:lnTo>
                <a:lnTo>
                  <a:pt x="385176" y="23818"/>
                </a:lnTo>
                <a:lnTo>
                  <a:pt x="331459" y="14561"/>
                </a:lnTo>
                <a:lnTo>
                  <a:pt x="277495" y="6621"/>
                </a:lnTo>
                <a:lnTo>
                  <a:pt x="223297" y="0"/>
                </a:lnTo>
                <a:lnTo>
                  <a:pt x="160942" y="136984"/>
                </a:lnTo>
                <a:lnTo>
                  <a:pt x="108885" y="276493"/>
                </a:lnTo>
                <a:lnTo>
                  <a:pt x="67039" y="417976"/>
                </a:lnTo>
                <a:lnTo>
                  <a:pt x="35315" y="560881"/>
                </a:lnTo>
                <a:lnTo>
                  <a:pt x="13626" y="704659"/>
                </a:lnTo>
                <a:lnTo>
                  <a:pt x="1883" y="848759"/>
                </a:lnTo>
                <a:lnTo>
                  <a:pt x="0" y="992629"/>
                </a:lnTo>
                <a:lnTo>
                  <a:pt x="7886" y="1135720"/>
                </a:lnTo>
                <a:lnTo>
                  <a:pt x="25456" y="1277481"/>
                </a:lnTo>
                <a:lnTo>
                  <a:pt x="52620" y="1417362"/>
                </a:lnTo>
                <a:lnTo>
                  <a:pt x="89291" y="1554811"/>
                </a:lnTo>
                <a:lnTo>
                  <a:pt x="135381" y="1689278"/>
                </a:lnTo>
                <a:lnTo>
                  <a:pt x="190802" y="1820212"/>
                </a:lnTo>
                <a:lnTo>
                  <a:pt x="255466" y="1947064"/>
                </a:lnTo>
                <a:lnTo>
                  <a:pt x="329285" y="2069281"/>
                </a:lnTo>
                <a:lnTo>
                  <a:pt x="412171" y="2186315"/>
                </a:lnTo>
                <a:lnTo>
                  <a:pt x="504037" y="2297613"/>
                </a:lnTo>
                <a:lnTo>
                  <a:pt x="604793" y="2402626"/>
                </a:lnTo>
                <a:lnTo>
                  <a:pt x="714353" y="2500802"/>
                </a:lnTo>
                <a:lnTo>
                  <a:pt x="832629" y="2591592"/>
                </a:lnTo>
                <a:lnTo>
                  <a:pt x="888161" y="2629564"/>
                </a:lnTo>
                <a:lnTo>
                  <a:pt x="944497" y="2665346"/>
                </a:lnTo>
                <a:lnTo>
                  <a:pt x="1001587" y="2698956"/>
                </a:lnTo>
                <a:lnTo>
                  <a:pt x="1059384" y="2730411"/>
                </a:lnTo>
                <a:lnTo>
                  <a:pt x="1117839" y="2759730"/>
                </a:lnTo>
                <a:lnTo>
                  <a:pt x="1176903" y="2786929"/>
                </a:lnTo>
                <a:lnTo>
                  <a:pt x="1236530" y="2812027"/>
                </a:lnTo>
                <a:lnTo>
                  <a:pt x="1296671" y="2835040"/>
                </a:lnTo>
                <a:lnTo>
                  <a:pt x="1357278" y="2855987"/>
                </a:lnTo>
                <a:lnTo>
                  <a:pt x="1418302" y="2874886"/>
                </a:lnTo>
                <a:lnTo>
                  <a:pt x="1479695" y="2891753"/>
                </a:lnTo>
                <a:lnTo>
                  <a:pt x="1541410" y="2906607"/>
                </a:lnTo>
                <a:lnTo>
                  <a:pt x="1603398" y="2919464"/>
                </a:lnTo>
                <a:lnTo>
                  <a:pt x="1665611" y="2930344"/>
                </a:lnTo>
                <a:lnTo>
                  <a:pt x="1728000" y="2939263"/>
                </a:lnTo>
                <a:lnTo>
                  <a:pt x="1790519" y="2946239"/>
                </a:lnTo>
                <a:lnTo>
                  <a:pt x="1853118" y="2951290"/>
                </a:lnTo>
                <a:lnTo>
                  <a:pt x="1915749" y="2954433"/>
                </a:lnTo>
                <a:lnTo>
                  <a:pt x="1978365" y="2955685"/>
                </a:lnTo>
                <a:lnTo>
                  <a:pt x="2040917" y="2955066"/>
                </a:lnTo>
                <a:lnTo>
                  <a:pt x="2020994" y="2903221"/>
                </a:lnTo>
                <a:lnTo>
                  <a:pt x="2002338" y="2850818"/>
                </a:lnTo>
                <a:lnTo>
                  <a:pt x="1984946" y="2797878"/>
                </a:lnTo>
                <a:lnTo>
                  <a:pt x="1968819" y="2744422"/>
                </a:lnTo>
                <a:lnTo>
                  <a:pt x="1953954" y="2690472"/>
                </a:lnTo>
                <a:lnTo>
                  <a:pt x="1940352" y="2636050"/>
                </a:lnTo>
                <a:lnTo>
                  <a:pt x="1928011" y="2581177"/>
                </a:lnTo>
                <a:lnTo>
                  <a:pt x="1916930" y="2525874"/>
                </a:lnTo>
                <a:lnTo>
                  <a:pt x="1907108" y="2470162"/>
                </a:lnTo>
                <a:lnTo>
                  <a:pt x="1898545" y="2414064"/>
                </a:lnTo>
                <a:lnTo>
                  <a:pt x="1891238" y="2357601"/>
                </a:lnTo>
                <a:lnTo>
                  <a:pt x="1885189" y="2300794"/>
                </a:lnTo>
                <a:lnTo>
                  <a:pt x="1880394" y="2243664"/>
                </a:lnTo>
                <a:lnTo>
                  <a:pt x="1876854" y="2186233"/>
                </a:lnTo>
                <a:lnTo>
                  <a:pt x="1874567" y="2128523"/>
                </a:lnTo>
                <a:lnTo>
                  <a:pt x="1873533" y="2070555"/>
                </a:lnTo>
                <a:lnTo>
                  <a:pt x="1873751" y="2012351"/>
                </a:lnTo>
                <a:lnTo>
                  <a:pt x="1875219" y="1953931"/>
                </a:lnTo>
                <a:lnTo>
                  <a:pt x="1877936" y="1895318"/>
                </a:lnTo>
                <a:lnTo>
                  <a:pt x="1881903" y="1836532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7811" y="4309241"/>
            <a:ext cx="530473" cy="768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10" dirty="0"/>
              <a:t>Technic</a:t>
            </a:r>
            <a:r>
              <a:rPr spc="-340" dirty="0"/>
              <a:t>a</a:t>
            </a:r>
            <a:r>
              <a:rPr spc="-70" dirty="0"/>
              <a:t>l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70" dirty="0"/>
              <a:t>Cha</a:t>
            </a:r>
            <a:r>
              <a:rPr spc="-140" dirty="0"/>
              <a:t>l</a:t>
            </a:r>
            <a:r>
              <a:rPr spc="-335" dirty="0"/>
              <a:t>lenges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425" dirty="0"/>
              <a:t>-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65" dirty="0"/>
              <a:t>Perfor</a:t>
            </a:r>
            <a:r>
              <a:rPr spc="-300" dirty="0"/>
              <a:t>m</a:t>
            </a:r>
            <a:r>
              <a:rPr spc="-390" dirty="0"/>
              <a:t>ance</a:t>
            </a:r>
          </a:p>
        </p:txBody>
      </p:sp>
      <p:sp>
        <p:nvSpPr>
          <p:cNvPr id="3" name="object 3"/>
          <p:cNvSpPr/>
          <p:nvPr/>
        </p:nvSpPr>
        <p:spPr>
          <a:xfrm>
            <a:off x="6744858" y="2347977"/>
            <a:ext cx="2399141" cy="200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428" y="4515791"/>
            <a:ext cx="3750310" cy="1477010"/>
          </a:xfrm>
          <a:custGeom>
            <a:avLst/>
            <a:gdLst/>
            <a:ahLst/>
            <a:cxnLst/>
            <a:rect l="l" t="t" r="r" b="b"/>
            <a:pathLst>
              <a:path w="3750309" h="1477010">
                <a:moveTo>
                  <a:pt x="0" y="1477005"/>
                </a:moveTo>
                <a:lnTo>
                  <a:pt x="3749890" y="1477005"/>
                </a:lnTo>
                <a:lnTo>
                  <a:pt x="3749890" y="0"/>
                </a:lnTo>
                <a:lnTo>
                  <a:pt x="0" y="0"/>
                </a:lnTo>
                <a:lnTo>
                  <a:pt x="0" y="147700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5235" y="4515910"/>
            <a:ext cx="2020570" cy="1475105"/>
          </a:xfrm>
          <a:custGeom>
            <a:avLst/>
            <a:gdLst/>
            <a:ahLst/>
            <a:cxnLst/>
            <a:rect l="l" t="t" r="r" b="b"/>
            <a:pathLst>
              <a:path w="2020570" h="1475104">
                <a:moveTo>
                  <a:pt x="0" y="1474850"/>
                </a:moveTo>
                <a:lnTo>
                  <a:pt x="2020193" y="1474850"/>
                </a:lnTo>
                <a:lnTo>
                  <a:pt x="2020193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5026" y="4515861"/>
            <a:ext cx="1554480" cy="1477010"/>
          </a:xfrm>
          <a:custGeom>
            <a:avLst/>
            <a:gdLst/>
            <a:ahLst/>
            <a:cxnLst/>
            <a:rect l="l" t="t" r="r" b="b"/>
            <a:pathLst>
              <a:path w="1554479" h="1477010">
                <a:moveTo>
                  <a:pt x="1243574" y="0"/>
                </a:moveTo>
                <a:lnTo>
                  <a:pt x="0" y="0"/>
                </a:lnTo>
                <a:lnTo>
                  <a:pt x="0" y="1476612"/>
                </a:lnTo>
                <a:lnTo>
                  <a:pt x="1243574" y="1476612"/>
                </a:lnTo>
                <a:lnTo>
                  <a:pt x="1554470" y="738259"/>
                </a:lnTo>
                <a:lnTo>
                  <a:pt x="1243574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340" y="5016063"/>
            <a:ext cx="154114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Spa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ds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Hind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823" y="4462259"/>
            <a:ext cx="897648" cy="1616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461" y="4515825"/>
            <a:ext cx="0" cy="1474470"/>
          </a:xfrm>
          <a:custGeom>
            <a:avLst/>
            <a:gdLst/>
            <a:ahLst/>
            <a:cxnLst/>
            <a:rect l="l" t="t" r="r" b="b"/>
            <a:pathLst>
              <a:path h="1474470">
                <a:moveTo>
                  <a:pt x="0" y="1474220"/>
                </a:moveTo>
                <a:lnTo>
                  <a:pt x="0" y="0"/>
                </a:lnTo>
                <a:lnTo>
                  <a:pt x="0" y="14742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461" y="4515910"/>
            <a:ext cx="756285" cy="1475105"/>
          </a:xfrm>
          <a:custGeom>
            <a:avLst/>
            <a:gdLst/>
            <a:ahLst/>
            <a:cxnLst/>
            <a:rect l="l" t="t" r="r" b="b"/>
            <a:pathLst>
              <a:path w="756285" h="1475104">
                <a:moveTo>
                  <a:pt x="0" y="1474850"/>
                </a:moveTo>
                <a:lnTo>
                  <a:pt x="755748" y="1474850"/>
                </a:lnTo>
                <a:lnTo>
                  <a:pt x="755748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370" y="5096556"/>
            <a:ext cx="37274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2093" y="4729163"/>
            <a:ext cx="2710180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Whe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ds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re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or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dif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icult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achi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ve,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8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ts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may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tr</a:t>
            </a:r>
            <a:r>
              <a:rPr sz="1600" spc="1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le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rn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rr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ct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gie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45678" y="3012317"/>
            <a:ext cx="3750310" cy="1477010"/>
          </a:xfrm>
          <a:custGeom>
            <a:avLst/>
            <a:gdLst/>
            <a:ahLst/>
            <a:cxnLst/>
            <a:rect l="l" t="t" r="r" b="b"/>
            <a:pathLst>
              <a:path w="3750309" h="1477010">
                <a:moveTo>
                  <a:pt x="0" y="1477005"/>
                </a:moveTo>
                <a:lnTo>
                  <a:pt x="3749872" y="1477005"/>
                </a:lnTo>
                <a:lnTo>
                  <a:pt x="3749872" y="0"/>
                </a:lnTo>
                <a:lnTo>
                  <a:pt x="0" y="0"/>
                </a:lnTo>
                <a:lnTo>
                  <a:pt x="0" y="147700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5485" y="3012436"/>
            <a:ext cx="2020570" cy="1475105"/>
          </a:xfrm>
          <a:custGeom>
            <a:avLst/>
            <a:gdLst/>
            <a:ahLst/>
            <a:cxnLst/>
            <a:rect l="l" t="t" r="r" b="b"/>
            <a:pathLst>
              <a:path w="2020570" h="1475104">
                <a:moveTo>
                  <a:pt x="0" y="1474850"/>
                </a:moveTo>
                <a:lnTo>
                  <a:pt x="2020193" y="1474850"/>
                </a:lnTo>
                <a:lnTo>
                  <a:pt x="2020193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5276" y="3012429"/>
            <a:ext cx="1554480" cy="1477010"/>
          </a:xfrm>
          <a:custGeom>
            <a:avLst/>
            <a:gdLst/>
            <a:ahLst/>
            <a:cxnLst/>
            <a:rect l="l" t="t" r="r" b="b"/>
            <a:pathLst>
              <a:path w="1554479" h="1477010">
                <a:moveTo>
                  <a:pt x="1243599" y="0"/>
                </a:moveTo>
                <a:lnTo>
                  <a:pt x="0" y="0"/>
                </a:lnTo>
                <a:lnTo>
                  <a:pt x="0" y="1476643"/>
                </a:lnTo>
                <a:lnTo>
                  <a:pt x="1243599" y="1476643"/>
                </a:lnTo>
                <a:lnTo>
                  <a:pt x="1554342" y="738256"/>
                </a:lnTo>
                <a:lnTo>
                  <a:pt x="124359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650" y="3372421"/>
            <a:ext cx="1382395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Frequ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but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Mis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laced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orcem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7347" y="2959607"/>
            <a:ext cx="897648" cy="1615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699" y="3012436"/>
            <a:ext cx="756285" cy="1475105"/>
          </a:xfrm>
          <a:custGeom>
            <a:avLst/>
            <a:gdLst/>
            <a:ahLst/>
            <a:cxnLst/>
            <a:rect l="l" t="t" r="r" b="b"/>
            <a:pathLst>
              <a:path w="756285" h="1475104">
                <a:moveTo>
                  <a:pt x="0" y="1474850"/>
                </a:moveTo>
                <a:lnTo>
                  <a:pt x="755748" y="1474850"/>
                </a:lnTo>
                <a:lnTo>
                  <a:pt x="755748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5798" y="3593122"/>
            <a:ext cx="3816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6736" y="3225228"/>
            <a:ext cx="275780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Age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may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mi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k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ucc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beh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viors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for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ucce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ew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ds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too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fr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qu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or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mi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pl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ced.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45404" y="1508510"/>
            <a:ext cx="3750310" cy="1477010"/>
          </a:xfrm>
          <a:custGeom>
            <a:avLst/>
            <a:gdLst/>
            <a:ahLst/>
            <a:cxnLst/>
            <a:rect l="l" t="t" r="r" b="b"/>
            <a:pathLst>
              <a:path w="3750309" h="1477010">
                <a:moveTo>
                  <a:pt x="0" y="1477005"/>
                </a:moveTo>
                <a:lnTo>
                  <a:pt x="3749765" y="1477005"/>
                </a:lnTo>
                <a:lnTo>
                  <a:pt x="3749765" y="0"/>
                </a:lnTo>
                <a:lnTo>
                  <a:pt x="0" y="0"/>
                </a:lnTo>
                <a:lnTo>
                  <a:pt x="0" y="147700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5223" y="1508622"/>
            <a:ext cx="2020570" cy="1475105"/>
          </a:xfrm>
          <a:custGeom>
            <a:avLst/>
            <a:gdLst/>
            <a:ahLst/>
            <a:cxnLst/>
            <a:rect l="l" t="t" r="r" b="b"/>
            <a:pathLst>
              <a:path w="2020570" h="1475105">
                <a:moveTo>
                  <a:pt x="0" y="1474850"/>
                </a:moveTo>
                <a:lnTo>
                  <a:pt x="2020180" y="1474850"/>
                </a:lnTo>
                <a:lnTo>
                  <a:pt x="2020180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35026" y="1508516"/>
            <a:ext cx="1554480" cy="1477010"/>
          </a:xfrm>
          <a:custGeom>
            <a:avLst/>
            <a:gdLst/>
            <a:ahLst/>
            <a:cxnLst/>
            <a:rect l="l" t="t" r="r" b="b"/>
            <a:pathLst>
              <a:path w="1554479" h="1477010">
                <a:moveTo>
                  <a:pt x="1243574" y="0"/>
                </a:moveTo>
                <a:lnTo>
                  <a:pt x="0" y="0"/>
                </a:lnTo>
                <a:lnTo>
                  <a:pt x="0" y="1476603"/>
                </a:lnTo>
                <a:lnTo>
                  <a:pt x="1243574" y="1476603"/>
                </a:lnTo>
                <a:lnTo>
                  <a:pt x="1554348" y="738377"/>
                </a:lnTo>
                <a:lnTo>
                  <a:pt x="1243574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4034" y="1688569"/>
            <a:ext cx="1512570" cy="1135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700" spc="14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5" dirty="0">
                <a:solidFill>
                  <a:srgbClr val="FFFFFF"/>
                </a:solidFill>
                <a:latin typeface="Arial Unicode MS"/>
                <a:cs typeface="Arial Unicode MS"/>
              </a:rPr>
              <a:t>al</a:t>
            </a:r>
            <a:r>
              <a:rPr sz="1700" spc="35" dirty="0">
                <a:solidFill>
                  <a:srgbClr val="FFFFFF"/>
                </a:solidFill>
                <a:latin typeface="Arial Unicode MS"/>
                <a:cs typeface="Arial Unicode MS"/>
              </a:rPr>
              <a:t>ig</a:t>
            </a:r>
            <a:r>
              <a:rPr sz="1700" spc="6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7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 Unicode MS"/>
                <a:cs typeface="Arial Unicode MS"/>
              </a:rPr>
              <a:t>Rewards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700" spc="-6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7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Uni</a:t>
            </a:r>
            <a:r>
              <a:rPr sz="1700" spc="25" dirty="0">
                <a:solidFill>
                  <a:srgbClr val="FFFFFF"/>
                </a:solidFill>
                <a:latin typeface="Arial Unicode MS"/>
                <a:cs typeface="Arial Unicode MS"/>
              </a:rPr>
              <a:t>ntended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Arial Unicode MS"/>
                <a:cs typeface="Arial Unicode MS"/>
              </a:rPr>
              <a:t>B</a:t>
            </a:r>
            <a:r>
              <a:rPr sz="17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eha</a:t>
            </a:r>
            <a:r>
              <a:rPr sz="1700" spc="-4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1700" spc="3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80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700" spc="45" dirty="0">
                <a:solidFill>
                  <a:srgbClr val="FFFFFF"/>
                </a:solidFill>
                <a:latin typeface="Arial Unicode MS"/>
                <a:cs typeface="Arial Unicode MS"/>
              </a:rPr>
              <a:t>rs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5823" y="1455419"/>
            <a:ext cx="897648" cy="1615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425" y="1508504"/>
            <a:ext cx="0" cy="1474470"/>
          </a:xfrm>
          <a:custGeom>
            <a:avLst/>
            <a:gdLst/>
            <a:ahLst/>
            <a:cxnLst/>
            <a:rect l="l" t="t" r="r" b="b"/>
            <a:pathLst>
              <a:path h="1474470">
                <a:moveTo>
                  <a:pt x="0" y="1474207"/>
                </a:moveTo>
                <a:lnTo>
                  <a:pt x="0" y="0"/>
                </a:lnTo>
                <a:lnTo>
                  <a:pt x="0" y="147420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9425" y="1508622"/>
            <a:ext cx="756285" cy="1475105"/>
          </a:xfrm>
          <a:custGeom>
            <a:avLst/>
            <a:gdLst/>
            <a:ahLst/>
            <a:cxnLst/>
            <a:rect l="l" t="t" r="r" b="b"/>
            <a:pathLst>
              <a:path w="756285" h="1475105">
                <a:moveTo>
                  <a:pt x="0" y="1474850"/>
                </a:moveTo>
                <a:lnTo>
                  <a:pt x="755760" y="1474850"/>
                </a:lnTo>
                <a:lnTo>
                  <a:pt x="755760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73789" y="2088933"/>
            <a:ext cx="34671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0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3605278" y="1580831"/>
            <a:ext cx="2663825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Poo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rly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ig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ed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ds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can</a:t>
            </a:r>
            <a:r>
              <a:rPr sz="1600" spc="-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8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opt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ubopti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or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5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by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fo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cing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incorr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ct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action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10" dirty="0"/>
              <a:t>Technic</a:t>
            </a:r>
            <a:r>
              <a:rPr spc="-340" dirty="0"/>
              <a:t>a</a:t>
            </a:r>
            <a:r>
              <a:rPr spc="-70" dirty="0"/>
              <a:t>l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70" dirty="0"/>
              <a:t>Cha</a:t>
            </a:r>
            <a:r>
              <a:rPr spc="-140" dirty="0"/>
              <a:t>l</a:t>
            </a:r>
            <a:r>
              <a:rPr spc="-335" dirty="0"/>
              <a:t>lenges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425" dirty="0"/>
              <a:t>-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75" dirty="0"/>
              <a:t>A</a:t>
            </a:r>
            <a:r>
              <a:rPr spc="-360" dirty="0"/>
              <a:t>m</a:t>
            </a:r>
            <a:r>
              <a:rPr spc="-235" dirty="0"/>
              <a:t>ount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0" dirty="0"/>
              <a:t>of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30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714557" y="4509647"/>
            <a:ext cx="4773930" cy="1525905"/>
          </a:xfrm>
          <a:custGeom>
            <a:avLst/>
            <a:gdLst/>
            <a:ahLst/>
            <a:cxnLst/>
            <a:rect l="l" t="t" r="r" b="b"/>
            <a:pathLst>
              <a:path w="4773930" h="1525904">
                <a:moveTo>
                  <a:pt x="0" y="1525392"/>
                </a:moveTo>
                <a:lnTo>
                  <a:pt x="4773512" y="1525392"/>
                </a:lnTo>
                <a:lnTo>
                  <a:pt x="4773512" y="0"/>
                </a:lnTo>
                <a:lnTo>
                  <a:pt x="0" y="0"/>
                </a:lnTo>
                <a:lnTo>
                  <a:pt x="0" y="152539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2939" y="4509696"/>
            <a:ext cx="2571750" cy="1523365"/>
          </a:xfrm>
          <a:custGeom>
            <a:avLst/>
            <a:gdLst/>
            <a:ahLst/>
            <a:cxnLst/>
            <a:rect l="l" t="t" r="r" b="b"/>
            <a:pathLst>
              <a:path w="2571750" h="1523364">
                <a:moveTo>
                  <a:pt x="0" y="1523237"/>
                </a:moveTo>
                <a:lnTo>
                  <a:pt x="2571618" y="1523237"/>
                </a:lnTo>
                <a:lnTo>
                  <a:pt x="2571618" y="0"/>
                </a:lnTo>
                <a:lnTo>
                  <a:pt x="0" y="0"/>
                </a:lnTo>
                <a:lnTo>
                  <a:pt x="0" y="1523237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1108" y="4509647"/>
            <a:ext cx="1979295" cy="1525270"/>
          </a:xfrm>
          <a:custGeom>
            <a:avLst/>
            <a:gdLst/>
            <a:ahLst/>
            <a:cxnLst/>
            <a:rect l="l" t="t" r="r" b="b"/>
            <a:pathLst>
              <a:path w="1979295" h="1525270">
                <a:moveTo>
                  <a:pt x="1582926" y="0"/>
                </a:moveTo>
                <a:lnTo>
                  <a:pt x="0" y="0"/>
                </a:lnTo>
                <a:lnTo>
                  <a:pt x="0" y="1525048"/>
                </a:lnTo>
                <a:lnTo>
                  <a:pt x="1582926" y="1525048"/>
                </a:lnTo>
                <a:lnTo>
                  <a:pt x="1978679" y="762499"/>
                </a:lnTo>
                <a:lnTo>
                  <a:pt x="158292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4926" y="5034852"/>
            <a:ext cx="233934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ompl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xity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Simul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ti</a:t>
            </a:r>
            <a:r>
              <a:rPr sz="1600" spc="14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Wo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ld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Arial Unicode MS"/>
                <a:cs typeface="Arial Unicode MS"/>
              </a:rPr>
              <a:t>Sc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ios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015" y="4456188"/>
            <a:ext cx="1103363" cy="1664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832" y="4509696"/>
            <a:ext cx="962660" cy="1523365"/>
          </a:xfrm>
          <a:custGeom>
            <a:avLst/>
            <a:gdLst/>
            <a:ahLst/>
            <a:cxnLst/>
            <a:rect l="l" t="t" r="r" b="b"/>
            <a:pathLst>
              <a:path w="962660" h="1523364">
                <a:moveTo>
                  <a:pt x="0" y="1523237"/>
                </a:moveTo>
                <a:lnTo>
                  <a:pt x="962061" y="1523237"/>
                </a:lnTo>
                <a:lnTo>
                  <a:pt x="962061" y="0"/>
                </a:lnTo>
                <a:lnTo>
                  <a:pt x="0" y="0"/>
                </a:lnTo>
                <a:lnTo>
                  <a:pt x="0" y="1523237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5290" y="5114463"/>
            <a:ext cx="37274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4421" y="4887278"/>
            <a:ext cx="318897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600" spc="-13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ati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div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virt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viro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ts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tch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orld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ditio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is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ource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6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v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y.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14557" y="2956691"/>
            <a:ext cx="4773930" cy="1525905"/>
          </a:xfrm>
          <a:custGeom>
            <a:avLst/>
            <a:gdLst/>
            <a:ahLst/>
            <a:cxnLst/>
            <a:rect l="l" t="t" r="r" b="b"/>
            <a:pathLst>
              <a:path w="4773930" h="1525904">
                <a:moveTo>
                  <a:pt x="0" y="1525392"/>
                </a:moveTo>
                <a:lnTo>
                  <a:pt x="4773512" y="1525392"/>
                </a:lnTo>
                <a:lnTo>
                  <a:pt x="4773512" y="0"/>
                </a:lnTo>
                <a:lnTo>
                  <a:pt x="0" y="0"/>
                </a:lnTo>
                <a:lnTo>
                  <a:pt x="0" y="152539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939" y="2956810"/>
            <a:ext cx="2571750" cy="1523365"/>
          </a:xfrm>
          <a:custGeom>
            <a:avLst/>
            <a:gdLst/>
            <a:ahLst/>
            <a:cxnLst/>
            <a:rect l="l" t="t" r="r" b="b"/>
            <a:pathLst>
              <a:path w="2571750" h="1523364">
                <a:moveTo>
                  <a:pt x="0" y="1523237"/>
                </a:moveTo>
                <a:lnTo>
                  <a:pt x="2571618" y="1523237"/>
                </a:lnTo>
                <a:lnTo>
                  <a:pt x="2571618" y="0"/>
                </a:lnTo>
                <a:lnTo>
                  <a:pt x="0" y="0"/>
                </a:lnTo>
                <a:lnTo>
                  <a:pt x="0" y="1523237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1108" y="2956804"/>
            <a:ext cx="1979295" cy="1525270"/>
          </a:xfrm>
          <a:custGeom>
            <a:avLst/>
            <a:gdLst/>
            <a:ahLst/>
            <a:cxnLst/>
            <a:rect l="l" t="t" r="r" b="b"/>
            <a:pathLst>
              <a:path w="1979295" h="1525270">
                <a:moveTo>
                  <a:pt x="1582926" y="0"/>
                </a:moveTo>
                <a:lnTo>
                  <a:pt x="0" y="0"/>
                </a:lnTo>
                <a:lnTo>
                  <a:pt x="0" y="1525030"/>
                </a:lnTo>
                <a:lnTo>
                  <a:pt x="1582926" y="1525030"/>
                </a:lnTo>
                <a:lnTo>
                  <a:pt x="1978679" y="762518"/>
                </a:lnTo>
                <a:lnTo>
                  <a:pt x="158292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04926" y="3481641"/>
            <a:ext cx="177990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Simul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ted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ini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En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iro</a:t>
            </a:r>
            <a:r>
              <a:rPr sz="1600" spc="10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8015" y="2903220"/>
            <a:ext cx="1103363" cy="1664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832" y="2956810"/>
            <a:ext cx="962660" cy="1523365"/>
          </a:xfrm>
          <a:custGeom>
            <a:avLst/>
            <a:gdLst/>
            <a:ahLst/>
            <a:cxnLst/>
            <a:rect l="l" t="t" r="r" b="b"/>
            <a:pathLst>
              <a:path w="962660" h="1523364">
                <a:moveTo>
                  <a:pt x="0" y="1523237"/>
                </a:moveTo>
                <a:lnTo>
                  <a:pt x="962061" y="1523237"/>
                </a:lnTo>
                <a:lnTo>
                  <a:pt x="962061" y="0"/>
                </a:lnTo>
                <a:lnTo>
                  <a:pt x="0" y="0"/>
                </a:lnTo>
                <a:lnTo>
                  <a:pt x="0" y="1523237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0718" y="3561252"/>
            <a:ext cx="38163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4421" y="3474275"/>
            <a:ext cx="3395979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Virtu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viro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ts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allow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8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it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out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ical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li</a:t>
            </a:r>
            <a:r>
              <a:rPr sz="1600" spc="18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it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atio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14557" y="1403844"/>
            <a:ext cx="4773930" cy="1525905"/>
          </a:xfrm>
          <a:custGeom>
            <a:avLst/>
            <a:gdLst/>
            <a:ahLst/>
            <a:cxnLst/>
            <a:rect l="l" t="t" r="r" b="b"/>
            <a:pathLst>
              <a:path w="4773930" h="1525905">
                <a:moveTo>
                  <a:pt x="0" y="1525405"/>
                </a:moveTo>
                <a:lnTo>
                  <a:pt x="4773512" y="1525405"/>
                </a:lnTo>
                <a:lnTo>
                  <a:pt x="4773512" y="0"/>
                </a:lnTo>
                <a:lnTo>
                  <a:pt x="0" y="0"/>
                </a:lnTo>
                <a:lnTo>
                  <a:pt x="0" y="152540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2939" y="1403847"/>
            <a:ext cx="2571750" cy="1523365"/>
          </a:xfrm>
          <a:custGeom>
            <a:avLst/>
            <a:gdLst/>
            <a:ahLst/>
            <a:cxnLst/>
            <a:rect l="l" t="t" r="r" b="b"/>
            <a:pathLst>
              <a:path w="2571750" h="1523364">
                <a:moveTo>
                  <a:pt x="0" y="1523237"/>
                </a:moveTo>
                <a:lnTo>
                  <a:pt x="2571618" y="1523237"/>
                </a:lnTo>
                <a:lnTo>
                  <a:pt x="2571618" y="0"/>
                </a:lnTo>
                <a:lnTo>
                  <a:pt x="0" y="0"/>
                </a:lnTo>
                <a:lnTo>
                  <a:pt x="0" y="1523237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1108" y="1403847"/>
            <a:ext cx="1979295" cy="1525270"/>
          </a:xfrm>
          <a:custGeom>
            <a:avLst/>
            <a:gdLst/>
            <a:ahLst/>
            <a:cxnLst/>
            <a:rect l="l" t="t" r="r" b="b"/>
            <a:pathLst>
              <a:path w="1979295" h="1525270">
                <a:moveTo>
                  <a:pt x="1582926" y="0"/>
                </a:moveTo>
                <a:lnTo>
                  <a:pt x="0" y="0"/>
                </a:lnTo>
                <a:lnTo>
                  <a:pt x="0" y="1525036"/>
                </a:lnTo>
                <a:lnTo>
                  <a:pt x="1582926" y="1525036"/>
                </a:lnTo>
                <a:lnTo>
                  <a:pt x="1978679" y="762518"/>
                </a:lnTo>
                <a:lnTo>
                  <a:pt x="158292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04926" y="1927801"/>
            <a:ext cx="211264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ou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ce</a:t>
            </a:r>
            <a:r>
              <a:rPr sz="1600" spc="25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RL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ini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8015" y="1350263"/>
            <a:ext cx="1103363" cy="1664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832" y="1403847"/>
            <a:ext cx="962660" cy="1523365"/>
          </a:xfrm>
          <a:custGeom>
            <a:avLst/>
            <a:gdLst/>
            <a:ahLst/>
            <a:cxnLst/>
            <a:rect l="l" t="t" r="r" b="b"/>
            <a:pathLst>
              <a:path w="962660" h="1523364">
                <a:moveTo>
                  <a:pt x="0" y="1523237"/>
                </a:moveTo>
                <a:lnTo>
                  <a:pt x="962061" y="1523237"/>
                </a:lnTo>
                <a:lnTo>
                  <a:pt x="962061" y="0"/>
                </a:lnTo>
                <a:lnTo>
                  <a:pt x="0" y="0"/>
                </a:lnTo>
                <a:lnTo>
                  <a:pt x="0" y="1523237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9006" y="2007914"/>
            <a:ext cx="34607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4614421" y="1780856"/>
            <a:ext cx="3316604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quir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millio</a:t>
            </a:r>
            <a:r>
              <a:rPr sz="1600" spc="10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action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di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ig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ificant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time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70" dirty="0">
                <a:solidFill>
                  <a:srgbClr val="3C3C3C"/>
                </a:solidFill>
                <a:latin typeface="Arial Unicode MS"/>
                <a:cs typeface="Arial Unicode MS"/>
              </a:rPr>
              <a:t>ce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10" dirty="0"/>
              <a:t>Technic</a:t>
            </a:r>
            <a:r>
              <a:rPr spc="-340" dirty="0"/>
              <a:t>a</a:t>
            </a:r>
            <a:r>
              <a:rPr spc="-70" dirty="0"/>
              <a:t>l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70" dirty="0"/>
              <a:t>Cha</a:t>
            </a:r>
            <a:r>
              <a:rPr spc="-140" dirty="0"/>
              <a:t>l</a:t>
            </a:r>
            <a:r>
              <a:rPr spc="-335" dirty="0"/>
              <a:t>lenges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425" dirty="0"/>
              <a:t>-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315" dirty="0"/>
              <a:t>S</a:t>
            </a:r>
            <a:r>
              <a:rPr spc="-155" dirty="0"/>
              <a:t>i</a:t>
            </a:r>
            <a:r>
              <a:rPr spc="-295" dirty="0"/>
              <a:t>m</a:t>
            </a:r>
            <a:r>
              <a:rPr spc="415" dirty="0"/>
              <a:t>-</a:t>
            </a:r>
            <a:r>
              <a:rPr spc="-240" dirty="0"/>
              <a:t>t</a:t>
            </a:r>
            <a:r>
              <a:rPr spc="-350" dirty="0"/>
              <a:t>o</a:t>
            </a:r>
            <a:r>
              <a:rPr spc="415" dirty="0"/>
              <a:t>-</a:t>
            </a:r>
            <a:r>
              <a:rPr spc="-400" dirty="0"/>
              <a:t>Re</a:t>
            </a:r>
            <a:r>
              <a:rPr spc="-385" dirty="0"/>
              <a:t>a</a:t>
            </a:r>
            <a:r>
              <a:rPr spc="-70" dirty="0"/>
              <a:t>l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315" dirty="0"/>
              <a:t>Gap</a:t>
            </a:r>
          </a:p>
        </p:txBody>
      </p:sp>
      <p:sp>
        <p:nvSpPr>
          <p:cNvPr id="3" name="object 3"/>
          <p:cNvSpPr/>
          <p:nvPr/>
        </p:nvSpPr>
        <p:spPr>
          <a:xfrm>
            <a:off x="2786597" y="4401311"/>
            <a:ext cx="3394075" cy="1456690"/>
          </a:xfrm>
          <a:custGeom>
            <a:avLst/>
            <a:gdLst/>
            <a:ahLst/>
            <a:cxnLst/>
            <a:rect l="l" t="t" r="r" b="b"/>
            <a:pathLst>
              <a:path w="3394075" h="1456689">
                <a:moveTo>
                  <a:pt x="0" y="1456181"/>
                </a:moveTo>
                <a:lnTo>
                  <a:pt x="3393731" y="1456181"/>
                </a:lnTo>
                <a:lnTo>
                  <a:pt x="3393731" y="0"/>
                </a:lnTo>
                <a:lnTo>
                  <a:pt x="0" y="0"/>
                </a:lnTo>
                <a:lnTo>
                  <a:pt x="0" y="145618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297" y="4401324"/>
            <a:ext cx="1828800" cy="1454150"/>
          </a:xfrm>
          <a:custGeom>
            <a:avLst/>
            <a:gdLst/>
            <a:ahLst/>
            <a:cxnLst/>
            <a:rect l="l" t="t" r="r" b="b"/>
            <a:pathLst>
              <a:path w="1828800" h="1454150">
                <a:moveTo>
                  <a:pt x="0" y="1454145"/>
                </a:moveTo>
                <a:lnTo>
                  <a:pt x="1828300" y="1454145"/>
                </a:lnTo>
                <a:lnTo>
                  <a:pt x="1828300" y="0"/>
                </a:lnTo>
                <a:lnTo>
                  <a:pt x="0" y="0"/>
                </a:lnTo>
                <a:lnTo>
                  <a:pt x="0" y="145414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1686" y="4401311"/>
            <a:ext cx="1407160" cy="1456055"/>
          </a:xfrm>
          <a:custGeom>
            <a:avLst/>
            <a:gdLst/>
            <a:ahLst/>
            <a:cxnLst/>
            <a:rect l="l" t="t" r="r" b="b"/>
            <a:pathLst>
              <a:path w="1407160" h="1456054">
                <a:moveTo>
                  <a:pt x="1125473" y="0"/>
                </a:moveTo>
                <a:lnTo>
                  <a:pt x="0" y="0"/>
                </a:lnTo>
                <a:lnTo>
                  <a:pt x="0" y="1455849"/>
                </a:lnTo>
                <a:lnTo>
                  <a:pt x="1125473" y="1455849"/>
                </a:lnTo>
                <a:lnTo>
                  <a:pt x="1406917" y="727841"/>
                </a:lnTo>
                <a:lnTo>
                  <a:pt x="1125473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6165" y="4891342"/>
            <a:ext cx="145796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Per</a:t>
            </a:r>
            <a:r>
              <a:rPr sz="1600" spc="-15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eptio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and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Interac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Gap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979" y="4347971"/>
            <a:ext cx="826020" cy="1595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284" y="4401263"/>
            <a:ext cx="0" cy="1453515"/>
          </a:xfrm>
          <a:custGeom>
            <a:avLst/>
            <a:gdLst/>
            <a:ahLst/>
            <a:cxnLst/>
            <a:rect l="l" t="t" r="r" b="b"/>
            <a:pathLst>
              <a:path h="1453514">
                <a:moveTo>
                  <a:pt x="0" y="1453514"/>
                </a:moveTo>
                <a:lnTo>
                  <a:pt x="0" y="0"/>
                </a:lnTo>
                <a:lnTo>
                  <a:pt x="0" y="14535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284" y="4401324"/>
            <a:ext cx="684530" cy="1454150"/>
          </a:xfrm>
          <a:custGeom>
            <a:avLst/>
            <a:gdLst/>
            <a:ahLst/>
            <a:cxnLst/>
            <a:rect l="l" t="t" r="r" b="b"/>
            <a:pathLst>
              <a:path w="684530" h="1454150">
                <a:moveTo>
                  <a:pt x="0" y="1454145"/>
                </a:moveTo>
                <a:lnTo>
                  <a:pt x="683989" y="1454145"/>
                </a:lnTo>
                <a:lnTo>
                  <a:pt x="683989" y="0"/>
                </a:lnTo>
                <a:lnTo>
                  <a:pt x="0" y="0"/>
                </a:lnTo>
                <a:lnTo>
                  <a:pt x="0" y="1454145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9867" y="4971588"/>
            <a:ext cx="37274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1148" y="4463358"/>
            <a:ext cx="2322195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Sim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or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mmu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ication,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lack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2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fail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crea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dif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70" dirty="0">
                <a:solidFill>
                  <a:srgbClr val="3C3C3C"/>
                </a:solidFill>
                <a:latin typeface="Arial Unicode MS"/>
                <a:cs typeface="Arial Unicode MS"/>
              </a:rPr>
              <a:t>ces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from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orld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action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6633" y="2918710"/>
            <a:ext cx="3394075" cy="1456690"/>
          </a:xfrm>
          <a:custGeom>
            <a:avLst/>
            <a:gdLst/>
            <a:ahLst/>
            <a:cxnLst/>
            <a:rect l="l" t="t" r="r" b="b"/>
            <a:pathLst>
              <a:path w="3394075" h="1456689">
                <a:moveTo>
                  <a:pt x="0" y="1456181"/>
                </a:moveTo>
                <a:lnTo>
                  <a:pt x="3393826" y="1456181"/>
                </a:lnTo>
                <a:lnTo>
                  <a:pt x="3393826" y="0"/>
                </a:lnTo>
                <a:lnTo>
                  <a:pt x="0" y="0"/>
                </a:lnTo>
                <a:lnTo>
                  <a:pt x="0" y="145618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8346" y="2918710"/>
            <a:ext cx="1828800" cy="1454150"/>
          </a:xfrm>
          <a:custGeom>
            <a:avLst/>
            <a:gdLst/>
            <a:ahLst/>
            <a:cxnLst/>
            <a:rect l="l" t="t" r="r" b="b"/>
            <a:pathLst>
              <a:path w="1828800" h="1454150">
                <a:moveTo>
                  <a:pt x="0" y="1454158"/>
                </a:moveTo>
                <a:lnTo>
                  <a:pt x="1828287" y="1454158"/>
                </a:lnTo>
                <a:lnTo>
                  <a:pt x="1828287" y="0"/>
                </a:lnTo>
                <a:lnTo>
                  <a:pt x="0" y="0"/>
                </a:lnTo>
                <a:lnTo>
                  <a:pt x="0" y="1454158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1805" y="2918581"/>
            <a:ext cx="1407160" cy="1456055"/>
          </a:xfrm>
          <a:custGeom>
            <a:avLst/>
            <a:gdLst/>
            <a:ahLst/>
            <a:cxnLst/>
            <a:rect l="l" t="t" r="r" b="b"/>
            <a:pathLst>
              <a:path w="1407160" h="1456054">
                <a:moveTo>
                  <a:pt x="1125355" y="0"/>
                </a:moveTo>
                <a:lnTo>
                  <a:pt x="0" y="0"/>
                </a:lnTo>
                <a:lnTo>
                  <a:pt x="0" y="1455928"/>
                </a:lnTo>
                <a:lnTo>
                  <a:pt x="1125355" y="1455928"/>
                </a:lnTo>
                <a:lnTo>
                  <a:pt x="1406798" y="727953"/>
                </a:lnTo>
                <a:lnTo>
                  <a:pt x="112535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6463" y="3127444"/>
            <a:ext cx="143510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accu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Modeli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Kin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atics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Dy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amics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979" y="2865120"/>
            <a:ext cx="826020" cy="1595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320" y="2918591"/>
            <a:ext cx="0" cy="1453515"/>
          </a:xfrm>
          <a:custGeom>
            <a:avLst/>
            <a:gdLst/>
            <a:ahLst/>
            <a:cxnLst/>
            <a:rect l="l" t="t" r="r" b="b"/>
            <a:pathLst>
              <a:path h="1453514">
                <a:moveTo>
                  <a:pt x="0" y="1453514"/>
                </a:moveTo>
                <a:lnTo>
                  <a:pt x="0" y="0"/>
                </a:lnTo>
                <a:lnTo>
                  <a:pt x="0" y="14535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320" y="2918710"/>
            <a:ext cx="684530" cy="1454150"/>
          </a:xfrm>
          <a:custGeom>
            <a:avLst/>
            <a:gdLst/>
            <a:ahLst/>
            <a:cxnLst/>
            <a:rect l="l" t="t" r="r" b="b"/>
            <a:pathLst>
              <a:path w="684530" h="1454150">
                <a:moveTo>
                  <a:pt x="0" y="1454158"/>
                </a:moveTo>
                <a:lnTo>
                  <a:pt x="684001" y="1454158"/>
                </a:lnTo>
                <a:lnTo>
                  <a:pt x="684001" y="0"/>
                </a:lnTo>
                <a:lnTo>
                  <a:pt x="0" y="0"/>
                </a:lnTo>
                <a:lnTo>
                  <a:pt x="0" y="1454158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5295" y="3488982"/>
            <a:ext cx="3816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81529" y="2980753"/>
            <a:ext cx="2272665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2390">
              <a:lnSpc>
                <a:spcPct val="115100"/>
              </a:lnSpc>
            </a:pP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accuracy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robot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beh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vior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imula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tions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on</a:t>
            </a:r>
            <a:r>
              <a:rPr sz="16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ls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may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ot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lly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fl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ect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orld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mp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exiti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86621" y="1436126"/>
            <a:ext cx="3394075" cy="1456690"/>
          </a:xfrm>
          <a:custGeom>
            <a:avLst/>
            <a:gdLst/>
            <a:ahLst/>
            <a:cxnLst/>
            <a:rect l="l" t="t" r="r" b="b"/>
            <a:pathLst>
              <a:path w="3394075" h="1456689">
                <a:moveTo>
                  <a:pt x="0" y="1456181"/>
                </a:moveTo>
                <a:lnTo>
                  <a:pt x="3393838" y="1456181"/>
                </a:lnTo>
                <a:lnTo>
                  <a:pt x="3393838" y="0"/>
                </a:lnTo>
                <a:lnTo>
                  <a:pt x="0" y="0"/>
                </a:lnTo>
                <a:lnTo>
                  <a:pt x="0" y="145618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8333" y="1436120"/>
            <a:ext cx="1828800" cy="1454150"/>
          </a:xfrm>
          <a:custGeom>
            <a:avLst/>
            <a:gdLst/>
            <a:ahLst/>
            <a:cxnLst/>
            <a:rect l="l" t="t" r="r" b="b"/>
            <a:pathLst>
              <a:path w="1828800" h="1454150">
                <a:moveTo>
                  <a:pt x="0" y="1454145"/>
                </a:moveTo>
                <a:lnTo>
                  <a:pt x="1828287" y="1454145"/>
                </a:lnTo>
                <a:lnTo>
                  <a:pt x="1828287" y="0"/>
                </a:lnTo>
                <a:lnTo>
                  <a:pt x="0" y="0"/>
                </a:lnTo>
                <a:lnTo>
                  <a:pt x="0" y="145414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81805" y="1435973"/>
            <a:ext cx="1407160" cy="1456055"/>
          </a:xfrm>
          <a:custGeom>
            <a:avLst/>
            <a:gdLst/>
            <a:ahLst/>
            <a:cxnLst/>
            <a:rect l="l" t="t" r="r" b="b"/>
            <a:pathLst>
              <a:path w="1407160" h="1456055">
                <a:moveTo>
                  <a:pt x="1125355" y="0"/>
                </a:moveTo>
                <a:lnTo>
                  <a:pt x="0" y="0"/>
                </a:lnTo>
                <a:lnTo>
                  <a:pt x="0" y="1455938"/>
                </a:lnTo>
                <a:lnTo>
                  <a:pt x="1125355" y="1455938"/>
                </a:lnTo>
                <a:lnTo>
                  <a:pt x="1406798" y="727984"/>
                </a:lnTo>
                <a:lnTo>
                  <a:pt x="112535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96463" y="1785047"/>
            <a:ext cx="139954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Limit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tions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Sim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tio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ality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0979" y="1383791"/>
            <a:ext cx="826020" cy="1594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08" y="1435989"/>
            <a:ext cx="0" cy="1453515"/>
          </a:xfrm>
          <a:custGeom>
            <a:avLst/>
            <a:gdLst/>
            <a:ahLst/>
            <a:cxnLst/>
            <a:rect l="l" t="t" r="r" b="b"/>
            <a:pathLst>
              <a:path h="1453514">
                <a:moveTo>
                  <a:pt x="0" y="1453514"/>
                </a:moveTo>
                <a:lnTo>
                  <a:pt x="0" y="0"/>
                </a:lnTo>
                <a:lnTo>
                  <a:pt x="0" y="145351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308" y="1436120"/>
            <a:ext cx="684530" cy="1454150"/>
          </a:xfrm>
          <a:custGeom>
            <a:avLst/>
            <a:gdLst/>
            <a:ahLst/>
            <a:cxnLst/>
            <a:rect l="l" t="t" r="r" b="b"/>
            <a:pathLst>
              <a:path w="684530" h="1454150">
                <a:moveTo>
                  <a:pt x="0" y="1454145"/>
                </a:moveTo>
                <a:lnTo>
                  <a:pt x="683989" y="1454145"/>
                </a:lnTo>
                <a:lnTo>
                  <a:pt x="683989" y="0"/>
                </a:lnTo>
                <a:lnTo>
                  <a:pt x="0" y="0"/>
                </a:lnTo>
                <a:lnTo>
                  <a:pt x="0" y="1454145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43583" y="2006129"/>
            <a:ext cx="3460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81529" y="1638108"/>
            <a:ext cx="225361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Simul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tions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impli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ied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ve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ions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of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orld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dif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er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k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as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cts.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68211" y="2317494"/>
            <a:ext cx="2658746" cy="26587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489" y="84426"/>
            <a:ext cx="568896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900" b="1" spc="-315" dirty="0">
                <a:latin typeface="Arial Black"/>
                <a:cs typeface="Arial Black"/>
              </a:rPr>
              <a:t>Soci</a:t>
            </a:r>
            <a:r>
              <a:rPr sz="2900" b="1" spc="-355" dirty="0">
                <a:latin typeface="Arial Black"/>
                <a:cs typeface="Arial Black"/>
              </a:rPr>
              <a:t>o</a:t>
            </a:r>
            <a:r>
              <a:rPr sz="2900" b="1" spc="420" dirty="0">
                <a:latin typeface="Arial Black"/>
                <a:cs typeface="Arial Black"/>
              </a:rPr>
              <a:t>-</a:t>
            </a:r>
            <a:r>
              <a:rPr sz="2900" b="1" spc="-320" dirty="0">
                <a:latin typeface="Arial Black"/>
                <a:cs typeface="Arial Black"/>
              </a:rPr>
              <a:t>Eco</a:t>
            </a:r>
            <a:r>
              <a:rPr sz="2900" b="1" spc="-305" dirty="0">
                <a:latin typeface="Arial Black"/>
                <a:cs typeface="Arial Black"/>
              </a:rPr>
              <a:t>n</a:t>
            </a:r>
            <a:r>
              <a:rPr sz="2900" b="1" spc="-290" dirty="0">
                <a:latin typeface="Arial Black"/>
                <a:cs typeface="Arial Black"/>
              </a:rPr>
              <a:t>omic</a:t>
            </a:r>
            <a:r>
              <a:rPr sz="2900" b="1" spc="-60" dirty="0">
                <a:latin typeface="Times New Roman"/>
                <a:cs typeface="Times New Roman"/>
              </a:rPr>
              <a:t> </a:t>
            </a:r>
            <a:r>
              <a:rPr sz="2900" b="1" spc="-240" dirty="0">
                <a:latin typeface="Arial Black"/>
                <a:cs typeface="Arial Black"/>
              </a:rPr>
              <a:t>Challen</a:t>
            </a:r>
            <a:r>
              <a:rPr sz="2900" b="1" spc="-285" dirty="0">
                <a:latin typeface="Arial Black"/>
                <a:cs typeface="Arial Black"/>
              </a:rPr>
              <a:t>g</a:t>
            </a:r>
            <a:r>
              <a:rPr sz="2900" b="1" spc="-465" dirty="0">
                <a:latin typeface="Arial Black"/>
                <a:cs typeface="Arial Black"/>
              </a:rPr>
              <a:t>es</a:t>
            </a:r>
            <a:r>
              <a:rPr sz="2900" b="1" spc="-114" dirty="0">
                <a:latin typeface="Times New Roman"/>
                <a:cs typeface="Times New Roman"/>
              </a:rPr>
              <a:t> </a:t>
            </a:r>
            <a:r>
              <a:rPr sz="2900" b="1" spc="425" dirty="0">
                <a:latin typeface="Arial Black"/>
                <a:cs typeface="Arial Black"/>
              </a:rPr>
              <a:t>-</a:t>
            </a:r>
            <a:r>
              <a:rPr sz="2900" b="1" spc="-45" dirty="0">
                <a:latin typeface="Times New Roman"/>
                <a:cs typeface="Times New Roman"/>
              </a:rPr>
              <a:t> </a:t>
            </a:r>
            <a:r>
              <a:rPr sz="2900" b="1" spc="-484" dirty="0">
                <a:latin typeface="Arial Black"/>
                <a:cs typeface="Arial Black"/>
              </a:rPr>
              <a:t>Job</a:t>
            </a:r>
            <a:r>
              <a:rPr sz="2900" b="1" spc="-185" dirty="0">
                <a:latin typeface="Times New Roman"/>
                <a:cs typeface="Times New Roman"/>
              </a:rPr>
              <a:t> </a:t>
            </a:r>
            <a:r>
              <a:rPr sz="2900" b="1" spc="-290" dirty="0">
                <a:latin typeface="Arial Black"/>
                <a:cs typeface="Arial Black"/>
              </a:rPr>
              <a:t>Displacement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9321" y="2343912"/>
            <a:ext cx="2856228" cy="2170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3063" y="4483833"/>
            <a:ext cx="3516629" cy="1664335"/>
          </a:xfrm>
          <a:custGeom>
            <a:avLst/>
            <a:gdLst/>
            <a:ahLst/>
            <a:cxnLst/>
            <a:rect l="l" t="t" r="r" b="b"/>
            <a:pathLst>
              <a:path w="3516629" h="1664335">
                <a:moveTo>
                  <a:pt x="0" y="1664089"/>
                </a:moveTo>
                <a:lnTo>
                  <a:pt x="3516395" y="1664089"/>
                </a:lnTo>
                <a:lnTo>
                  <a:pt x="3516395" y="0"/>
                </a:lnTo>
                <a:lnTo>
                  <a:pt x="0" y="0"/>
                </a:lnTo>
                <a:lnTo>
                  <a:pt x="0" y="166408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731" y="4483940"/>
            <a:ext cx="1894839" cy="1661795"/>
          </a:xfrm>
          <a:custGeom>
            <a:avLst/>
            <a:gdLst/>
            <a:ahLst/>
            <a:cxnLst/>
            <a:rect l="l" t="t" r="r" b="b"/>
            <a:pathLst>
              <a:path w="1894839" h="1661795">
                <a:moveTo>
                  <a:pt x="0" y="1661659"/>
                </a:moveTo>
                <a:lnTo>
                  <a:pt x="1894331" y="1661659"/>
                </a:lnTo>
                <a:lnTo>
                  <a:pt x="1894331" y="0"/>
                </a:lnTo>
                <a:lnTo>
                  <a:pt x="0" y="0"/>
                </a:lnTo>
                <a:lnTo>
                  <a:pt x="0" y="1661659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1922" y="4483858"/>
            <a:ext cx="1457960" cy="1663700"/>
          </a:xfrm>
          <a:custGeom>
            <a:avLst/>
            <a:gdLst/>
            <a:ahLst/>
            <a:cxnLst/>
            <a:rect l="l" t="t" r="r" b="b"/>
            <a:pathLst>
              <a:path w="1457960" h="1663700">
                <a:moveTo>
                  <a:pt x="1166109" y="0"/>
                </a:moveTo>
                <a:lnTo>
                  <a:pt x="0" y="0"/>
                </a:lnTo>
                <a:lnTo>
                  <a:pt x="0" y="1663683"/>
                </a:lnTo>
                <a:lnTo>
                  <a:pt x="1166109" y="1663683"/>
                </a:lnTo>
                <a:lnTo>
                  <a:pt x="1457584" y="831854"/>
                </a:lnTo>
                <a:lnTo>
                  <a:pt x="116610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8944" y="4938840"/>
            <a:ext cx="100965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Wo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Eco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omic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eq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ality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44" y="4430280"/>
            <a:ext cx="850416" cy="1802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00" y="4483918"/>
            <a:ext cx="0" cy="1661160"/>
          </a:xfrm>
          <a:custGeom>
            <a:avLst/>
            <a:gdLst/>
            <a:ahLst/>
            <a:cxnLst/>
            <a:rect l="l" t="t" r="r" b="b"/>
            <a:pathLst>
              <a:path h="1661160">
                <a:moveTo>
                  <a:pt x="0" y="1660897"/>
                </a:moveTo>
                <a:lnTo>
                  <a:pt x="0" y="0"/>
                </a:lnTo>
                <a:lnTo>
                  <a:pt x="0" y="166089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00" y="4483940"/>
            <a:ext cx="709295" cy="1661795"/>
          </a:xfrm>
          <a:custGeom>
            <a:avLst/>
            <a:gdLst/>
            <a:ahLst/>
            <a:cxnLst/>
            <a:rect l="l" t="t" r="r" b="b"/>
            <a:pathLst>
              <a:path w="709295" h="1661795">
                <a:moveTo>
                  <a:pt x="0" y="1661659"/>
                </a:moveTo>
                <a:lnTo>
                  <a:pt x="708708" y="1661659"/>
                </a:lnTo>
                <a:lnTo>
                  <a:pt x="708708" y="0"/>
                </a:lnTo>
                <a:lnTo>
                  <a:pt x="0" y="0"/>
                </a:lnTo>
                <a:lnTo>
                  <a:pt x="0" y="166165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7406" y="5158271"/>
            <a:ext cx="37274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7107" y="4650550"/>
            <a:ext cx="238760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crea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ed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tomation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x</a:t>
            </a:r>
            <a:r>
              <a:rPr sz="1600" spc="-70" dirty="0">
                <a:solidFill>
                  <a:srgbClr val="3C3C3C"/>
                </a:solidFill>
                <a:latin typeface="Arial Unicode MS"/>
                <a:cs typeface="Arial Unicode MS"/>
              </a:rPr>
              <a:t>ac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rba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eco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omic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qua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ity,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cially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tri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avily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lia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on</a:t>
            </a:r>
            <a:r>
              <a:rPr sz="16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man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labor.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03063" y="2789813"/>
            <a:ext cx="3516629" cy="1664335"/>
          </a:xfrm>
          <a:custGeom>
            <a:avLst/>
            <a:gdLst/>
            <a:ahLst/>
            <a:cxnLst/>
            <a:rect l="l" t="t" r="r" b="b"/>
            <a:pathLst>
              <a:path w="3516629" h="1664335">
                <a:moveTo>
                  <a:pt x="0" y="1664076"/>
                </a:moveTo>
                <a:lnTo>
                  <a:pt x="3516395" y="1664076"/>
                </a:lnTo>
                <a:lnTo>
                  <a:pt x="3516395" y="0"/>
                </a:lnTo>
                <a:lnTo>
                  <a:pt x="0" y="0"/>
                </a:lnTo>
                <a:lnTo>
                  <a:pt x="0" y="1664076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8731" y="2789932"/>
            <a:ext cx="1894839" cy="1661795"/>
          </a:xfrm>
          <a:custGeom>
            <a:avLst/>
            <a:gdLst/>
            <a:ahLst/>
            <a:cxnLst/>
            <a:rect l="l" t="t" r="r" b="b"/>
            <a:pathLst>
              <a:path w="1894839" h="1661795">
                <a:moveTo>
                  <a:pt x="0" y="1661672"/>
                </a:moveTo>
                <a:lnTo>
                  <a:pt x="1894331" y="1661672"/>
                </a:lnTo>
                <a:lnTo>
                  <a:pt x="1894331" y="0"/>
                </a:lnTo>
                <a:lnTo>
                  <a:pt x="0" y="0"/>
                </a:lnTo>
                <a:lnTo>
                  <a:pt x="0" y="166167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61922" y="2789803"/>
            <a:ext cx="1457960" cy="1663700"/>
          </a:xfrm>
          <a:custGeom>
            <a:avLst/>
            <a:gdLst/>
            <a:ahLst/>
            <a:cxnLst/>
            <a:rect l="l" t="t" r="r" b="b"/>
            <a:pathLst>
              <a:path w="1457960" h="1663700">
                <a:moveTo>
                  <a:pt x="1166109" y="0"/>
                </a:moveTo>
                <a:lnTo>
                  <a:pt x="0" y="0"/>
                </a:lnTo>
                <a:lnTo>
                  <a:pt x="0" y="1663705"/>
                </a:lnTo>
                <a:lnTo>
                  <a:pt x="1166109" y="1663705"/>
                </a:lnTo>
                <a:lnTo>
                  <a:pt x="1457584" y="831860"/>
                </a:lnTo>
                <a:lnTo>
                  <a:pt x="116610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8944" y="3384613"/>
            <a:ext cx="128778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Im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act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Job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Mar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ets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44" y="2737104"/>
            <a:ext cx="850416" cy="1802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000" y="2789813"/>
            <a:ext cx="0" cy="1661160"/>
          </a:xfrm>
          <a:custGeom>
            <a:avLst/>
            <a:gdLst/>
            <a:ahLst/>
            <a:cxnLst/>
            <a:rect l="l" t="t" r="r" b="b"/>
            <a:pathLst>
              <a:path h="1661160">
                <a:moveTo>
                  <a:pt x="0" y="1660897"/>
                </a:moveTo>
                <a:lnTo>
                  <a:pt x="0" y="0"/>
                </a:lnTo>
                <a:lnTo>
                  <a:pt x="0" y="166089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000" y="2789932"/>
            <a:ext cx="709295" cy="1661795"/>
          </a:xfrm>
          <a:custGeom>
            <a:avLst/>
            <a:gdLst/>
            <a:ahLst/>
            <a:cxnLst/>
            <a:rect l="l" t="t" r="r" b="b"/>
            <a:pathLst>
              <a:path w="709295" h="1661795">
                <a:moveTo>
                  <a:pt x="0" y="1661672"/>
                </a:moveTo>
                <a:lnTo>
                  <a:pt x="708708" y="1661672"/>
                </a:lnTo>
                <a:lnTo>
                  <a:pt x="708708" y="0"/>
                </a:lnTo>
                <a:lnTo>
                  <a:pt x="0" y="0"/>
                </a:lnTo>
                <a:lnTo>
                  <a:pt x="0" y="166167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2834" y="3463963"/>
            <a:ext cx="3816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7107" y="2956115"/>
            <a:ext cx="2417445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ri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tomation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uld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j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ob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-70" dirty="0">
                <a:solidFill>
                  <a:srgbClr val="3C3C3C"/>
                </a:solidFill>
                <a:latin typeface="Arial Unicode MS"/>
                <a:cs typeface="Arial Unicode MS"/>
              </a:rPr>
              <a:t>ac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t,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5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2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icul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rly</a:t>
            </a:r>
            <a:r>
              <a:rPr sz="1600" spc="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actu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logi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tics.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03063" y="1095631"/>
            <a:ext cx="3516629" cy="1664335"/>
          </a:xfrm>
          <a:custGeom>
            <a:avLst/>
            <a:gdLst/>
            <a:ahLst/>
            <a:cxnLst/>
            <a:rect l="l" t="t" r="r" b="b"/>
            <a:pathLst>
              <a:path w="3516629" h="1664335">
                <a:moveTo>
                  <a:pt x="0" y="1664089"/>
                </a:moveTo>
                <a:lnTo>
                  <a:pt x="3516395" y="1664089"/>
                </a:lnTo>
                <a:lnTo>
                  <a:pt x="3516395" y="0"/>
                </a:lnTo>
                <a:lnTo>
                  <a:pt x="0" y="0"/>
                </a:lnTo>
                <a:lnTo>
                  <a:pt x="0" y="166408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8731" y="1095762"/>
            <a:ext cx="1894839" cy="1661795"/>
          </a:xfrm>
          <a:custGeom>
            <a:avLst/>
            <a:gdLst/>
            <a:ahLst/>
            <a:cxnLst/>
            <a:rect l="l" t="t" r="r" b="b"/>
            <a:pathLst>
              <a:path w="1894839" h="1661795">
                <a:moveTo>
                  <a:pt x="0" y="1661672"/>
                </a:moveTo>
                <a:lnTo>
                  <a:pt x="1894331" y="1661672"/>
                </a:lnTo>
                <a:lnTo>
                  <a:pt x="1894331" y="0"/>
                </a:lnTo>
                <a:lnTo>
                  <a:pt x="0" y="0"/>
                </a:lnTo>
                <a:lnTo>
                  <a:pt x="0" y="166167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1922" y="1095756"/>
            <a:ext cx="1457960" cy="1663700"/>
          </a:xfrm>
          <a:custGeom>
            <a:avLst/>
            <a:gdLst/>
            <a:ahLst/>
            <a:cxnLst/>
            <a:rect l="l" t="t" r="r" b="b"/>
            <a:pathLst>
              <a:path w="1457960" h="1663700">
                <a:moveTo>
                  <a:pt x="1166109" y="0"/>
                </a:moveTo>
                <a:lnTo>
                  <a:pt x="0" y="0"/>
                </a:lnTo>
                <a:lnTo>
                  <a:pt x="0" y="1663567"/>
                </a:lnTo>
                <a:lnTo>
                  <a:pt x="1166109" y="1663567"/>
                </a:lnTo>
                <a:lnTo>
                  <a:pt x="1457584" y="831860"/>
                </a:lnTo>
                <a:lnTo>
                  <a:pt x="116610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48944" y="1689676"/>
            <a:ext cx="133032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Au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Arial Unicode MS"/>
                <a:cs typeface="Arial Unicode MS"/>
              </a:rPr>
              <a:t>om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tion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Human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as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ks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244" y="1042416"/>
            <a:ext cx="850416" cy="18028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0000" y="1095762"/>
            <a:ext cx="709295" cy="1661795"/>
          </a:xfrm>
          <a:custGeom>
            <a:avLst/>
            <a:gdLst/>
            <a:ahLst/>
            <a:cxnLst/>
            <a:rect l="l" t="t" r="r" b="b"/>
            <a:pathLst>
              <a:path w="709295" h="1661795">
                <a:moveTo>
                  <a:pt x="0" y="1661672"/>
                </a:moveTo>
                <a:lnTo>
                  <a:pt x="708708" y="1661672"/>
                </a:lnTo>
                <a:lnTo>
                  <a:pt x="708708" y="0"/>
                </a:lnTo>
                <a:lnTo>
                  <a:pt x="0" y="0"/>
                </a:lnTo>
                <a:lnTo>
                  <a:pt x="0" y="166167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1122" y="1769026"/>
            <a:ext cx="34607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3507107" y="1261679"/>
            <a:ext cx="237109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po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ed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robotic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can</a:t>
            </a:r>
            <a:r>
              <a:rPr sz="1600" spc="-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k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over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ta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ks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curr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tly</a:t>
            </a:r>
            <a:r>
              <a:rPr sz="1600" spc="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rfo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by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uch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1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as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bly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li</a:t>
            </a:r>
            <a:r>
              <a:rPr sz="1600" spc="14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hou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ork.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15" dirty="0"/>
              <a:t>Soci</a:t>
            </a:r>
            <a:r>
              <a:rPr spc="-360" dirty="0"/>
              <a:t>o</a:t>
            </a:r>
            <a:r>
              <a:rPr spc="415" dirty="0"/>
              <a:t>-</a:t>
            </a:r>
            <a:r>
              <a:rPr spc="-320" dirty="0"/>
              <a:t>Econ</a:t>
            </a:r>
            <a:r>
              <a:rPr spc="-305" dirty="0"/>
              <a:t>o</a:t>
            </a:r>
            <a:r>
              <a:rPr spc="-290" dirty="0"/>
              <a:t>mic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15" dirty="0"/>
              <a:t>Chal</a:t>
            </a:r>
            <a:r>
              <a:rPr spc="-135" dirty="0"/>
              <a:t>l</a:t>
            </a:r>
            <a:r>
              <a:rPr spc="-330" dirty="0"/>
              <a:t>en</a:t>
            </a:r>
            <a:r>
              <a:rPr spc="-345" dirty="0"/>
              <a:t>g</a:t>
            </a:r>
            <a:r>
              <a:rPr spc="-465" dirty="0"/>
              <a:t>es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425" dirty="0"/>
              <a:t>-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20" dirty="0"/>
              <a:t>Ski</a:t>
            </a:r>
            <a:r>
              <a:rPr spc="-140" dirty="0"/>
              <a:t>l</a:t>
            </a:r>
            <a:r>
              <a:rPr spc="-70" dirty="0"/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315" dirty="0"/>
              <a:t>Gap</a:t>
            </a:r>
          </a:p>
        </p:txBody>
      </p:sp>
      <p:sp>
        <p:nvSpPr>
          <p:cNvPr id="3" name="object 3"/>
          <p:cNvSpPr/>
          <p:nvPr/>
        </p:nvSpPr>
        <p:spPr>
          <a:xfrm>
            <a:off x="2663296" y="4529565"/>
            <a:ext cx="3146425" cy="1796414"/>
          </a:xfrm>
          <a:custGeom>
            <a:avLst/>
            <a:gdLst/>
            <a:ahLst/>
            <a:cxnLst/>
            <a:rect l="l" t="t" r="r" b="b"/>
            <a:pathLst>
              <a:path w="3146425" h="1796414">
                <a:moveTo>
                  <a:pt x="0" y="1796033"/>
                </a:moveTo>
                <a:lnTo>
                  <a:pt x="3145947" y="1796033"/>
                </a:lnTo>
                <a:lnTo>
                  <a:pt x="3145947" y="0"/>
                </a:lnTo>
                <a:lnTo>
                  <a:pt x="0" y="0"/>
                </a:lnTo>
                <a:lnTo>
                  <a:pt x="0" y="1796033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8477" y="4529495"/>
            <a:ext cx="1694814" cy="1793875"/>
          </a:xfrm>
          <a:custGeom>
            <a:avLst/>
            <a:gdLst/>
            <a:ahLst/>
            <a:cxnLst/>
            <a:rect l="l" t="t" r="r" b="b"/>
            <a:pathLst>
              <a:path w="1694814" h="1793875">
                <a:moveTo>
                  <a:pt x="0" y="1793616"/>
                </a:moveTo>
                <a:lnTo>
                  <a:pt x="1694819" y="1793616"/>
                </a:lnTo>
                <a:lnTo>
                  <a:pt x="1694819" y="0"/>
                </a:lnTo>
                <a:lnTo>
                  <a:pt x="0" y="0"/>
                </a:lnTo>
                <a:lnTo>
                  <a:pt x="0" y="1793616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1776" y="4529578"/>
            <a:ext cx="1304290" cy="1795780"/>
          </a:xfrm>
          <a:custGeom>
            <a:avLst/>
            <a:gdLst/>
            <a:ahLst/>
            <a:cxnLst/>
            <a:rect l="l" t="t" r="r" b="b"/>
            <a:pathLst>
              <a:path w="1304289" h="1795779">
                <a:moveTo>
                  <a:pt x="1043177" y="0"/>
                </a:moveTo>
                <a:lnTo>
                  <a:pt x="0" y="0"/>
                </a:lnTo>
                <a:lnTo>
                  <a:pt x="0" y="1795616"/>
                </a:lnTo>
                <a:lnTo>
                  <a:pt x="1043177" y="1795616"/>
                </a:lnTo>
                <a:lnTo>
                  <a:pt x="1304031" y="897767"/>
                </a:lnTo>
                <a:lnTo>
                  <a:pt x="104317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2261" y="5191571"/>
            <a:ext cx="154241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Wi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So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io</a:t>
            </a:r>
            <a:r>
              <a:rPr sz="16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Eco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omic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ap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940" y="4475988"/>
            <a:ext cx="775703" cy="1935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411" y="4529495"/>
            <a:ext cx="634365" cy="1793875"/>
          </a:xfrm>
          <a:custGeom>
            <a:avLst/>
            <a:gdLst/>
            <a:ahLst/>
            <a:cxnLst/>
            <a:rect l="l" t="t" r="r" b="b"/>
            <a:pathLst>
              <a:path w="634365" h="1793875">
                <a:moveTo>
                  <a:pt x="0" y="1793616"/>
                </a:moveTo>
                <a:lnTo>
                  <a:pt x="634044" y="1793616"/>
                </a:lnTo>
                <a:lnTo>
                  <a:pt x="634044" y="0"/>
                </a:lnTo>
                <a:lnTo>
                  <a:pt x="0" y="0"/>
                </a:lnTo>
                <a:lnTo>
                  <a:pt x="0" y="1793616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229" y="5269905"/>
            <a:ext cx="37274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9162" y="4762310"/>
            <a:ext cx="191770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Limits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op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ort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ities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for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v</a:t>
            </a:r>
            <a:r>
              <a:rPr sz="1600" spc="-6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ex</a:t>
            </a:r>
            <a:r>
              <a:rPr sz="1600" spc="-6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cerbatin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oc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io</a:t>
            </a:r>
            <a:r>
              <a:rPr sz="1600" spc="260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1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economic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qua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ity.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3272" y="2896230"/>
            <a:ext cx="3146425" cy="1633220"/>
          </a:xfrm>
          <a:custGeom>
            <a:avLst/>
            <a:gdLst/>
            <a:ahLst/>
            <a:cxnLst/>
            <a:rect l="l" t="t" r="r" b="b"/>
            <a:pathLst>
              <a:path w="3146425" h="1633220">
                <a:moveTo>
                  <a:pt x="0" y="1633228"/>
                </a:moveTo>
                <a:lnTo>
                  <a:pt x="3145840" y="1633228"/>
                </a:lnTo>
                <a:lnTo>
                  <a:pt x="3145840" y="0"/>
                </a:lnTo>
                <a:lnTo>
                  <a:pt x="0" y="0"/>
                </a:lnTo>
                <a:lnTo>
                  <a:pt x="0" y="1633228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8465" y="2896230"/>
            <a:ext cx="1694814" cy="1631314"/>
          </a:xfrm>
          <a:custGeom>
            <a:avLst/>
            <a:gdLst/>
            <a:ahLst/>
            <a:cxnLst/>
            <a:rect l="l" t="t" r="r" b="b"/>
            <a:pathLst>
              <a:path w="1694814" h="1631314">
                <a:moveTo>
                  <a:pt x="0" y="1630942"/>
                </a:moveTo>
                <a:lnTo>
                  <a:pt x="1694806" y="1630942"/>
                </a:lnTo>
                <a:lnTo>
                  <a:pt x="1694806" y="0"/>
                </a:lnTo>
                <a:lnTo>
                  <a:pt x="0" y="0"/>
                </a:lnTo>
                <a:lnTo>
                  <a:pt x="0" y="163094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31776" y="2896240"/>
            <a:ext cx="1304290" cy="1633220"/>
          </a:xfrm>
          <a:custGeom>
            <a:avLst/>
            <a:gdLst/>
            <a:ahLst/>
            <a:cxnLst/>
            <a:rect l="l" t="t" r="r" b="b"/>
            <a:pathLst>
              <a:path w="1304289" h="1633220">
                <a:moveTo>
                  <a:pt x="1043177" y="0"/>
                </a:moveTo>
                <a:lnTo>
                  <a:pt x="0" y="0"/>
                </a:lnTo>
                <a:lnTo>
                  <a:pt x="0" y="1632837"/>
                </a:lnTo>
                <a:lnTo>
                  <a:pt x="1043177" y="1632837"/>
                </a:lnTo>
                <a:lnTo>
                  <a:pt x="1304031" y="816345"/>
                </a:lnTo>
                <a:lnTo>
                  <a:pt x="104317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2261" y="3475545"/>
            <a:ext cx="139827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Limit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Ac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cess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cation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1940" y="2843783"/>
            <a:ext cx="775703" cy="1770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399" y="2896230"/>
            <a:ext cx="634365" cy="1631314"/>
          </a:xfrm>
          <a:custGeom>
            <a:avLst/>
            <a:gdLst/>
            <a:ahLst/>
            <a:cxnLst/>
            <a:rect l="l" t="t" r="r" b="b"/>
            <a:pathLst>
              <a:path w="634365" h="1631314">
                <a:moveTo>
                  <a:pt x="0" y="1630942"/>
                </a:moveTo>
                <a:lnTo>
                  <a:pt x="634044" y="1630942"/>
                </a:lnTo>
                <a:lnTo>
                  <a:pt x="634044" y="0"/>
                </a:lnTo>
                <a:lnTo>
                  <a:pt x="0" y="0"/>
                </a:lnTo>
                <a:lnTo>
                  <a:pt x="0" y="163094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0657" y="3554521"/>
            <a:ext cx="38163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9162" y="2906712"/>
            <a:ext cx="1910714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Ed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cation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ini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robotic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AI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oft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tricted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fl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gio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tit</a:t>
            </a:r>
            <a:r>
              <a:rPr sz="1600" spc="15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tio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63308" y="1385822"/>
            <a:ext cx="3146425" cy="1483360"/>
          </a:xfrm>
          <a:custGeom>
            <a:avLst/>
            <a:gdLst/>
            <a:ahLst/>
            <a:cxnLst/>
            <a:rect l="l" t="t" r="r" b="b"/>
            <a:pathLst>
              <a:path w="3146425" h="1483360">
                <a:moveTo>
                  <a:pt x="0" y="1483351"/>
                </a:moveTo>
                <a:lnTo>
                  <a:pt x="3145935" y="1483351"/>
                </a:lnTo>
                <a:lnTo>
                  <a:pt x="3145935" y="0"/>
                </a:lnTo>
                <a:lnTo>
                  <a:pt x="0" y="0"/>
                </a:lnTo>
                <a:lnTo>
                  <a:pt x="0" y="148335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8489" y="1385953"/>
            <a:ext cx="1694814" cy="1481455"/>
          </a:xfrm>
          <a:custGeom>
            <a:avLst/>
            <a:gdLst/>
            <a:ahLst/>
            <a:cxnLst/>
            <a:rect l="l" t="t" r="r" b="b"/>
            <a:pathLst>
              <a:path w="1694814" h="1481455">
                <a:moveTo>
                  <a:pt x="0" y="1481209"/>
                </a:moveTo>
                <a:lnTo>
                  <a:pt x="1694819" y="1481209"/>
                </a:lnTo>
                <a:lnTo>
                  <a:pt x="1694819" y="0"/>
                </a:lnTo>
                <a:lnTo>
                  <a:pt x="0" y="0"/>
                </a:lnTo>
                <a:lnTo>
                  <a:pt x="0" y="1481209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1776" y="1385834"/>
            <a:ext cx="1304290" cy="1483360"/>
          </a:xfrm>
          <a:custGeom>
            <a:avLst/>
            <a:gdLst/>
            <a:ahLst/>
            <a:cxnLst/>
            <a:rect l="l" t="t" r="r" b="b"/>
            <a:pathLst>
              <a:path w="1304289" h="1483360">
                <a:moveTo>
                  <a:pt x="1043296" y="0"/>
                </a:moveTo>
                <a:lnTo>
                  <a:pt x="0" y="0"/>
                </a:lnTo>
                <a:lnTo>
                  <a:pt x="0" y="1482973"/>
                </a:lnTo>
                <a:lnTo>
                  <a:pt x="1043296" y="1482973"/>
                </a:lnTo>
                <a:lnTo>
                  <a:pt x="1304031" y="741547"/>
                </a:lnTo>
                <a:lnTo>
                  <a:pt x="104329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2261" y="1889060"/>
            <a:ext cx="8121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Nee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for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2261" y="2169476"/>
            <a:ext cx="15900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Arial Unicode MS"/>
                <a:cs typeface="Arial Unicode MS"/>
              </a:rPr>
              <a:t>Speciali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zed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Skills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940" y="1333500"/>
            <a:ext cx="775703" cy="1621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435" y="1385834"/>
            <a:ext cx="0" cy="1480820"/>
          </a:xfrm>
          <a:custGeom>
            <a:avLst/>
            <a:gdLst/>
            <a:ahLst/>
            <a:cxnLst/>
            <a:rect l="l" t="t" r="r" b="b"/>
            <a:pathLst>
              <a:path h="1480820">
                <a:moveTo>
                  <a:pt x="0" y="1480565"/>
                </a:moveTo>
                <a:lnTo>
                  <a:pt x="0" y="0"/>
                </a:lnTo>
                <a:lnTo>
                  <a:pt x="0" y="148056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4435" y="1385953"/>
            <a:ext cx="634365" cy="1481455"/>
          </a:xfrm>
          <a:custGeom>
            <a:avLst/>
            <a:gdLst/>
            <a:ahLst/>
            <a:cxnLst/>
            <a:rect l="l" t="t" r="r" b="b"/>
            <a:pathLst>
              <a:path w="634365" h="1481455">
                <a:moveTo>
                  <a:pt x="0" y="1481209"/>
                </a:moveTo>
                <a:lnTo>
                  <a:pt x="634032" y="1481209"/>
                </a:lnTo>
                <a:lnTo>
                  <a:pt x="634032" y="0"/>
                </a:lnTo>
                <a:lnTo>
                  <a:pt x="0" y="0"/>
                </a:lnTo>
                <a:lnTo>
                  <a:pt x="0" y="148120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78945" y="1968924"/>
            <a:ext cx="34607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39162" y="1461323"/>
            <a:ext cx="2078989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Adva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nced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robotic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tion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orkfo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ce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kill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robotic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machine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g,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AI.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19856" y="2447163"/>
            <a:ext cx="3035936" cy="2381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87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2850" spc="-125" dirty="0"/>
              <a:t>Intr</a:t>
            </a:r>
            <a:r>
              <a:rPr sz="2850" spc="-190" dirty="0"/>
              <a:t>o</a:t>
            </a:r>
            <a:r>
              <a:rPr sz="2850" spc="-240" dirty="0"/>
              <a:t>ducti</a:t>
            </a:r>
            <a:r>
              <a:rPr sz="2850" spc="-300" dirty="0"/>
              <a:t>o</a:t>
            </a:r>
            <a:r>
              <a:rPr sz="2850" spc="-155" dirty="0"/>
              <a:t>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86944" y="1401575"/>
            <a:ext cx="4544060" cy="157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marR="5080" indent="-348615" algn="just">
              <a:lnSpc>
                <a:spcPct val="150000"/>
              </a:lnSpc>
              <a:buFont typeface="Times New Roman"/>
              <a:buChar char="●"/>
              <a:tabLst>
                <a:tab pos="361950" algn="l"/>
              </a:tabLst>
            </a:pPr>
            <a:r>
              <a:rPr sz="1900" spc="-25" dirty="0">
                <a:latin typeface="Arial Unicode MS"/>
                <a:cs typeface="Arial Unicode MS"/>
              </a:rPr>
              <a:t>Focu</a:t>
            </a:r>
            <a:r>
              <a:rPr sz="1900" spc="-110" dirty="0">
                <a:latin typeface="Arial Unicode MS"/>
                <a:cs typeface="Arial Unicode MS"/>
              </a:rPr>
              <a:t>ses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Arial Unicode MS"/>
                <a:cs typeface="Arial Unicode MS"/>
              </a:rPr>
              <a:t>on</a:t>
            </a:r>
            <a:r>
              <a:rPr sz="1900" dirty="0">
                <a:latin typeface="Times New Roman"/>
                <a:cs typeface="Times New Roman"/>
              </a:rPr>
              <a:t>  </a:t>
            </a:r>
            <a:r>
              <a:rPr sz="1900" spc="-105" dirty="0">
                <a:latin typeface="Arial Unicode MS"/>
                <a:cs typeface="Arial Unicode MS"/>
              </a:rPr>
              <a:t>e</a:t>
            </a:r>
            <a:r>
              <a:rPr sz="1900" spc="-25" dirty="0">
                <a:latin typeface="Arial Unicode MS"/>
                <a:cs typeface="Arial Unicode MS"/>
              </a:rPr>
              <a:t>n</a:t>
            </a:r>
            <a:r>
              <a:rPr sz="1900" spc="-20" dirty="0">
                <a:latin typeface="Arial Unicode MS"/>
                <a:cs typeface="Arial Unicode MS"/>
              </a:rPr>
              <a:t>a</a:t>
            </a:r>
            <a:r>
              <a:rPr sz="1900" spc="55" dirty="0">
                <a:latin typeface="Arial Unicode MS"/>
                <a:cs typeface="Arial Unicode MS"/>
              </a:rPr>
              <a:t>bling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65" dirty="0">
                <a:latin typeface="Arial Unicode MS"/>
                <a:cs typeface="Arial Unicode MS"/>
              </a:rPr>
              <a:t>robo</a:t>
            </a:r>
            <a:r>
              <a:rPr sz="1900" spc="45" dirty="0">
                <a:latin typeface="Arial Unicode MS"/>
                <a:cs typeface="Arial Unicode MS"/>
              </a:rPr>
              <a:t>t</a:t>
            </a:r>
            <a:r>
              <a:rPr sz="1900" spc="-105" dirty="0">
                <a:latin typeface="Arial Unicode MS"/>
                <a:cs typeface="Arial Unicode MS"/>
              </a:rPr>
              <a:t>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Arial Unicode MS"/>
                <a:cs typeface="Arial Unicode MS"/>
              </a:rPr>
              <a:t>to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Arial Unicode MS"/>
                <a:cs typeface="Arial Unicode MS"/>
              </a:rPr>
              <a:t>lear</a:t>
            </a:r>
            <a:r>
              <a:rPr sz="1900" spc="70" dirty="0">
                <a:latin typeface="Arial Unicode MS"/>
                <a:cs typeface="Arial Unicode MS"/>
              </a:rPr>
              <a:t>n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45" dirty="0">
                <a:latin typeface="Arial Unicode MS"/>
                <a:cs typeface="Arial Unicode MS"/>
              </a:rPr>
              <a:t>beha</a:t>
            </a:r>
            <a:r>
              <a:rPr sz="1900" spc="-25" dirty="0">
                <a:latin typeface="Arial Unicode MS"/>
                <a:cs typeface="Arial Unicode MS"/>
              </a:rPr>
              <a:t>v</a:t>
            </a:r>
            <a:r>
              <a:rPr sz="1900" spc="50" dirty="0">
                <a:latin typeface="Arial Unicode MS"/>
                <a:cs typeface="Arial Unicode MS"/>
              </a:rPr>
              <a:t>iors</a:t>
            </a:r>
            <a:r>
              <a:rPr sz="1900" dirty="0">
                <a:latin typeface="Times New Roman"/>
                <a:cs typeface="Times New Roman"/>
              </a:rPr>
              <a:t>  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Arial Unicode MS"/>
                <a:cs typeface="Arial Unicode MS"/>
              </a:rPr>
              <a:t>t</a:t>
            </a:r>
            <a:r>
              <a:rPr sz="1900" spc="135" dirty="0">
                <a:latin typeface="Arial Unicode MS"/>
                <a:cs typeface="Arial Unicode MS"/>
              </a:rPr>
              <a:t>h</a:t>
            </a:r>
            <a:r>
              <a:rPr sz="1900" spc="35" dirty="0">
                <a:latin typeface="Arial Unicode MS"/>
                <a:cs typeface="Arial Unicode MS"/>
              </a:rPr>
              <a:t>rough</a:t>
            </a:r>
            <a:r>
              <a:rPr sz="1900" dirty="0">
                <a:latin typeface="Times New Roman"/>
                <a:cs typeface="Times New Roman"/>
              </a:rPr>
              <a:t>  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b="1" spc="-175" dirty="0">
                <a:latin typeface="Arial Black"/>
                <a:cs typeface="Arial Black"/>
              </a:rPr>
              <a:t>t</a:t>
            </a:r>
            <a:r>
              <a:rPr sz="1900" b="1" dirty="0">
                <a:latin typeface="Arial Black"/>
                <a:cs typeface="Arial Black"/>
              </a:rPr>
              <a:t>r</a:t>
            </a:r>
            <a:r>
              <a:rPr sz="1900" b="1" spc="5" dirty="0">
                <a:latin typeface="Arial Black"/>
                <a:cs typeface="Arial Black"/>
              </a:rPr>
              <a:t>i</a:t>
            </a:r>
            <a:r>
              <a:rPr sz="1900" b="1" spc="-175" dirty="0">
                <a:latin typeface="Arial Black"/>
                <a:cs typeface="Arial Black"/>
              </a:rPr>
              <a:t>al</a:t>
            </a:r>
            <a:r>
              <a:rPr sz="1900" b="1" dirty="0">
                <a:latin typeface="Times New Roman"/>
                <a:cs typeface="Times New Roman"/>
              </a:rPr>
              <a:t>  </a:t>
            </a:r>
            <a:r>
              <a:rPr sz="1900" b="1" spc="-70" dirty="0">
                <a:latin typeface="Times New Roman"/>
                <a:cs typeface="Times New Roman"/>
              </a:rPr>
              <a:t> </a:t>
            </a:r>
            <a:r>
              <a:rPr sz="1900" b="1" spc="-180" dirty="0">
                <a:latin typeface="Arial Black"/>
                <a:cs typeface="Arial Black"/>
              </a:rPr>
              <a:t>and</a:t>
            </a:r>
            <a:r>
              <a:rPr sz="1900" b="1" dirty="0">
                <a:latin typeface="Times New Roman"/>
                <a:cs typeface="Times New Roman"/>
              </a:rPr>
              <a:t>  </a:t>
            </a:r>
            <a:r>
              <a:rPr sz="1900" b="1" spc="-75" dirty="0">
                <a:latin typeface="Times New Roman"/>
                <a:cs typeface="Times New Roman"/>
              </a:rPr>
              <a:t> </a:t>
            </a:r>
            <a:r>
              <a:rPr sz="1900" b="1" spc="-165" dirty="0">
                <a:latin typeface="Arial Black"/>
                <a:cs typeface="Arial Black"/>
              </a:rPr>
              <a:t>e</a:t>
            </a:r>
            <a:r>
              <a:rPr sz="1900" b="1" spc="-105" dirty="0">
                <a:latin typeface="Arial Black"/>
                <a:cs typeface="Arial Black"/>
              </a:rPr>
              <a:t>r</a:t>
            </a:r>
            <a:r>
              <a:rPr sz="1900" b="1" spc="-40" dirty="0">
                <a:latin typeface="Arial Black"/>
                <a:cs typeface="Arial Black"/>
              </a:rPr>
              <a:t>ror</a:t>
            </a:r>
            <a:r>
              <a:rPr sz="1900" spc="-40" dirty="0">
                <a:latin typeface="Arial Unicode MS"/>
                <a:cs typeface="Arial Unicode MS"/>
              </a:rPr>
              <a:t>,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Arial Unicode MS"/>
                <a:cs typeface="Arial Unicode MS"/>
              </a:rPr>
              <a:t>rath</a:t>
            </a:r>
            <a:r>
              <a:rPr sz="1900" spc="50" dirty="0">
                <a:latin typeface="Arial Unicode MS"/>
                <a:cs typeface="Arial Unicode MS"/>
              </a:rPr>
              <a:t>e</a:t>
            </a:r>
            <a:r>
              <a:rPr sz="1900" spc="204" dirty="0">
                <a:latin typeface="Arial Unicode MS"/>
                <a:cs typeface="Arial Unicode MS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       </a:t>
            </a:r>
            <a:r>
              <a:rPr sz="1900" spc="-13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Arial Unicode MS"/>
                <a:cs typeface="Arial Unicode MS"/>
              </a:rPr>
              <a:t>th</a:t>
            </a:r>
            <a:r>
              <a:rPr sz="1900" spc="45" dirty="0">
                <a:latin typeface="Arial Unicode MS"/>
                <a:cs typeface="Arial Unicode MS"/>
              </a:rPr>
              <a:t>a</a:t>
            </a:r>
            <a:r>
              <a:rPr sz="1900" spc="70" dirty="0">
                <a:latin typeface="Arial Unicode MS"/>
                <a:cs typeface="Arial Unicode MS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       </a:t>
            </a:r>
            <a:r>
              <a:rPr sz="1900" spc="-130" dirty="0">
                <a:latin typeface="Times New Roman"/>
                <a:cs typeface="Times New Roman"/>
              </a:rPr>
              <a:t> </a:t>
            </a:r>
            <a:r>
              <a:rPr sz="1900" spc="-55" dirty="0">
                <a:latin typeface="Arial Unicode MS"/>
                <a:cs typeface="Arial Unicode MS"/>
              </a:rPr>
              <a:t>b</a:t>
            </a:r>
            <a:r>
              <a:rPr sz="1900" spc="-45" dirty="0">
                <a:latin typeface="Arial Unicode MS"/>
                <a:cs typeface="Arial Unicode MS"/>
              </a:rPr>
              <a:t>e</a:t>
            </a:r>
            <a:r>
              <a:rPr sz="1900" spc="135" dirty="0">
                <a:latin typeface="Arial Unicode MS"/>
                <a:cs typeface="Arial Unicode MS"/>
              </a:rPr>
              <a:t>i</a:t>
            </a:r>
            <a:r>
              <a:rPr sz="1900" dirty="0">
                <a:latin typeface="Arial Unicode MS"/>
                <a:cs typeface="Arial Unicode MS"/>
              </a:rPr>
              <a:t>ng</a:t>
            </a:r>
            <a:r>
              <a:rPr sz="1900" dirty="0">
                <a:latin typeface="Times New Roman"/>
                <a:cs typeface="Times New Roman"/>
              </a:rPr>
              <a:t>       </a:t>
            </a:r>
            <a:r>
              <a:rPr sz="1900" spc="-13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Arial Unicode MS"/>
                <a:cs typeface="Arial Unicode MS"/>
              </a:rPr>
              <a:t>expli</a:t>
            </a:r>
            <a:r>
              <a:rPr sz="1900" spc="40" dirty="0">
                <a:latin typeface="Arial Unicode MS"/>
                <a:cs typeface="Arial Unicode MS"/>
              </a:rPr>
              <a:t>c</a:t>
            </a:r>
            <a:r>
              <a:rPr sz="1900" spc="135" dirty="0">
                <a:latin typeface="Arial Unicode MS"/>
                <a:cs typeface="Arial Unicode MS"/>
              </a:rPr>
              <a:t>i</a:t>
            </a:r>
            <a:r>
              <a:rPr sz="1900" spc="85" dirty="0">
                <a:latin typeface="Arial Unicode MS"/>
                <a:cs typeface="Arial Unicode MS"/>
              </a:rPr>
              <a:t>tly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Arial Unicode MS"/>
                <a:cs typeface="Arial Unicode MS"/>
              </a:rPr>
              <a:t>pro</a:t>
            </a:r>
            <a:r>
              <a:rPr sz="1900" spc="30" dirty="0">
                <a:latin typeface="Arial Unicode MS"/>
                <a:cs typeface="Arial Unicode MS"/>
              </a:rPr>
              <a:t>g</a:t>
            </a:r>
            <a:r>
              <a:rPr sz="1900" spc="50" dirty="0">
                <a:latin typeface="Arial Unicode MS"/>
                <a:cs typeface="Arial Unicode MS"/>
              </a:rPr>
              <a:t>ra</a:t>
            </a:r>
            <a:r>
              <a:rPr sz="1900" spc="85" dirty="0">
                <a:latin typeface="Arial Unicode MS"/>
                <a:cs typeface="Arial Unicode MS"/>
              </a:rPr>
              <a:t>mm</a:t>
            </a:r>
            <a:r>
              <a:rPr sz="1900" spc="-35" dirty="0">
                <a:latin typeface="Arial Unicode MS"/>
                <a:cs typeface="Arial Unicode MS"/>
              </a:rPr>
              <a:t>ed</a:t>
            </a:r>
            <a:r>
              <a:rPr sz="1900" spc="-55" dirty="0"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44" y="3139819"/>
            <a:ext cx="1843405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marR="5080" indent="-348615">
              <a:lnSpc>
                <a:spcPct val="150000"/>
              </a:lnSpc>
              <a:buFont typeface="Times New Roman"/>
              <a:buChar char="●"/>
              <a:tabLst>
                <a:tab pos="361950" algn="l"/>
                <a:tab pos="945515" algn="l"/>
              </a:tabLst>
            </a:pPr>
            <a:r>
              <a:rPr sz="1900" spc="-80" dirty="0">
                <a:latin typeface="Arial Unicode MS"/>
                <a:cs typeface="Arial Unicode MS"/>
              </a:rPr>
              <a:t>A</a:t>
            </a:r>
            <a:r>
              <a:rPr sz="1900" spc="-80" dirty="0">
                <a:latin typeface="Times New Roman"/>
                <a:cs typeface="Times New Roman"/>
              </a:rPr>
              <a:t>	</a:t>
            </a:r>
            <a:r>
              <a:rPr sz="1900" spc="35" dirty="0">
                <a:latin typeface="Arial Unicode MS"/>
                <a:cs typeface="Arial Unicode MS"/>
              </a:rPr>
              <a:t>rob</a:t>
            </a:r>
            <a:r>
              <a:rPr sz="1900" spc="45" dirty="0">
                <a:latin typeface="Arial Unicode MS"/>
                <a:cs typeface="Arial Unicode MS"/>
              </a:rPr>
              <a:t>o</a:t>
            </a:r>
            <a:r>
              <a:rPr sz="1900" spc="150" dirty="0">
                <a:latin typeface="Arial Unicode MS"/>
                <a:cs typeface="Arial Unicode MS"/>
              </a:rPr>
              <a:t>t</a:t>
            </a:r>
            <a:r>
              <a:rPr sz="1900" spc="-40" dirty="0">
                <a:latin typeface="Arial Unicode MS"/>
                <a:cs typeface="Arial Unicode MS"/>
              </a:rPr>
              <a:t>,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Arial Unicode MS"/>
                <a:cs typeface="Arial Unicode MS"/>
              </a:rPr>
              <a:t>env</a:t>
            </a:r>
            <a:r>
              <a:rPr sz="1900" spc="15" dirty="0">
                <a:latin typeface="Arial Unicode MS"/>
                <a:cs typeface="Arial Unicode MS"/>
              </a:rPr>
              <a:t>i</a:t>
            </a:r>
            <a:r>
              <a:rPr sz="1900" spc="75" dirty="0">
                <a:latin typeface="Arial Unicode MS"/>
                <a:cs typeface="Arial Unicode MS"/>
              </a:rPr>
              <a:t>ro</a:t>
            </a:r>
            <a:r>
              <a:rPr sz="1900" spc="100" dirty="0">
                <a:latin typeface="Arial Unicode MS"/>
                <a:cs typeface="Arial Unicode MS"/>
              </a:rPr>
              <a:t>n</a:t>
            </a:r>
            <a:r>
              <a:rPr sz="1900" dirty="0">
                <a:latin typeface="Arial Unicode MS"/>
                <a:cs typeface="Arial Unicode MS"/>
              </a:rPr>
              <a:t>m</a:t>
            </a:r>
            <a:r>
              <a:rPr sz="1900" spc="5" dirty="0">
                <a:latin typeface="Arial Unicode MS"/>
                <a:cs typeface="Arial Unicode MS"/>
              </a:rPr>
              <a:t>e</a:t>
            </a:r>
            <a:r>
              <a:rPr sz="1900" spc="135" dirty="0">
                <a:latin typeface="Arial Unicode MS"/>
                <a:cs typeface="Arial Unicode MS"/>
              </a:rPr>
              <a:t>n</a:t>
            </a:r>
            <a:r>
              <a:rPr sz="1900" spc="70" dirty="0">
                <a:latin typeface="Arial Unicode MS"/>
                <a:cs typeface="Arial Unicode MS"/>
              </a:rPr>
              <a:t>t</a:t>
            </a:r>
            <a:r>
              <a:rPr sz="1900" spc="-40" dirty="0">
                <a:latin typeface="Arial Unicode MS"/>
                <a:cs typeface="Arial Unicode MS"/>
              </a:rPr>
              <a:t>,</a:t>
            </a:r>
            <a:endParaRPr sz="19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544" y="3139819"/>
            <a:ext cx="691515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marR="5080" indent="-178435">
              <a:lnSpc>
                <a:spcPct val="150000"/>
              </a:lnSpc>
            </a:pPr>
            <a:r>
              <a:rPr sz="1900" spc="-85" dirty="0">
                <a:latin typeface="Arial Unicode MS"/>
                <a:cs typeface="Arial Unicode MS"/>
              </a:rPr>
              <a:t>ac</a:t>
            </a:r>
            <a:r>
              <a:rPr sz="1900" spc="150" dirty="0">
                <a:latin typeface="Arial Unicode MS"/>
                <a:cs typeface="Arial Unicode MS"/>
              </a:rPr>
              <a:t>t</a:t>
            </a:r>
            <a:r>
              <a:rPr sz="1900" spc="50" dirty="0">
                <a:latin typeface="Arial Unicode MS"/>
                <a:cs typeface="Arial Unicode MS"/>
              </a:rPr>
              <a:t>ing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80" dirty="0">
                <a:latin typeface="Arial Unicode MS"/>
                <a:cs typeface="Arial Unicode MS"/>
              </a:rPr>
              <a:t>c</a:t>
            </a:r>
            <a:r>
              <a:rPr sz="1900" spc="-70" dirty="0">
                <a:latin typeface="Arial Unicode MS"/>
                <a:cs typeface="Arial Unicode MS"/>
              </a:rPr>
              <a:t>a</a:t>
            </a:r>
            <a:r>
              <a:rPr sz="1900" spc="70" dirty="0">
                <a:latin typeface="Arial Unicode MS"/>
                <a:cs typeface="Arial Unicode MS"/>
              </a:rPr>
              <a:t>n</a:t>
            </a:r>
            <a:endParaRPr sz="19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3282" y="3139819"/>
            <a:ext cx="157988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ct val="100000"/>
              </a:lnSpc>
              <a:tabLst>
                <a:tab pos="1298575" algn="l"/>
              </a:tabLst>
            </a:pPr>
            <a:r>
              <a:rPr sz="1900" spc="90" dirty="0">
                <a:latin typeface="Arial Unicode MS"/>
                <a:cs typeface="Arial Unicode MS"/>
              </a:rPr>
              <a:t>wit</a:t>
            </a:r>
            <a:r>
              <a:rPr sz="1900" spc="135" dirty="0">
                <a:latin typeface="Arial Unicode MS"/>
                <a:cs typeface="Arial Unicode MS"/>
              </a:rPr>
              <a:t>h</a:t>
            </a:r>
            <a:r>
              <a:rPr sz="1900" spc="100" dirty="0">
                <a:latin typeface="Arial Unicode MS"/>
                <a:cs typeface="Arial Unicode MS"/>
              </a:rPr>
              <a:t>in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Arial Unicode MS"/>
                <a:cs typeface="Arial Unicode MS"/>
              </a:rPr>
              <a:t>an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1299845" algn="l"/>
              </a:tabLst>
            </a:pPr>
            <a:r>
              <a:rPr sz="1900" spc="135" dirty="0">
                <a:latin typeface="Arial Unicode MS"/>
                <a:cs typeface="Arial Unicode MS"/>
              </a:rPr>
              <a:t>i</a:t>
            </a:r>
            <a:r>
              <a:rPr sz="1900" spc="100" dirty="0">
                <a:latin typeface="Arial Unicode MS"/>
                <a:cs typeface="Arial Unicode MS"/>
              </a:rPr>
              <a:t>m</a:t>
            </a:r>
            <a:r>
              <a:rPr sz="1900" spc="15" dirty="0">
                <a:latin typeface="Arial Unicode MS"/>
                <a:cs typeface="Arial Unicode MS"/>
              </a:rPr>
              <a:t>prove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5" dirty="0">
                <a:latin typeface="Arial Unicode MS"/>
                <a:cs typeface="Arial Unicode MS"/>
              </a:rPr>
              <a:t>its</a:t>
            </a:r>
            <a:endParaRPr sz="19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944" y="4008252"/>
            <a:ext cx="4545330" cy="243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315" marR="6350" algn="just">
              <a:lnSpc>
                <a:spcPct val="150000"/>
              </a:lnSpc>
            </a:pPr>
            <a:r>
              <a:rPr sz="1900" spc="70" dirty="0">
                <a:latin typeface="Arial Unicode MS"/>
                <a:cs typeface="Arial Unicode MS"/>
              </a:rPr>
              <a:t>per</a:t>
            </a:r>
            <a:r>
              <a:rPr sz="1900" spc="25" dirty="0">
                <a:latin typeface="Arial Unicode MS"/>
                <a:cs typeface="Arial Unicode MS"/>
              </a:rPr>
              <a:t>f</a:t>
            </a:r>
            <a:r>
              <a:rPr sz="1900" spc="114" dirty="0">
                <a:latin typeface="Arial Unicode MS"/>
                <a:cs typeface="Arial Unicode MS"/>
              </a:rPr>
              <a:t>o</a:t>
            </a:r>
            <a:r>
              <a:rPr sz="1900" spc="70" dirty="0">
                <a:latin typeface="Arial Unicode MS"/>
                <a:cs typeface="Arial Unicode MS"/>
              </a:rPr>
              <a:t>r</a:t>
            </a:r>
            <a:r>
              <a:rPr sz="1900" spc="85" dirty="0">
                <a:latin typeface="Arial Unicode MS"/>
                <a:cs typeface="Arial Unicode MS"/>
              </a:rPr>
              <a:t>m</a:t>
            </a:r>
            <a:r>
              <a:rPr sz="1900" spc="-110" dirty="0">
                <a:latin typeface="Arial Unicode MS"/>
                <a:cs typeface="Arial Unicode MS"/>
              </a:rPr>
              <a:t>a</a:t>
            </a:r>
            <a:r>
              <a:rPr sz="1900" spc="-25" dirty="0">
                <a:latin typeface="Arial Unicode MS"/>
                <a:cs typeface="Arial Unicode MS"/>
              </a:rPr>
              <a:t>nce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Arial Unicode MS"/>
                <a:cs typeface="Arial Unicode MS"/>
              </a:rPr>
              <a:t>over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Arial Unicode MS"/>
                <a:cs typeface="Arial Unicode MS"/>
              </a:rPr>
              <a:t>t</a:t>
            </a:r>
            <a:r>
              <a:rPr sz="1900" spc="135" dirty="0">
                <a:latin typeface="Arial Unicode MS"/>
                <a:cs typeface="Arial Unicode MS"/>
              </a:rPr>
              <a:t>i</a:t>
            </a:r>
            <a:r>
              <a:rPr sz="1900" dirty="0">
                <a:latin typeface="Arial Unicode MS"/>
                <a:cs typeface="Arial Unicode MS"/>
              </a:rPr>
              <a:t>me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Arial Unicode MS"/>
                <a:cs typeface="Arial Unicode MS"/>
              </a:rPr>
              <a:t>b</a:t>
            </a:r>
            <a:r>
              <a:rPr sz="1900" dirty="0">
                <a:latin typeface="Arial Unicode MS"/>
                <a:cs typeface="Arial Unicode MS"/>
              </a:rPr>
              <a:t>y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Arial Unicode MS"/>
                <a:cs typeface="Arial Unicode MS"/>
              </a:rPr>
              <a:t>re</a:t>
            </a:r>
            <a:r>
              <a:rPr sz="1900" spc="-70" dirty="0">
                <a:latin typeface="Arial Unicode MS"/>
                <a:cs typeface="Arial Unicode MS"/>
              </a:rPr>
              <a:t>c</a:t>
            </a:r>
            <a:r>
              <a:rPr sz="1900" spc="-65" dirty="0">
                <a:latin typeface="Arial Unicode MS"/>
                <a:cs typeface="Arial Unicode MS"/>
              </a:rPr>
              <a:t>e</a:t>
            </a:r>
            <a:r>
              <a:rPr sz="1900" spc="75" dirty="0">
                <a:latin typeface="Arial Unicode MS"/>
                <a:cs typeface="Arial Unicode MS"/>
              </a:rPr>
              <a:t>ivin</a:t>
            </a:r>
            <a:r>
              <a:rPr sz="1900" spc="-65" dirty="0">
                <a:latin typeface="Arial Unicode MS"/>
                <a:cs typeface="Arial Unicode MS"/>
              </a:rPr>
              <a:t>g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Arial Unicode MS"/>
                <a:cs typeface="Arial Unicode MS"/>
              </a:rPr>
              <a:t>feedback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Arial Unicode MS"/>
                <a:cs typeface="Arial Unicode MS"/>
              </a:rPr>
              <a:t>f</a:t>
            </a:r>
            <a:r>
              <a:rPr sz="1900" spc="150" dirty="0">
                <a:latin typeface="Arial Unicode MS"/>
                <a:cs typeface="Arial Unicode MS"/>
              </a:rPr>
              <a:t>r</a:t>
            </a:r>
            <a:r>
              <a:rPr sz="1900" spc="-10" dirty="0">
                <a:latin typeface="Arial Unicode MS"/>
                <a:cs typeface="Arial Unicode MS"/>
              </a:rPr>
              <a:t>o</a:t>
            </a:r>
            <a:r>
              <a:rPr sz="1900" spc="95" dirty="0">
                <a:latin typeface="Arial Unicode MS"/>
                <a:cs typeface="Arial Unicode MS"/>
              </a:rPr>
              <a:t>m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Arial Unicode MS"/>
                <a:cs typeface="Arial Unicode MS"/>
              </a:rPr>
              <a:t>i</a:t>
            </a:r>
            <a:r>
              <a:rPr sz="1900" spc="10" dirty="0">
                <a:latin typeface="Arial Unicode MS"/>
                <a:cs typeface="Arial Unicode MS"/>
              </a:rPr>
              <a:t>ts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85" dirty="0">
                <a:latin typeface="Arial Unicode MS"/>
                <a:cs typeface="Arial Unicode MS"/>
              </a:rPr>
              <a:t>ac</a:t>
            </a:r>
            <a:r>
              <a:rPr sz="1900" spc="150" dirty="0">
                <a:latin typeface="Arial Unicode MS"/>
                <a:cs typeface="Arial Unicode MS"/>
              </a:rPr>
              <a:t>t</a:t>
            </a:r>
            <a:r>
              <a:rPr sz="1900" spc="15" dirty="0">
                <a:latin typeface="Arial Unicode MS"/>
                <a:cs typeface="Arial Unicode MS"/>
              </a:rPr>
              <a:t>ion</a:t>
            </a:r>
            <a:r>
              <a:rPr sz="1900" spc="25" dirty="0">
                <a:latin typeface="Arial Unicode MS"/>
                <a:cs typeface="Arial Unicode MS"/>
              </a:rPr>
              <a:t>s</a:t>
            </a:r>
            <a:r>
              <a:rPr sz="1900" spc="-40" dirty="0">
                <a:latin typeface="Arial Unicode MS"/>
                <a:cs typeface="Arial Unicode MS"/>
              </a:rPr>
              <a:t>,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Arial Unicode MS"/>
                <a:cs typeface="Arial Unicode MS"/>
              </a:rPr>
              <a:t>i</a:t>
            </a:r>
            <a:r>
              <a:rPr sz="1900" spc="145" dirty="0">
                <a:latin typeface="Arial Unicode MS"/>
                <a:cs typeface="Arial Unicode MS"/>
              </a:rPr>
              <a:t>n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Arial Unicode MS"/>
                <a:cs typeface="Arial Unicode MS"/>
              </a:rPr>
              <a:t>the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Arial Unicode MS"/>
                <a:cs typeface="Arial Unicode MS"/>
              </a:rPr>
              <a:t>fo</a:t>
            </a:r>
            <a:r>
              <a:rPr sz="1900" spc="85" dirty="0">
                <a:latin typeface="Arial Unicode MS"/>
                <a:cs typeface="Arial Unicode MS"/>
              </a:rPr>
              <a:t>r</a:t>
            </a:r>
            <a:r>
              <a:rPr sz="1900" spc="95" dirty="0">
                <a:latin typeface="Arial Unicode MS"/>
                <a:cs typeface="Arial Unicode MS"/>
              </a:rPr>
              <a:t>m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Arial Unicode MS"/>
                <a:cs typeface="Arial Unicode MS"/>
              </a:rPr>
              <a:t>o</a:t>
            </a:r>
            <a:r>
              <a:rPr sz="1900" spc="25" dirty="0">
                <a:latin typeface="Arial Unicode MS"/>
                <a:cs typeface="Arial Unicode MS"/>
              </a:rPr>
              <a:t>f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Arial Unicode MS"/>
                <a:cs typeface="Arial Unicode MS"/>
              </a:rPr>
              <a:t>rew</a:t>
            </a:r>
            <a:r>
              <a:rPr sz="1900" spc="25" dirty="0">
                <a:latin typeface="Arial Unicode MS"/>
                <a:cs typeface="Arial Unicode MS"/>
              </a:rPr>
              <a:t>a</a:t>
            </a:r>
            <a:r>
              <a:rPr sz="1900" spc="40" dirty="0">
                <a:latin typeface="Arial Unicode MS"/>
                <a:cs typeface="Arial Unicode MS"/>
              </a:rPr>
              <a:t>rds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120" dirty="0">
                <a:latin typeface="Arial Unicode MS"/>
                <a:cs typeface="Arial Unicode MS"/>
              </a:rPr>
              <a:t>o</a:t>
            </a:r>
            <a:r>
              <a:rPr sz="1900" spc="65" dirty="0">
                <a:latin typeface="Arial Unicode MS"/>
                <a:cs typeface="Arial Unicode MS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Arial Unicode MS"/>
                <a:cs typeface="Arial Unicode MS"/>
              </a:rPr>
              <a:t>penaltie</a:t>
            </a:r>
            <a:r>
              <a:rPr sz="1900" spc="10" dirty="0">
                <a:latin typeface="Arial Unicode MS"/>
                <a:cs typeface="Arial Unicode MS"/>
              </a:rPr>
              <a:t>s</a:t>
            </a:r>
            <a:r>
              <a:rPr sz="1900" spc="-55" dirty="0"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  <a:p>
            <a:pPr marL="361315" indent="-348615">
              <a:lnSpc>
                <a:spcPct val="100000"/>
              </a:lnSpc>
              <a:spcBef>
                <a:spcPts val="1140"/>
              </a:spcBef>
              <a:buFont typeface="Times New Roman"/>
              <a:buChar char="●"/>
              <a:tabLst>
                <a:tab pos="361950" algn="l"/>
              </a:tabLst>
            </a:pPr>
            <a:r>
              <a:rPr sz="1900" spc="-15" dirty="0">
                <a:latin typeface="Arial Unicode MS"/>
                <a:cs typeface="Arial Unicode MS"/>
              </a:rPr>
              <a:t>The</a:t>
            </a:r>
            <a:r>
              <a:rPr sz="1900" spc="110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Arial Unicode MS"/>
                <a:cs typeface="Arial Unicode MS"/>
              </a:rPr>
              <a:t>t</a:t>
            </a:r>
            <a:r>
              <a:rPr sz="1900" spc="30" dirty="0">
                <a:latin typeface="Arial Unicode MS"/>
                <a:cs typeface="Arial Unicode MS"/>
              </a:rPr>
              <a:t>r</a:t>
            </a:r>
            <a:r>
              <a:rPr sz="1900" spc="55" dirty="0">
                <a:latin typeface="Arial Unicode MS"/>
                <a:cs typeface="Arial Unicode MS"/>
              </a:rPr>
              <a:t>a</a:t>
            </a:r>
            <a:r>
              <a:rPr sz="1900" spc="130" dirty="0">
                <a:latin typeface="Arial Unicode MS"/>
                <a:cs typeface="Arial Unicode MS"/>
              </a:rPr>
              <a:t>in</a:t>
            </a:r>
            <a:r>
              <a:rPr sz="1900" spc="80" dirty="0">
                <a:latin typeface="Arial Unicode MS"/>
                <a:cs typeface="Arial Unicode MS"/>
              </a:rPr>
              <a:t>i</a:t>
            </a:r>
            <a:r>
              <a:rPr sz="1900" spc="10" dirty="0">
                <a:latin typeface="Arial Unicode MS"/>
                <a:cs typeface="Arial Unicode MS"/>
              </a:rPr>
              <a:t>ng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Arial Unicode MS"/>
                <a:cs typeface="Arial Unicode MS"/>
              </a:rPr>
              <a:t>data</a:t>
            </a:r>
            <a:r>
              <a:rPr sz="1900" spc="114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Arial Unicode MS"/>
                <a:cs typeface="Arial Unicode MS"/>
              </a:rPr>
              <a:t>thus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Arial Unicode MS"/>
                <a:cs typeface="Arial Unicode MS"/>
              </a:rPr>
              <a:t>i</a:t>
            </a:r>
            <a:r>
              <a:rPr sz="1900" spc="15" dirty="0">
                <a:latin typeface="Arial Unicode MS"/>
                <a:cs typeface="Arial Unicode MS"/>
              </a:rPr>
              <a:t>s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-45" dirty="0">
                <a:latin typeface="Arial Unicode MS"/>
                <a:cs typeface="Arial Unicode MS"/>
              </a:rPr>
              <a:t>gen</a:t>
            </a:r>
            <a:r>
              <a:rPr sz="1900" spc="-40" dirty="0">
                <a:latin typeface="Arial Unicode MS"/>
                <a:cs typeface="Arial Unicode MS"/>
              </a:rPr>
              <a:t>e</a:t>
            </a:r>
            <a:r>
              <a:rPr sz="1900" spc="90" dirty="0">
                <a:latin typeface="Arial Unicode MS"/>
                <a:cs typeface="Arial Unicode MS"/>
              </a:rPr>
              <a:t>ra</a:t>
            </a:r>
            <a:r>
              <a:rPr sz="1900" spc="60" dirty="0">
                <a:latin typeface="Arial Unicode MS"/>
                <a:cs typeface="Arial Unicode MS"/>
              </a:rPr>
              <a:t>t</a:t>
            </a:r>
            <a:r>
              <a:rPr sz="1900" spc="-35" dirty="0">
                <a:latin typeface="Arial Unicode MS"/>
                <a:cs typeface="Arial Unicode MS"/>
              </a:rPr>
              <a:t>ed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105" dirty="0">
                <a:latin typeface="Arial Unicode MS"/>
                <a:cs typeface="Arial Unicode MS"/>
              </a:rPr>
              <a:t>in</a:t>
            </a:r>
            <a:endParaRPr sz="1900">
              <a:latin typeface="Arial Unicode MS"/>
              <a:cs typeface="Arial Unicode MS"/>
            </a:endParaRPr>
          </a:p>
          <a:p>
            <a:pPr marL="361315" marR="6350" algn="just">
              <a:lnSpc>
                <a:spcPct val="150000"/>
              </a:lnSpc>
            </a:pPr>
            <a:r>
              <a:rPr sz="1900" spc="-25" dirty="0">
                <a:latin typeface="Arial Unicode MS"/>
                <a:cs typeface="Arial Unicode MS"/>
              </a:rPr>
              <a:t>an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8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Arial Unicode MS"/>
                <a:cs typeface="Arial Unicode MS"/>
              </a:rPr>
              <a:t>i</a:t>
            </a:r>
            <a:r>
              <a:rPr sz="1900" spc="30" dirty="0">
                <a:latin typeface="Arial Unicode MS"/>
                <a:cs typeface="Arial Unicode MS"/>
              </a:rPr>
              <a:t>nt</a:t>
            </a:r>
            <a:r>
              <a:rPr sz="1900" spc="50" dirty="0">
                <a:latin typeface="Arial Unicode MS"/>
                <a:cs typeface="Arial Unicode MS"/>
              </a:rPr>
              <a:t>e</a:t>
            </a:r>
            <a:r>
              <a:rPr sz="1900" spc="30" dirty="0">
                <a:latin typeface="Arial Unicode MS"/>
                <a:cs typeface="Arial Unicode MS"/>
              </a:rPr>
              <a:t>r</a:t>
            </a:r>
            <a:r>
              <a:rPr sz="1900" spc="65" dirty="0">
                <a:latin typeface="Arial Unicode MS"/>
                <a:cs typeface="Arial Unicode MS"/>
              </a:rPr>
              <a:t>ac</a:t>
            </a:r>
            <a:r>
              <a:rPr sz="1900" spc="50" dirty="0">
                <a:latin typeface="Arial Unicode MS"/>
                <a:cs typeface="Arial Unicode MS"/>
              </a:rPr>
              <a:t>t</a:t>
            </a:r>
            <a:r>
              <a:rPr sz="1900" dirty="0">
                <a:latin typeface="Arial Unicode MS"/>
                <a:cs typeface="Arial Unicode MS"/>
              </a:rPr>
              <a:t>ive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Arial Unicode MS"/>
                <a:cs typeface="Arial Unicode MS"/>
              </a:rPr>
              <a:t>proc</a:t>
            </a:r>
            <a:r>
              <a:rPr sz="1900" spc="-110" dirty="0">
                <a:latin typeface="Arial Unicode MS"/>
                <a:cs typeface="Arial Unicode MS"/>
              </a:rPr>
              <a:t>ess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Arial Unicode MS"/>
                <a:cs typeface="Arial Unicode MS"/>
              </a:rPr>
              <a:t>o</a:t>
            </a:r>
            <a:r>
              <a:rPr sz="1900" spc="25" dirty="0">
                <a:latin typeface="Arial Unicode MS"/>
                <a:cs typeface="Arial Unicode MS"/>
              </a:rPr>
              <a:t>f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-100" dirty="0">
                <a:latin typeface="Arial Unicode MS"/>
                <a:cs typeface="Arial Unicode MS"/>
              </a:rPr>
              <a:t>e</a:t>
            </a:r>
            <a:r>
              <a:rPr sz="1900" spc="50" dirty="0">
                <a:latin typeface="Arial Unicode MS"/>
                <a:cs typeface="Arial Unicode MS"/>
              </a:rPr>
              <a:t>xplorati</a:t>
            </a:r>
            <a:r>
              <a:rPr sz="1900" spc="75" dirty="0">
                <a:latin typeface="Arial Unicode MS"/>
                <a:cs typeface="Arial Unicode MS"/>
              </a:rPr>
              <a:t>o</a:t>
            </a:r>
            <a:r>
              <a:rPr sz="1900" spc="70" dirty="0">
                <a:latin typeface="Arial Unicode MS"/>
                <a:cs typeface="Arial Unicode MS"/>
              </a:rPr>
              <a:t>n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Arial Unicode MS"/>
                <a:cs typeface="Arial Unicode MS"/>
              </a:rPr>
              <a:t>and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Arial Unicode MS"/>
                <a:cs typeface="Arial Unicode MS"/>
              </a:rPr>
              <a:t>explo</a:t>
            </a:r>
            <a:r>
              <a:rPr sz="1900" spc="65" dirty="0">
                <a:latin typeface="Arial Unicode MS"/>
                <a:cs typeface="Arial Unicode MS"/>
              </a:rPr>
              <a:t>itation</a:t>
            </a:r>
            <a:r>
              <a:rPr sz="1900" spc="-55" dirty="0"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9" y="1703841"/>
            <a:ext cx="3163945" cy="3744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489" y="84426"/>
            <a:ext cx="596963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900" b="1" spc="-315" dirty="0">
                <a:latin typeface="Arial Black"/>
                <a:cs typeface="Arial Black"/>
              </a:rPr>
              <a:t>Soci</a:t>
            </a:r>
            <a:r>
              <a:rPr sz="2900" b="1" spc="-355" dirty="0">
                <a:latin typeface="Arial Black"/>
                <a:cs typeface="Arial Black"/>
              </a:rPr>
              <a:t>o</a:t>
            </a:r>
            <a:r>
              <a:rPr sz="2900" b="1" spc="420" dirty="0">
                <a:latin typeface="Arial Black"/>
                <a:cs typeface="Arial Black"/>
              </a:rPr>
              <a:t>-</a:t>
            </a:r>
            <a:r>
              <a:rPr sz="2900" b="1" spc="-320" dirty="0">
                <a:latin typeface="Arial Black"/>
                <a:cs typeface="Arial Black"/>
              </a:rPr>
              <a:t>Eco</a:t>
            </a:r>
            <a:r>
              <a:rPr sz="2900" b="1" spc="-305" dirty="0">
                <a:latin typeface="Arial Black"/>
                <a:cs typeface="Arial Black"/>
              </a:rPr>
              <a:t>n</a:t>
            </a:r>
            <a:r>
              <a:rPr sz="2900" b="1" spc="-290" dirty="0">
                <a:latin typeface="Arial Black"/>
                <a:cs typeface="Arial Black"/>
              </a:rPr>
              <a:t>omic</a:t>
            </a:r>
            <a:r>
              <a:rPr sz="2900" b="1" spc="-60" dirty="0">
                <a:latin typeface="Times New Roman"/>
                <a:cs typeface="Times New Roman"/>
              </a:rPr>
              <a:t> </a:t>
            </a:r>
            <a:r>
              <a:rPr sz="2900" b="1" spc="-240" dirty="0">
                <a:latin typeface="Arial Black"/>
                <a:cs typeface="Arial Black"/>
              </a:rPr>
              <a:t>Challen</a:t>
            </a:r>
            <a:r>
              <a:rPr sz="2900" b="1" spc="-285" dirty="0">
                <a:latin typeface="Arial Black"/>
                <a:cs typeface="Arial Black"/>
              </a:rPr>
              <a:t>g</a:t>
            </a:r>
            <a:r>
              <a:rPr sz="2900" b="1" spc="-465" dirty="0">
                <a:latin typeface="Arial Black"/>
                <a:cs typeface="Arial Black"/>
              </a:rPr>
              <a:t>es</a:t>
            </a:r>
            <a:r>
              <a:rPr sz="2900" b="1" spc="-114" dirty="0">
                <a:latin typeface="Times New Roman"/>
                <a:cs typeface="Times New Roman"/>
              </a:rPr>
              <a:t> </a:t>
            </a:r>
            <a:r>
              <a:rPr sz="2900" b="1" spc="425" dirty="0">
                <a:latin typeface="Arial Black"/>
                <a:cs typeface="Arial Black"/>
              </a:rPr>
              <a:t>-</a:t>
            </a:r>
            <a:r>
              <a:rPr sz="2900" b="1" spc="-45" dirty="0">
                <a:latin typeface="Times New Roman"/>
                <a:cs typeface="Times New Roman"/>
              </a:rPr>
              <a:t> </a:t>
            </a:r>
            <a:r>
              <a:rPr sz="2900" b="1" spc="-165" dirty="0">
                <a:latin typeface="Arial Black"/>
                <a:cs typeface="Arial Black"/>
              </a:rPr>
              <a:t>High</a:t>
            </a:r>
            <a:r>
              <a:rPr sz="2900" b="1" spc="-70" dirty="0">
                <a:latin typeface="Times New Roman"/>
                <a:cs typeface="Times New Roman"/>
              </a:rPr>
              <a:t> </a:t>
            </a:r>
            <a:r>
              <a:rPr sz="2900" b="1" spc="-285" dirty="0">
                <a:latin typeface="Arial Black"/>
                <a:cs typeface="Arial Black"/>
              </a:rPr>
              <a:t>Development</a:t>
            </a:r>
            <a:r>
              <a:rPr sz="2900" b="1" spc="-75" dirty="0">
                <a:latin typeface="Times New Roman"/>
                <a:cs typeface="Times New Roman"/>
              </a:rPr>
              <a:t> </a:t>
            </a:r>
            <a:r>
              <a:rPr sz="2900" b="1" spc="-340" dirty="0">
                <a:latin typeface="Arial Black"/>
                <a:cs typeface="Arial Black"/>
              </a:rPr>
              <a:t>Co</a:t>
            </a:r>
            <a:r>
              <a:rPr sz="2900" b="1" spc="-280" dirty="0">
                <a:latin typeface="Arial Black"/>
                <a:cs typeface="Arial Black"/>
              </a:rPr>
              <a:t>s</a:t>
            </a:r>
            <a:r>
              <a:rPr sz="2900" b="1" spc="-355" dirty="0">
                <a:latin typeface="Arial Black"/>
                <a:cs typeface="Arial Black"/>
              </a:rPr>
              <a:t>ts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6032" y="4326148"/>
            <a:ext cx="4235450" cy="1483360"/>
          </a:xfrm>
          <a:custGeom>
            <a:avLst/>
            <a:gdLst/>
            <a:ahLst/>
            <a:cxnLst/>
            <a:rect l="l" t="t" r="r" b="b"/>
            <a:pathLst>
              <a:path w="4235450" h="1483360">
                <a:moveTo>
                  <a:pt x="0" y="1482851"/>
                </a:moveTo>
                <a:lnTo>
                  <a:pt x="4235387" y="1482851"/>
                </a:lnTo>
                <a:lnTo>
                  <a:pt x="4235387" y="0"/>
                </a:lnTo>
                <a:lnTo>
                  <a:pt x="0" y="0"/>
                </a:lnTo>
                <a:lnTo>
                  <a:pt x="0" y="148285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4354" y="4326254"/>
            <a:ext cx="2282190" cy="1480820"/>
          </a:xfrm>
          <a:custGeom>
            <a:avLst/>
            <a:gdLst/>
            <a:ahLst/>
            <a:cxnLst/>
            <a:rect l="l" t="t" r="r" b="b"/>
            <a:pathLst>
              <a:path w="2282190" h="1480820">
                <a:moveTo>
                  <a:pt x="0" y="1480697"/>
                </a:moveTo>
                <a:lnTo>
                  <a:pt x="2281677" y="1480697"/>
                </a:lnTo>
                <a:lnTo>
                  <a:pt x="2281677" y="0"/>
                </a:lnTo>
                <a:lnTo>
                  <a:pt x="0" y="0"/>
                </a:lnTo>
                <a:lnTo>
                  <a:pt x="0" y="1480697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1972" y="4326123"/>
            <a:ext cx="1755775" cy="1482725"/>
          </a:xfrm>
          <a:custGeom>
            <a:avLst/>
            <a:gdLst/>
            <a:ahLst/>
            <a:cxnLst/>
            <a:rect l="l" t="t" r="r" b="b"/>
            <a:pathLst>
              <a:path w="1755775" h="1482725">
                <a:moveTo>
                  <a:pt x="1404487" y="0"/>
                </a:moveTo>
                <a:lnTo>
                  <a:pt x="0" y="0"/>
                </a:lnTo>
                <a:lnTo>
                  <a:pt x="0" y="1482553"/>
                </a:lnTo>
                <a:lnTo>
                  <a:pt x="1404487" y="1482553"/>
                </a:lnTo>
                <a:lnTo>
                  <a:pt x="1755647" y="741307"/>
                </a:lnTo>
                <a:lnTo>
                  <a:pt x="140448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6998" y="4969955"/>
            <a:ext cx="19570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Bar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ier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ovation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015" y="4273296"/>
            <a:ext cx="995159" cy="1621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725" y="4326184"/>
            <a:ext cx="0" cy="1480185"/>
          </a:xfrm>
          <a:custGeom>
            <a:avLst/>
            <a:gdLst/>
            <a:ahLst/>
            <a:cxnLst/>
            <a:rect l="l" t="t" r="r" b="b"/>
            <a:pathLst>
              <a:path h="1480185">
                <a:moveTo>
                  <a:pt x="0" y="1480053"/>
                </a:moveTo>
                <a:lnTo>
                  <a:pt x="0" y="0"/>
                </a:lnTo>
                <a:lnTo>
                  <a:pt x="0" y="148005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725" y="4326254"/>
            <a:ext cx="854075" cy="1480820"/>
          </a:xfrm>
          <a:custGeom>
            <a:avLst/>
            <a:gdLst/>
            <a:ahLst/>
            <a:cxnLst/>
            <a:rect l="l" t="t" r="r" b="b"/>
            <a:pathLst>
              <a:path w="854075" h="1480820">
                <a:moveTo>
                  <a:pt x="0" y="1480697"/>
                </a:moveTo>
                <a:lnTo>
                  <a:pt x="853607" y="1480697"/>
                </a:lnTo>
                <a:lnTo>
                  <a:pt x="853607" y="0"/>
                </a:lnTo>
                <a:lnTo>
                  <a:pt x="0" y="0"/>
                </a:lnTo>
                <a:lnTo>
                  <a:pt x="0" y="1480697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640" y="4910240"/>
            <a:ext cx="37274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6032" y="2816483"/>
            <a:ext cx="4235450" cy="1483360"/>
          </a:xfrm>
          <a:custGeom>
            <a:avLst/>
            <a:gdLst/>
            <a:ahLst/>
            <a:cxnLst/>
            <a:rect l="l" t="t" r="r" b="b"/>
            <a:pathLst>
              <a:path w="4235450" h="1483360">
                <a:moveTo>
                  <a:pt x="0" y="1482851"/>
                </a:moveTo>
                <a:lnTo>
                  <a:pt x="4235387" y="1482851"/>
                </a:lnTo>
                <a:lnTo>
                  <a:pt x="4235387" y="0"/>
                </a:lnTo>
                <a:lnTo>
                  <a:pt x="0" y="0"/>
                </a:lnTo>
                <a:lnTo>
                  <a:pt x="0" y="148285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4354" y="2816602"/>
            <a:ext cx="2282190" cy="1480820"/>
          </a:xfrm>
          <a:custGeom>
            <a:avLst/>
            <a:gdLst/>
            <a:ahLst/>
            <a:cxnLst/>
            <a:rect l="l" t="t" r="r" b="b"/>
            <a:pathLst>
              <a:path w="2282190" h="1480820">
                <a:moveTo>
                  <a:pt x="0" y="1480697"/>
                </a:moveTo>
                <a:lnTo>
                  <a:pt x="2281677" y="1480697"/>
                </a:lnTo>
                <a:lnTo>
                  <a:pt x="2281677" y="0"/>
                </a:lnTo>
                <a:lnTo>
                  <a:pt x="0" y="0"/>
                </a:lnTo>
                <a:lnTo>
                  <a:pt x="0" y="1480697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1972" y="2816595"/>
            <a:ext cx="1755775" cy="1482725"/>
          </a:xfrm>
          <a:custGeom>
            <a:avLst/>
            <a:gdLst/>
            <a:ahLst/>
            <a:cxnLst/>
            <a:rect l="l" t="t" r="r" b="b"/>
            <a:pathLst>
              <a:path w="1755775" h="1482725">
                <a:moveTo>
                  <a:pt x="1404487" y="0"/>
                </a:moveTo>
                <a:lnTo>
                  <a:pt x="0" y="0"/>
                </a:lnTo>
                <a:lnTo>
                  <a:pt x="0" y="1482477"/>
                </a:lnTo>
                <a:lnTo>
                  <a:pt x="1404487" y="1482477"/>
                </a:lnTo>
                <a:lnTo>
                  <a:pt x="1755647" y="741182"/>
                </a:lnTo>
                <a:lnTo>
                  <a:pt x="140448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6998" y="3319716"/>
            <a:ext cx="209740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lle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for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Sm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ller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Play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rs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8015" y="2763011"/>
            <a:ext cx="995159" cy="1623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725" y="2816602"/>
            <a:ext cx="854075" cy="1480820"/>
          </a:xfrm>
          <a:custGeom>
            <a:avLst/>
            <a:gdLst/>
            <a:ahLst/>
            <a:cxnLst/>
            <a:rect l="l" t="t" r="r" b="b"/>
            <a:pathLst>
              <a:path w="854075" h="1480820">
                <a:moveTo>
                  <a:pt x="0" y="1480697"/>
                </a:moveTo>
                <a:lnTo>
                  <a:pt x="853607" y="1480697"/>
                </a:lnTo>
                <a:lnTo>
                  <a:pt x="853607" y="0"/>
                </a:lnTo>
                <a:lnTo>
                  <a:pt x="0" y="0"/>
                </a:lnTo>
                <a:lnTo>
                  <a:pt x="0" y="1480697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7068" y="3400209"/>
            <a:ext cx="3816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6032" y="1306952"/>
            <a:ext cx="4235450" cy="1483360"/>
          </a:xfrm>
          <a:custGeom>
            <a:avLst/>
            <a:gdLst/>
            <a:ahLst/>
            <a:cxnLst/>
            <a:rect l="l" t="t" r="r" b="b"/>
            <a:pathLst>
              <a:path w="4235450" h="1483360">
                <a:moveTo>
                  <a:pt x="0" y="1482851"/>
                </a:moveTo>
                <a:lnTo>
                  <a:pt x="4235387" y="1482851"/>
                </a:lnTo>
                <a:lnTo>
                  <a:pt x="4235387" y="0"/>
                </a:lnTo>
                <a:lnTo>
                  <a:pt x="0" y="0"/>
                </a:lnTo>
                <a:lnTo>
                  <a:pt x="0" y="148285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4354" y="1306955"/>
            <a:ext cx="2282190" cy="1480820"/>
          </a:xfrm>
          <a:custGeom>
            <a:avLst/>
            <a:gdLst/>
            <a:ahLst/>
            <a:cxnLst/>
            <a:rect l="l" t="t" r="r" b="b"/>
            <a:pathLst>
              <a:path w="2282190" h="1480820">
                <a:moveTo>
                  <a:pt x="0" y="1480684"/>
                </a:moveTo>
                <a:lnTo>
                  <a:pt x="2281677" y="1480684"/>
                </a:lnTo>
                <a:lnTo>
                  <a:pt x="2281677" y="0"/>
                </a:lnTo>
                <a:lnTo>
                  <a:pt x="0" y="0"/>
                </a:lnTo>
                <a:lnTo>
                  <a:pt x="0" y="148068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61972" y="1306952"/>
            <a:ext cx="1755775" cy="1482725"/>
          </a:xfrm>
          <a:custGeom>
            <a:avLst/>
            <a:gdLst/>
            <a:ahLst/>
            <a:cxnLst/>
            <a:rect l="l" t="t" r="r" b="b"/>
            <a:pathLst>
              <a:path w="1755775" h="1482725">
                <a:moveTo>
                  <a:pt x="1404487" y="0"/>
                </a:moveTo>
                <a:lnTo>
                  <a:pt x="0" y="0"/>
                </a:lnTo>
                <a:lnTo>
                  <a:pt x="0" y="1482486"/>
                </a:lnTo>
                <a:lnTo>
                  <a:pt x="1404487" y="1482486"/>
                </a:lnTo>
                <a:lnTo>
                  <a:pt x="1755647" y="741182"/>
                </a:lnTo>
                <a:lnTo>
                  <a:pt x="140448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86998" y="1809812"/>
            <a:ext cx="136080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High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ource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quir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015" y="1254252"/>
            <a:ext cx="995159" cy="1621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725" y="1306945"/>
            <a:ext cx="0" cy="1480185"/>
          </a:xfrm>
          <a:custGeom>
            <a:avLst/>
            <a:gdLst/>
            <a:ahLst/>
            <a:cxnLst/>
            <a:rect l="l" t="t" r="r" b="b"/>
            <a:pathLst>
              <a:path h="1480185">
                <a:moveTo>
                  <a:pt x="0" y="1480053"/>
                </a:moveTo>
                <a:lnTo>
                  <a:pt x="0" y="0"/>
                </a:lnTo>
                <a:lnTo>
                  <a:pt x="0" y="148005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725" y="1306955"/>
            <a:ext cx="854075" cy="1480820"/>
          </a:xfrm>
          <a:custGeom>
            <a:avLst/>
            <a:gdLst/>
            <a:ahLst/>
            <a:cxnLst/>
            <a:rect l="l" t="t" r="r" b="b"/>
            <a:pathLst>
              <a:path w="854075" h="1480820">
                <a:moveTo>
                  <a:pt x="0" y="1480684"/>
                </a:moveTo>
                <a:lnTo>
                  <a:pt x="853607" y="1480684"/>
                </a:lnTo>
                <a:lnTo>
                  <a:pt x="853607" y="0"/>
                </a:lnTo>
                <a:lnTo>
                  <a:pt x="0" y="0"/>
                </a:lnTo>
                <a:lnTo>
                  <a:pt x="0" y="148068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75001" y="1662492"/>
            <a:ext cx="3057525" cy="394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velo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po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ed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robotic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ub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ta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tial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fi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cial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ch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olo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ical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v</a:t>
            </a:r>
            <a:r>
              <a:rPr sz="1600" spc="-6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4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t.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188595">
              <a:lnSpc>
                <a:spcPct val="114999"/>
              </a:lnSpc>
            </a:pP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Small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mp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ies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velo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tri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face</a:t>
            </a:r>
            <a:r>
              <a:rPr sz="1600" spc="-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icul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comp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ti</a:t>
            </a:r>
            <a:r>
              <a:rPr sz="1600" spc="14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ource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12700">
              <a:lnSpc>
                <a:spcPct val="114999"/>
              </a:lnSpc>
              <a:spcBef>
                <a:spcPts val="1215"/>
              </a:spcBef>
            </a:pP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High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option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ts</a:t>
            </a:r>
            <a:r>
              <a:rPr sz="16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ke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3C3C3C"/>
                </a:solidFill>
                <a:latin typeface="Arial Unicode MS"/>
                <a:cs typeface="Arial Unicode MS"/>
              </a:rPr>
              <a:t>it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rd</a:t>
            </a:r>
            <a:r>
              <a:rPr sz="1600" spc="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for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mall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mbrace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RL,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limiti</a:t>
            </a:r>
            <a:r>
              <a:rPr sz="1600" spc="14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ovation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mp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tition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k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t.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435046" y="1890305"/>
            <a:ext cx="34671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0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35" dirty="0"/>
              <a:t>E</a:t>
            </a:r>
            <a:r>
              <a:rPr spc="-220" dirty="0"/>
              <a:t>t</a:t>
            </a:r>
            <a:r>
              <a:rPr spc="-275" dirty="0"/>
              <a:t>hic</a:t>
            </a:r>
            <a:r>
              <a:rPr spc="-345" dirty="0"/>
              <a:t>a</a:t>
            </a:r>
            <a:r>
              <a:rPr spc="-70" dirty="0"/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70" dirty="0"/>
              <a:t>Cha</a:t>
            </a:r>
            <a:r>
              <a:rPr spc="-140" dirty="0"/>
              <a:t>l</a:t>
            </a:r>
            <a:r>
              <a:rPr spc="-335" dirty="0"/>
              <a:t>lenges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425" dirty="0"/>
              <a:t>-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315" dirty="0"/>
              <a:t>Bias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75" dirty="0"/>
              <a:t>and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330" dirty="0"/>
              <a:t>F</a:t>
            </a:r>
            <a:r>
              <a:rPr spc="-340" dirty="0"/>
              <a:t>a</a:t>
            </a:r>
            <a:r>
              <a:rPr spc="-260" dirty="0"/>
              <a:t>irness</a:t>
            </a:r>
          </a:p>
        </p:txBody>
      </p:sp>
      <p:sp>
        <p:nvSpPr>
          <p:cNvPr id="3" name="object 3"/>
          <p:cNvSpPr/>
          <p:nvPr/>
        </p:nvSpPr>
        <p:spPr>
          <a:xfrm>
            <a:off x="2781930" y="4342257"/>
            <a:ext cx="3366135" cy="1757680"/>
          </a:xfrm>
          <a:custGeom>
            <a:avLst/>
            <a:gdLst/>
            <a:ahLst/>
            <a:cxnLst/>
            <a:rect l="l" t="t" r="r" b="b"/>
            <a:pathLst>
              <a:path w="3366135" h="1757679">
                <a:moveTo>
                  <a:pt x="0" y="1757303"/>
                </a:moveTo>
                <a:lnTo>
                  <a:pt x="3365763" y="1757303"/>
                </a:lnTo>
                <a:lnTo>
                  <a:pt x="3365763" y="0"/>
                </a:lnTo>
                <a:lnTo>
                  <a:pt x="0" y="0"/>
                </a:lnTo>
                <a:lnTo>
                  <a:pt x="0" y="1757303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8751" y="4342363"/>
            <a:ext cx="1813560" cy="1755139"/>
          </a:xfrm>
          <a:custGeom>
            <a:avLst/>
            <a:gdLst/>
            <a:ahLst/>
            <a:cxnLst/>
            <a:rect l="l" t="t" r="r" b="b"/>
            <a:pathLst>
              <a:path w="1813560" h="1755139">
                <a:moveTo>
                  <a:pt x="0" y="1754754"/>
                </a:moveTo>
                <a:lnTo>
                  <a:pt x="1813178" y="1754754"/>
                </a:lnTo>
                <a:lnTo>
                  <a:pt x="1813178" y="0"/>
                </a:lnTo>
                <a:lnTo>
                  <a:pt x="0" y="0"/>
                </a:lnTo>
                <a:lnTo>
                  <a:pt x="0" y="175475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5366" y="4342257"/>
            <a:ext cx="1395730" cy="1757045"/>
          </a:xfrm>
          <a:custGeom>
            <a:avLst/>
            <a:gdLst/>
            <a:ahLst/>
            <a:cxnLst/>
            <a:rect l="l" t="t" r="r" b="b"/>
            <a:pathLst>
              <a:path w="1395730" h="1757045">
                <a:moveTo>
                  <a:pt x="1116198" y="0"/>
                </a:moveTo>
                <a:lnTo>
                  <a:pt x="0" y="0"/>
                </a:lnTo>
                <a:lnTo>
                  <a:pt x="0" y="1756909"/>
                </a:lnTo>
                <a:lnTo>
                  <a:pt x="1116198" y="1756909"/>
                </a:lnTo>
                <a:lnTo>
                  <a:pt x="1395221" y="878454"/>
                </a:lnTo>
                <a:lnTo>
                  <a:pt x="1116198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8467" y="4976305"/>
            <a:ext cx="16706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que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cisio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467" y="5256722"/>
            <a:ext cx="7010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Maki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7743" y="4290072"/>
            <a:ext cx="819899" cy="189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393" y="4342281"/>
            <a:ext cx="0" cy="1754505"/>
          </a:xfrm>
          <a:custGeom>
            <a:avLst/>
            <a:gdLst/>
            <a:ahLst/>
            <a:cxnLst/>
            <a:rect l="l" t="t" r="r" b="b"/>
            <a:pathLst>
              <a:path h="1754504">
                <a:moveTo>
                  <a:pt x="0" y="1753992"/>
                </a:moveTo>
                <a:lnTo>
                  <a:pt x="0" y="0"/>
                </a:lnTo>
                <a:lnTo>
                  <a:pt x="0" y="175399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393" y="4342363"/>
            <a:ext cx="678815" cy="1755139"/>
          </a:xfrm>
          <a:custGeom>
            <a:avLst/>
            <a:gdLst/>
            <a:ahLst/>
            <a:cxnLst/>
            <a:rect l="l" t="t" r="r" b="b"/>
            <a:pathLst>
              <a:path w="678815" h="1755139">
                <a:moveTo>
                  <a:pt x="0" y="1754754"/>
                </a:moveTo>
                <a:lnTo>
                  <a:pt x="678347" y="1754754"/>
                </a:lnTo>
                <a:lnTo>
                  <a:pt x="678347" y="0"/>
                </a:lnTo>
                <a:lnTo>
                  <a:pt x="0" y="0"/>
                </a:lnTo>
                <a:lnTo>
                  <a:pt x="0" y="175475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369" y="5063275"/>
            <a:ext cx="37338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4544" y="4415473"/>
            <a:ext cx="2228215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cision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k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oc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oft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clear,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mp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icating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0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0" dirty="0">
                <a:solidFill>
                  <a:srgbClr val="3C3C3C"/>
                </a:solidFill>
                <a:latin typeface="Arial Unicode MS"/>
                <a:cs typeface="Arial Unicode MS"/>
              </a:rPr>
              <a:t>ti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ication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mitiga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tion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bia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1930" y="2832735"/>
            <a:ext cx="3366135" cy="1483360"/>
          </a:xfrm>
          <a:custGeom>
            <a:avLst/>
            <a:gdLst/>
            <a:ahLst/>
            <a:cxnLst/>
            <a:rect l="l" t="t" r="r" b="b"/>
            <a:pathLst>
              <a:path w="3366135" h="1483360">
                <a:moveTo>
                  <a:pt x="0" y="1482851"/>
                </a:moveTo>
                <a:lnTo>
                  <a:pt x="3365763" y="1482851"/>
                </a:lnTo>
                <a:lnTo>
                  <a:pt x="3365763" y="0"/>
                </a:lnTo>
                <a:lnTo>
                  <a:pt x="0" y="0"/>
                </a:lnTo>
                <a:lnTo>
                  <a:pt x="0" y="148285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8751" y="2832866"/>
            <a:ext cx="1813560" cy="1480820"/>
          </a:xfrm>
          <a:custGeom>
            <a:avLst/>
            <a:gdLst/>
            <a:ahLst/>
            <a:cxnLst/>
            <a:rect l="l" t="t" r="r" b="b"/>
            <a:pathLst>
              <a:path w="1813560" h="1480820">
                <a:moveTo>
                  <a:pt x="0" y="1480684"/>
                </a:moveTo>
                <a:lnTo>
                  <a:pt x="1813178" y="1480684"/>
                </a:lnTo>
                <a:lnTo>
                  <a:pt x="1813178" y="0"/>
                </a:lnTo>
                <a:lnTo>
                  <a:pt x="0" y="0"/>
                </a:lnTo>
                <a:lnTo>
                  <a:pt x="0" y="148068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85366" y="2832719"/>
            <a:ext cx="1395730" cy="1482725"/>
          </a:xfrm>
          <a:custGeom>
            <a:avLst/>
            <a:gdLst/>
            <a:ahLst/>
            <a:cxnLst/>
            <a:rect l="l" t="t" r="r" b="b"/>
            <a:pathLst>
              <a:path w="1395730" h="1482725">
                <a:moveTo>
                  <a:pt x="1116198" y="0"/>
                </a:moveTo>
                <a:lnTo>
                  <a:pt x="0" y="0"/>
                </a:lnTo>
                <a:lnTo>
                  <a:pt x="0" y="1482486"/>
                </a:lnTo>
                <a:lnTo>
                  <a:pt x="1116198" y="1482486"/>
                </a:lnTo>
                <a:lnTo>
                  <a:pt x="1395221" y="741304"/>
                </a:lnTo>
                <a:lnTo>
                  <a:pt x="1116198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6226" y="3195637"/>
            <a:ext cx="156972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Seve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re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eq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ces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ritical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Are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7743" y="2779776"/>
            <a:ext cx="819899" cy="1621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393" y="2832735"/>
            <a:ext cx="0" cy="1480185"/>
          </a:xfrm>
          <a:custGeom>
            <a:avLst/>
            <a:gdLst/>
            <a:ahLst/>
            <a:cxnLst/>
            <a:rect l="l" t="t" r="r" b="b"/>
            <a:pathLst>
              <a:path h="1480185">
                <a:moveTo>
                  <a:pt x="0" y="1480053"/>
                </a:moveTo>
                <a:lnTo>
                  <a:pt x="0" y="0"/>
                </a:lnTo>
                <a:lnTo>
                  <a:pt x="0" y="148005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393" y="2832866"/>
            <a:ext cx="678815" cy="1480820"/>
          </a:xfrm>
          <a:custGeom>
            <a:avLst/>
            <a:gdLst/>
            <a:ahLst/>
            <a:cxnLst/>
            <a:rect l="l" t="t" r="r" b="b"/>
            <a:pathLst>
              <a:path w="678815" h="1480820">
                <a:moveTo>
                  <a:pt x="0" y="1480684"/>
                </a:moveTo>
                <a:lnTo>
                  <a:pt x="678347" y="1480684"/>
                </a:lnTo>
                <a:lnTo>
                  <a:pt x="678347" y="0"/>
                </a:lnTo>
                <a:lnTo>
                  <a:pt x="0" y="0"/>
                </a:lnTo>
                <a:lnTo>
                  <a:pt x="0" y="148068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7797" y="3416338"/>
            <a:ext cx="38227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4544" y="2908236"/>
            <a:ext cx="2181225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Bia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ed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can</a:t>
            </a:r>
            <a:r>
              <a:rPr sz="1600" spc="-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fair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outcomes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fi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like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crimi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j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tice,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he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lthcare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fi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ce.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81942" y="1322954"/>
            <a:ext cx="3366135" cy="1483360"/>
          </a:xfrm>
          <a:custGeom>
            <a:avLst/>
            <a:gdLst/>
            <a:ahLst/>
            <a:cxnLst/>
            <a:rect l="l" t="t" r="r" b="b"/>
            <a:pathLst>
              <a:path w="3366135" h="1483360">
                <a:moveTo>
                  <a:pt x="0" y="1482851"/>
                </a:moveTo>
                <a:lnTo>
                  <a:pt x="3365881" y="1482851"/>
                </a:lnTo>
                <a:lnTo>
                  <a:pt x="3365881" y="0"/>
                </a:lnTo>
                <a:lnTo>
                  <a:pt x="0" y="0"/>
                </a:lnTo>
                <a:lnTo>
                  <a:pt x="0" y="148285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8764" y="1323066"/>
            <a:ext cx="1813560" cy="1480820"/>
          </a:xfrm>
          <a:custGeom>
            <a:avLst/>
            <a:gdLst/>
            <a:ahLst/>
            <a:cxnLst/>
            <a:rect l="l" t="t" r="r" b="b"/>
            <a:pathLst>
              <a:path w="1813560" h="1480820">
                <a:moveTo>
                  <a:pt x="0" y="1480697"/>
                </a:moveTo>
                <a:lnTo>
                  <a:pt x="1813178" y="1480697"/>
                </a:lnTo>
                <a:lnTo>
                  <a:pt x="1813178" y="0"/>
                </a:lnTo>
                <a:lnTo>
                  <a:pt x="0" y="0"/>
                </a:lnTo>
                <a:lnTo>
                  <a:pt x="0" y="1480697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85366" y="1323075"/>
            <a:ext cx="1395730" cy="1482725"/>
          </a:xfrm>
          <a:custGeom>
            <a:avLst/>
            <a:gdLst/>
            <a:ahLst/>
            <a:cxnLst/>
            <a:rect l="l" t="t" r="r" b="b"/>
            <a:pathLst>
              <a:path w="1395730" h="1482725">
                <a:moveTo>
                  <a:pt x="1116198" y="0"/>
                </a:moveTo>
                <a:lnTo>
                  <a:pt x="0" y="0"/>
                </a:lnTo>
                <a:lnTo>
                  <a:pt x="0" y="1482486"/>
                </a:lnTo>
                <a:lnTo>
                  <a:pt x="1116198" y="1482486"/>
                </a:lnTo>
                <a:lnTo>
                  <a:pt x="1395221" y="741182"/>
                </a:lnTo>
                <a:lnTo>
                  <a:pt x="1116198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06226" y="1825941"/>
            <a:ext cx="149161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Amplification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Bia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7743" y="1269491"/>
            <a:ext cx="819899" cy="1623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405" y="1323066"/>
            <a:ext cx="678815" cy="1480820"/>
          </a:xfrm>
          <a:custGeom>
            <a:avLst/>
            <a:gdLst/>
            <a:ahLst/>
            <a:cxnLst/>
            <a:rect l="l" t="t" r="r" b="b"/>
            <a:pathLst>
              <a:path w="678815" h="1480820">
                <a:moveTo>
                  <a:pt x="0" y="1480697"/>
                </a:moveTo>
                <a:lnTo>
                  <a:pt x="678347" y="1480697"/>
                </a:lnTo>
                <a:lnTo>
                  <a:pt x="678347" y="0"/>
                </a:lnTo>
                <a:lnTo>
                  <a:pt x="0" y="0"/>
                </a:lnTo>
                <a:lnTo>
                  <a:pt x="0" y="1480697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6085" y="1905805"/>
            <a:ext cx="34607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74544" y="1538540"/>
            <a:ext cx="222948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can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14" dirty="0">
                <a:solidFill>
                  <a:srgbClr val="3C3C3C"/>
                </a:solidFill>
                <a:latin typeface="Arial Unicode MS"/>
                <a:cs typeface="Arial Unicode MS"/>
              </a:rPr>
              <a:t>it</a:t>
            </a:r>
            <a:r>
              <a:rPr sz="1600" spc="114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am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lify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bia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40" dirty="0">
                <a:solidFill>
                  <a:srgbClr val="3C3C3C"/>
                </a:solidFill>
                <a:latin typeface="Arial Unicode MS"/>
                <a:cs typeface="Arial Unicode MS"/>
              </a:rPr>
              <a:t>ir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ini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ta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84853" y="2231008"/>
            <a:ext cx="2755139" cy="2755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489" y="84426"/>
            <a:ext cx="630364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900" b="1" spc="-220" dirty="0">
                <a:latin typeface="Arial Black"/>
                <a:cs typeface="Arial Black"/>
              </a:rPr>
              <a:t>Et</a:t>
            </a:r>
            <a:r>
              <a:rPr sz="2900" b="1" spc="-265" dirty="0">
                <a:latin typeface="Arial Black"/>
                <a:cs typeface="Arial Black"/>
              </a:rPr>
              <a:t>hical</a:t>
            </a:r>
            <a:r>
              <a:rPr sz="2900" b="1" spc="-60" dirty="0">
                <a:latin typeface="Times New Roman"/>
                <a:cs typeface="Times New Roman"/>
              </a:rPr>
              <a:t> </a:t>
            </a:r>
            <a:r>
              <a:rPr sz="2900" b="1" spc="-270" dirty="0">
                <a:latin typeface="Arial Black"/>
                <a:cs typeface="Arial Black"/>
              </a:rPr>
              <a:t>Cha</a:t>
            </a:r>
            <a:r>
              <a:rPr sz="2900" b="1" spc="-140" dirty="0">
                <a:latin typeface="Arial Black"/>
                <a:cs typeface="Arial Black"/>
              </a:rPr>
              <a:t>l</a:t>
            </a:r>
            <a:r>
              <a:rPr sz="2900" b="1" spc="-335" dirty="0">
                <a:latin typeface="Arial Black"/>
                <a:cs typeface="Arial Black"/>
              </a:rPr>
              <a:t>lenges</a:t>
            </a:r>
            <a:r>
              <a:rPr sz="2900" b="1" spc="-65" dirty="0">
                <a:latin typeface="Times New Roman"/>
                <a:cs typeface="Times New Roman"/>
              </a:rPr>
              <a:t> </a:t>
            </a:r>
            <a:r>
              <a:rPr sz="2900" b="1" spc="425" dirty="0">
                <a:latin typeface="Arial Black"/>
                <a:cs typeface="Arial Black"/>
              </a:rPr>
              <a:t>-</a:t>
            </a:r>
            <a:r>
              <a:rPr sz="2900" b="1" spc="-50" dirty="0">
                <a:latin typeface="Times New Roman"/>
                <a:cs typeface="Times New Roman"/>
              </a:rPr>
              <a:t> </a:t>
            </a:r>
            <a:r>
              <a:rPr sz="2900" b="1" spc="-180" dirty="0">
                <a:latin typeface="Arial Black"/>
                <a:cs typeface="Arial Black"/>
              </a:rPr>
              <a:t>Tru</a:t>
            </a:r>
            <a:r>
              <a:rPr sz="2900" b="1" spc="-175" dirty="0">
                <a:latin typeface="Arial Black"/>
                <a:cs typeface="Arial Black"/>
              </a:rPr>
              <a:t>s</a:t>
            </a:r>
            <a:r>
              <a:rPr sz="2900" b="1" spc="-275" dirty="0">
                <a:latin typeface="Arial Black"/>
                <a:cs typeface="Arial Black"/>
              </a:rPr>
              <a:t>t</a:t>
            </a:r>
            <a:r>
              <a:rPr sz="2900" b="1" spc="-70" dirty="0">
                <a:latin typeface="Times New Roman"/>
                <a:cs typeface="Times New Roman"/>
              </a:rPr>
              <a:t> </a:t>
            </a:r>
            <a:r>
              <a:rPr sz="2900" b="1" spc="-275" dirty="0">
                <a:latin typeface="Arial Black"/>
                <a:cs typeface="Arial Black"/>
              </a:rPr>
              <a:t>and</a:t>
            </a:r>
            <a:r>
              <a:rPr sz="2900" b="1" spc="-60" dirty="0">
                <a:latin typeface="Times New Roman"/>
                <a:cs typeface="Times New Roman"/>
              </a:rPr>
              <a:t> </a:t>
            </a:r>
            <a:r>
              <a:rPr sz="2900" b="1" spc="-295" dirty="0">
                <a:latin typeface="Arial Black"/>
                <a:cs typeface="Arial Black"/>
              </a:rPr>
              <a:t>Social</a:t>
            </a:r>
            <a:r>
              <a:rPr sz="2900" b="1" spc="-135" dirty="0">
                <a:latin typeface="Times New Roman"/>
                <a:cs typeface="Times New Roman"/>
              </a:rPr>
              <a:t> </a:t>
            </a:r>
            <a:r>
              <a:rPr sz="2900" b="1" spc="-400" dirty="0">
                <a:latin typeface="Arial Black"/>
                <a:cs typeface="Arial Black"/>
              </a:rPr>
              <a:t>Accep</a:t>
            </a:r>
            <a:r>
              <a:rPr sz="2900" b="1" spc="-270" dirty="0">
                <a:latin typeface="Arial Black"/>
                <a:cs typeface="Arial Black"/>
              </a:rPr>
              <a:t>t</a:t>
            </a:r>
            <a:r>
              <a:rPr sz="2900" b="1" spc="-390" dirty="0">
                <a:latin typeface="Arial Black"/>
                <a:cs typeface="Arial Black"/>
              </a:rPr>
              <a:t>ance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12199" y="4402204"/>
            <a:ext cx="4365625" cy="1536065"/>
          </a:xfrm>
          <a:custGeom>
            <a:avLst/>
            <a:gdLst/>
            <a:ahLst/>
            <a:cxnLst/>
            <a:rect l="l" t="t" r="r" b="b"/>
            <a:pathLst>
              <a:path w="4365625" h="1536064">
                <a:moveTo>
                  <a:pt x="0" y="1535929"/>
                </a:moveTo>
                <a:lnTo>
                  <a:pt x="4365299" y="1535929"/>
                </a:lnTo>
                <a:lnTo>
                  <a:pt x="4365299" y="0"/>
                </a:lnTo>
                <a:lnTo>
                  <a:pt x="0" y="0"/>
                </a:lnTo>
                <a:lnTo>
                  <a:pt x="0" y="153592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0405" y="4402229"/>
            <a:ext cx="2352040" cy="1534160"/>
          </a:xfrm>
          <a:custGeom>
            <a:avLst/>
            <a:gdLst/>
            <a:ahLst/>
            <a:cxnLst/>
            <a:rect l="l" t="t" r="r" b="b"/>
            <a:pathLst>
              <a:path w="2352040" h="1534160">
                <a:moveTo>
                  <a:pt x="0" y="1533774"/>
                </a:moveTo>
                <a:lnTo>
                  <a:pt x="2351794" y="1533774"/>
                </a:lnTo>
                <a:lnTo>
                  <a:pt x="2351794" y="0"/>
                </a:lnTo>
                <a:lnTo>
                  <a:pt x="0" y="0"/>
                </a:lnTo>
                <a:lnTo>
                  <a:pt x="0" y="153377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9633" y="4402204"/>
            <a:ext cx="1809750" cy="1536065"/>
          </a:xfrm>
          <a:custGeom>
            <a:avLst/>
            <a:gdLst/>
            <a:ahLst/>
            <a:cxnLst/>
            <a:rect l="l" t="t" r="r" b="b"/>
            <a:pathLst>
              <a:path w="1809750" h="1536064">
                <a:moveTo>
                  <a:pt x="1447531" y="0"/>
                </a:moveTo>
                <a:lnTo>
                  <a:pt x="0" y="0"/>
                </a:lnTo>
                <a:lnTo>
                  <a:pt x="0" y="1535597"/>
                </a:lnTo>
                <a:lnTo>
                  <a:pt x="1447531" y="1535597"/>
                </a:lnTo>
                <a:lnTo>
                  <a:pt x="1809481" y="767833"/>
                </a:lnTo>
                <a:lnTo>
                  <a:pt x="1447531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5335" y="4932490"/>
            <a:ext cx="17633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Pote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tial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Mis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Public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Arial Unicode MS"/>
                <a:cs typeface="Arial Unicode MS"/>
              </a:rPr>
              <a:t>Saf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ty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015" y="4349508"/>
            <a:ext cx="1021067" cy="1674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558" y="4402135"/>
            <a:ext cx="0" cy="1533525"/>
          </a:xfrm>
          <a:custGeom>
            <a:avLst/>
            <a:gdLst/>
            <a:ahLst/>
            <a:cxnLst/>
            <a:rect l="l" t="t" r="r" b="b"/>
            <a:pathLst>
              <a:path h="1533525">
                <a:moveTo>
                  <a:pt x="0" y="1533143"/>
                </a:moveTo>
                <a:lnTo>
                  <a:pt x="0" y="0"/>
                </a:lnTo>
                <a:lnTo>
                  <a:pt x="0" y="153314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58" y="4402229"/>
            <a:ext cx="880110" cy="1534160"/>
          </a:xfrm>
          <a:custGeom>
            <a:avLst/>
            <a:gdLst/>
            <a:ahLst/>
            <a:cxnLst/>
            <a:rect l="l" t="t" r="r" b="b"/>
            <a:pathLst>
              <a:path w="880110" h="1534160">
                <a:moveTo>
                  <a:pt x="0" y="1533774"/>
                </a:moveTo>
                <a:lnTo>
                  <a:pt x="879811" y="1533774"/>
                </a:lnTo>
                <a:lnTo>
                  <a:pt x="879811" y="0"/>
                </a:lnTo>
                <a:lnTo>
                  <a:pt x="0" y="0"/>
                </a:lnTo>
                <a:lnTo>
                  <a:pt x="0" y="153377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3225" y="5012602"/>
            <a:ext cx="37274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12199" y="2838450"/>
            <a:ext cx="4365625" cy="1536065"/>
          </a:xfrm>
          <a:custGeom>
            <a:avLst/>
            <a:gdLst/>
            <a:ahLst/>
            <a:cxnLst/>
            <a:rect l="l" t="t" r="r" b="b"/>
            <a:pathLst>
              <a:path w="4365625" h="1536064">
                <a:moveTo>
                  <a:pt x="0" y="1535942"/>
                </a:moveTo>
                <a:lnTo>
                  <a:pt x="4365299" y="1535942"/>
                </a:lnTo>
                <a:lnTo>
                  <a:pt x="4365299" y="0"/>
                </a:lnTo>
                <a:lnTo>
                  <a:pt x="0" y="0"/>
                </a:lnTo>
                <a:lnTo>
                  <a:pt x="0" y="153594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405" y="2838581"/>
            <a:ext cx="2352040" cy="1534160"/>
          </a:xfrm>
          <a:custGeom>
            <a:avLst/>
            <a:gdLst/>
            <a:ahLst/>
            <a:cxnLst/>
            <a:rect l="l" t="t" r="r" b="b"/>
            <a:pathLst>
              <a:path w="2352040" h="1534160">
                <a:moveTo>
                  <a:pt x="0" y="1533774"/>
                </a:moveTo>
                <a:lnTo>
                  <a:pt x="2351794" y="1533774"/>
                </a:lnTo>
                <a:lnTo>
                  <a:pt x="2351794" y="0"/>
                </a:lnTo>
                <a:lnTo>
                  <a:pt x="0" y="0"/>
                </a:lnTo>
                <a:lnTo>
                  <a:pt x="0" y="153377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9633" y="2838450"/>
            <a:ext cx="1809750" cy="1536065"/>
          </a:xfrm>
          <a:custGeom>
            <a:avLst/>
            <a:gdLst/>
            <a:ahLst/>
            <a:cxnLst/>
            <a:rect l="l" t="t" r="r" b="b"/>
            <a:pathLst>
              <a:path w="1809750" h="1536064">
                <a:moveTo>
                  <a:pt x="1447531" y="0"/>
                </a:moveTo>
                <a:lnTo>
                  <a:pt x="0" y="0"/>
                </a:lnTo>
                <a:lnTo>
                  <a:pt x="0" y="1535679"/>
                </a:lnTo>
                <a:lnTo>
                  <a:pt x="1447531" y="1535679"/>
                </a:lnTo>
                <a:lnTo>
                  <a:pt x="1809481" y="767852"/>
                </a:lnTo>
                <a:lnTo>
                  <a:pt x="1447531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015" y="2785872"/>
            <a:ext cx="1021067" cy="1674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0558" y="2838450"/>
            <a:ext cx="0" cy="1533525"/>
          </a:xfrm>
          <a:custGeom>
            <a:avLst/>
            <a:gdLst/>
            <a:ahLst/>
            <a:cxnLst/>
            <a:rect l="l" t="t" r="r" b="b"/>
            <a:pathLst>
              <a:path h="1533525">
                <a:moveTo>
                  <a:pt x="0" y="1533143"/>
                </a:moveTo>
                <a:lnTo>
                  <a:pt x="0" y="0"/>
                </a:lnTo>
                <a:lnTo>
                  <a:pt x="0" y="153314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0558" y="2838581"/>
            <a:ext cx="880110" cy="1534160"/>
          </a:xfrm>
          <a:custGeom>
            <a:avLst/>
            <a:gdLst/>
            <a:ahLst/>
            <a:cxnLst/>
            <a:rect l="l" t="t" r="r" b="b"/>
            <a:pathLst>
              <a:path w="880110" h="1534160">
                <a:moveTo>
                  <a:pt x="0" y="1533774"/>
                </a:moveTo>
                <a:lnTo>
                  <a:pt x="879811" y="1533774"/>
                </a:lnTo>
                <a:lnTo>
                  <a:pt x="879811" y="0"/>
                </a:lnTo>
                <a:lnTo>
                  <a:pt x="0" y="0"/>
                </a:lnTo>
                <a:lnTo>
                  <a:pt x="0" y="153377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58821" y="3221037"/>
            <a:ext cx="3103245" cy="235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 marR="5080">
              <a:lnSpc>
                <a:spcPct val="115100"/>
              </a:lnSpc>
            </a:pP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Usi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blic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af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ty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can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cre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10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ed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v</a:t>
            </a:r>
            <a:r>
              <a:rPr sz="1600" spc="-6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ill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ce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pot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ntial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ivacy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v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as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ion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8575">
              <a:lnSpc>
                <a:spcPct val="114999"/>
              </a:lnSpc>
            </a:pP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mig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be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25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70" dirty="0">
                <a:solidFill>
                  <a:srgbClr val="3C3C3C"/>
                </a:solidFill>
                <a:latin typeface="Arial Unicode MS"/>
                <a:cs typeface="Arial Unicode MS"/>
              </a:rPr>
              <a:t>os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beyo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40" dirty="0">
                <a:solidFill>
                  <a:srgbClr val="3C3C3C"/>
                </a:solidFill>
                <a:latin typeface="Arial Unicode MS"/>
                <a:cs typeface="Arial Unicode MS"/>
              </a:rPr>
              <a:t>ir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origi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t,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uch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as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thori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z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ed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cking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of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ivid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s.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5335" y="3508692"/>
            <a:ext cx="207263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Surv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illa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ce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once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653" y="3448095"/>
            <a:ext cx="38163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12199" y="1274679"/>
            <a:ext cx="4365625" cy="1536065"/>
          </a:xfrm>
          <a:custGeom>
            <a:avLst/>
            <a:gdLst/>
            <a:ahLst/>
            <a:cxnLst/>
            <a:rect l="l" t="t" r="r" b="b"/>
            <a:pathLst>
              <a:path w="4365625" h="1536064">
                <a:moveTo>
                  <a:pt x="0" y="1535942"/>
                </a:moveTo>
                <a:lnTo>
                  <a:pt x="4365299" y="1535942"/>
                </a:lnTo>
                <a:lnTo>
                  <a:pt x="4365299" y="0"/>
                </a:lnTo>
                <a:lnTo>
                  <a:pt x="0" y="0"/>
                </a:lnTo>
                <a:lnTo>
                  <a:pt x="0" y="153594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0405" y="1274835"/>
            <a:ext cx="2352040" cy="1534160"/>
          </a:xfrm>
          <a:custGeom>
            <a:avLst/>
            <a:gdLst/>
            <a:ahLst/>
            <a:cxnLst/>
            <a:rect l="l" t="t" r="r" b="b"/>
            <a:pathLst>
              <a:path w="2352040" h="1534160">
                <a:moveTo>
                  <a:pt x="0" y="1533774"/>
                </a:moveTo>
                <a:lnTo>
                  <a:pt x="2351794" y="1533774"/>
                </a:lnTo>
                <a:lnTo>
                  <a:pt x="2351794" y="0"/>
                </a:lnTo>
                <a:lnTo>
                  <a:pt x="0" y="0"/>
                </a:lnTo>
                <a:lnTo>
                  <a:pt x="0" y="153377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9633" y="1274704"/>
            <a:ext cx="1809750" cy="1536065"/>
          </a:xfrm>
          <a:custGeom>
            <a:avLst/>
            <a:gdLst/>
            <a:ahLst/>
            <a:cxnLst/>
            <a:rect l="l" t="t" r="r" b="b"/>
            <a:pathLst>
              <a:path w="1809750" h="1536064">
                <a:moveTo>
                  <a:pt x="1447531" y="0"/>
                </a:moveTo>
                <a:lnTo>
                  <a:pt x="0" y="0"/>
                </a:lnTo>
                <a:lnTo>
                  <a:pt x="0" y="1535673"/>
                </a:lnTo>
                <a:lnTo>
                  <a:pt x="1447531" y="1535673"/>
                </a:lnTo>
                <a:lnTo>
                  <a:pt x="1809481" y="767821"/>
                </a:lnTo>
                <a:lnTo>
                  <a:pt x="1447531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15335" y="1944185"/>
            <a:ext cx="170433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Priv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cy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Ri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ks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015" y="1222247"/>
            <a:ext cx="1021067" cy="1674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0558" y="1274704"/>
            <a:ext cx="0" cy="1533525"/>
          </a:xfrm>
          <a:custGeom>
            <a:avLst/>
            <a:gdLst/>
            <a:ahLst/>
            <a:cxnLst/>
            <a:rect l="l" t="t" r="r" b="b"/>
            <a:pathLst>
              <a:path h="1533525">
                <a:moveTo>
                  <a:pt x="0" y="1533143"/>
                </a:moveTo>
                <a:lnTo>
                  <a:pt x="0" y="0"/>
                </a:lnTo>
                <a:lnTo>
                  <a:pt x="0" y="153314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558" y="1274835"/>
            <a:ext cx="880110" cy="1534160"/>
          </a:xfrm>
          <a:custGeom>
            <a:avLst/>
            <a:gdLst/>
            <a:ahLst/>
            <a:cxnLst/>
            <a:rect l="l" t="t" r="r" b="b"/>
            <a:pathLst>
              <a:path w="880110" h="1534160">
                <a:moveTo>
                  <a:pt x="0" y="1533774"/>
                </a:moveTo>
                <a:lnTo>
                  <a:pt x="879811" y="1533774"/>
                </a:lnTo>
                <a:lnTo>
                  <a:pt x="879811" y="0"/>
                </a:lnTo>
                <a:lnTo>
                  <a:pt x="0" y="0"/>
                </a:lnTo>
                <a:lnTo>
                  <a:pt x="0" y="153377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6941" y="1884463"/>
            <a:ext cx="3460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4281046" y="1657031"/>
            <a:ext cx="291719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quire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ex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ive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on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ta,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cern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about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mi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ide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tity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ft.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35" dirty="0"/>
              <a:t>E</a:t>
            </a:r>
            <a:r>
              <a:rPr spc="-220" dirty="0"/>
              <a:t>t</a:t>
            </a:r>
            <a:r>
              <a:rPr spc="-275" dirty="0"/>
              <a:t>hic</a:t>
            </a:r>
            <a:r>
              <a:rPr spc="-345" dirty="0"/>
              <a:t>a</a:t>
            </a:r>
            <a:r>
              <a:rPr spc="-70" dirty="0"/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70" dirty="0"/>
              <a:t>Cha</a:t>
            </a:r>
            <a:r>
              <a:rPr spc="-140" dirty="0"/>
              <a:t>l</a:t>
            </a:r>
            <a:r>
              <a:rPr spc="-335" dirty="0"/>
              <a:t>lenges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425" dirty="0"/>
              <a:t>-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29" dirty="0"/>
              <a:t>R</a:t>
            </a:r>
            <a:r>
              <a:rPr spc="-114" dirty="0"/>
              <a:t>i</a:t>
            </a:r>
            <a:r>
              <a:rPr spc="-335" dirty="0"/>
              <a:t>sk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0" dirty="0"/>
              <a:t>of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70" dirty="0"/>
              <a:t>M</a:t>
            </a:r>
            <a:r>
              <a:rPr spc="-330" dirty="0"/>
              <a:t>a</a:t>
            </a:r>
            <a:r>
              <a:rPr spc="-175" dirty="0"/>
              <a:t>l</a:t>
            </a:r>
            <a:r>
              <a:rPr spc="-215" dirty="0"/>
              <a:t>function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315998" y="4261402"/>
            <a:ext cx="4235450" cy="1450975"/>
          </a:xfrm>
          <a:custGeom>
            <a:avLst/>
            <a:gdLst/>
            <a:ahLst/>
            <a:cxnLst/>
            <a:rect l="l" t="t" r="r" b="b"/>
            <a:pathLst>
              <a:path w="4235450" h="1450975">
                <a:moveTo>
                  <a:pt x="0" y="1450847"/>
                </a:moveTo>
                <a:lnTo>
                  <a:pt x="4235290" y="1450847"/>
                </a:lnTo>
                <a:lnTo>
                  <a:pt x="4235290" y="0"/>
                </a:lnTo>
                <a:lnTo>
                  <a:pt x="0" y="0"/>
                </a:lnTo>
                <a:lnTo>
                  <a:pt x="0" y="145084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4308" y="4261415"/>
            <a:ext cx="2282190" cy="1449070"/>
          </a:xfrm>
          <a:custGeom>
            <a:avLst/>
            <a:gdLst/>
            <a:ahLst/>
            <a:cxnLst/>
            <a:rect l="l" t="t" r="r" b="b"/>
            <a:pathLst>
              <a:path w="2282190" h="1449070">
                <a:moveTo>
                  <a:pt x="0" y="1448811"/>
                </a:moveTo>
                <a:lnTo>
                  <a:pt x="2281690" y="1448811"/>
                </a:lnTo>
                <a:lnTo>
                  <a:pt x="2281690" y="0"/>
                </a:lnTo>
                <a:lnTo>
                  <a:pt x="0" y="0"/>
                </a:lnTo>
                <a:lnTo>
                  <a:pt x="0" y="1448811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1972" y="4261353"/>
            <a:ext cx="1755775" cy="1450975"/>
          </a:xfrm>
          <a:custGeom>
            <a:avLst/>
            <a:gdLst/>
            <a:ahLst/>
            <a:cxnLst/>
            <a:rect l="l" t="t" r="r" b="b"/>
            <a:pathLst>
              <a:path w="1755775" h="1450975">
                <a:moveTo>
                  <a:pt x="1404487" y="0"/>
                </a:moveTo>
                <a:lnTo>
                  <a:pt x="0" y="0"/>
                </a:lnTo>
                <a:lnTo>
                  <a:pt x="0" y="1450561"/>
                </a:lnTo>
                <a:lnTo>
                  <a:pt x="1404487" y="1450561"/>
                </a:lnTo>
                <a:lnTo>
                  <a:pt x="1755526" y="725305"/>
                </a:lnTo>
                <a:lnTo>
                  <a:pt x="140448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6998" y="4888802"/>
            <a:ext cx="19507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Ac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co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tability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015" y="4207776"/>
            <a:ext cx="995159" cy="1591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677" y="4261353"/>
            <a:ext cx="0" cy="1448435"/>
          </a:xfrm>
          <a:custGeom>
            <a:avLst/>
            <a:gdLst/>
            <a:ahLst/>
            <a:cxnLst/>
            <a:rect l="l" t="t" r="r" b="b"/>
            <a:pathLst>
              <a:path h="1448435">
                <a:moveTo>
                  <a:pt x="0" y="1448180"/>
                </a:moveTo>
                <a:lnTo>
                  <a:pt x="0" y="0"/>
                </a:lnTo>
                <a:lnTo>
                  <a:pt x="0" y="144818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677" y="4261415"/>
            <a:ext cx="854075" cy="1449070"/>
          </a:xfrm>
          <a:custGeom>
            <a:avLst/>
            <a:gdLst/>
            <a:ahLst/>
            <a:cxnLst/>
            <a:rect l="l" t="t" r="r" b="b"/>
            <a:pathLst>
              <a:path w="854075" h="1449070">
                <a:moveTo>
                  <a:pt x="0" y="1448811"/>
                </a:moveTo>
                <a:lnTo>
                  <a:pt x="853607" y="1448811"/>
                </a:lnTo>
                <a:lnTo>
                  <a:pt x="853607" y="0"/>
                </a:lnTo>
                <a:lnTo>
                  <a:pt x="0" y="0"/>
                </a:lnTo>
                <a:lnTo>
                  <a:pt x="0" y="1448811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1330" y="4828840"/>
            <a:ext cx="37338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15998" y="2784217"/>
            <a:ext cx="4235450" cy="1450975"/>
          </a:xfrm>
          <a:custGeom>
            <a:avLst/>
            <a:gdLst/>
            <a:ahLst/>
            <a:cxnLst/>
            <a:rect l="l" t="t" r="r" b="b"/>
            <a:pathLst>
              <a:path w="4235450" h="1450975">
                <a:moveTo>
                  <a:pt x="0" y="1450847"/>
                </a:moveTo>
                <a:lnTo>
                  <a:pt x="4235290" y="1450847"/>
                </a:lnTo>
                <a:lnTo>
                  <a:pt x="4235290" y="0"/>
                </a:lnTo>
                <a:lnTo>
                  <a:pt x="0" y="0"/>
                </a:lnTo>
                <a:lnTo>
                  <a:pt x="0" y="145084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4308" y="2784217"/>
            <a:ext cx="2282190" cy="1449070"/>
          </a:xfrm>
          <a:custGeom>
            <a:avLst/>
            <a:gdLst/>
            <a:ahLst/>
            <a:cxnLst/>
            <a:rect l="l" t="t" r="r" b="b"/>
            <a:pathLst>
              <a:path w="2282190" h="1449070">
                <a:moveTo>
                  <a:pt x="0" y="1448824"/>
                </a:moveTo>
                <a:lnTo>
                  <a:pt x="2281690" y="1448824"/>
                </a:lnTo>
                <a:lnTo>
                  <a:pt x="2281690" y="0"/>
                </a:lnTo>
                <a:lnTo>
                  <a:pt x="0" y="0"/>
                </a:lnTo>
                <a:lnTo>
                  <a:pt x="0" y="144882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61972" y="2784226"/>
            <a:ext cx="1755775" cy="1450975"/>
          </a:xfrm>
          <a:custGeom>
            <a:avLst/>
            <a:gdLst/>
            <a:ahLst/>
            <a:cxnLst/>
            <a:rect l="l" t="t" r="r" b="b"/>
            <a:pathLst>
              <a:path w="1755775" h="1450975">
                <a:moveTo>
                  <a:pt x="1404487" y="0"/>
                </a:moveTo>
                <a:lnTo>
                  <a:pt x="0" y="0"/>
                </a:lnTo>
                <a:lnTo>
                  <a:pt x="0" y="1450588"/>
                </a:lnTo>
                <a:lnTo>
                  <a:pt x="1404487" y="1450588"/>
                </a:lnTo>
                <a:lnTo>
                  <a:pt x="1755526" y="725302"/>
                </a:lnTo>
                <a:lnTo>
                  <a:pt x="140448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6998" y="3271329"/>
            <a:ext cx="12096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80" dirty="0">
                <a:solidFill>
                  <a:srgbClr val="FFFFFF"/>
                </a:solidFill>
                <a:latin typeface="Arial Unicode MS"/>
                <a:cs typeface="Arial Unicode MS"/>
              </a:rPr>
              <a:t>Se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itivity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6998" y="3551745"/>
            <a:ext cx="22193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En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iro</a:t>
            </a:r>
            <a:r>
              <a:rPr sz="1600" spc="10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tal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015" y="2731007"/>
            <a:ext cx="995159" cy="1589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677" y="2784217"/>
            <a:ext cx="854075" cy="1449070"/>
          </a:xfrm>
          <a:custGeom>
            <a:avLst/>
            <a:gdLst/>
            <a:ahLst/>
            <a:cxnLst/>
            <a:rect l="l" t="t" r="r" b="b"/>
            <a:pathLst>
              <a:path w="854075" h="1449070">
                <a:moveTo>
                  <a:pt x="0" y="1448824"/>
                </a:moveTo>
                <a:lnTo>
                  <a:pt x="853607" y="1448824"/>
                </a:lnTo>
                <a:lnTo>
                  <a:pt x="853607" y="0"/>
                </a:lnTo>
                <a:lnTo>
                  <a:pt x="0" y="0"/>
                </a:lnTo>
                <a:lnTo>
                  <a:pt x="0" y="144882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6758" y="3351822"/>
            <a:ext cx="38227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5998" y="1307073"/>
            <a:ext cx="4235450" cy="1450975"/>
          </a:xfrm>
          <a:custGeom>
            <a:avLst/>
            <a:gdLst/>
            <a:ahLst/>
            <a:cxnLst/>
            <a:rect l="l" t="t" r="r" b="b"/>
            <a:pathLst>
              <a:path w="4235450" h="1450975">
                <a:moveTo>
                  <a:pt x="0" y="1450847"/>
                </a:moveTo>
                <a:lnTo>
                  <a:pt x="4235290" y="1450847"/>
                </a:lnTo>
                <a:lnTo>
                  <a:pt x="4235290" y="0"/>
                </a:lnTo>
                <a:lnTo>
                  <a:pt x="0" y="0"/>
                </a:lnTo>
                <a:lnTo>
                  <a:pt x="0" y="1450847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4308" y="1307086"/>
            <a:ext cx="2282190" cy="1449070"/>
          </a:xfrm>
          <a:custGeom>
            <a:avLst/>
            <a:gdLst/>
            <a:ahLst/>
            <a:cxnLst/>
            <a:rect l="l" t="t" r="r" b="b"/>
            <a:pathLst>
              <a:path w="2282190" h="1449070">
                <a:moveTo>
                  <a:pt x="0" y="1448824"/>
                </a:moveTo>
                <a:lnTo>
                  <a:pt x="2281690" y="1448824"/>
                </a:lnTo>
                <a:lnTo>
                  <a:pt x="2281690" y="0"/>
                </a:lnTo>
                <a:lnTo>
                  <a:pt x="0" y="0"/>
                </a:lnTo>
                <a:lnTo>
                  <a:pt x="0" y="144882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61972" y="1307073"/>
            <a:ext cx="1755775" cy="1450975"/>
          </a:xfrm>
          <a:custGeom>
            <a:avLst/>
            <a:gdLst/>
            <a:ahLst/>
            <a:cxnLst/>
            <a:rect l="l" t="t" r="r" b="b"/>
            <a:pathLst>
              <a:path w="1755775" h="1450975">
                <a:moveTo>
                  <a:pt x="1404487" y="0"/>
                </a:moveTo>
                <a:lnTo>
                  <a:pt x="0" y="0"/>
                </a:lnTo>
                <a:lnTo>
                  <a:pt x="0" y="1450604"/>
                </a:lnTo>
                <a:lnTo>
                  <a:pt x="1404487" y="1450604"/>
                </a:lnTo>
                <a:lnTo>
                  <a:pt x="1755526" y="725302"/>
                </a:lnTo>
                <a:lnTo>
                  <a:pt x="140448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015" y="1254252"/>
            <a:ext cx="995159" cy="1589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0677" y="1307086"/>
            <a:ext cx="854075" cy="1449070"/>
          </a:xfrm>
          <a:custGeom>
            <a:avLst/>
            <a:gdLst/>
            <a:ahLst/>
            <a:cxnLst/>
            <a:rect l="l" t="t" r="r" b="b"/>
            <a:pathLst>
              <a:path w="854075" h="1449070">
                <a:moveTo>
                  <a:pt x="0" y="1448824"/>
                </a:moveTo>
                <a:lnTo>
                  <a:pt x="853607" y="1448824"/>
                </a:lnTo>
                <a:lnTo>
                  <a:pt x="853607" y="0"/>
                </a:lnTo>
                <a:lnTo>
                  <a:pt x="0" y="0"/>
                </a:lnTo>
                <a:lnTo>
                  <a:pt x="0" y="144882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75001" y="1646744"/>
            <a:ext cx="2912110" cy="388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iven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robots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rn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by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tri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1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ror,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hich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can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po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ti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lly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ro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ro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15100"/>
              </a:lnSpc>
            </a:pP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orith</a:t>
            </a:r>
            <a:r>
              <a:rPr sz="1600" spc="14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may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mal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ction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if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orld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ditio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dif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er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from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ini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viro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t.</a:t>
            </a:r>
            <a:endParaRPr sz="16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2700" marR="80010">
              <a:lnSpc>
                <a:spcPct val="114999"/>
              </a:lnSpc>
              <a:spcBef>
                <a:spcPts val="960"/>
              </a:spcBef>
            </a:pP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mi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po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ibility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for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mi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k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cially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critic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like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tonomo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ivin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can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be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chall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gi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g.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1186998" y="1793556"/>
            <a:ext cx="168465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99"/>
              </a:lnSpc>
            </a:pP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Ri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rous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Mist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-1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046" y="1874430"/>
            <a:ext cx="3460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489" y="84426"/>
            <a:ext cx="6162040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900" b="1" spc="-275" dirty="0">
                <a:latin typeface="Arial Black"/>
                <a:cs typeface="Arial Black"/>
              </a:rPr>
              <a:t>Video</a:t>
            </a:r>
            <a:r>
              <a:rPr sz="2900" b="1" spc="-50" dirty="0">
                <a:latin typeface="Times New Roman"/>
                <a:cs typeface="Times New Roman"/>
              </a:rPr>
              <a:t> </a:t>
            </a:r>
            <a:r>
              <a:rPr sz="2900" b="1" spc="-235" dirty="0">
                <a:latin typeface="Arial Black"/>
                <a:cs typeface="Arial Black"/>
              </a:rPr>
              <a:t>Demonstrati</a:t>
            </a:r>
            <a:r>
              <a:rPr sz="2900" b="1" spc="-270" dirty="0">
                <a:latin typeface="Arial Black"/>
                <a:cs typeface="Arial Black"/>
              </a:rPr>
              <a:t>n</a:t>
            </a:r>
            <a:r>
              <a:rPr sz="2900" b="1" spc="-330" dirty="0">
                <a:latin typeface="Arial Black"/>
                <a:cs typeface="Arial Black"/>
              </a:rPr>
              <a:t>g</a:t>
            </a:r>
            <a:r>
              <a:rPr sz="2900" b="1" spc="-60" dirty="0">
                <a:latin typeface="Times New Roman"/>
                <a:cs typeface="Times New Roman"/>
              </a:rPr>
              <a:t> </a:t>
            </a:r>
            <a:r>
              <a:rPr sz="2900" b="1" spc="-265" dirty="0">
                <a:latin typeface="Arial Black"/>
                <a:cs typeface="Arial Black"/>
              </a:rPr>
              <a:t>R</a:t>
            </a:r>
            <a:r>
              <a:rPr sz="2900" b="1" spc="-175" dirty="0">
                <a:latin typeface="Arial Black"/>
                <a:cs typeface="Arial Black"/>
              </a:rPr>
              <a:t>L</a:t>
            </a:r>
            <a:r>
              <a:rPr sz="2900" b="1" spc="-65" dirty="0">
                <a:latin typeface="Times New Roman"/>
                <a:cs typeface="Times New Roman"/>
              </a:rPr>
              <a:t> </a:t>
            </a:r>
            <a:r>
              <a:rPr sz="2900" b="1" spc="-105" dirty="0">
                <a:latin typeface="Arial Black"/>
                <a:cs typeface="Arial Black"/>
              </a:rPr>
              <a:t>in</a:t>
            </a:r>
            <a:r>
              <a:rPr sz="2900" b="1" spc="-65" dirty="0">
                <a:latin typeface="Times New Roman"/>
                <a:cs typeface="Times New Roman"/>
              </a:rPr>
              <a:t> </a:t>
            </a:r>
            <a:r>
              <a:rPr sz="2900" b="1" spc="-245" dirty="0">
                <a:latin typeface="Arial Black"/>
                <a:cs typeface="Arial Black"/>
              </a:rPr>
              <a:t>Surgical</a:t>
            </a:r>
            <a:r>
              <a:rPr sz="2900" b="1" spc="-110" dirty="0">
                <a:latin typeface="Times New Roman"/>
                <a:cs typeface="Times New Roman"/>
              </a:rPr>
              <a:t> </a:t>
            </a:r>
            <a:r>
              <a:rPr sz="2900" b="1" spc="-300" dirty="0">
                <a:latin typeface="Arial Black"/>
                <a:cs typeface="Arial Black"/>
              </a:rPr>
              <a:t>Robots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849" y="1571634"/>
            <a:ext cx="8839194" cy="4171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5" dirty="0"/>
              <a:t>Exis</a:t>
            </a:r>
            <a:r>
              <a:rPr spc="-245" dirty="0"/>
              <a:t>t</a:t>
            </a:r>
            <a:r>
              <a:rPr spc="-180" dirty="0"/>
              <a:t>ing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95" dirty="0"/>
              <a:t>A</a:t>
            </a:r>
            <a:r>
              <a:rPr spc="-270" dirty="0"/>
              <a:t>p</a:t>
            </a:r>
            <a:r>
              <a:rPr spc="-210" dirty="0"/>
              <a:t>pro</a:t>
            </a:r>
            <a:r>
              <a:rPr spc="-245" dirty="0"/>
              <a:t>a</a:t>
            </a:r>
            <a:r>
              <a:rPr spc="-400" dirty="0"/>
              <a:t>ches</a:t>
            </a:r>
          </a:p>
        </p:txBody>
      </p:sp>
      <p:sp>
        <p:nvSpPr>
          <p:cNvPr id="3" name="object 3"/>
          <p:cNvSpPr/>
          <p:nvPr/>
        </p:nvSpPr>
        <p:spPr>
          <a:xfrm>
            <a:off x="3973698" y="5042641"/>
            <a:ext cx="4607560" cy="873125"/>
          </a:xfrm>
          <a:custGeom>
            <a:avLst/>
            <a:gdLst/>
            <a:ahLst/>
            <a:cxnLst/>
            <a:rect l="l" t="t" r="r" b="b"/>
            <a:pathLst>
              <a:path w="4607559" h="873125">
                <a:moveTo>
                  <a:pt x="0" y="872776"/>
                </a:moveTo>
                <a:lnTo>
                  <a:pt x="4607182" y="872776"/>
                </a:lnTo>
                <a:lnTo>
                  <a:pt x="4607182" y="0"/>
                </a:lnTo>
                <a:lnTo>
                  <a:pt x="0" y="0"/>
                </a:lnTo>
                <a:lnTo>
                  <a:pt x="0" y="872776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746" y="5042653"/>
            <a:ext cx="2482215" cy="871855"/>
          </a:xfrm>
          <a:custGeom>
            <a:avLst/>
            <a:gdLst/>
            <a:ahLst/>
            <a:cxnLst/>
            <a:rect l="l" t="t" r="r" b="b"/>
            <a:pathLst>
              <a:path w="2482215" h="871854">
                <a:moveTo>
                  <a:pt x="0" y="871560"/>
                </a:moveTo>
                <a:lnTo>
                  <a:pt x="2481952" y="871560"/>
                </a:lnTo>
                <a:lnTo>
                  <a:pt x="2481952" y="0"/>
                </a:lnTo>
                <a:lnTo>
                  <a:pt x="0" y="0"/>
                </a:lnTo>
                <a:lnTo>
                  <a:pt x="0" y="87156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09600" y="5042666"/>
            <a:ext cx="1910080" cy="873125"/>
          </a:xfrm>
          <a:custGeom>
            <a:avLst/>
            <a:gdLst/>
            <a:ahLst/>
            <a:cxnLst/>
            <a:rect l="l" t="t" r="r" b="b"/>
            <a:pathLst>
              <a:path w="1910079" h="873125">
                <a:moveTo>
                  <a:pt x="1527816" y="0"/>
                </a:moveTo>
                <a:lnTo>
                  <a:pt x="0" y="0"/>
                </a:lnTo>
                <a:lnTo>
                  <a:pt x="0" y="872560"/>
                </a:lnTo>
                <a:lnTo>
                  <a:pt x="1527816" y="872560"/>
                </a:lnTo>
                <a:lnTo>
                  <a:pt x="1909699" y="436244"/>
                </a:lnTo>
                <a:lnTo>
                  <a:pt x="152781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0874" y="5371826"/>
            <a:ext cx="212280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 Unicode MS"/>
                <a:cs typeface="Arial Unicode MS"/>
              </a:rPr>
              <a:t>Si</a:t>
            </a:r>
            <a:r>
              <a:rPr sz="1700" spc="-5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700" spc="28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700" spc="3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700" spc="75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700" spc="28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700" spc="-55" dirty="0">
                <a:solidFill>
                  <a:srgbClr val="FFFFFF"/>
                </a:solidFill>
                <a:latin typeface="Arial Unicode MS"/>
                <a:cs typeface="Arial Unicode MS"/>
              </a:rPr>
              <a:t>Real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Unicode MS"/>
                <a:cs typeface="Arial Unicode MS"/>
              </a:rPr>
              <a:t>Trans</a:t>
            </a:r>
            <a:r>
              <a:rPr sz="170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er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178" y="5042641"/>
            <a:ext cx="0" cy="871219"/>
          </a:xfrm>
          <a:custGeom>
            <a:avLst/>
            <a:gdLst/>
            <a:ahLst/>
            <a:cxnLst/>
            <a:rect l="l" t="t" r="r" b="b"/>
            <a:pathLst>
              <a:path h="871220">
                <a:moveTo>
                  <a:pt x="0" y="871158"/>
                </a:moveTo>
                <a:lnTo>
                  <a:pt x="0" y="0"/>
                </a:lnTo>
                <a:lnTo>
                  <a:pt x="0" y="87115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178" y="5042653"/>
            <a:ext cx="929005" cy="871855"/>
          </a:xfrm>
          <a:custGeom>
            <a:avLst/>
            <a:gdLst/>
            <a:ahLst/>
            <a:cxnLst/>
            <a:rect l="l" t="t" r="r" b="b"/>
            <a:pathLst>
              <a:path w="929005" h="871854">
                <a:moveTo>
                  <a:pt x="0" y="871560"/>
                </a:moveTo>
                <a:lnTo>
                  <a:pt x="928545" y="871560"/>
                </a:lnTo>
                <a:lnTo>
                  <a:pt x="928545" y="0"/>
                </a:lnTo>
                <a:lnTo>
                  <a:pt x="0" y="0"/>
                </a:lnTo>
                <a:lnTo>
                  <a:pt x="0" y="87156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8548" y="5321009"/>
            <a:ext cx="39751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10" dirty="0">
                <a:solidFill>
                  <a:srgbClr val="FFFFFF"/>
                </a:solidFill>
                <a:latin typeface="Noto Mono"/>
                <a:cs typeface="Noto Mono"/>
              </a:rPr>
              <a:t>05</a:t>
            </a:r>
            <a:endParaRPr sz="2600">
              <a:latin typeface="Noto Mono"/>
              <a:cs typeface="Noto Mon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3809" y="5262297"/>
            <a:ext cx="223266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buClr>
                <a:srgbClr val="3C3C3C"/>
              </a:buClr>
              <a:buFont typeface="Times New Roman"/>
              <a:buChar char="●"/>
              <a:tabLst>
                <a:tab pos="330200" algn="l"/>
              </a:tabLst>
            </a:pPr>
            <a:r>
              <a:rPr sz="1400" dirty="0">
                <a:solidFill>
                  <a:srgbClr val="3C3C3C"/>
                </a:solidFill>
                <a:latin typeface="Arial Unicode MS"/>
                <a:cs typeface="Arial Unicode MS"/>
              </a:rPr>
              <a:t>Dom</a:t>
            </a:r>
            <a:r>
              <a:rPr sz="1400" spc="-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400" spc="7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400" spc="-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3C3C3C"/>
                </a:solidFill>
                <a:latin typeface="Arial Unicode MS"/>
                <a:cs typeface="Arial Unicode MS"/>
              </a:rPr>
              <a:t>Rand</a:t>
            </a:r>
            <a:r>
              <a:rPr sz="1400" spc="65" dirty="0">
                <a:solidFill>
                  <a:srgbClr val="3C3C3C"/>
                </a:solidFill>
                <a:latin typeface="Arial Unicode MS"/>
                <a:cs typeface="Arial Unicode MS"/>
              </a:rPr>
              <a:t>om</a:t>
            </a:r>
            <a:r>
              <a:rPr sz="1400" spc="10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3C3C3C"/>
                </a:solidFill>
                <a:latin typeface="Arial Unicode MS"/>
                <a:cs typeface="Arial Unicode MS"/>
              </a:rPr>
              <a:t>za</a:t>
            </a:r>
            <a:r>
              <a:rPr sz="1400" spc="-1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400" spc="20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spc="50" dirty="0">
                <a:solidFill>
                  <a:srgbClr val="3C3C3C"/>
                </a:solidFill>
                <a:latin typeface="Arial Unicode MS"/>
                <a:cs typeface="Arial Unicode MS"/>
              </a:rPr>
              <a:t>on</a:t>
            </a:r>
            <a:endParaRPr sz="1400">
              <a:latin typeface="Arial Unicode MS"/>
              <a:cs typeface="Arial Unicode MS"/>
            </a:endParaRP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Clr>
                <a:srgbClr val="3C3C3C"/>
              </a:buClr>
              <a:buFont typeface="Times New Roman"/>
              <a:buChar char="●"/>
              <a:tabLst>
                <a:tab pos="330200" algn="l"/>
              </a:tabLst>
            </a:pPr>
            <a:r>
              <a:rPr sz="140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400" spc="25" dirty="0">
                <a:solidFill>
                  <a:srgbClr val="3C3C3C"/>
                </a:solidFill>
                <a:latin typeface="Arial Unicode MS"/>
                <a:cs typeface="Arial Unicode MS"/>
              </a:rPr>
              <a:t>oma</a:t>
            </a:r>
            <a:r>
              <a:rPr sz="1400" spc="-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400" spc="-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3C3C3C"/>
                </a:solidFill>
                <a:latin typeface="Arial Unicode MS"/>
                <a:cs typeface="Arial Unicode MS"/>
              </a:rPr>
              <a:t>Adapt</a:t>
            </a:r>
            <a:r>
              <a:rPr sz="14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400" spc="9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400" spc="20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spc="55" dirty="0">
                <a:solidFill>
                  <a:srgbClr val="3C3C3C"/>
                </a:solidFill>
                <a:latin typeface="Arial Unicode MS"/>
                <a:cs typeface="Arial Unicode MS"/>
              </a:rPr>
              <a:t>o</a:t>
            </a:r>
            <a:r>
              <a:rPr sz="14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73698" y="4154506"/>
            <a:ext cx="4607560" cy="873125"/>
          </a:xfrm>
          <a:custGeom>
            <a:avLst/>
            <a:gdLst/>
            <a:ahLst/>
            <a:cxnLst/>
            <a:rect l="l" t="t" r="r" b="b"/>
            <a:pathLst>
              <a:path w="4607559" h="873125">
                <a:moveTo>
                  <a:pt x="0" y="872788"/>
                </a:moveTo>
                <a:lnTo>
                  <a:pt x="4607182" y="872788"/>
                </a:lnTo>
                <a:lnTo>
                  <a:pt x="4607182" y="0"/>
                </a:lnTo>
                <a:lnTo>
                  <a:pt x="0" y="0"/>
                </a:lnTo>
                <a:lnTo>
                  <a:pt x="0" y="872788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1746" y="4154460"/>
            <a:ext cx="2482215" cy="871855"/>
          </a:xfrm>
          <a:custGeom>
            <a:avLst/>
            <a:gdLst/>
            <a:ahLst/>
            <a:cxnLst/>
            <a:rect l="l" t="t" r="r" b="b"/>
            <a:pathLst>
              <a:path w="2482215" h="871854">
                <a:moveTo>
                  <a:pt x="0" y="871560"/>
                </a:moveTo>
                <a:lnTo>
                  <a:pt x="2481952" y="871560"/>
                </a:lnTo>
                <a:lnTo>
                  <a:pt x="2481952" y="0"/>
                </a:lnTo>
                <a:lnTo>
                  <a:pt x="0" y="0"/>
                </a:lnTo>
                <a:lnTo>
                  <a:pt x="0" y="87156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09600" y="4154423"/>
            <a:ext cx="1910080" cy="873125"/>
          </a:xfrm>
          <a:custGeom>
            <a:avLst/>
            <a:gdLst/>
            <a:ahLst/>
            <a:cxnLst/>
            <a:rect l="l" t="t" r="r" b="b"/>
            <a:pathLst>
              <a:path w="1910079" h="873125">
                <a:moveTo>
                  <a:pt x="1527816" y="0"/>
                </a:moveTo>
                <a:lnTo>
                  <a:pt x="0" y="0"/>
                </a:lnTo>
                <a:lnTo>
                  <a:pt x="0" y="872621"/>
                </a:lnTo>
                <a:lnTo>
                  <a:pt x="1527816" y="872621"/>
                </a:lnTo>
                <a:lnTo>
                  <a:pt x="1909699" y="436376"/>
                </a:lnTo>
                <a:lnTo>
                  <a:pt x="152781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50874" y="4483587"/>
            <a:ext cx="243713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5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700" spc="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55" dirty="0">
                <a:solidFill>
                  <a:srgbClr val="FFFFFF"/>
                </a:solidFill>
                <a:latin typeface="Arial Unicode MS"/>
                <a:cs typeface="Arial Unicode MS"/>
              </a:rPr>
              <a:t>rarc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700" dirty="0">
                <a:solidFill>
                  <a:srgbClr val="FFFFFF"/>
                </a:solidFill>
                <a:latin typeface="Arial Unicode MS"/>
                <a:cs typeface="Arial Unicode MS"/>
              </a:rPr>
              <a:t>ic</a:t>
            </a:r>
            <a:r>
              <a:rPr sz="1700" spc="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10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pp</a:t>
            </a:r>
            <a:r>
              <a:rPr sz="1700" spc="-10" dirty="0">
                <a:solidFill>
                  <a:srgbClr val="FFFFFF"/>
                </a:solidFill>
                <a:latin typeface="Arial Unicode MS"/>
                <a:cs typeface="Arial Unicode MS"/>
              </a:rPr>
              <a:t>roaches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178" y="4154460"/>
            <a:ext cx="929005" cy="871855"/>
          </a:xfrm>
          <a:custGeom>
            <a:avLst/>
            <a:gdLst/>
            <a:ahLst/>
            <a:cxnLst/>
            <a:rect l="l" t="t" r="r" b="b"/>
            <a:pathLst>
              <a:path w="929005" h="871854">
                <a:moveTo>
                  <a:pt x="0" y="871560"/>
                </a:moveTo>
                <a:lnTo>
                  <a:pt x="928545" y="871560"/>
                </a:lnTo>
                <a:lnTo>
                  <a:pt x="928545" y="0"/>
                </a:lnTo>
                <a:lnTo>
                  <a:pt x="0" y="0"/>
                </a:lnTo>
                <a:lnTo>
                  <a:pt x="0" y="87156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8548" y="4432247"/>
            <a:ext cx="39751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10" dirty="0">
                <a:solidFill>
                  <a:srgbClr val="FFFFFF"/>
                </a:solidFill>
                <a:latin typeface="Noto Mono"/>
                <a:cs typeface="Noto Mono"/>
              </a:rPr>
              <a:t>04</a:t>
            </a:r>
            <a:endParaRPr sz="2600">
              <a:latin typeface="Noto Mono"/>
              <a:cs typeface="Noto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3809" y="4496613"/>
            <a:ext cx="3342004" cy="205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buClr>
                <a:srgbClr val="3C3C3C"/>
              </a:buClr>
              <a:buFont typeface="Times New Roman"/>
              <a:buChar char="●"/>
              <a:tabLst>
                <a:tab pos="330200" algn="l"/>
              </a:tabLst>
            </a:pPr>
            <a:r>
              <a:rPr sz="1400" spc="25" dirty="0">
                <a:solidFill>
                  <a:srgbClr val="3C3C3C"/>
                </a:solidFill>
                <a:latin typeface="Arial Unicode MS"/>
                <a:cs typeface="Arial Unicode MS"/>
              </a:rPr>
              <a:t>Hier</a:t>
            </a:r>
            <a:r>
              <a:rPr sz="1400" spc="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400" spc="75" dirty="0">
                <a:solidFill>
                  <a:srgbClr val="3C3C3C"/>
                </a:solidFill>
                <a:latin typeface="Arial Unicode MS"/>
                <a:cs typeface="Arial Unicode MS"/>
              </a:rPr>
              <a:t>rch</a:t>
            </a:r>
            <a:r>
              <a:rPr sz="1400" spc="30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spc="-10" dirty="0">
                <a:solidFill>
                  <a:srgbClr val="3C3C3C"/>
                </a:solidFill>
                <a:latin typeface="Arial Unicode MS"/>
                <a:cs typeface="Arial Unicode MS"/>
              </a:rPr>
              <a:t>cal</a:t>
            </a:r>
            <a:r>
              <a:rPr sz="14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10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4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400" spc="45" dirty="0">
                <a:solidFill>
                  <a:srgbClr val="3C3C3C"/>
                </a:solidFill>
                <a:latin typeface="Arial Unicode MS"/>
                <a:cs typeface="Arial Unicode MS"/>
              </a:rPr>
              <a:t>inf</a:t>
            </a:r>
            <a:r>
              <a:rPr sz="1400" spc="65" dirty="0">
                <a:solidFill>
                  <a:srgbClr val="3C3C3C"/>
                </a:solidFill>
                <a:latin typeface="Arial Unicode MS"/>
                <a:cs typeface="Arial Unicode MS"/>
              </a:rPr>
              <a:t>o</a:t>
            </a:r>
            <a:r>
              <a:rPr sz="1400" spc="15" dirty="0">
                <a:solidFill>
                  <a:srgbClr val="3C3C3C"/>
                </a:solidFill>
                <a:latin typeface="Arial Unicode MS"/>
                <a:cs typeface="Arial Unicode MS"/>
              </a:rPr>
              <a:t>rc</a:t>
            </a:r>
            <a:r>
              <a:rPr sz="1400" spc="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40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4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400" spc="80" dirty="0">
                <a:solidFill>
                  <a:srgbClr val="3C3C3C"/>
                </a:solidFill>
                <a:latin typeface="Arial Unicode MS"/>
                <a:cs typeface="Arial Unicode MS"/>
              </a:rPr>
              <a:t>nt</a:t>
            </a:r>
            <a:r>
              <a:rPr sz="14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400" spc="-2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400" spc="-9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400" spc="120" dirty="0">
                <a:solidFill>
                  <a:srgbClr val="3C3C3C"/>
                </a:solidFill>
                <a:latin typeface="Arial Unicode MS"/>
                <a:cs typeface="Arial Unicode MS"/>
              </a:rPr>
              <a:t>rn</a:t>
            </a:r>
            <a:r>
              <a:rPr sz="1400" spc="50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spc="5" dirty="0">
                <a:solidFill>
                  <a:srgbClr val="3C3C3C"/>
                </a:solidFill>
                <a:latin typeface="Arial Unicode MS"/>
                <a:cs typeface="Arial Unicode MS"/>
              </a:rPr>
              <a:t>ng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73698" y="3266276"/>
            <a:ext cx="4607560" cy="873125"/>
          </a:xfrm>
          <a:custGeom>
            <a:avLst/>
            <a:gdLst/>
            <a:ahLst/>
            <a:cxnLst/>
            <a:rect l="l" t="t" r="r" b="b"/>
            <a:pathLst>
              <a:path w="4607559" h="873125">
                <a:moveTo>
                  <a:pt x="0" y="872776"/>
                </a:moveTo>
                <a:lnTo>
                  <a:pt x="4607182" y="872776"/>
                </a:lnTo>
                <a:lnTo>
                  <a:pt x="4607182" y="0"/>
                </a:lnTo>
                <a:lnTo>
                  <a:pt x="0" y="0"/>
                </a:lnTo>
                <a:lnTo>
                  <a:pt x="0" y="872776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1746" y="3266230"/>
            <a:ext cx="2482215" cy="871855"/>
          </a:xfrm>
          <a:custGeom>
            <a:avLst/>
            <a:gdLst/>
            <a:ahLst/>
            <a:cxnLst/>
            <a:rect l="l" t="t" r="r" b="b"/>
            <a:pathLst>
              <a:path w="2482215" h="871854">
                <a:moveTo>
                  <a:pt x="0" y="871560"/>
                </a:moveTo>
                <a:lnTo>
                  <a:pt x="2481952" y="871560"/>
                </a:lnTo>
                <a:lnTo>
                  <a:pt x="2481952" y="0"/>
                </a:lnTo>
                <a:lnTo>
                  <a:pt x="0" y="0"/>
                </a:lnTo>
                <a:lnTo>
                  <a:pt x="0" y="87156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09600" y="3266175"/>
            <a:ext cx="1910080" cy="873125"/>
          </a:xfrm>
          <a:custGeom>
            <a:avLst/>
            <a:gdLst/>
            <a:ahLst/>
            <a:cxnLst/>
            <a:rect l="l" t="t" r="r" b="b"/>
            <a:pathLst>
              <a:path w="1910079" h="873125">
                <a:moveTo>
                  <a:pt x="1527816" y="0"/>
                </a:moveTo>
                <a:lnTo>
                  <a:pt x="0" y="0"/>
                </a:lnTo>
                <a:lnTo>
                  <a:pt x="0" y="872627"/>
                </a:lnTo>
                <a:lnTo>
                  <a:pt x="1527816" y="872627"/>
                </a:lnTo>
                <a:lnTo>
                  <a:pt x="1909699" y="436382"/>
                </a:lnTo>
                <a:lnTo>
                  <a:pt x="152781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50874" y="3595095"/>
            <a:ext cx="190944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5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700" spc="5" dirty="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sz="1700" spc="90" dirty="0">
                <a:solidFill>
                  <a:srgbClr val="FFFFFF"/>
                </a:solidFill>
                <a:latin typeface="Arial Unicode MS"/>
                <a:cs typeface="Arial Unicode MS"/>
              </a:rPr>
              <a:t>brid</a:t>
            </a:r>
            <a:r>
              <a:rPr sz="17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pp</a:t>
            </a:r>
            <a:r>
              <a:rPr sz="1700" spc="-10" dirty="0">
                <a:solidFill>
                  <a:srgbClr val="FFFFFF"/>
                </a:solidFill>
                <a:latin typeface="Arial Unicode MS"/>
                <a:cs typeface="Arial Unicode MS"/>
              </a:rPr>
              <a:t>roaches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178" y="3266230"/>
            <a:ext cx="929005" cy="871855"/>
          </a:xfrm>
          <a:custGeom>
            <a:avLst/>
            <a:gdLst/>
            <a:ahLst/>
            <a:cxnLst/>
            <a:rect l="l" t="t" r="r" b="b"/>
            <a:pathLst>
              <a:path w="929005" h="871854">
                <a:moveTo>
                  <a:pt x="0" y="871560"/>
                </a:moveTo>
                <a:lnTo>
                  <a:pt x="928545" y="871560"/>
                </a:lnTo>
                <a:lnTo>
                  <a:pt x="928545" y="0"/>
                </a:lnTo>
                <a:lnTo>
                  <a:pt x="0" y="0"/>
                </a:lnTo>
                <a:lnTo>
                  <a:pt x="0" y="87156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8548" y="3544376"/>
            <a:ext cx="39751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10" dirty="0">
                <a:solidFill>
                  <a:srgbClr val="FFFFFF"/>
                </a:solidFill>
                <a:latin typeface="Noto Mono"/>
                <a:cs typeface="Noto Mono"/>
              </a:rPr>
              <a:t>03</a:t>
            </a:r>
            <a:endParaRPr sz="2600">
              <a:latin typeface="Noto Mono"/>
              <a:cs typeface="Noto Mon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73698" y="2479121"/>
            <a:ext cx="4607560" cy="772160"/>
          </a:xfrm>
          <a:custGeom>
            <a:avLst/>
            <a:gdLst/>
            <a:ahLst/>
            <a:cxnLst/>
            <a:rect l="l" t="t" r="r" b="b"/>
            <a:pathLst>
              <a:path w="4607559" h="772160">
                <a:moveTo>
                  <a:pt x="0" y="771692"/>
                </a:moveTo>
                <a:lnTo>
                  <a:pt x="4607182" y="771692"/>
                </a:lnTo>
                <a:lnTo>
                  <a:pt x="4607182" y="0"/>
                </a:lnTo>
                <a:lnTo>
                  <a:pt x="0" y="0"/>
                </a:lnTo>
                <a:lnTo>
                  <a:pt x="0" y="77169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1746" y="2479066"/>
            <a:ext cx="2482215" cy="770890"/>
          </a:xfrm>
          <a:custGeom>
            <a:avLst/>
            <a:gdLst/>
            <a:ahLst/>
            <a:cxnLst/>
            <a:rect l="l" t="t" r="r" b="b"/>
            <a:pathLst>
              <a:path w="2482215" h="770889">
                <a:moveTo>
                  <a:pt x="0" y="770619"/>
                </a:moveTo>
                <a:lnTo>
                  <a:pt x="2481952" y="770619"/>
                </a:lnTo>
                <a:lnTo>
                  <a:pt x="2481952" y="0"/>
                </a:lnTo>
                <a:lnTo>
                  <a:pt x="0" y="0"/>
                </a:lnTo>
                <a:lnTo>
                  <a:pt x="0" y="770619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9600" y="2479029"/>
            <a:ext cx="1910080" cy="772160"/>
          </a:xfrm>
          <a:custGeom>
            <a:avLst/>
            <a:gdLst/>
            <a:ahLst/>
            <a:cxnLst/>
            <a:rect l="l" t="t" r="r" b="b"/>
            <a:pathLst>
              <a:path w="1910079" h="772160">
                <a:moveTo>
                  <a:pt x="1527816" y="0"/>
                </a:moveTo>
                <a:lnTo>
                  <a:pt x="0" y="0"/>
                </a:lnTo>
                <a:lnTo>
                  <a:pt x="0" y="771540"/>
                </a:lnTo>
                <a:lnTo>
                  <a:pt x="1527816" y="771540"/>
                </a:lnTo>
                <a:lnTo>
                  <a:pt x="1909699" y="385846"/>
                </a:lnTo>
                <a:lnTo>
                  <a:pt x="152781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50874" y="2762821"/>
            <a:ext cx="23602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Mode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Ba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App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oaches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3166" y="2479038"/>
            <a:ext cx="0" cy="770255"/>
          </a:xfrm>
          <a:custGeom>
            <a:avLst/>
            <a:gdLst/>
            <a:ahLst/>
            <a:cxnLst/>
            <a:rect l="l" t="t" r="r" b="b"/>
            <a:pathLst>
              <a:path h="770255">
                <a:moveTo>
                  <a:pt x="0" y="770250"/>
                </a:moveTo>
                <a:lnTo>
                  <a:pt x="0" y="0"/>
                </a:lnTo>
                <a:lnTo>
                  <a:pt x="0" y="770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3166" y="2479066"/>
            <a:ext cx="929005" cy="770890"/>
          </a:xfrm>
          <a:custGeom>
            <a:avLst/>
            <a:gdLst/>
            <a:ahLst/>
            <a:cxnLst/>
            <a:rect l="l" t="t" r="r" b="b"/>
            <a:pathLst>
              <a:path w="929005" h="770889">
                <a:moveTo>
                  <a:pt x="0" y="770619"/>
                </a:moveTo>
                <a:lnTo>
                  <a:pt x="928533" y="770619"/>
                </a:lnTo>
                <a:lnTo>
                  <a:pt x="928533" y="0"/>
                </a:lnTo>
                <a:lnTo>
                  <a:pt x="0" y="0"/>
                </a:lnTo>
                <a:lnTo>
                  <a:pt x="0" y="770619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73698" y="1400013"/>
            <a:ext cx="4607560" cy="1079500"/>
          </a:xfrm>
          <a:custGeom>
            <a:avLst/>
            <a:gdLst/>
            <a:ahLst/>
            <a:cxnLst/>
            <a:rect l="l" t="t" r="r" b="b"/>
            <a:pathLst>
              <a:path w="4607559" h="1079500">
                <a:moveTo>
                  <a:pt x="0" y="1079016"/>
                </a:moveTo>
                <a:lnTo>
                  <a:pt x="4607182" y="1079016"/>
                </a:lnTo>
                <a:lnTo>
                  <a:pt x="4607182" y="0"/>
                </a:lnTo>
                <a:lnTo>
                  <a:pt x="0" y="0"/>
                </a:lnTo>
                <a:lnTo>
                  <a:pt x="0" y="1079016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1746" y="1400001"/>
            <a:ext cx="2482215" cy="1077595"/>
          </a:xfrm>
          <a:custGeom>
            <a:avLst/>
            <a:gdLst/>
            <a:ahLst/>
            <a:cxnLst/>
            <a:rect l="l" t="t" r="r" b="b"/>
            <a:pathLst>
              <a:path w="2482215" h="1077595">
                <a:moveTo>
                  <a:pt x="0" y="1077504"/>
                </a:moveTo>
                <a:lnTo>
                  <a:pt x="2481952" y="1077504"/>
                </a:lnTo>
                <a:lnTo>
                  <a:pt x="2481952" y="0"/>
                </a:lnTo>
                <a:lnTo>
                  <a:pt x="0" y="0"/>
                </a:lnTo>
                <a:lnTo>
                  <a:pt x="0" y="1077504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9600" y="1400037"/>
            <a:ext cx="1910080" cy="1078865"/>
          </a:xfrm>
          <a:custGeom>
            <a:avLst/>
            <a:gdLst/>
            <a:ahLst/>
            <a:cxnLst/>
            <a:rect l="l" t="t" r="r" b="b"/>
            <a:pathLst>
              <a:path w="1910079" h="1078864">
                <a:moveTo>
                  <a:pt x="1527816" y="0"/>
                </a:moveTo>
                <a:lnTo>
                  <a:pt x="0" y="0"/>
                </a:lnTo>
                <a:lnTo>
                  <a:pt x="0" y="1078748"/>
                </a:lnTo>
                <a:lnTo>
                  <a:pt x="1527816" y="1078748"/>
                </a:lnTo>
                <a:lnTo>
                  <a:pt x="1909699" y="539374"/>
                </a:lnTo>
                <a:lnTo>
                  <a:pt x="1527816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166" y="1400001"/>
            <a:ext cx="929005" cy="1077595"/>
          </a:xfrm>
          <a:custGeom>
            <a:avLst/>
            <a:gdLst/>
            <a:ahLst/>
            <a:cxnLst/>
            <a:rect l="l" t="t" r="r" b="b"/>
            <a:pathLst>
              <a:path w="929005" h="1077595">
                <a:moveTo>
                  <a:pt x="0" y="1077504"/>
                </a:moveTo>
                <a:lnTo>
                  <a:pt x="928533" y="1077504"/>
                </a:lnTo>
                <a:lnTo>
                  <a:pt x="928533" y="0"/>
                </a:lnTo>
                <a:lnTo>
                  <a:pt x="0" y="0"/>
                </a:lnTo>
                <a:lnTo>
                  <a:pt x="0" y="107750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540126" y="1584494"/>
            <a:ext cx="2441575" cy="235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buClr>
                <a:srgbClr val="3C3C3C"/>
              </a:buClr>
              <a:buFont typeface="Times New Roman"/>
              <a:buChar char="●"/>
              <a:tabLst>
                <a:tab pos="330200" algn="l"/>
              </a:tabLst>
            </a:pPr>
            <a:r>
              <a:rPr sz="1400" spc="-55" dirty="0">
                <a:solidFill>
                  <a:srgbClr val="3C3C3C"/>
                </a:solidFill>
                <a:latin typeface="Arial Unicode MS"/>
                <a:cs typeface="Arial Unicode MS"/>
              </a:rPr>
              <a:t>Q</a:t>
            </a:r>
            <a:r>
              <a:rPr sz="1400" spc="225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400" spc="35" dirty="0">
                <a:solidFill>
                  <a:srgbClr val="3C3C3C"/>
                </a:solidFill>
                <a:latin typeface="Arial Unicode MS"/>
                <a:cs typeface="Arial Unicode MS"/>
              </a:rPr>
              <a:t>Learn</a:t>
            </a:r>
            <a:r>
              <a:rPr sz="1400" spc="5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endParaRPr sz="1400">
              <a:latin typeface="Arial Unicode MS"/>
              <a:cs typeface="Arial Unicode MS"/>
            </a:endParaRPr>
          </a:p>
          <a:p>
            <a:pPr marL="329565" indent="-316865">
              <a:lnSpc>
                <a:spcPct val="100000"/>
              </a:lnSpc>
              <a:spcBef>
                <a:spcPts val="250"/>
              </a:spcBef>
              <a:buClr>
                <a:srgbClr val="3C3C3C"/>
              </a:buClr>
              <a:buFont typeface="Times New Roman"/>
              <a:buChar char="●"/>
              <a:tabLst>
                <a:tab pos="330200" algn="l"/>
              </a:tabLst>
            </a:pPr>
            <a:r>
              <a:rPr sz="140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400" spc="-7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400" spc="-7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400" spc="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4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55" dirty="0">
                <a:solidFill>
                  <a:srgbClr val="3C3C3C"/>
                </a:solidFill>
                <a:latin typeface="Arial Unicode MS"/>
                <a:cs typeface="Arial Unicode MS"/>
              </a:rPr>
              <a:t>Q</a:t>
            </a:r>
            <a:r>
              <a:rPr sz="1400" spc="225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400" spc="4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400" spc="10" dirty="0">
                <a:solidFill>
                  <a:srgbClr val="3C3C3C"/>
                </a:solidFill>
                <a:latin typeface="Arial Unicode MS"/>
                <a:cs typeface="Arial Unicode MS"/>
              </a:rPr>
              <a:t>earn</a:t>
            </a:r>
            <a:r>
              <a:rPr sz="1400" spc="35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endParaRPr sz="1400">
              <a:latin typeface="Arial Unicode MS"/>
              <a:cs typeface="Arial Unicode MS"/>
            </a:endParaRPr>
          </a:p>
          <a:p>
            <a:pPr marL="329565" indent="-316865">
              <a:lnSpc>
                <a:spcPct val="100000"/>
              </a:lnSpc>
              <a:spcBef>
                <a:spcPts val="250"/>
              </a:spcBef>
              <a:buClr>
                <a:srgbClr val="3C3C3C"/>
              </a:buClr>
              <a:buFont typeface="Times New Roman"/>
              <a:buChar char="●"/>
              <a:tabLst>
                <a:tab pos="330200" algn="l"/>
              </a:tabLst>
            </a:pPr>
            <a:r>
              <a:rPr sz="1400" spc="-135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400" spc="50" dirty="0">
                <a:solidFill>
                  <a:srgbClr val="3C3C3C"/>
                </a:solidFill>
                <a:latin typeface="Arial Unicode MS"/>
                <a:cs typeface="Arial Unicode MS"/>
              </a:rPr>
              <a:t>o</a:t>
            </a:r>
            <a:r>
              <a:rPr sz="1400" spc="1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400" spc="25" dirty="0">
                <a:solidFill>
                  <a:srgbClr val="3C3C3C"/>
                </a:solidFill>
                <a:latin typeface="Arial Unicode MS"/>
                <a:cs typeface="Arial Unicode MS"/>
              </a:rPr>
              <a:t>icy</a:t>
            </a:r>
            <a:r>
              <a:rPr sz="14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12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400" spc="60" dirty="0">
                <a:solidFill>
                  <a:srgbClr val="3C3C3C"/>
                </a:solidFill>
                <a:latin typeface="Arial Unicode MS"/>
                <a:cs typeface="Arial Unicode MS"/>
              </a:rPr>
              <a:t>rad</a:t>
            </a:r>
            <a:r>
              <a:rPr sz="1400" spc="1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spc="30" dirty="0">
                <a:solidFill>
                  <a:srgbClr val="3C3C3C"/>
                </a:solidFill>
                <a:latin typeface="Arial Unicode MS"/>
                <a:cs typeface="Arial Unicode MS"/>
              </a:rPr>
              <a:t>ent</a:t>
            </a:r>
            <a:r>
              <a:rPr sz="14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3C3C3C"/>
                </a:solidFill>
                <a:latin typeface="Arial Unicode MS"/>
                <a:cs typeface="Arial Unicode MS"/>
              </a:rPr>
              <a:t>Me</a:t>
            </a:r>
            <a:r>
              <a:rPr sz="1400" spc="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400" spc="20" dirty="0">
                <a:solidFill>
                  <a:srgbClr val="3C3C3C"/>
                </a:solidFill>
                <a:latin typeface="Arial Unicode MS"/>
                <a:cs typeface="Arial Unicode MS"/>
              </a:rPr>
              <a:t>hod</a:t>
            </a:r>
            <a:endParaRPr sz="1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buClr>
                <a:srgbClr val="3C3C3C"/>
              </a:buClr>
              <a:buFont typeface="Times New Roman"/>
              <a:buChar char="●"/>
            </a:pPr>
            <a:endParaRPr sz="1400">
              <a:latin typeface="Times New Roman"/>
              <a:cs typeface="Times New Roman"/>
            </a:endParaRPr>
          </a:p>
          <a:p>
            <a:pPr marL="333375" indent="-317500">
              <a:lnSpc>
                <a:spcPct val="100000"/>
              </a:lnSpc>
              <a:spcBef>
                <a:spcPts val="1220"/>
              </a:spcBef>
              <a:buClr>
                <a:srgbClr val="3C3C3C"/>
              </a:buClr>
              <a:buFont typeface="Times New Roman"/>
              <a:buChar char="●"/>
              <a:tabLst>
                <a:tab pos="334010" algn="l"/>
              </a:tabLst>
            </a:pPr>
            <a:r>
              <a:rPr sz="140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400" spc="5" dirty="0">
                <a:solidFill>
                  <a:srgbClr val="3C3C3C"/>
                </a:solidFill>
                <a:latin typeface="Arial Unicode MS"/>
                <a:cs typeface="Arial Unicode MS"/>
              </a:rPr>
              <a:t>ynamics</a:t>
            </a:r>
            <a:r>
              <a:rPr sz="1400" spc="-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3C3C3C"/>
                </a:solidFill>
                <a:latin typeface="Arial Unicode MS"/>
                <a:cs typeface="Arial Unicode MS"/>
              </a:rPr>
              <a:t>Model</a:t>
            </a:r>
            <a:r>
              <a:rPr sz="14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3C3C3C"/>
                </a:solidFill>
                <a:latin typeface="Arial Unicode MS"/>
                <a:cs typeface="Arial Unicode MS"/>
              </a:rPr>
              <a:t>Le</a:t>
            </a:r>
            <a:r>
              <a:rPr sz="1400" spc="-4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400" spc="60" dirty="0">
                <a:solidFill>
                  <a:srgbClr val="3C3C3C"/>
                </a:solidFill>
                <a:latin typeface="Arial Unicode MS"/>
                <a:cs typeface="Arial Unicode MS"/>
              </a:rPr>
              <a:t>rning</a:t>
            </a:r>
            <a:endParaRPr sz="1400">
              <a:latin typeface="Arial Unicode MS"/>
              <a:cs typeface="Arial Unicode MS"/>
            </a:endParaRPr>
          </a:p>
          <a:p>
            <a:pPr marL="333375" indent="-317500">
              <a:lnSpc>
                <a:spcPct val="100000"/>
              </a:lnSpc>
              <a:spcBef>
                <a:spcPts val="250"/>
              </a:spcBef>
              <a:buClr>
                <a:srgbClr val="3C3C3C"/>
              </a:buClr>
              <a:buFont typeface="Times New Roman"/>
              <a:buChar char="●"/>
              <a:tabLst>
                <a:tab pos="334010" algn="l"/>
              </a:tabLst>
            </a:pPr>
            <a:r>
              <a:rPr sz="1400" spc="15" dirty="0">
                <a:solidFill>
                  <a:srgbClr val="3C3C3C"/>
                </a:solidFill>
                <a:latin typeface="Arial Unicode MS"/>
                <a:cs typeface="Arial Unicode MS"/>
              </a:rPr>
              <a:t>Model</a:t>
            </a:r>
            <a:r>
              <a:rPr sz="14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400" spc="60" dirty="0">
                <a:solidFill>
                  <a:srgbClr val="3C3C3C"/>
                </a:solidFill>
                <a:latin typeface="Arial Unicode MS"/>
                <a:cs typeface="Arial Unicode MS"/>
              </a:rPr>
              <a:t>red</a:t>
            </a:r>
            <a:r>
              <a:rPr sz="1400" spc="1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spc="70" dirty="0">
                <a:solidFill>
                  <a:srgbClr val="3C3C3C"/>
                </a:solidFill>
                <a:latin typeface="Arial Unicode MS"/>
                <a:cs typeface="Arial Unicode MS"/>
              </a:rPr>
              <a:t>ct</a:t>
            </a:r>
            <a:r>
              <a:rPr sz="1400" spc="30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spc="-45" dirty="0">
                <a:solidFill>
                  <a:srgbClr val="3C3C3C"/>
                </a:solidFill>
                <a:latin typeface="Arial Unicode MS"/>
                <a:cs typeface="Arial Unicode MS"/>
              </a:rPr>
              <a:t>ve</a:t>
            </a:r>
            <a:r>
              <a:rPr sz="14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65" dirty="0">
                <a:solidFill>
                  <a:srgbClr val="3C3C3C"/>
                </a:solidFill>
                <a:latin typeface="Arial Unicode MS"/>
                <a:cs typeface="Arial Unicode MS"/>
              </a:rPr>
              <a:t>C</a:t>
            </a:r>
            <a:r>
              <a:rPr sz="1400" spc="60" dirty="0">
                <a:solidFill>
                  <a:srgbClr val="3C3C3C"/>
                </a:solidFill>
                <a:latin typeface="Arial Unicode MS"/>
                <a:cs typeface="Arial Unicode MS"/>
              </a:rPr>
              <a:t>on</a:t>
            </a:r>
            <a:r>
              <a:rPr sz="1400" spc="2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400" spc="75" dirty="0">
                <a:solidFill>
                  <a:srgbClr val="3C3C3C"/>
                </a:solidFill>
                <a:latin typeface="Arial Unicode MS"/>
                <a:cs typeface="Arial Unicode MS"/>
              </a:rPr>
              <a:t>rol</a:t>
            </a:r>
            <a:endParaRPr sz="14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buClr>
                <a:srgbClr val="3C3C3C"/>
              </a:buClr>
              <a:buFont typeface="Times New Roman"/>
              <a:buChar char="●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Clr>
                <a:srgbClr val="3C3C3C"/>
              </a:buClr>
              <a:buFont typeface="Times New Roman"/>
              <a:buChar char="●"/>
            </a:pPr>
            <a:endParaRPr sz="1150">
              <a:latin typeface="Times New Roman"/>
              <a:cs typeface="Times New Roman"/>
            </a:endParaRPr>
          </a:p>
          <a:p>
            <a:pPr marL="333375" indent="-317500">
              <a:lnSpc>
                <a:spcPct val="100000"/>
              </a:lnSpc>
              <a:buClr>
                <a:srgbClr val="3C3C3C"/>
              </a:buClr>
              <a:buFont typeface="Times New Roman"/>
              <a:buChar char="●"/>
              <a:tabLst>
                <a:tab pos="334010" algn="l"/>
              </a:tabLst>
            </a:pPr>
            <a:r>
              <a:rPr sz="1400" spc="-45" dirty="0">
                <a:solidFill>
                  <a:srgbClr val="3C3C3C"/>
                </a:solidFill>
                <a:latin typeface="Arial Unicode MS"/>
                <a:cs typeface="Arial Unicode MS"/>
              </a:rPr>
              <a:t>Ac</a:t>
            </a:r>
            <a:r>
              <a:rPr sz="1400" spc="9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400" spc="90" dirty="0">
                <a:solidFill>
                  <a:srgbClr val="3C3C3C"/>
                </a:solidFill>
                <a:latin typeface="Arial Unicode MS"/>
                <a:cs typeface="Arial Unicode MS"/>
              </a:rPr>
              <a:t>o</a:t>
            </a:r>
            <a:r>
              <a:rPr sz="1400" spc="5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400" spc="225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400" spc="-65" dirty="0">
                <a:solidFill>
                  <a:srgbClr val="3C3C3C"/>
                </a:solidFill>
                <a:latin typeface="Arial Unicode MS"/>
                <a:cs typeface="Arial Unicode MS"/>
              </a:rPr>
              <a:t>C</a:t>
            </a:r>
            <a:r>
              <a:rPr sz="1400" spc="120" dirty="0">
                <a:solidFill>
                  <a:srgbClr val="3C3C3C"/>
                </a:solidFill>
                <a:latin typeface="Arial Unicode MS"/>
                <a:cs typeface="Arial Unicode MS"/>
              </a:rPr>
              <a:t>ri</a:t>
            </a:r>
            <a:r>
              <a:rPr sz="1400" spc="11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400" spc="40" dirty="0">
                <a:solidFill>
                  <a:srgbClr val="3C3C3C"/>
                </a:solidFill>
                <a:latin typeface="Arial Unicode MS"/>
                <a:cs typeface="Arial Unicode MS"/>
              </a:rPr>
              <a:t>ic</a:t>
            </a:r>
            <a:r>
              <a:rPr sz="14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35" dirty="0">
                <a:solidFill>
                  <a:srgbClr val="3C3C3C"/>
                </a:solidFill>
                <a:latin typeface="Arial Unicode MS"/>
                <a:cs typeface="Arial Unicode MS"/>
              </a:rPr>
              <a:t>Me</a:t>
            </a:r>
            <a:r>
              <a:rPr sz="1400" spc="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400" spc="20" dirty="0">
                <a:solidFill>
                  <a:srgbClr val="3C3C3C"/>
                </a:solidFill>
                <a:latin typeface="Arial Unicode MS"/>
                <a:cs typeface="Arial Unicode MS"/>
              </a:rPr>
              <a:t>hod</a:t>
            </a:r>
            <a:endParaRPr sz="1400">
              <a:latin typeface="Arial Unicode MS"/>
              <a:cs typeface="Arial Unicode MS"/>
            </a:endParaRPr>
          </a:p>
          <a:p>
            <a:pPr marL="333375" indent="-317500">
              <a:lnSpc>
                <a:spcPct val="100000"/>
              </a:lnSpc>
              <a:spcBef>
                <a:spcPts val="250"/>
              </a:spcBef>
              <a:buClr>
                <a:srgbClr val="3C3C3C"/>
              </a:buClr>
              <a:buFont typeface="Times New Roman"/>
              <a:buChar char="●"/>
              <a:tabLst>
                <a:tab pos="334010" algn="l"/>
              </a:tabLst>
            </a:pPr>
            <a:r>
              <a:rPr sz="1400" spc="5" dirty="0">
                <a:solidFill>
                  <a:srgbClr val="3C3C3C"/>
                </a:solidFill>
                <a:latin typeface="Arial Unicode MS"/>
                <a:cs typeface="Arial Unicode MS"/>
              </a:rPr>
              <a:t>Gu</a:t>
            </a:r>
            <a:r>
              <a:rPr sz="1400" spc="-10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400" dirty="0">
                <a:solidFill>
                  <a:srgbClr val="3C3C3C"/>
                </a:solidFill>
                <a:latin typeface="Arial Unicode MS"/>
                <a:cs typeface="Arial Unicode MS"/>
              </a:rPr>
              <a:t>ded</a:t>
            </a:r>
            <a:r>
              <a:rPr sz="14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400" spc="50" dirty="0">
                <a:solidFill>
                  <a:srgbClr val="3C3C3C"/>
                </a:solidFill>
                <a:latin typeface="Arial Unicode MS"/>
                <a:cs typeface="Arial Unicode MS"/>
              </a:rPr>
              <a:t>o</a:t>
            </a:r>
            <a:r>
              <a:rPr sz="1400" spc="1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400" spc="25" dirty="0">
                <a:solidFill>
                  <a:srgbClr val="3C3C3C"/>
                </a:solidFill>
                <a:latin typeface="Arial Unicode MS"/>
                <a:cs typeface="Arial Unicode MS"/>
              </a:rPr>
              <a:t>icy</a:t>
            </a:r>
            <a:r>
              <a:rPr sz="14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400" spc="-1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400" spc="-8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400" spc="-9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400" spc="55" dirty="0">
                <a:solidFill>
                  <a:srgbClr val="3C3C3C"/>
                </a:solidFill>
                <a:latin typeface="Arial Unicode MS"/>
                <a:cs typeface="Arial Unicode MS"/>
              </a:rPr>
              <a:t>rch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828548" y="2706430"/>
            <a:ext cx="39751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10" dirty="0">
                <a:solidFill>
                  <a:srgbClr val="FFFFFF"/>
                </a:solidFill>
                <a:latin typeface="Noto Mono"/>
                <a:cs typeface="Noto Mono"/>
              </a:rPr>
              <a:t>02</a:t>
            </a:r>
            <a:endParaRPr sz="2600">
              <a:latin typeface="Noto Mono"/>
              <a:cs typeface="Noto Mon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50874" y="1832715"/>
            <a:ext cx="237998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25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700" spc="20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700" spc="1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1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28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700" spc="-20" dirty="0">
                <a:solidFill>
                  <a:srgbClr val="FFFFFF"/>
                </a:solidFill>
                <a:latin typeface="Arial Unicode MS"/>
                <a:cs typeface="Arial Unicode MS"/>
              </a:rPr>
              <a:t>Free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pp</a:t>
            </a:r>
            <a:r>
              <a:rPr sz="1700" spc="-10" dirty="0">
                <a:solidFill>
                  <a:srgbClr val="FFFFFF"/>
                </a:solidFill>
                <a:latin typeface="Arial Unicode MS"/>
                <a:cs typeface="Arial Unicode MS"/>
              </a:rPr>
              <a:t>roaches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8548" y="1780231"/>
            <a:ext cx="39751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10" dirty="0">
                <a:solidFill>
                  <a:srgbClr val="FFFFFF"/>
                </a:solidFill>
                <a:latin typeface="Noto Mono"/>
                <a:cs typeface="Noto Mono"/>
              </a:rPr>
              <a:t>01</a:t>
            </a:r>
            <a:endParaRPr sz="2600"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0" dirty="0"/>
              <a:t>Mode</a:t>
            </a:r>
            <a:r>
              <a:rPr spc="-130" dirty="0"/>
              <a:t>l</a:t>
            </a:r>
            <a:r>
              <a:rPr spc="415" dirty="0"/>
              <a:t>-</a:t>
            </a:r>
            <a:r>
              <a:rPr spc="-285" dirty="0"/>
              <a:t>Free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90" dirty="0"/>
              <a:t>Approaches: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65" dirty="0"/>
              <a:t>Q</a:t>
            </a:r>
            <a:r>
              <a:rPr spc="415" dirty="0"/>
              <a:t>-</a:t>
            </a:r>
            <a:r>
              <a:rPr spc="-229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5850"/>
          </a:xfrm>
          <a:custGeom>
            <a:avLst/>
            <a:gdLst/>
            <a:ahLst/>
            <a:cxnLst/>
            <a:rect l="l" t="t" r="r" b="b"/>
            <a:pathLst>
              <a:path w="4706620" h="4895850">
                <a:moveTo>
                  <a:pt x="3870441" y="0"/>
                </a:moveTo>
                <a:lnTo>
                  <a:pt x="0" y="0"/>
                </a:lnTo>
                <a:lnTo>
                  <a:pt x="0" y="4059813"/>
                </a:lnTo>
                <a:lnTo>
                  <a:pt x="2772" y="4128382"/>
                </a:lnTo>
                <a:lnTo>
                  <a:pt x="10944" y="4195424"/>
                </a:lnTo>
                <a:lnTo>
                  <a:pt x="24302" y="4260725"/>
                </a:lnTo>
                <a:lnTo>
                  <a:pt x="42629" y="4324069"/>
                </a:lnTo>
                <a:lnTo>
                  <a:pt x="65711" y="4385240"/>
                </a:lnTo>
                <a:lnTo>
                  <a:pt x="93331" y="4444025"/>
                </a:lnTo>
                <a:lnTo>
                  <a:pt x="125276" y="4500207"/>
                </a:lnTo>
                <a:lnTo>
                  <a:pt x="161329" y="4553571"/>
                </a:lnTo>
                <a:lnTo>
                  <a:pt x="201275" y="4603903"/>
                </a:lnTo>
                <a:lnTo>
                  <a:pt x="244899" y="4650987"/>
                </a:lnTo>
                <a:lnTo>
                  <a:pt x="291985" y="4694608"/>
                </a:lnTo>
                <a:lnTo>
                  <a:pt x="342318" y="4734550"/>
                </a:lnTo>
                <a:lnTo>
                  <a:pt x="395683" y="4770600"/>
                </a:lnTo>
                <a:lnTo>
                  <a:pt x="451864" y="4802541"/>
                </a:lnTo>
                <a:lnTo>
                  <a:pt x="510646" y="4830158"/>
                </a:lnTo>
                <a:lnTo>
                  <a:pt x="571814" y="4853236"/>
                </a:lnTo>
                <a:lnTo>
                  <a:pt x="635152" y="4871561"/>
                </a:lnTo>
                <a:lnTo>
                  <a:pt x="700445" y="4884916"/>
                </a:lnTo>
                <a:lnTo>
                  <a:pt x="767478" y="4893087"/>
                </a:lnTo>
                <a:lnTo>
                  <a:pt x="836035" y="4895859"/>
                </a:lnTo>
                <a:lnTo>
                  <a:pt x="4706477" y="4895859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8" y="571767"/>
                </a:lnTo>
                <a:lnTo>
                  <a:pt x="4640766" y="510595"/>
                </a:lnTo>
                <a:lnTo>
                  <a:pt x="4613145" y="451810"/>
                </a:lnTo>
                <a:lnTo>
                  <a:pt x="4581201" y="395629"/>
                </a:lnTo>
                <a:lnTo>
                  <a:pt x="4545148" y="342265"/>
                </a:lnTo>
                <a:lnTo>
                  <a:pt x="4505202" y="291935"/>
                </a:lnTo>
                <a:lnTo>
                  <a:pt x="4461578" y="244853"/>
                </a:lnTo>
                <a:lnTo>
                  <a:pt x="4414492" y="201234"/>
                </a:lnTo>
                <a:lnTo>
                  <a:pt x="4364159" y="161294"/>
                </a:lnTo>
                <a:lnTo>
                  <a:pt x="4310794" y="125247"/>
                </a:lnTo>
                <a:lnTo>
                  <a:pt x="4254613" y="93308"/>
                </a:lnTo>
                <a:lnTo>
                  <a:pt x="4195830" y="65693"/>
                </a:lnTo>
                <a:lnTo>
                  <a:pt x="4134663" y="42617"/>
                </a:lnTo>
                <a:lnTo>
                  <a:pt x="4071324" y="24295"/>
                </a:lnTo>
                <a:lnTo>
                  <a:pt x="4006031" y="10941"/>
                </a:lnTo>
                <a:lnTo>
                  <a:pt x="3938998" y="2771"/>
                </a:lnTo>
                <a:lnTo>
                  <a:pt x="3870441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3384" y="1699449"/>
            <a:ext cx="195516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0" dirty="0">
                <a:solidFill>
                  <a:srgbClr val="FFFFFF"/>
                </a:solidFill>
                <a:latin typeface="Arial Black"/>
                <a:cs typeface="Arial Black"/>
              </a:rPr>
              <a:t>Rewar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24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3384" y="2182557"/>
            <a:ext cx="196913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After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ch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action,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ceiv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(po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itive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or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ativ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).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40" y="1710752"/>
            <a:ext cx="7569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85" dirty="0">
                <a:solidFill>
                  <a:srgbClr val="FFFFFF"/>
                </a:solidFill>
                <a:latin typeface="Arial Black"/>
                <a:cs typeface="Arial Black"/>
              </a:rPr>
              <a:t>Ex</a:t>
            </a:r>
            <a:r>
              <a:rPr sz="1600" b="1" spc="-80" dirty="0">
                <a:solidFill>
                  <a:srgbClr val="FFFFFF"/>
                </a:solidFill>
                <a:latin typeface="Arial Black"/>
                <a:cs typeface="Arial Black"/>
              </a:rPr>
              <a:t>plo</a:t>
            </a:r>
            <a:r>
              <a:rPr sz="1600" b="1" spc="-7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600" b="1" spc="-27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2193860"/>
            <a:ext cx="181038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tri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dif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actions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ch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tate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orm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tion.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942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487597" y="0"/>
                </a:moveTo>
                <a:lnTo>
                  <a:pt x="435400" y="0"/>
                </a:lnTo>
                <a:lnTo>
                  <a:pt x="399691" y="1443"/>
                </a:lnTo>
                <a:lnTo>
                  <a:pt x="330770" y="12654"/>
                </a:lnTo>
                <a:lnTo>
                  <a:pt x="265925" y="34215"/>
                </a:lnTo>
                <a:lnTo>
                  <a:pt x="206052" y="65232"/>
                </a:lnTo>
                <a:lnTo>
                  <a:pt x="152048" y="104806"/>
                </a:lnTo>
                <a:lnTo>
                  <a:pt x="104810" y="152040"/>
                </a:lnTo>
                <a:lnTo>
                  <a:pt x="65234" y="206039"/>
                </a:lnTo>
                <a:lnTo>
                  <a:pt x="34216" y="265904"/>
                </a:lnTo>
                <a:lnTo>
                  <a:pt x="12654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11"/>
                </a:lnTo>
                <a:lnTo>
                  <a:pt x="2052114" y="2450911"/>
                </a:lnTo>
                <a:lnTo>
                  <a:pt x="2087833" y="2449468"/>
                </a:lnTo>
                <a:lnTo>
                  <a:pt x="2156772" y="2438258"/>
                </a:lnTo>
                <a:lnTo>
                  <a:pt x="2221632" y="2416697"/>
                </a:lnTo>
                <a:lnTo>
                  <a:pt x="2281517" y="2385681"/>
                </a:lnTo>
                <a:lnTo>
                  <a:pt x="2335530" y="2346106"/>
                </a:lnTo>
                <a:lnTo>
                  <a:pt x="2382775" y="2298870"/>
                </a:lnTo>
                <a:lnTo>
                  <a:pt x="2422356" y="2244868"/>
                </a:lnTo>
                <a:lnTo>
                  <a:pt x="2453378" y="2184998"/>
                </a:lnTo>
                <a:lnTo>
                  <a:pt x="2474942" y="2120154"/>
                </a:lnTo>
                <a:lnTo>
                  <a:pt x="2486154" y="2051234"/>
                </a:lnTo>
                <a:lnTo>
                  <a:pt x="2487597" y="2015526"/>
                </a:lnTo>
                <a:lnTo>
                  <a:pt x="24875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1114" y="4066476"/>
            <a:ext cx="15849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Up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220" dirty="0">
                <a:solidFill>
                  <a:srgbClr val="FFFFFF"/>
                </a:solidFill>
                <a:latin typeface="Arial Black"/>
                <a:cs typeface="Arial Black"/>
              </a:rPr>
              <a:t>ate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 Black"/>
                <a:cs typeface="Arial Black"/>
              </a:rPr>
              <a:t>Q</a:t>
            </a:r>
            <a:r>
              <a:rPr sz="1600" b="1" spc="229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values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114" y="4549966"/>
            <a:ext cx="2063114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tes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Q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tabl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hich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tor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ex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ected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ds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(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Q</a:t>
            </a:r>
            <a:r>
              <a:rPr sz="16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val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)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for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ach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action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ch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tat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4517" y="4041204"/>
            <a:ext cx="1934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pti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mize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er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4517" y="4524312"/>
            <a:ext cx="215138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By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ati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this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oc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hich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yield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hig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tu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2984" y="3611248"/>
            <a:ext cx="3467983" cy="1909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06292" y="2029327"/>
            <a:ext cx="298577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Q</a:t>
            </a:r>
            <a:r>
              <a:rPr sz="1800" b="1" spc="254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30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arn</a:t>
            </a:r>
            <a:r>
              <a:rPr sz="1800" b="1" spc="-7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160" dirty="0">
                <a:solidFill>
                  <a:srgbClr val="FFFFFF"/>
                </a:solidFill>
                <a:latin typeface="Arial Black"/>
                <a:cs typeface="Arial Black"/>
              </a:rPr>
              <a:t>ng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works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Arial Black"/>
                <a:cs typeface="Arial Black"/>
              </a:rPr>
              <a:t>very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Arial Black"/>
                <a:cs typeface="Arial Black"/>
              </a:rPr>
              <a:t>well</a:t>
            </a:r>
            <a:r>
              <a:rPr sz="1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sm</a:t>
            </a:r>
            <a:r>
              <a:rPr sz="1800" b="1" spc="-21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4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4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3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b="1" spc="-28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b="1" spc="-30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environm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nts.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606292" y="3127105"/>
            <a:ext cx="30429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60" dirty="0">
                <a:solidFill>
                  <a:srgbClr val="FFFFFF"/>
                </a:solidFill>
                <a:latin typeface="Arial Black"/>
                <a:cs typeface="Arial Black"/>
              </a:rPr>
              <a:t>ple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Simp</a:t>
            </a:r>
            <a:r>
              <a:rPr sz="1800" b="1" spc="-7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30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Nav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245" dirty="0">
                <a:solidFill>
                  <a:srgbClr val="FFFFFF"/>
                </a:solidFill>
                <a:latin typeface="Arial Black"/>
                <a:cs typeface="Arial Black"/>
              </a:rPr>
              <a:t>ga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ion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0" dirty="0"/>
              <a:t>Mode</a:t>
            </a:r>
            <a:r>
              <a:rPr spc="-130" dirty="0"/>
              <a:t>l</a:t>
            </a:r>
            <a:r>
              <a:rPr spc="415" dirty="0"/>
              <a:t>-</a:t>
            </a:r>
            <a:r>
              <a:rPr spc="-285" dirty="0"/>
              <a:t>Free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90" dirty="0"/>
              <a:t>Approaches: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05" dirty="0"/>
              <a:t>Deep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75" dirty="0"/>
              <a:t>Q</a:t>
            </a:r>
            <a:r>
              <a:rPr spc="415" dirty="0"/>
              <a:t>-</a:t>
            </a:r>
            <a:r>
              <a:rPr spc="-229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6485"/>
          </a:xfrm>
          <a:custGeom>
            <a:avLst/>
            <a:gdLst/>
            <a:ahLst/>
            <a:cxnLst/>
            <a:rect l="l" t="t" r="r" b="b"/>
            <a:pathLst>
              <a:path w="4706620" h="4896485">
                <a:moveTo>
                  <a:pt x="3870319" y="0"/>
                </a:moveTo>
                <a:lnTo>
                  <a:pt x="0" y="0"/>
                </a:lnTo>
                <a:lnTo>
                  <a:pt x="0" y="4059945"/>
                </a:lnTo>
                <a:lnTo>
                  <a:pt x="2772" y="4128509"/>
                </a:lnTo>
                <a:lnTo>
                  <a:pt x="10944" y="4195546"/>
                </a:lnTo>
                <a:lnTo>
                  <a:pt x="24302" y="4260843"/>
                </a:lnTo>
                <a:lnTo>
                  <a:pt x="42629" y="4324183"/>
                </a:lnTo>
                <a:lnTo>
                  <a:pt x="65711" y="4385351"/>
                </a:lnTo>
                <a:lnTo>
                  <a:pt x="93331" y="4444133"/>
                </a:lnTo>
                <a:lnTo>
                  <a:pt x="125276" y="4500312"/>
                </a:lnTo>
                <a:lnTo>
                  <a:pt x="161329" y="4553675"/>
                </a:lnTo>
                <a:lnTo>
                  <a:pt x="201275" y="4604005"/>
                </a:lnTo>
                <a:lnTo>
                  <a:pt x="244899" y="4651087"/>
                </a:lnTo>
                <a:lnTo>
                  <a:pt x="291985" y="4694707"/>
                </a:lnTo>
                <a:lnTo>
                  <a:pt x="342318" y="4734648"/>
                </a:lnTo>
                <a:lnTo>
                  <a:pt x="395683" y="4770697"/>
                </a:lnTo>
                <a:lnTo>
                  <a:pt x="451864" y="4802637"/>
                </a:lnTo>
                <a:lnTo>
                  <a:pt x="510646" y="4830254"/>
                </a:lnTo>
                <a:lnTo>
                  <a:pt x="571814" y="4853332"/>
                </a:lnTo>
                <a:lnTo>
                  <a:pt x="635152" y="4871656"/>
                </a:lnTo>
                <a:lnTo>
                  <a:pt x="700445" y="4885011"/>
                </a:lnTo>
                <a:lnTo>
                  <a:pt x="767478" y="4893182"/>
                </a:lnTo>
                <a:lnTo>
                  <a:pt x="836035" y="4895953"/>
                </a:lnTo>
                <a:lnTo>
                  <a:pt x="4706477" y="4895953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7" y="571767"/>
                </a:lnTo>
                <a:lnTo>
                  <a:pt x="4640764" y="510595"/>
                </a:lnTo>
                <a:lnTo>
                  <a:pt x="4613142" y="451810"/>
                </a:lnTo>
                <a:lnTo>
                  <a:pt x="4581195" y="395629"/>
                </a:lnTo>
                <a:lnTo>
                  <a:pt x="4545140" y="342265"/>
                </a:lnTo>
                <a:lnTo>
                  <a:pt x="4505191" y="291935"/>
                </a:lnTo>
                <a:lnTo>
                  <a:pt x="4461563" y="244853"/>
                </a:lnTo>
                <a:lnTo>
                  <a:pt x="4414472" y="201234"/>
                </a:lnTo>
                <a:lnTo>
                  <a:pt x="4364132" y="161294"/>
                </a:lnTo>
                <a:lnTo>
                  <a:pt x="4310760" y="125247"/>
                </a:lnTo>
                <a:lnTo>
                  <a:pt x="4254571" y="93308"/>
                </a:lnTo>
                <a:lnTo>
                  <a:pt x="4195779" y="65693"/>
                </a:lnTo>
                <a:lnTo>
                  <a:pt x="4134600" y="42617"/>
                </a:lnTo>
                <a:lnTo>
                  <a:pt x="4071250" y="24295"/>
                </a:lnTo>
                <a:lnTo>
                  <a:pt x="4005942" y="10941"/>
                </a:lnTo>
                <a:lnTo>
                  <a:pt x="3938894" y="2771"/>
                </a:lnTo>
                <a:lnTo>
                  <a:pt x="387031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3384" y="1645220"/>
            <a:ext cx="176466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85" dirty="0">
                <a:solidFill>
                  <a:srgbClr val="FFFFFF"/>
                </a:solidFill>
                <a:latin typeface="Arial Black"/>
                <a:cs typeface="Arial Black"/>
              </a:rPr>
              <a:t>Ex</a:t>
            </a:r>
            <a:r>
              <a:rPr sz="1600" b="1" spc="-130" dirty="0">
                <a:solidFill>
                  <a:srgbClr val="FFFFFF"/>
                </a:solidFill>
                <a:latin typeface="Arial Black"/>
                <a:cs typeface="Arial Black"/>
              </a:rPr>
              <a:t>perien</a:t>
            </a:r>
            <a:r>
              <a:rPr sz="1600" b="1" spc="-280" dirty="0">
                <a:solidFill>
                  <a:srgbClr val="FFFFFF"/>
                </a:solidFill>
                <a:latin typeface="Arial Black"/>
                <a:cs typeface="Arial Black"/>
              </a:rPr>
              <a:t>ce</a:t>
            </a:r>
            <a:r>
              <a:rPr sz="16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Replay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3384" y="2128328"/>
            <a:ext cx="193103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</a:pPr>
            <a:r>
              <a:rPr sz="16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Pa</a:t>
            </a:r>
            <a:r>
              <a:rPr sz="1600" spc="-11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ex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rie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ces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tor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domly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for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4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ai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imp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rove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tability.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218" y="1594293"/>
            <a:ext cx="207137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b="1" spc="-135" dirty="0">
                <a:solidFill>
                  <a:srgbClr val="FFFFFF"/>
                </a:solidFill>
                <a:latin typeface="Arial Black"/>
                <a:cs typeface="Arial Black"/>
              </a:rPr>
              <a:t>Neural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20" dirty="0">
                <a:solidFill>
                  <a:srgbClr val="FFFFFF"/>
                </a:solidFill>
                <a:latin typeface="Arial Black"/>
                <a:cs typeface="Arial Black"/>
              </a:rPr>
              <a:t>Netw</a:t>
            </a: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ork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Arial Black"/>
                <a:cs typeface="Arial Black"/>
              </a:rPr>
              <a:t>Q</a:t>
            </a:r>
            <a:r>
              <a:rPr sz="1600" b="1" spc="229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b="1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sz="1600" b="1" spc="-114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nct</a:t>
            </a:r>
            <a:r>
              <a:rPr sz="1600" b="1" spc="-100" dirty="0">
                <a:solidFill>
                  <a:srgbClr val="FFFFFF"/>
                </a:solidFill>
                <a:latin typeface="Arial Black"/>
                <a:cs typeface="Arial Black"/>
              </a:rPr>
              <a:t>ion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218" y="2358079"/>
            <a:ext cx="2002155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et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ork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(DQN)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icts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Q</a:t>
            </a:r>
            <a:r>
              <a:rPr sz="16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val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for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ch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action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942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487597" y="0"/>
                </a:moveTo>
                <a:lnTo>
                  <a:pt x="435400" y="0"/>
                </a:lnTo>
                <a:lnTo>
                  <a:pt x="399691" y="1443"/>
                </a:lnTo>
                <a:lnTo>
                  <a:pt x="330770" y="12654"/>
                </a:lnTo>
                <a:lnTo>
                  <a:pt x="265925" y="34215"/>
                </a:lnTo>
                <a:lnTo>
                  <a:pt x="206052" y="65232"/>
                </a:lnTo>
                <a:lnTo>
                  <a:pt x="152048" y="104806"/>
                </a:lnTo>
                <a:lnTo>
                  <a:pt x="104810" y="152040"/>
                </a:lnTo>
                <a:lnTo>
                  <a:pt x="65234" y="206039"/>
                </a:lnTo>
                <a:lnTo>
                  <a:pt x="34216" y="265904"/>
                </a:lnTo>
                <a:lnTo>
                  <a:pt x="12654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11"/>
                </a:lnTo>
                <a:lnTo>
                  <a:pt x="2052114" y="2450911"/>
                </a:lnTo>
                <a:lnTo>
                  <a:pt x="2087833" y="2449468"/>
                </a:lnTo>
                <a:lnTo>
                  <a:pt x="2156772" y="2438258"/>
                </a:lnTo>
                <a:lnTo>
                  <a:pt x="2221632" y="2416697"/>
                </a:lnTo>
                <a:lnTo>
                  <a:pt x="2281517" y="2385681"/>
                </a:lnTo>
                <a:lnTo>
                  <a:pt x="2335530" y="2346106"/>
                </a:lnTo>
                <a:lnTo>
                  <a:pt x="2382775" y="2298870"/>
                </a:lnTo>
                <a:lnTo>
                  <a:pt x="2422356" y="2244868"/>
                </a:lnTo>
                <a:lnTo>
                  <a:pt x="2453378" y="2184998"/>
                </a:lnTo>
                <a:lnTo>
                  <a:pt x="2474942" y="2120154"/>
                </a:lnTo>
                <a:lnTo>
                  <a:pt x="2486154" y="2051234"/>
                </a:lnTo>
                <a:lnTo>
                  <a:pt x="2487597" y="2015526"/>
                </a:lnTo>
                <a:lnTo>
                  <a:pt x="24875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1114" y="4066476"/>
            <a:ext cx="15049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Tar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600" b="1" spc="-215" dirty="0">
                <a:solidFill>
                  <a:srgbClr val="FFFFFF"/>
                </a:solidFill>
                <a:latin typeface="Arial Black"/>
                <a:cs typeface="Arial Black"/>
              </a:rPr>
              <a:t>et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20" dirty="0">
                <a:solidFill>
                  <a:srgbClr val="FFFFFF"/>
                </a:solidFill>
                <a:latin typeface="Arial Black"/>
                <a:cs typeface="Arial Black"/>
              </a:rPr>
              <a:t>Netw</a:t>
            </a: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ork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114" y="4549966"/>
            <a:ext cx="2188210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ate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et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ork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ovid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table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Q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value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te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s,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lpi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ith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ve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ce.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4517" y="4041204"/>
            <a:ext cx="1934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pti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mize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er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4517" y="4524312"/>
            <a:ext cx="208407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DQN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fi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Q</a:t>
            </a:r>
            <a:r>
              <a:rPr sz="16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val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ith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ch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batch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xp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ri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ces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imp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ove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cision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ma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2984" y="3654862"/>
            <a:ext cx="3467983" cy="2184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52622" y="1969757"/>
            <a:ext cx="3274695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Deep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Arial Black"/>
                <a:cs typeface="Arial Black"/>
              </a:rPr>
              <a:t>Q</a:t>
            </a:r>
            <a:r>
              <a:rPr sz="1800" b="1" spc="254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arning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works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90" dirty="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sz="1800" b="1" spc="-45" dirty="0">
                <a:solidFill>
                  <a:srgbClr val="FFFFFF"/>
                </a:solidFill>
                <a:latin typeface="Arial Black"/>
                <a:cs typeface="Arial Black"/>
              </a:rPr>
              <a:t>ll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when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hand</a:t>
            </a:r>
            <a:r>
              <a:rPr sz="1800" b="1" spc="-7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20" dirty="0">
                <a:solidFill>
                  <a:srgbClr val="FFFFFF"/>
                </a:solidFill>
                <a:latin typeface="Arial Black"/>
                <a:cs typeface="Arial Black"/>
              </a:rPr>
              <a:t>ing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compl</a:t>
            </a:r>
            <a:r>
              <a:rPr sz="1800" b="1" spc="-280" dirty="0">
                <a:solidFill>
                  <a:srgbClr val="FFFFFF"/>
                </a:solidFill>
                <a:latin typeface="Arial Black"/>
                <a:cs typeface="Arial Black"/>
              </a:rPr>
              <a:t>ex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inputs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like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imag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Arial Black"/>
                <a:cs typeface="Arial Black"/>
              </a:rPr>
              <a:t>sens</a:t>
            </a:r>
            <a:r>
              <a:rPr sz="1800" b="1" spc="-7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Arial Black"/>
                <a:cs typeface="Arial Black"/>
              </a:rPr>
              <a:t>dat</a:t>
            </a:r>
            <a:r>
              <a:rPr sz="1800" b="1" spc="-2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452622" y="3120759"/>
            <a:ext cx="32740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Image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Co</a:t>
            </a:r>
            <a:r>
              <a:rPr sz="1800" b="1" spc="-95" dirty="0">
                <a:solidFill>
                  <a:srgbClr val="FFFFFF"/>
                </a:solidFill>
                <a:latin typeface="Arial Black"/>
                <a:cs typeface="Arial Black"/>
              </a:rPr>
              <a:t>ntrol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0" dirty="0"/>
              <a:t>Mode</a:t>
            </a:r>
            <a:r>
              <a:rPr spc="-130" dirty="0"/>
              <a:t>l</a:t>
            </a:r>
            <a:r>
              <a:rPr spc="415" dirty="0"/>
              <a:t>-</a:t>
            </a:r>
            <a:r>
              <a:rPr spc="-285" dirty="0"/>
              <a:t>Free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90" dirty="0"/>
              <a:t>Approaches: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45" dirty="0"/>
              <a:t>Policy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25" dirty="0"/>
              <a:t>Gradient</a:t>
            </a:r>
          </a:p>
          <a:p>
            <a:pPr marL="12700">
              <a:lnSpc>
                <a:spcPct val="100000"/>
              </a:lnSpc>
            </a:pPr>
            <a:r>
              <a:rPr spc="-254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6485"/>
          </a:xfrm>
          <a:custGeom>
            <a:avLst/>
            <a:gdLst/>
            <a:ahLst/>
            <a:cxnLst/>
            <a:rect l="l" t="t" r="r" b="b"/>
            <a:pathLst>
              <a:path w="4706620" h="4896485">
                <a:moveTo>
                  <a:pt x="3870319" y="0"/>
                </a:moveTo>
                <a:lnTo>
                  <a:pt x="0" y="0"/>
                </a:lnTo>
                <a:lnTo>
                  <a:pt x="0" y="4059945"/>
                </a:lnTo>
                <a:lnTo>
                  <a:pt x="2772" y="4128509"/>
                </a:lnTo>
                <a:lnTo>
                  <a:pt x="10944" y="4195546"/>
                </a:lnTo>
                <a:lnTo>
                  <a:pt x="24302" y="4260843"/>
                </a:lnTo>
                <a:lnTo>
                  <a:pt x="42629" y="4324183"/>
                </a:lnTo>
                <a:lnTo>
                  <a:pt x="65711" y="4385351"/>
                </a:lnTo>
                <a:lnTo>
                  <a:pt x="93331" y="4444133"/>
                </a:lnTo>
                <a:lnTo>
                  <a:pt x="125276" y="4500312"/>
                </a:lnTo>
                <a:lnTo>
                  <a:pt x="161329" y="4553675"/>
                </a:lnTo>
                <a:lnTo>
                  <a:pt x="201275" y="4604005"/>
                </a:lnTo>
                <a:lnTo>
                  <a:pt x="244899" y="4651087"/>
                </a:lnTo>
                <a:lnTo>
                  <a:pt x="291985" y="4694707"/>
                </a:lnTo>
                <a:lnTo>
                  <a:pt x="342318" y="4734648"/>
                </a:lnTo>
                <a:lnTo>
                  <a:pt x="395683" y="4770697"/>
                </a:lnTo>
                <a:lnTo>
                  <a:pt x="451864" y="4802637"/>
                </a:lnTo>
                <a:lnTo>
                  <a:pt x="510646" y="4830254"/>
                </a:lnTo>
                <a:lnTo>
                  <a:pt x="571814" y="4853332"/>
                </a:lnTo>
                <a:lnTo>
                  <a:pt x="635152" y="4871656"/>
                </a:lnTo>
                <a:lnTo>
                  <a:pt x="700445" y="4885011"/>
                </a:lnTo>
                <a:lnTo>
                  <a:pt x="767478" y="4893182"/>
                </a:lnTo>
                <a:lnTo>
                  <a:pt x="836035" y="4895953"/>
                </a:lnTo>
                <a:lnTo>
                  <a:pt x="4706477" y="4895953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7" y="571767"/>
                </a:lnTo>
                <a:lnTo>
                  <a:pt x="4640764" y="510595"/>
                </a:lnTo>
                <a:lnTo>
                  <a:pt x="4613142" y="451810"/>
                </a:lnTo>
                <a:lnTo>
                  <a:pt x="4581195" y="395629"/>
                </a:lnTo>
                <a:lnTo>
                  <a:pt x="4545140" y="342265"/>
                </a:lnTo>
                <a:lnTo>
                  <a:pt x="4505191" y="291935"/>
                </a:lnTo>
                <a:lnTo>
                  <a:pt x="4461563" y="244853"/>
                </a:lnTo>
                <a:lnTo>
                  <a:pt x="4414472" y="201234"/>
                </a:lnTo>
                <a:lnTo>
                  <a:pt x="4364132" y="161294"/>
                </a:lnTo>
                <a:lnTo>
                  <a:pt x="4310760" y="125247"/>
                </a:lnTo>
                <a:lnTo>
                  <a:pt x="4254571" y="93308"/>
                </a:lnTo>
                <a:lnTo>
                  <a:pt x="4195779" y="65693"/>
                </a:lnTo>
                <a:lnTo>
                  <a:pt x="4134600" y="42617"/>
                </a:lnTo>
                <a:lnTo>
                  <a:pt x="4071250" y="24295"/>
                </a:lnTo>
                <a:lnTo>
                  <a:pt x="4005942" y="10941"/>
                </a:lnTo>
                <a:lnTo>
                  <a:pt x="3938894" y="2771"/>
                </a:lnTo>
                <a:lnTo>
                  <a:pt x="387031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3384" y="1567496"/>
            <a:ext cx="146367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Use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0" dirty="0">
                <a:solidFill>
                  <a:srgbClr val="FFFFFF"/>
                </a:solidFill>
                <a:latin typeface="Arial Black"/>
                <a:cs typeface="Arial Black"/>
              </a:rPr>
              <a:t>Rewar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24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b="1" spc="-170" dirty="0">
                <a:solidFill>
                  <a:srgbClr val="FFFFFF"/>
                </a:solidFill>
                <a:latin typeface="Arial Black"/>
                <a:cs typeface="Arial Black"/>
              </a:rPr>
              <a:t>Up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220" dirty="0">
                <a:solidFill>
                  <a:srgbClr val="FFFFFF"/>
                </a:solidFill>
                <a:latin typeface="Arial Black"/>
                <a:cs typeface="Arial Black"/>
              </a:rPr>
              <a:t>ate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6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4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icy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3384" y="2331274"/>
            <a:ext cx="172402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After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ch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action,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ds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j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vor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ucce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actio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218" y="1594293"/>
            <a:ext cx="1652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25" dirty="0">
                <a:solidFill>
                  <a:srgbClr val="FFFFFF"/>
                </a:solidFill>
                <a:latin typeface="Palatino Linotype"/>
                <a:cs typeface="Palatino Linotype"/>
              </a:rPr>
              <a:t>Learn</a:t>
            </a:r>
            <a:r>
              <a:rPr sz="16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1600" b="1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600" b="1" dirty="0">
                <a:solidFill>
                  <a:srgbClr val="FFFFFF"/>
                </a:solidFill>
                <a:latin typeface="Palatino Linotype"/>
                <a:cs typeface="Palatino Linotype"/>
              </a:rPr>
              <a:t>Po</a:t>
            </a:r>
            <a:r>
              <a:rPr sz="16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licy</a:t>
            </a:r>
            <a:r>
              <a:rPr sz="1600" b="1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Palatino Linotype"/>
                <a:cs typeface="Palatino Linotype"/>
              </a:rPr>
              <a:t>(π)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218" y="2077401"/>
            <a:ext cx="213995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600" spc="-265" dirty="0">
                <a:solidFill>
                  <a:srgbClr val="FFFFFF"/>
                </a:solidFill>
                <a:latin typeface="Arial Unicode MS"/>
                <a:cs typeface="Arial Unicode MS"/>
              </a:rPr>
              <a:t>¨lc×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(π)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l¯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et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ork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ma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tat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 Unicode MS"/>
                <a:cs typeface="Arial Unicode MS"/>
              </a:rPr>
              <a:t>ma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ximize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long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te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942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487597" y="0"/>
                </a:moveTo>
                <a:lnTo>
                  <a:pt x="435400" y="0"/>
                </a:lnTo>
                <a:lnTo>
                  <a:pt x="399691" y="1443"/>
                </a:lnTo>
                <a:lnTo>
                  <a:pt x="330770" y="12654"/>
                </a:lnTo>
                <a:lnTo>
                  <a:pt x="265925" y="34215"/>
                </a:lnTo>
                <a:lnTo>
                  <a:pt x="206052" y="65232"/>
                </a:lnTo>
                <a:lnTo>
                  <a:pt x="152048" y="104806"/>
                </a:lnTo>
                <a:lnTo>
                  <a:pt x="104810" y="152040"/>
                </a:lnTo>
                <a:lnTo>
                  <a:pt x="65234" y="206039"/>
                </a:lnTo>
                <a:lnTo>
                  <a:pt x="34216" y="265904"/>
                </a:lnTo>
                <a:lnTo>
                  <a:pt x="12654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11"/>
                </a:lnTo>
                <a:lnTo>
                  <a:pt x="2052114" y="2450911"/>
                </a:lnTo>
                <a:lnTo>
                  <a:pt x="2087833" y="2449468"/>
                </a:lnTo>
                <a:lnTo>
                  <a:pt x="2156772" y="2438258"/>
                </a:lnTo>
                <a:lnTo>
                  <a:pt x="2221632" y="2416697"/>
                </a:lnTo>
                <a:lnTo>
                  <a:pt x="2281517" y="2385681"/>
                </a:lnTo>
                <a:lnTo>
                  <a:pt x="2335530" y="2346106"/>
                </a:lnTo>
                <a:lnTo>
                  <a:pt x="2382775" y="2298870"/>
                </a:lnTo>
                <a:lnTo>
                  <a:pt x="2422356" y="2244868"/>
                </a:lnTo>
                <a:lnTo>
                  <a:pt x="2453378" y="2184998"/>
                </a:lnTo>
                <a:lnTo>
                  <a:pt x="2474942" y="2120154"/>
                </a:lnTo>
                <a:lnTo>
                  <a:pt x="2486154" y="2051234"/>
                </a:lnTo>
                <a:lnTo>
                  <a:pt x="2487597" y="2015526"/>
                </a:lnTo>
                <a:lnTo>
                  <a:pt x="24875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1114" y="4066476"/>
            <a:ext cx="1534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Grad</a:t>
            </a:r>
            <a:r>
              <a:rPr sz="1600" b="1" spc="-135" dirty="0">
                <a:solidFill>
                  <a:srgbClr val="FFFFFF"/>
                </a:solidFill>
                <a:latin typeface="Arial Black"/>
                <a:cs typeface="Arial Black"/>
              </a:rPr>
              <a:t>ien</a:t>
            </a:r>
            <a:r>
              <a:rPr sz="1600" b="1" spc="-15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4" dirty="0">
                <a:solidFill>
                  <a:srgbClr val="FFFFFF"/>
                </a:solidFill>
                <a:latin typeface="Arial Black"/>
                <a:cs typeface="Arial Black"/>
              </a:rPr>
              <a:t>Ascent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114" y="4549966"/>
            <a:ext cx="2042160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tes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ie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as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cent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114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crea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ex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ected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ds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4517" y="4041204"/>
            <a:ext cx="19342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pti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mize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er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4517" y="4524312"/>
            <a:ext cx="217170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5100"/>
              </a:lnSpc>
            </a:pPr>
            <a:r>
              <a:rPr sz="16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at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ex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rie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ces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imp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ove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for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bett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cision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ma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08502" y="1956422"/>
            <a:ext cx="3034030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Pol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24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Gradient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Me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hods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sz="18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ideal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30" dirty="0">
                <a:solidFill>
                  <a:srgbClr val="FFFFFF"/>
                </a:solidFill>
                <a:latin typeface="Arial Black"/>
                <a:cs typeface="Arial Black"/>
              </a:rPr>
              <a:t>fine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Arial Black"/>
                <a:cs typeface="Arial Black"/>
              </a:rPr>
              <a:t>moto</a:t>
            </a:r>
            <a:r>
              <a:rPr sz="1800" b="1" spc="4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2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ontrol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ta</a:t>
            </a:r>
            <a:r>
              <a:rPr sz="1800" b="1" spc="-240" dirty="0">
                <a:solidFill>
                  <a:srgbClr val="FFFFFF"/>
                </a:solidFill>
                <a:latin typeface="Arial Black"/>
                <a:cs typeface="Arial Black"/>
              </a:rPr>
              <a:t>sks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08502" y="3107293"/>
            <a:ext cx="30956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Grasp</a:t>
            </a:r>
            <a:r>
              <a:rPr sz="1800" b="1" spc="-9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160" dirty="0">
                <a:solidFill>
                  <a:srgbClr val="FFFFFF"/>
                </a:solidFill>
                <a:latin typeface="Arial Black"/>
                <a:cs typeface="Arial Black"/>
              </a:rPr>
              <a:t>ng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Ob</a:t>
            </a:r>
            <a:r>
              <a:rPr sz="1800" b="1" spc="-50" dirty="0">
                <a:solidFill>
                  <a:srgbClr val="FFFFFF"/>
                </a:solidFill>
                <a:latin typeface="Arial Black"/>
                <a:cs typeface="Arial Black"/>
              </a:rPr>
              <a:t>j</a:t>
            </a:r>
            <a:r>
              <a:rPr sz="1800" b="1" spc="-260" dirty="0">
                <a:solidFill>
                  <a:srgbClr val="FFFFFF"/>
                </a:solidFill>
                <a:latin typeface="Arial Black"/>
                <a:cs typeface="Arial Black"/>
              </a:rPr>
              <a:t>ect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2984" y="3429039"/>
            <a:ext cx="3467861" cy="2588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0" dirty="0"/>
              <a:t>Mode</a:t>
            </a:r>
            <a:r>
              <a:rPr spc="-130" dirty="0"/>
              <a:t>l</a:t>
            </a:r>
            <a:r>
              <a:rPr spc="415" dirty="0"/>
              <a:t>-</a:t>
            </a:r>
            <a:r>
              <a:rPr spc="-375" dirty="0"/>
              <a:t>Based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90" dirty="0"/>
              <a:t>Approaches: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60" dirty="0"/>
              <a:t>D</a:t>
            </a:r>
            <a:r>
              <a:rPr spc="-120" dirty="0"/>
              <a:t>y</a:t>
            </a:r>
            <a:r>
              <a:rPr spc="-305" dirty="0"/>
              <a:t>namics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29" dirty="0"/>
              <a:t>Model</a:t>
            </a:r>
          </a:p>
          <a:p>
            <a:pPr marL="12700">
              <a:lnSpc>
                <a:spcPct val="100000"/>
              </a:lnSpc>
            </a:pPr>
            <a:r>
              <a:rPr spc="-229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6485"/>
          </a:xfrm>
          <a:custGeom>
            <a:avLst/>
            <a:gdLst/>
            <a:ahLst/>
            <a:cxnLst/>
            <a:rect l="l" t="t" r="r" b="b"/>
            <a:pathLst>
              <a:path w="4706620" h="4896485">
                <a:moveTo>
                  <a:pt x="3870319" y="0"/>
                </a:moveTo>
                <a:lnTo>
                  <a:pt x="0" y="0"/>
                </a:lnTo>
                <a:lnTo>
                  <a:pt x="0" y="4059945"/>
                </a:lnTo>
                <a:lnTo>
                  <a:pt x="2772" y="4128509"/>
                </a:lnTo>
                <a:lnTo>
                  <a:pt x="10944" y="4195546"/>
                </a:lnTo>
                <a:lnTo>
                  <a:pt x="24302" y="4260843"/>
                </a:lnTo>
                <a:lnTo>
                  <a:pt x="42629" y="4324183"/>
                </a:lnTo>
                <a:lnTo>
                  <a:pt x="65711" y="4385351"/>
                </a:lnTo>
                <a:lnTo>
                  <a:pt x="93331" y="4444133"/>
                </a:lnTo>
                <a:lnTo>
                  <a:pt x="125276" y="4500312"/>
                </a:lnTo>
                <a:lnTo>
                  <a:pt x="161329" y="4553675"/>
                </a:lnTo>
                <a:lnTo>
                  <a:pt x="201275" y="4604005"/>
                </a:lnTo>
                <a:lnTo>
                  <a:pt x="244899" y="4651087"/>
                </a:lnTo>
                <a:lnTo>
                  <a:pt x="291985" y="4694707"/>
                </a:lnTo>
                <a:lnTo>
                  <a:pt x="342318" y="4734648"/>
                </a:lnTo>
                <a:lnTo>
                  <a:pt x="395683" y="4770697"/>
                </a:lnTo>
                <a:lnTo>
                  <a:pt x="451864" y="4802637"/>
                </a:lnTo>
                <a:lnTo>
                  <a:pt x="510646" y="4830254"/>
                </a:lnTo>
                <a:lnTo>
                  <a:pt x="571814" y="4853332"/>
                </a:lnTo>
                <a:lnTo>
                  <a:pt x="635152" y="4871656"/>
                </a:lnTo>
                <a:lnTo>
                  <a:pt x="700445" y="4885011"/>
                </a:lnTo>
                <a:lnTo>
                  <a:pt x="767478" y="4893182"/>
                </a:lnTo>
                <a:lnTo>
                  <a:pt x="836035" y="4895953"/>
                </a:lnTo>
                <a:lnTo>
                  <a:pt x="4706477" y="4895953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7" y="571767"/>
                </a:lnTo>
                <a:lnTo>
                  <a:pt x="4640764" y="510595"/>
                </a:lnTo>
                <a:lnTo>
                  <a:pt x="4613142" y="451810"/>
                </a:lnTo>
                <a:lnTo>
                  <a:pt x="4581195" y="395629"/>
                </a:lnTo>
                <a:lnTo>
                  <a:pt x="4545140" y="342265"/>
                </a:lnTo>
                <a:lnTo>
                  <a:pt x="4505191" y="291935"/>
                </a:lnTo>
                <a:lnTo>
                  <a:pt x="4461563" y="244853"/>
                </a:lnTo>
                <a:lnTo>
                  <a:pt x="4414472" y="201234"/>
                </a:lnTo>
                <a:lnTo>
                  <a:pt x="4364132" y="161294"/>
                </a:lnTo>
                <a:lnTo>
                  <a:pt x="4310760" y="125247"/>
                </a:lnTo>
                <a:lnTo>
                  <a:pt x="4254571" y="93308"/>
                </a:lnTo>
                <a:lnTo>
                  <a:pt x="4195779" y="65693"/>
                </a:lnTo>
                <a:lnTo>
                  <a:pt x="4134600" y="42617"/>
                </a:lnTo>
                <a:lnTo>
                  <a:pt x="4071250" y="24295"/>
                </a:lnTo>
                <a:lnTo>
                  <a:pt x="4005942" y="10941"/>
                </a:lnTo>
                <a:lnTo>
                  <a:pt x="3938894" y="2771"/>
                </a:lnTo>
                <a:lnTo>
                  <a:pt x="387031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3384" y="1567496"/>
            <a:ext cx="182054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Use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Predicti</a:t>
            </a:r>
            <a:r>
              <a:rPr sz="1600" b="1" spc="-170" dirty="0">
                <a:solidFill>
                  <a:srgbClr val="FFFFFF"/>
                </a:solidFill>
                <a:latin typeface="Arial Black"/>
                <a:cs typeface="Arial Black"/>
              </a:rPr>
              <a:t>ons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600" b="1" spc="-6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ann</a:t>
            </a:r>
            <a:r>
              <a:rPr sz="1600" b="1" spc="-110" dirty="0">
                <a:solidFill>
                  <a:srgbClr val="FFFFFF"/>
                </a:solidFill>
                <a:latin typeface="Arial Black"/>
                <a:cs typeface="Arial Black"/>
              </a:rPr>
              <a:t>ing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3384" y="2331274"/>
            <a:ext cx="2063114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275" dirty="0">
                <a:solidFill>
                  <a:srgbClr val="FFFFFF"/>
                </a:solidFill>
                <a:latin typeface="Arial Unicode MS"/>
                <a:cs typeface="Arial Unicode MS"/>
              </a:rPr>
              <a:t>d</a:t>
            </a:r>
            <a:r>
              <a:rPr sz="1600" spc="-1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5" dirty="0">
                <a:solidFill>
                  <a:srgbClr val="FFFFFF"/>
                </a:solidFill>
                <a:latin typeface="Arial Unicode MS"/>
                <a:cs typeface="Arial Unicode MS"/>
              </a:rPr>
              <a:t>’¯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¨</a:t>
            </a:r>
            <a:r>
              <a:rPr sz="1600" spc="125" dirty="0">
                <a:solidFill>
                  <a:srgbClr val="FFFFFF"/>
                </a:solidFill>
                <a:latin typeface="Arial Unicode MS"/>
                <a:cs typeface="Arial Unicode MS"/>
              </a:rPr>
              <a:t>«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lc·l</a:t>
            </a:r>
            <a:r>
              <a:rPr sz="1600" spc="-665" dirty="0">
                <a:solidFill>
                  <a:srgbClr val="FFFFFF"/>
                </a:solidFill>
                <a:latin typeface="Arial Unicode MS"/>
                <a:cs typeface="Arial Unicode MS"/>
              </a:rPr>
              <a:t>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¯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600" spc="-310" dirty="0">
                <a:solidFill>
                  <a:srgbClr val="FFFFFF"/>
                </a:solidFill>
                <a:latin typeface="Arial Unicode MS"/>
                <a:cs typeface="Arial Unicode MS"/>
              </a:rPr>
              <a:t>·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pl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tu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218" y="1594293"/>
            <a:ext cx="190500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Learn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Arial Black"/>
                <a:cs typeface="Arial Black"/>
              </a:rPr>
              <a:t>Dynamics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el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218" y="2358079"/>
            <a:ext cx="2050414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ict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ext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tate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from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curr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tate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action.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942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487597" y="0"/>
                </a:moveTo>
                <a:lnTo>
                  <a:pt x="435400" y="0"/>
                </a:lnTo>
                <a:lnTo>
                  <a:pt x="399691" y="1443"/>
                </a:lnTo>
                <a:lnTo>
                  <a:pt x="330770" y="12654"/>
                </a:lnTo>
                <a:lnTo>
                  <a:pt x="265925" y="34215"/>
                </a:lnTo>
                <a:lnTo>
                  <a:pt x="206052" y="65232"/>
                </a:lnTo>
                <a:lnTo>
                  <a:pt x="152048" y="104806"/>
                </a:lnTo>
                <a:lnTo>
                  <a:pt x="104810" y="152040"/>
                </a:lnTo>
                <a:lnTo>
                  <a:pt x="65234" y="206039"/>
                </a:lnTo>
                <a:lnTo>
                  <a:pt x="34216" y="265904"/>
                </a:lnTo>
                <a:lnTo>
                  <a:pt x="12654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11"/>
                </a:lnTo>
                <a:lnTo>
                  <a:pt x="2052114" y="2450911"/>
                </a:lnTo>
                <a:lnTo>
                  <a:pt x="2087833" y="2449468"/>
                </a:lnTo>
                <a:lnTo>
                  <a:pt x="2156772" y="2438258"/>
                </a:lnTo>
                <a:lnTo>
                  <a:pt x="2221632" y="2416697"/>
                </a:lnTo>
                <a:lnTo>
                  <a:pt x="2281517" y="2385681"/>
                </a:lnTo>
                <a:lnTo>
                  <a:pt x="2335530" y="2346106"/>
                </a:lnTo>
                <a:lnTo>
                  <a:pt x="2382775" y="2298870"/>
                </a:lnTo>
                <a:lnTo>
                  <a:pt x="2422356" y="2244868"/>
                </a:lnTo>
                <a:lnTo>
                  <a:pt x="2453378" y="2184998"/>
                </a:lnTo>
                <a:lnTo>
                  <a:pt x="2474942" y="2120154"/>
                </a:lnTo>
                <a:lnTo>
                  <a:pt x="2486154" y="2051234"/>
                </a:lnTo>
                <a:lnTo>
                  <a:pt x="2487597" y="2015526"/>
                </a:lnTo>
                <a:lnTo>
                  <a:pt x="24875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1114" y="4066476"/>
            <a:ext cx="1805939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99"/>
              </a:lnSpc>
            </a:pP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Impr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27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el</a:t>
            </a:r>
            <a:r>
              <a:rPr sz="1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er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114" y="4830382"/>
            <a:ext cx="2160905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ith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Arial Unicode MS"/>
                <a:cs typeface="Arial Unicode MS"/>
              </a:rPr>
              <a:t>ew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for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ore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acc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ate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iction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4517" y="4041204"/>
            <a:ext cx="209677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pti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mize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Po</a:t>
            </a:r>
            <a:r>
              <a:rPr sz="1600" b="1" spc="-8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icy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4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b="1" spc="-6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600" b="1" spc="-19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el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4517" y="4804978"/>
            <a:ext cx="191770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imp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rove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choose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bett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2622" y="1718297"/>
            <a:ext cx="329628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Dynamis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Mod</a:t>
            </a:r>
            <a:r>
              <a:rPr sz="1800" b="1" spc="-175" dirty="0">
                <a:solidFill>
                  <a:srgbClr val="FFFFFF"/>
                </a:solidFill>
                <a:latin typeface="Arial Black"/>
                <a:cs typeface="Arial Black"/>
              </a:rPr>
              <a:t>el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arning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ide</a:t>
            </a:r>
            <a:r>
              <a:rPr sz="1800" b="1" spc="-165" dirty="0">
                <a:solidFill>
                  <a:srgbClr val="FFFFFF"/>
                </a:solidFill>
                <a:latin typeface="Arial Black"/>
                <a:cs typeface="Arial Black"/>
              </a:rPr>
              <a:t>al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fo</a:t>
            </a:r>
            <a:r>
              <a:rPr sz="1800" b="1" spc="4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ta</a:t>
            </a:r>
            <a:r>
              <a:rPr sz="1800" b="1" spc="-240" dirty="0">
                <a:solidFill>
                  <a:srgbClr val="FFFFFF"/>
                </a:solidFill>
                <a:latin typeface="Arial Black"/>
                <a:cs typeface="Arial Black"/>
              </a:rPr>
              <a:t>sks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Arial Black"/>
                <a:cs typeface="Arial Black"/>
              </a:rPr>
              <a:t>env</a:t>
            </a:r>
            <a:r>
              <a:rPr sz="1800" b="1" spc="-10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ronm</a:t>
            </a:r>
            <a:r>
              <a:rPr sz="1800" b="1" spc="-14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nts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Arial Black"/>
                <a:cs typeface="Arial Black"/>
              </a:rPr>
              <a:t>trial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0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" dirty="0">
                <a:solidFill>
                  <a:srgbClr val="FFFFFF"/>
                </a:solidFill>
                <a:latin typeface="Arial Black"/>
                <a:cs typeface="Arial Black"/>
              </a:rPr>
              <a:t>rror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ri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165" dirty="0">
                <a:solidFill>
                  <a:srgbClr val="FFFFFF"/>
                </a:solidFill>
                <a:latin typeface="Arial Black"/>
                <a:cs typeface="Arial Black"/>
              </a:rPr>
              <a:t>ky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9" dirty="0">
                <a:solidFill>
                  <a:srgbClr val="FFFFFF"/>
                </a:solidFill>
                <a:latin typeface="Arial Black"/>
                <a:cs typeface="Arial Black"/>
              </a:rPr>
              <a:t>expen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2622" y="3184767"/>
            <a:ext cx="27762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Arial Black"/>
                <a:cs typeface="Arial Black"/>
              </a:rPr>
              <a:t>Ro</a:t>
            </a:r>
            <a:r>
              <a:rPr sz="1800" b="1" spc="-195" dirty="0">
                <a:solidFill>
                  <a:srgbClr val="FFFFFF"/>
                </a:solidFill>
                <a:latin typeface="Arial Black"/>
                <a:cs typeface="Arial Black"/>
              </a:rPr>
              <a:t>bo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b="1" spc="-175" dirty="0">
                <a:solidFill>
                  <a:srgbClr val="FFFFFF"/>
                </a:solidFill>
                <a:latin typeface="Arial Black"/>
                <a:cs typeface="Arial Black"/>
              </a:rPr>
              <a:t>ic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Su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rgery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2984" y="3533775"/>
            <a:ext cx="3467861" cy="2588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87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2850" spc="-229" dirty="0"/>
              <a:t>W</a:t>
            </a:r>
            <a:r>
              <a:rPr sz="2850" spc="-170" dirty="0"/>
              <a:t>o</a:t>
            </a:r>
            <a:r>
              <a:rPr sz="2850" spc="-180" dirty="0"/>
              <a:t>rkflow</a:t>
            </a:r>
            <a:r>
              <a:rPr sz="2850" spc="-75" dirty="0">
                <a:latin typeface="Times New Roman"/>
                <a:cs typeface="Times New Roman"/>
              </a:rPr>
              <a:t> </a:t>
            </a:r>
            <a:r>
              <a:rPr sz="2850" spc="415" dirty="0"/>
              <a:t>-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215" dirty="0"/>
              <a:t>H</a:t>
            </a:r>
            <a:r>
              <a:rPr sz="2850" spc="-190" dirty="0"/>
              <a:t>o</a:t>
            </a:r>
            <a:r>
              <a:rPr sz="2850" spc="-459" dirty="0"/>
              <a:t>w</a:t>
            </a:r>
            <a:r>
              <a:rPr sz="2850" spc="-70" dirty="0">
                <a:latin typeface="Times New Roman"/>
                <a:cs typeface="Times New Roman"/>
              </a:rPr>
              <a:t> </a:t>
            </a:r>
            <a:r>
              <a:rPr sz="2850" spc="-285" dirty="0"/>
              <a:t>Robo</a:t>
            </a:r>
            <a:r>
              <a:rPr sz="2850" spc="-350" dirty="0"/>
              <a:t>ts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365" dirty="0"/>
              <a:t>Le</a:t>
            </a:r>
            <a:r>
              <a:rPr sz="2850" spc="-380" dirty="0"/>
              <a:t>a</a:t>
            </a:r>
            <a:r>
              <a:rPr sz="2850" spc="-50" dirty="0"/>
              <a:t>rn</a:t>
            </a:r>
            <a:r>
              <a:rPr sz="2850" spc="-70" dirty="0">
                <a:latin typeface="Times New Roman"/>
                <a:cs typeface="Times New Roman"/>
              </a:rPr>
              <a:t> </a:t>
            </a:r>
            <a:r>
              <a:rPr sz="2850" spc="-285" dirty="0"/>
              <a:t>to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spc="-360" dirty="0"/>
              <a:t>Act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454" y="1791583"/>
            <a:ext cx="7860030" cy="1077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1800" spc="-20" dirty="0">
                <a:latin typeface="Arial Unicode MS"/>
                <a:cs typeface="Arial Unicode MS"/>
              </a:rPr>
              <a:t>Th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o</a:t>
            </a:r>
            <a:r>
              <a:rPr sz="1800" spc="-30" dirty="0">
                <a:latin typeface="Arial Unicode MS"/>
                <a:cs typeface="Arial Unicode MS"/>
              </a:rPr>
              <a:t>v</a:t>
            </a:r>
            <a:r>
              <a:rPr sz="1800" spc="45" dirty="0">
                <a:latin typeface="Arial Unicode MS"/>
                <a:cs typeface="Arial Unicode MS"/>
              </a:rPr>
              <a:t>erall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Arial Unicode MS"/>
                <a:cs typeface="Arial Unicode MS"/>
              </a:rPr>
              <a:t>R</a:t>
            </a:r>
            <a:r>
              <a:rPr sz="1800" spc="-40" dirty="0">
                <a:latin typeface="Arial Unicode MS"/>
                <a:cs typeface="Arial Unicode MS"/>
              </a:rPr>
              <a:t>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w</a:t>
            </a:r>
            <a:r>
              <a:rPr sz="1800" spc="85" dirty="0">
                <a:latin typeface="Arial Unicode MS"/>
                <a:cs typeface="Arial Unicode MS"/>
              </a:rPr>
              <a:t>ork</a:t>
            </a:r>
            <a:r>
              <a:rPr sz="1800" spc="45" dirty="0">
                <a:latin typeface="Arial Unicode MS"/>
                <a:cs typeface="Arial Unicode MS"/>
              </a:rPr>
              <a:t>fl</a:t>
            </a:r>
            <a:r>
              <a:rPr sz="1800" spc="105" dirty="0">
                <a:latin typeface="Arial Unicode MS"/>
                <a:cs typeface="Arial Unicode MS"/>
              </a:rPr>
              <a:t>o</a:t>
            </a:r>
            <a:r>
              <a:rPr sz="1800" spc="75" dirty="0">
                <a:latin typeface="Arial Unicode MS"/>
                <a:cs typeface="Arial Unicode MS"/>
              </a:rPr>
              <a:t>w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can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Arial Unicode MS"/>
                <a:cs typeface="Arial Unicode MS"/>
              </a:rPr>
              <a:t>b</a:t>
            </a:r>
            <a:r>
              <a:rPr sz="1800" spc="-40" dirty="0">
                <a:latin typeface="Arial Unicode MS"/>
                <a:cs typeface="Arial Unicode MS"/>
              </a:rPr>
              <a:t>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Arial Unicode MS"/>
                <a:cs typeface="Arial Unicode MS"/>
              </a:rPr>
              <a:t>seen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 Unicode MS"/>
                <a:cs typeface="Arial Unicode MS"/>
              </a:rPr>
              <a:t>as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an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Arial Unicode MS"/>
                <a:cs typeface="Arial Unicode MS"/>
              </a:rPr>
              <a:t>i</a:t>
            </a:r>
            <a:r>
              <a:rPr sz="1800" spc="35" dirty="0">
                <a:latin typeface="Arial Unicode MS"/>
                <a:cs typeface="Arial Unicode MS"/>
              </a:rPr>
              <a:t>terative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lear</a:t>
            </a:r>
            <a:r>
              <a:rPr sz="1800" spc="55" dirty="0">
                <a:latin typeface="Arial Unicode MS"/>
                <a:cs typeface="Arial Unicode MS"/>
              </a:rPr>
              <a:t>n</a:t>
            </a:r>
            <a:r>
              <a:rPr sz="1800" spc="110" dirty="0">
                <a:latin typeface="Arial Unicode MS"/>
                <a:cs typeface="Arial Unicode MS"/>
              </a:rPr>
              <a:t>i</a:t>
            </a:r>
            <a:r>
              <a:rPr sz="1800" spc="10" dirty="0">
                <a:latin typeface="Arial Unicode MS"/>
                <a:cs typeface="Arial Unicode MS"/>
              </a:rPr>
              <a:t>ng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proce</a:t>
            </a:r>
            <a:r>
              <a:rPr sz="1800" spc="-10" dirty="0">
                <a:latin typeface="Arial Unicode MS"/>
                <a:cs typeface="Arial Unicode MS"/>
              </a:rPr>
              <a:t>s</a:t>
            </a:r>
            <a:r>
              <a:rPr sz="1800" spc="-100" dirty="0">
                <a:latin typeface="Arial Unicode MS"/>
                <a:cs typeface="Arial Unicode MS"/>
              </a:rPr>
              <a:t>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Arial Unicode MS"/>
                <a:cs typeface="Arial Unicode MS"/>
              </a:rPr>
              <a:t>du</a:t>
            </a:r>
            <a:r>
              <a:rPr sz="1800" spc="-90" dirty="0">
                <a:latin typeface="Arial Unicode MS"/>
                <a:cs typeface="Arial Unicode MS"/>
              </a:rPr>
              <a:t>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Arial Unicode MS"/>
                <a:cs typeface="Arial Unicode MS"/>
              </a:rPr>
              <a:t>to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 Unicode MS"/>
                <a:cs typeface="Arial Unicode MS"/>
              </a:rPr>
              <a:t>sen</a:t>
            </a:r>
            <a:r>
              <a:rPr sz="1800" spc="60" dirty="0">
                <a:latin typeface="Arial Unicode MS"/>
                <a:cs typeface="Arial Unicode MS"/>
              </a:rPr>
              <a:t>sorimo</a:t>
            </a:r>
            <a:r>
              <a:rPr sz="1800" spc="25" dirty="0">
                <a:latin typeface="Arial Unicode MS"/>
                <a:cs typeface="Arial Unicode MS"/>
              </a:rPr>
              <a:t>t</a:t>
            </a:r>
            <a:r>
              <a:rPr sz="1800" spc="85" dirty="0">
                <a:latin typeface="Arial Unicode MS"/>
                <a:cs typeface="Arial Unicode MS"/>
              </a:rPr>
              <a:t>or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Arial Unicode MS"/>
                <a:cs typeface="Arial Unicode MS"/>
              </a:rPr>
              <a:t>activity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Arial Unicode MS"/>
                <a:cs typeface="Arial Unicode MS"/>
              </a:rPr>
              <a:t>o</a:t>
            </a:r>
            <a:r>
              <a:rPr sz="1800" spc="25" dirty="0">
                <a:latin typeface="Arial Unicode MS"/>
                <a:cs typeface="Arial Unicode MS"/>
              </a:rPr>
              <a:t>f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an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Arial Unicode MS"/>
                <a:cs typeface="Arial Unicode MS"/>
              </a:rPr>
              <a:t>a</a:t>
            </a:r>
            <a:r>
              <a:rPr sz="1800" spc="15" dirty="0">
                <a:latin typeface="Arial Unicode MS"/>
                <a:cs typeface="Arial Unicode MS"/>
              </a:rPr>
              <a:t>gent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w</a:t>
            </a:r>
            <a:r>
              <a:rPr sz="1800" spc="114" dirty="0">
                <a:latin typeface="Arial Unicode MS"/>
                <a:cs typeface="Arial Unicode MS"/>
              </a:rPr>
              <a:t>i</a:t>
            </a:r>
            <a:r>
              <a:rPr sz="1800" spc="150" dirty="0">
                <a:latin typeface="Arial Unicode MS"/>
                <a:cs typeface="Arial Unicode MS"/>
              </a:rPr>
              <a:t>t</a:t>
            </a:r>
            <a:r>
              <a:rPr sz="1800" spc="50" dirty="0">
                <a:latin typeface="Arial Unicode MS"/>
                <a:cs typeface="Arial Unicode MS"/>
              </a:rPr>
              <a:t>h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an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Arial Unicode MS"/>
                <a:cs typeface="Arial Unicode MS"/>
              </a:rPr>
              <a:t>e</a:t>
            </a:r>
            <a:r>
              <a:rPr sz="1800" spc="70" dirty="0">
                <a:latin typeface="Arial Unicode MS"/>
                <a:cs typeface="Arial Unicode MS"/>
              </a:rPr>
              <a:t>n</a:t>
            </a:r>
            <a:r>
              <a:rPr sz="1800" spc="50" dirty="0">
                <a:latin typeface="Arial Unicode MS"/>
                <a:cs typeface="Arial Unicode MS"/>
              </a:rPr>
              <a:t>vironme</a:t>
            </a:r>
            <a:r>
              <a:rPr sz="1800" spc="65" dirty="0">
                <a:latin typeface="Arial Unicode MS"/>
                <a:cs typeface="Arial Unicode MS"/>
              </a:rPr>
              <a:t>n</a:t>
            </a:r>
            <a:r>
              <a:rPr sz="1800" spc="135" dirty="0">
                <a:latin typeface="Arial Unicode MS"/>
                <a:cs typeface="Arial Unicode MS"/>
              </a:rPr>
              <a:t>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Arial Unicode MS"/>
                <a:cs typeface="Arial Unicode MS"/>
              </a:rPr>
              <a:t>–</a:t>
            </a:r>
            <a:r>
              <a:rPr sz="1800" spc="30" dirty="0">
                <a:latin typeface="Arial Unicode MS"/>
                <a:cs typeface="Arial Unicode MS"/>
              </a:rPr>
              <a:t> </a:t>
            </a:r>
            <a:r>
              <a:rPr sz="1800" spc="-110" dirty="0">
                <a:latin typeface="Arial Unicode MS"/>
                <a:cs typeface="Arial Unicode MS"/>
              </a:rPr>
              <a:t>a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Arial Unicode MS"/>
                <a:cs typeface="Arial Unicode MS"/>
              </a:rPr>
              <a:t>n</a:t>
            </a:r>
            <a:r>
              <a:rPr sz="1800" spc="30" dirty="0">
                <a:latin typeface="Arial Unicode MS"/>
                <a:cs typeface="Arial Unicode MS"/>
              </a:rPr>
              <a:t>atur</a:t>
            </a:r>
            <a:r>
              <a:rPr sz="1800" spc="45" dirty="0">
                <a:latin typeface="Arial Unicode MS"/>
                <a:cs typeface="Arial Unicode MS"/>
              </a:rPr>
              <a:t>a</a:t>
            </a:r>
            <a:r>
              <a:rPr sz="1800" spc="110" dirty="0">
                <a:latin typeface="Arial Unicode MS"/>
                <a:cs typeface="Arial Unicode MS"/>
              </a:rPr>
              <a:t>l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 Unicode MS"/>
                <a:cs typeface="Arial Unicode MS"/>
              </a:rPr>
              <a:t>a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40" dirty="0">
                <a:latin typeface="Arial Unicode MS"/>
                <a:cs typeface="Arial Unicode MS"/>
              </a:rPr>
              <a:t>d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ve</a:t>
            </a:r>
            <a:r>
              <a:rPr sz="1800" spc="20" dirty="0">
                <a:latin typeface="Arial Unicode MS"/>
                <a:cs typeface="Arial Unicode MS"/>
              </a:rPr>
              <a:t>r</a:t>
            </a:r>
            <a:r>
              <a:rPr sz="1800" dirty="0">
                <a:latin typeface="Arial Unicode MS"/>
                <a:cs typeface="Arial Unicode MS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similar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perspective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Arial Unicode MS"/>
                <a:cs typeface="Arial Unicode MS"/>
              </a:rPr>
              <a:t>o</a:t>
            </a:r>
            <a:r>
              <a:rPr sz="1800" spc="25" dirty="0">
                <a:latin typeface="Arial Unicode MS"/>
                <a:cs typeface="Arial Unicode MS"/>
              </a:rPr>
              <a:t>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Arial Unicode MS"/>
                <a:cs typeface="Arial Unicode MS"/>
              </a:rPr>
              <a:t>ho</a:t>
            </a:r>
            <a:r>
              <a:rPr sz="1800" spc="35" dirty="0">
                <a:latin typeface="Arial Unicode MS"/>
                <a:cs typeface="Arial Unicode MS"/>
              </a:rPr>
              <a:t>w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Arial Unicode MS"/>
                <a:cs typeface="Arial Unicode MS"/>
              </a:rPr>
              <a:t>w</a:t>
            </a:r>
            <a:r>
              <a:rPr sz="1800" spc="-10" dirty="0">
                <a:latin typeface="Arial Unicode MS"/>
                <a:cs typeface="Arial Unicode MS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Arial Unicode MS"/>
                <a:cs typeface="Arial Unicode MS"/>
              </a:rPr>
              <a:t>hu</a:t>
            </a:r>
            <a:r>
              <a:rPr sz="1800" spc="65" dirty="0">
                <a:latin typeface="Arial Unicode MS"/>
                <a:cs typeface="Arial Unicode MS"/>
              </a:rPr>
              <a:t>m</a:t>
            </a:r>
            <a:r>
              <a:rPr sz="1800" spc="-20" dirty="0">
                <a:latin typeface="Arial Unicode MS"/>
                <a:cs typeface="Arial Unicode MS"/>
              </a:rPr>
              <a:t>a</a:t>
            </a:r>
            <a:r>
              <a:rPr sz="1800" spc="-15" dirty="0">
                <a:latin typeface="Arial Unicode MS"/>
                <a:cs typeface="Arial Unicode MS"/>
              </a:rPr>
              <a:t>n</a:t>
            </a:r>
            <a:r>
              <a:rPr sz="1800" spc="-100" dirty="0">
                <a:latin typeface="Arial Unicode MS"/>
                <a:cs typeface="Arial Unicode MS"/>
              </a:rPr>
              <a:t>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Arial Unicode MS"/>
                <a:cs typeface="Arial Unicode MS"/>
              </a:rPr>
              <a:t>lea</a:t>
            </a:r>
            <a:r>
              <a:rPr sz="1800" spc="135" dirty="0">
                <a:latin typeface="Arial Unicode MS"/>
                <a:cs typeface="Arial Unicode MS"/>
              </a:rPr>
              <a:t>rn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too</a:t>
            </a:r>
            <a:r>
              <a:rPr sz="1800" spc="-30" dirty="0">
                <a:latin typeface="Arial Unicode MS"/>
                <a:cs typeface="Arial Unicode MS"/>
              </a:rPr>
              <a:t>!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6327" y="3178582"/>
            <a:ext cx="6604619" cy="296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60" dirty="0"/>
              <a:t>Mode</a:t>
            </a:r>
            <a:r>
              <a:rPr spc="-130" dirty="0"/>
              <a:t>l</a:t>
            </a:r>
            <a:r>
              <a:rPr spc="415" dirty="0"/>
              <a:t>-</a:t>
            </a:r>
            <a:r>
              <a:rPr spc="-375" dirty="0"/>
              <a:t>Based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70" dirty="0"/>
              <a:t>Approches: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29" dirty="0"/>
              <a:t>Model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60" dirty="0"/>
              <a:t>Predictive</a:t>
            </a:r>
          </a:p>
          <a:p>
            <a:pPr marL="12700">
              <a:lnSpc>
                <a:spcPct val="100000"/>
              </a:lnSpc>
            </a:pPr>
            <a:r>
              <a:rPr spc="-235" dirty="0"/>
              <a:t>Co</a:t>
            </a:r>
            <a:r>
              <a:rPr spc="-210" dirty="0"/>
              <a:t>n</a:t>
            </a:r>
            <a:r>
              <a:rPr spc="-155" dirty="0"/>
              <a:t>trol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90" dirty="0"/>
              <a:t>(MPC)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6485"/>
          </a:xfrm>
          <a:custGeom>
            <a:avLst/>
            <a:gdLst/>
            <a:ahLst/>
            <a:cxnLst/>
            <a:rect l="l" t="t" r="r" b="b"/>
            <a:pathLst>
              <a:path w="4706620" h="4896485">
                <a:moveTo>
                  <a:pt x="3870319" y="0"/>
                </a:moveTo>
                <a:lnTo>
                  <a:pt x="0" y="0"/>
                </a:lnTo>
                <a:lnTo>
                  <a:pt x="0" y="4059945"/>
                </a:lnTo>
                <a:lnTo>
                  <a:pt x="2772" y="4128509"/>
                </a:lnTo>
                <a:lnTo>
                  <a:pt x="10944" y="4195546"/>
                </a:lnTo>
                <a:lnTo>
                  <a:pt x="24302" y="4260843"/>
                </a:lnTo>
                <a:lnTo>
                  <a:pt x="42629" y="4324183"/>
                </a:lnTo>
                <a:lnTo>
                  <a:pt x="65711" y="4385351"/>
                </a:lnTo>
                <a:lnTo>
                  <a:pt x="93331" y="4444133"/>
                </a:lnTo>
                <a:lnTo>
                  <a:pt x="125276" y="4500312"/>
                </a:lnTo>
                <a:lnTo>
                  <a:pt x="161329" y="4553675"/>
                </a:lnTo>
                <a:lnTo>
                  <a:pt x="201275" y="4604005"/>
                </a:lnTo>
                <a:lnTo>
                  <a:pt x="244899" y="4651087"/>
                </a:lnTo>
                <a:lnTo>
                  <a:pt x="291985" y="4694707"/>
                </a:lnTo>
                <a:lnTo>
                  <a:pt x="342318" y="4734648"/>
                </a:lnTo>
                <a:lnTo>
                  <a:pt x="395683" y="4770697"/>
                </a:lnTo>
                <a:lnTo>
                  <a:pt x="451864" y="4802637"/>
                </a:lnTo>
                <a:lnTo>
                  <a:pt x="510646" y="4830254"/>
                </a:lnTo>
                <a:lnTo>
                  <a:pt x="571814" y="4853332"/>
                </a:lnTo>
                <a:lnTo>
                  <a:pt x="635152" y="4871656"/>
                </a:lnTo>
                <a:lnTo>
                  <a:pt x="700445" y="4885011"/>
                </a:lnTo>
                <a:lnTo>
                  <a:pt x="767478" y="4893182"/>
                </a:lnTo>
                <a:lnTo>
                  <a:pt x="836035" y="4895953"/>
                </a:lnTo>
                <a:lnTo>
                  <a:pt x="4706477" y="4895953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7" y="571767"/>
                </a:lnTo>
                <a:lnTo>
                  <a:pt x="4640764" y="510595"/>
                </a:lnTo>
                <a:lnTo>
                  <a:pt x="4613142" y="451810"/>
                </a:lnTo>
                <a:lnTo>
                  <a:pt x="4581195" y="395629"/>
                </a:lnTo>
                <a:lnTo>
                  <a:pt x="4545140" y="342265"/>
                </a:lnTo>
                <a:lnTo>
                  <a:pt x="4505191" y="291935"/>
                </a:lnTo>
                <a:lnTo>
                  <a:pt x="4461563" y="244853"/>
                </a:lnTo>
                <a:lnTo>
                  <a:pt x="4414472" y="201234"/>
                </a:lnTo>
                <a:lnTo>
                  <a:pt x="4364132" y="161294"/>
                </a:lnTo>
                <a:lnTo>
                  <a:pt x="4310760" y="125247"/>
                </a:lnTo>
                <a:lnTo>
                  <a:pt x="4254571" y="93308"/>
                </a:lnTo>
                <a:lnTo>
                  <a:pt x="4195779" y="65693"/>
                </a:lnTo>
                <a:lnTo>
                  <a:pt x="4134600" y="42617"/>
                </a:lnTo>
                <a:lnTo>
                  <a:pt x="4071250" y="24295"/>
                </a:lnTo>
                <a:lnTo>
                  <a:pt x="4005942" y="10941"/>
                </a:lnTo>
                <a:lnTo>
                  <a:pt x="3938894" y="2771"/>
                </a:lnTo>
                <a:lnTo>
                  <a:pt x="387031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8708" y="1567496"/>
            <a:ext cx="187325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600" b="1" spc="-6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4" dirty="0">
                <a:solidFill>
                  <a:srgbClr val="FFFFFF"/>
                </a:solidFill>
                <a:latin typeface="Arial Black"/>
                <a:cs typeface="Arial Black"/>
              </a:rPr>
              <a:t>Act</a:t>
            </a: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ions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Fu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ture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8708" y="2331274"/>
            <a:ext cx="222631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icts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tu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tat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el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cts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optimi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z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lo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25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term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rfo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ce.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1218" y="1594293"/>
            <a:ext cx="16852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el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10" dirty="0">
                <a:solidFill>
                  <a:srgbClr val="FFFFFF"/>
                </a:solidFill>
                <a:latin typeface="Arial Black"/>
                <a:cs typeface="Arial Black"/>
              </a:rPr>
              <a:t>System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218" y="2077401"/>
            <a:ext cx="208280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icts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how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tem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100" dirty="0">
                <a:solidFill>
                  <a:srgbClr val="FFFFFF"/>
                </a:solidFill>
                <a:latin typeface="Arial Unicode MS"/>
                <a:cs typeface="Arial Unicode MS"/>
              </a:rPr>
              <a:t>ill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beh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ve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over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time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ba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curr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942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487597" y="0"/>
                </a:moveTo>
                <a:lnTo>
                  <a:pt x="435400" y="0"/>
                </a:lnTo>
                <a:lnTo>
                  <a:pt x="399691" y="1443"/>
                </a:lnTo>
                <a:lnTo>
                  <a:pt x="330770" y="12654"/>
                </a:lnTo>
                <a:lnTo>
                  <a:pt x="265925" y="34215"/>
                </a:lnTo>
                <a:lnTo>
                  <a:pt x="206052" y="65232"/>
                </a:lnTo>
                <a:lnTo>
                  <a:pt x="152048" y="104806"/>
                </a:lnTo>
                <a:lnTo>
                  <a:pt x="104810" y="152040"/>
                </a:lnTo>
                <a:lnTo>
                  <a:pt x="65234" y="206039"/>
                </a:lnTo>
                <a:lnTo>
                  <a:pt x="34216" y="265904"/>
                </a:lnTo>
                <a:lnTo>
                  <a:pt x="12654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11"/>
                </a:lnTo>
                <a:lnTo>
                  <a:pt x="2052114" y="2450911"/>
                </a:lnTo>
                <a:lnTo>
                  <a:pt x="2087833" y="2449468"/>
                </a:lnTo>
                <a:lnTo>
                  <a:pt x="2156772" y="2438258"/>
                </a:lnTo>
                <a:lnTo>
                  <a:pt x="2221632" y="2416697"/>
                </a:lnTo>
                <a:lnTo>
                  <a:pt x="2281517" y="2385681"/>
                </a:lnTo>
                <a:lnTo>
                  <a:pt x="2335530" y="2346106"/>
                </a:lnTo>
                <a:lnTo>
                  <a:pt x="2382775" y="2298870"/>
                </a:lnTo>
                <a:lnTo>
                  <a:pt x="2422356" y="2244868"/>
                </a:lnTo>
                <a:lnTo>
                  <a:pt x="2453378" y="2184998"/>
                </a:lnTo>
                <a:lnTo>
                  <a:pt x="2474942" y="2120154"/>
                </a:lnTo>
                <a:lnTo>
                  <a:pt x="2486154" y="2051234"/>
                </a:lnTo>
                <a:lnTo>
                  <a:pt x="2487597" y="2015526"/>
                </a:lnTo>
                <a:lnTo>
                  <a:pt x="24875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1114" y="4066476"/>
            <a:ext cx="209423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99"/>
              </a:lnSpc>
            </a:pP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Solve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pti</a:t>
            </a:r>
            <a:r>
              <a:rPr sz="1600" b="1" spc="-135" dirty="0">
                <a:solidFill>
                  <a:srgbClr val="FFFFFF"/>
                </a:solidFill>
                <a:latin typeface="Arial Black"/>
                <a:cs typeface="Arial Black"/>
              </a:rPr>
              <a:t>mization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Arial Black"/>
                <a:cs typeface="Arial Black"/>
              </a:rPr>
              <a:t>Pr</a:t>
            </a:r>
            <a:r>
              <a:rPr sz="1600" b="1" spc="-11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50" dirty="0">
                <a:solidFill>
                  <a:srgbClr val="FFFFFF"/>
                </a:solidFill>
                <a:latin typeface="Arial Black"/>
                <a:cs typeface="Arial Black"/>
              </a:rPr>
              <a:t>blem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114" y="4830382"/>
            <a:ext cx="212915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MPC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olves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optimi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z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ation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oblem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fi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be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for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ext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time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te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04517" y="4041204"/>
            <a:ext cx="2096770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pti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mize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Po</a:t>
            </a:r>
            <a:r>
              <a:rPr sz="1600" b="1" spc="-8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icy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4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b="1" spc="-6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600" b="1" spc="-19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el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4517" y="4804978"/>
            <a:ext cx="191770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imp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rove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choose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bett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2622" y="1718297"/>
            <a:ext cx="328104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b="1" spc="-105" dirty="0">
                <a:solidFill>
                  <a:srgbClr val="FFFFFF"/>
                </a:solidFill>
                <a:latin typeface="Arial Black"/>
                <a:cs typeface="Arial Black"/>
              </a:rPr>
              <a:t>MPC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Arial Black"/>
                <a:cs typeface="Arial Black"/>
              </a:rPr>
              <a:t>very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Arial Black"/>
                <a:cs typeface="Arial Black"/>
              </a:rPr>
              <a:t>usefu</a:t>
            </a:r>
            <a:r>
              <a:rPr sz="1800" b="1" spc="-4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9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26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800" b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24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at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ions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 Black"/>
                <a:cs typeface="Arial Black"/>
              </a:rPr>
              <a:t>rob</a:t>
            </a:r>
            <a:r>
              <a:rPr sz="1800" b="1" spc="-13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Arial Black"/>
                <a:cs typeface="Arial Black"/>
              </a:rPr>
              <a:t>has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b="1" spc="-70" dirty="0">
                <a:solidFill>
                  <a:srgbClr val="FFFFFF"/>
                </a:solidFill>
                <a:latin typeface="Arial Black"/>
                <a:cs typeface="Arial Black"/>
              </a:rPr>
              <a:t>j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ust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229" dirty="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anging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32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120" dirty="0">
                <a:solidFill>
                  <a:srgbClr val="FFFFFF"/>
                </a:solidFill>
                <a:latin typeface="Arial Black"/>
                <a:cs typeface="Arial Black"/>
              </a:rPr>
              <a:t>onditio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800" b="1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qui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130" dirty="0">
                <a:solidFill>
                  <a:srgbClr val="FFFFFF"/>
                </a:solidFill>
                <a:latin typeface="Arial Black"/>
                <a:cs typeface="Arial Black"/>
              </a:rPr>
              <a:t>kly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2622" y="3184767"/>
            <a:ext cx="29222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 Black"/>
                <a:cs typeface="Arial Black"/>
              </a:rPr>
              <a:t>Drone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Navigation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2984" y="3533775"/>
            <a:ext cx="3467861" cy="2588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/>
              <a:t>Hybrid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95" dirty="0"/>
              <a:t>A</a:t>
            </a:r>
            <a:r>
              <a:rPr spc="-270" dirty="0"/>
              <a:t>p</a:t>
            </a:r>
            <a:r>
              <a:rPr spc="-210" dirty="0"/>
              <a:t>pro</a:t>
            </a:r>
            <a:r>
              <a:rPr spc="-245" dirty="0"/>
              <a:t>a</a:t>
            </a:r>
            <a:r>
              <a:rPr spc="-345" dirty="0"/>
              <a:t>ches: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420" dirty="0"/>
              <a:t>Ac</a:t>
            </a:r>
            <a:r>
              <a:rPr spc="-275" dirty="0"/>
              <a:t>t</a:t>
            </a:r>
            <a:r>
              <a:rPr spc="-140" dirty="0"/>
              <a:t>o</a:t>
            </a:r>
            <a:r>
              <a:rPr spc="-90" dirty="0"/>
              <a:t>r</a:t>
            </a:r>
            <a:r>
              <a:rPr spc="415" dirty="0"/>
              <a:t>-</a:t>
            </a:r>
            <a:r>
              <a:rPr spc="-175" dirty="0"/>
              <a:t>Critic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70" dirty="0"/>
              <a:t>M</a:t>
            </a:r>
            <a:r>
              <a:rPr spc="-290" dirty="0"/>
              <a:t>ethod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6485"/>
          </a:xfrm>
          <a:custGeom>
            <a:avLst/>
            <a:gdLst/>
            <a:ahLst/>
            <a:cxnLst/>
            <a:rect l="l" t="t" r="r" b="b"/>
            <a:pathLst>
              <a:path w="4706620" h="4896485">
                <a:moveTo>
                  <a:pt x="3870319" y="0"/>
                </a:moveTo>
                <a:lnTo>
                  <a:pt x="0" y="0"/>
                </a:lnTo>
                <a:lnTo>
                  <a:pt x="0" y="4059945"/>
                </a:lnTo>
                <a:lnTo>
                  <a:pt x="2772" y="4128509"/>
                </a:lnTo>
                <a:lnTo>
                  <a:pt x="10944" y="4195546"/>
                </a:lnTo>
                <a:lnTo>
                  <a:pt x="24302" y="4260843"/>
                </a:lnTo>
                <a:lnTo>
                  <a:pt x="42629" y="4324183"/>
                </a:lnTo>
                <a:lnTo>
                  <a:pt x="65711" y="4385351"/>
                </a:lnTo>
                <a:lnTo>
                  <a:pt x="93331" y="4444133"/>
                </a:lnTo>
                <a:lnTo>
                  <a:pt x="125276" y="4500312"/>
                </a:lnTo>
                <a:lnTo>
                  <a:pt x="161329" y="4553675"/>
                </a:lnTo>
                <a:lnTo>
                  <a:pt x="201275" y="4604005"/>
                </a:lnTo>
                <a:lnTo>
                  <a:pt x="244899" y="4651087"/>
                </a:lnTo>
                <a:lnTo>
                  <a:pt x="291985" y="4694707"/>
                </a:lnTo>
                <a:lnTo>
                  <a:pt x="342318" y="4734648"/>
                </a:lnTo>
                <a:lnTo>
                  <a:pt x="395683" y="4770697"/>
                </a:lnTo>
                <a:lnTo>
                  <a:pt x="451864" y="4802637"/>
                </a:lnTo>
                <a:lnTo>
                  <a:pt x="510646" y="4830254"/>
                </a:lnTo>
                <a:lnTo>
                  <a:pt x="571814" y="4853332"/>
                </a:lnTo>
                <a:lnTo>
                  <a:pt x="635152" y="4871656"/>
                </a:lnTo>
                <a:lnTo>
                  <a:pt x="700445" y="4885011"/>
                </a:lnTo>
                <a:lnTo>
                  <a:pt x="767478" y="4893182"/>
                </a:lnTo>
                <a:lnTo>
                  <a:pt x="836035" y="4895953"/>
                </a:lnTo>
                <a:lnTo>
                  <a:pt x="4706477" y="4895953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7" y="571767"/>
                </a:lnTo>
                <a:lnTo>
                  <a:pt x="4640764" y="510595"/>
                </a:lnTo>
                <a:lnTo>
                  <a:pt x="4613142" y="451810"/>
                </a:lnTo>
                <a:lnTo>
                  <a:pt x="4581195" y="395629"/>
                </a:lnTo>
                <a:lnTo>
                  <a:pt x="4545140" y="342265"/>
                </a:lnTo>
                <a:lnTo>
                  <a:pt x="4505191" y="291935"/>
                </a:lnTo>
                <a:lnTo>
                  <a:pt x="4461563" y="244853"/>
                </a:lnTo>
                <a:lnTo>
                  <a:pt x="4414472" y="201234"/>
                </a:lnTo>
                <a:lnTo>
                  <a:pt x="4364132" y="161294"/>
                </a:lnTo>
                <a:lnTo>
                  <a:pt x="4310760" y="125247"/>
                </a:lnTo>
                <a:lnTo>
                  <a:pt x="4254571" y="93308"/>
                </a:lnTo>
                <a:lnTo>
                  <a:pt x="4195779" y="65693"/>
                </a:lnTo>
                <a:lnTo>
                  <a:pt x="4134600" y="42617"/>
                </a:lnTo>
                <a:lnTo>
                  <a:pt x="4071250" y="24295"/>
                </a:lnTo>
                <a:lnTo>
                  <a:pt x="4005942" y="10941"/>
                </a:lnTo>
                <a:lnTo>
                  <a:pt x="3938894" y="2771"/>
                </a:lnTo>
                <a:lnTo>
                  <a:pt x="387031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8708" y="1567496"/>
            <a:ext cx="150431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Crit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ic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Evaluat</a:t>
            </a:r>
            <a:r>
              <a:rPr sz="1600" b="1" spc="-260" dirty="0">
                <a:solidFill>
                  <a:srgbClr val="FFFFFF"/>
                </a:solidFill>
                <a:latin typeface="Arial Black"/>
                <a:cs typeface="Arial Black"/>
              </a:rPr>
              <a:t>es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b="1" spc="-165" dirty="0">
                <a:solidFill>
                  <a:srgbClr val="FFFFFF"/>
                </a:solidFill>
                <a:latin typeface="Arial Black"/>
                <a:cs typeface="Arial Black"/>
              </a:rPr>
              <a:t>Actions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8708" y="2331274"/>
            <a:ext cx="221234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Critic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tima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val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el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cted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action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ovid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back.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085" y="3785616"/>
            <a:ext cx="2550160" cy="2451100"/>
          </a:xfrm>
          <a:custGeom>
            <a:avLst/>
            <a:gdLst/>
            <a:ahLst/>
            <a:cxnLst/>
            <a:rect l="l" t="t" r="r" b="b"/>
            <a:pathLst>
              <a:path w="2550160" h="2451100">
                <a:moveTo>
                  <a:pt x="2549807" y="0"/>
                </a:moveTo>
                <a:lnTo>
                  <a:pt x="435388" y="0"/>
                </a:lnTo>
                <a:lnTo>
                  <a:pt x="399679" y="1443"/>
                </a:lnTo>
                <a:lnTo>
                  <a:pt x="330759" y="12654"/>
                </a:lnTo>
                <a:lnTo>
                  <a:pt x="265915" y="34215"/>
                </a:lnTo>
                <a:lnTo>
                  <a:pt x="206043" y="65232"/>
                </a:lnTo>
                <a:lnTo>
                  <a:pt x="152041" y="104806"/>
                </a:lnTo>
                <a:lnTo>
                  <a:pt x="104805" y="152040"/>
                </a:lnTo>
                <a:lnTo>
                  <a:pt x="65230" y="206039"/>
                </a:lnTo>
                <a:lnTo>
                  <a:pt x="34214" y="265904"/>
                </a:lnTo>
                <a:lnTo>
                  <a:pt x="12653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24"/>
                </a:lnTo>
                <a:lnTo>
                  <a:pt x="2114324" y="2450924"/>
                </a:lnTo>
                <a:lnTo>
                  <a:pt x="2150045" y="2449480"/>
                </a:lnTo>
                <a:lnTo>
                  <a:pt x="2218986" y="2438270"/>
                </a:lnTo>
                <a:lnTo>
                  <a:pt x="2283847" y="2416707"/>
                </a:lnTo>
                <a:lnTo>
                  <a:pt x="2343732" y="2385690"/>
                </a:lnTo>
                <a:lnTo>
                  <a:pt x="2397744" y="2346115"/>
                </a:lnTo>
                <a:lnTo>
                  <a:pt x="2444989" y="2298877"/>
                </a:lnTo>
                <a:lnTo>
                  <a:pt x="2484569" y="2244875"/>
                </a:lnTo>
                <a:lnTo>
                  <a:pt x="2515589" y="2185005"/>
                </a:lnTo>
                <a:lnTo>
                  <a:pt x="2537152" y="2120162"/>
                </a:lnTo>
                <a:lnTo>
                  <a:pt x="2548364" y="2051245"/>
                </a:lnTo>
                <a:lnTo>
                  <a:pt x="2549807" y="2015538"/>
                </a:lnTo>
                <a:lnTo>
                  <a:pt x="254980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4517" y="3657409"/>
            <a:ext cx="1934210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ct val="100000"/>
              </a:lnSpc>
            </a:pP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pti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mize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er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218" y="1594293"/>
            <a:ext cx="21266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4" dirty="0">
                <a:solidFill>
                  <a:srgbClr val="FFFFFF"/>
                </a:solidFill>
                <a:latin typeface="Arial Black"/>
                <a:cs typeface="Arial Black"/>
              </a:rPr>
              <a:t>Act</a:t>
            </a: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0" dirty="0">
                <a:solidFill>
                  <a:srgbClr val="FFFFFF"/>
                </a:solidFill>
                <a:latin typeface="Arial Black"/>
                <a:cs typeface="Arial Black"/>
              </a:rPr>
              <a:t>Choo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b="1" spc="-260" dirty="0">
                <a:solidFill>
                  <a:srgbClr val="FFFFFF"/>
                </a:solidFill>
                <a:latin typeface="Arial Black"/>
                <a:cs typeface="Arial Black"/>
              </a:rPr>
              <a:t>es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4" dirty="0">
                <a:solidFill>
                  <a:srgbClr val="FFFFFF"/>
                </a:solidFill>
                <a:latin typeface="Arial Black"/>
                <a:cs typeface="Arial Black"/>
              </a:rPr>
              <a:t>Act</a:t>
            </a: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ions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218" y="2077401"/>
            <a:ext cx="1884045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Ac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tor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el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cts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ba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curr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policy.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210" y="4018343"/>
            <a:ext cx="22371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Up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220" dirty="0">
                <a:solidFill>
                  <a:srgbClr val="FFFFFF"/>
                </a:solidFill>
                <a:latin typeface="Arial Black"/>
                <a:cs typeface="Arial Black"/>
              </a:rPr>
              <a:t>ate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4" dirty="0">
                <a:solidFill>
                  <a:srgbClr val="FFFFFF"/>
                </a:solidFill>
                <a:latin typeface="Arial Black"/>
                <a:cs typeface="Arial Black"/>
              </a:rPr>
              <a:t>Act</a:t>
            </a: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Crit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ic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210" y="4501702"/>
            <a:ext cx="2189480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Ac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tor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imp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oves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back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from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ritic.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ritic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tes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val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ti</a:t>
            </a:r>
            <a:r>
              <a:rPr sz="1600" spc="195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ba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15" dirty="0">
                <a:solidFill>
                  <a:srgbClr val="FFFFFF"/>
                </a:solidFill>
                <a:latin typeface="Arial Unicode MS"/>
                <a:cs typeface="Arial Unicode MS"/>
              </a:rPr>
              <a:t>ew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ex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rie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ces.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4517" y="4524312"/>
            <a:ext cx="214249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Both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Ac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tor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1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ritic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over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tim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di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bet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er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action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el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ction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ev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lu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tion.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2622" y="1718297"/>
            <a:ext cx="2970530" cy="88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b="1" spc="-185" dirty="0">
                <a:solidFill>
                  <a:srgbClr val="FFFFFF"/>
                </a:solidFill>
                <a:latin typeface="Arial Black"/>
                <a:cs typeface="Arial Black"/>
              </a:rPr>
              <a:t>Acto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b="1" spc="254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b="1" spc="-140" dirty="0">
                <a:solidFill>
                  <a:srgbClr val="FFFFFF"/>
                </a:solidFill>
                <a:latin typeface="Arial Black"/>
                <a:cs typeface="Arial Black"/>
              </a:rPr>
              <a:t>itic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9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tho</a:t>
            </a:r>
            <a:r>
              <a:rPr sz="1800" b="1" spc="-16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b="1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Arial Black"/>
                <a:cs typeface="Arial Black"/>
              </a:rPr>
              <a:t>have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9" dirty="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en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7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pplie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9" dirty="0">
                <a:solidFill>
                  <a:srgbClr val="FFFFFF"/>
                </a:solidFill>
                <a:latin typeface="Arial Black"/>
                <a:cs typeface="Arial Black"/>
              </a:rPr>
              <a:t>su</a:t>
            </a:r>
            <a:r>
              <a:rPr sz="1800" b="1" spc="-254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295" dirty="0">
                <a:solidFill>
                  <a:srgbClr val="FFFFFF"/>
                </a:solidFill>
                <a:latin typeface="Arial Black"/>
                <a:cs typeface="Arial Black"/>
              </a:rPr>
              <a:t>ces</a:t>
            </a:r>
            <a:r>
              <a:rPr sz="1800" b="1" spc="-28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90" dirty="0">
                <a:solidFill>
                  <a:srgbClr val="FFFFFF"/>
                </a:solidFill>
                <a:latin typeface="Arial Black"/>
                <a:cs typeface="Arial Black"/>
              </a:rPr>
              <a:t>fu</a:t>
            </a:r>
            <a:r>
              <a:rPr sz="1800" b="1" spc="-5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ly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Arial Black"/>
                <a:cs typeface="Arial Black"/>
              </a:rPr>
              <a:t>continuous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ta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sks.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2622" y="2869299"/>
            <a:ext cx="30861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Han</a:t>
            </a:r>
            <a:r>
              <a:rPr sz="1800" b="1" spc="-13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b="1" spc="-90" dirty="0">
                <a:solidFill>
                  <a:srgbClr val="FFFFFF"/>
                </a:solidFill>
                <a:latin typeface="Arial Black"/>
                <a:cs typeface="Arial Black"/>
              </a:rPr>
              <a:t>writi</a:t>
            </a:r>
            <a:r>
              <a:rPr sz="1800" b="1" spc="-13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15" dirty="0">
                <a:solidFill>
                  <a:srgbClr val="FFFFFF"/>
                </a:solidFill>
                <a:latin typeface="Arial Black"/>
                <a:cs typeface="Arial Black"/>
              </a:rPr>
              <a:t>Tasks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2984" y="3533775"/>
            <a:ext cx="3467861" cy="2588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40" dirty="0"/>
              <a:t>Hybrid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95" dirty="0"/>
              <a:t>A</a:t>
            </a:r>
            <a:r>
              <a:rPr spc="-270" dirty="0"/>
              <a:t>p</a:t>
            </a:r>
            <a:r>
              <a:rPr spc="-210" dirty="0"/>
              <a:t>pro</a:t>
            </a:r>
            <a:r>
              <a:rPr spc="-245" dirty="0"/>
              <a:t>a</a:t>
            </a:r>
            <a:r>
              <a:rPr spc="-345" dirty="0"/>
              <a:t>ches: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45" dirty="0"/>
              <a:t>Guided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85" dirty="0"/>
              <a:t>Pol</a:t>
            </a:r>
            <a:r>
              <a:rPr spc="-125" dirty="0"/>
              <a:t>i</a:t>
            </a:r>
            <a:r>
              <a:rPr spc="-390" dirty="0"/>
              <a:t>cy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445" dirty="0"/>
              <a:t>Sea</a:t>
            </a:r>
            <a:r>
              <a:rPr spc="-210" dirty="0"/>
              <a:t>rch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6485"/>
          </a:xfrm>
          <a:custGeom>
            <a:avLst/>
            <a:gdLst/>
            <a:ahLst/>
            <a:cxnLst/>
            <a:rect l="l" t="t" r="r" b="b"/>
            <a:pathLst>
              <a:path w="4706620" h="4896485">
                <a:moveTo>
                  <a:pt x="3870319" y="0"/>
                </a:moveTo>
                <a:lnTo>
                  <a:pt x="0" y="0"/>
                </a:lnTo>
                <a:lnTo>
                  <a:pt x="0" y="4059945"/>
                </a:lnTo>
                <a:lnTo>
                  <a:pt x="2772" y="4128509"/>
                </a:lnTo>
                <a:lnTo>
                  <a:pt x="10944" y="4195546"/>
                </a:lnTo>
                <a:lnTo>
                  <a:pt x="24302" y="4260843"/>
                </a:lnTo>
                <a:lnTo>
                  <a:pt x="42629" y="4324183"/>
                </a:lnTo>
                <a:lnTo>
                  <a:pt x="65711" y="4385351"/>
                </a:lnTo>
                <a:lnTo>
                  <a:pt x="93331" y="4444133"/>
                </a:lnTo>
                <a:lnTo>
                  <a:pt x="125276" y="4500312"/>
                </a:lnTo>
                <a:lnTo>
                  <a:pt x="161329" y="4553675"/>
                </a:lnTo>
                <a:lnTo>
                  <a:pt x="201275" y="4604005"/>
                </a:lnTo>
                <a:lnTo>
                  <a:pt x="244899" y="4651087"/>
                </a:lnTo>
                <a:lnTo>
                  <a:pt x="291985" y="4694707"/>
                </a:lnTo>
                <a:lnTo>
                  <a:pt x="342318" y="4734648"/>
                </a:lnTo>
                <a:lnTo>
                  <a:pt x="395683" y="4770697"/>
                </a:lnTo>
                <a:lnTo>
                  <a:pt x="451864" y="4802637"/>
                </a:lnTo>
                <a:lnTo>
                  <a:pt x="510646" y="4830254"/>
                </a:lnTo>
                <a:lnTo>
                  <a:pt x="571814" y="4853332"/>
                </a:lnTo>
                <a:lnTo>
                  <a:pt x="635152" y="4871656"/>
                </a:lnTo>
                <a:lnTo>
                  <a:pt x="700445" y="4885011"/>
                </a:lnTo>
                <a:lnTo>
                  <a:pt x="767478" y="4893182"/>
                </a:lnTo>
                <a:lnTo>
                  <a:pt x="836035" y="4895953"/>
                </a:lnTo>
                <a:lnTo>
                  <a:pt x="4706477" y="4895953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7" y="571767"/>
                </a:lnTo>
                <a:lnTo>
                  <a:pt x="4640764" y="510595"/>
                </a:lnTo>
                <a:lnTo>
                  <a:pt x="4613142" y="451810"/>
                </a:lnTo>
                <a:lnTo>
                  <a:pt x="4581195" y="395629"/>
                </a:lnTo>
                <a:lnTo>
                  <a:pt x="4545140" y="342265"/>
                </a:lnTo>
                <a:lnTo>
                  <a:pt x="4505191" y="291935"/>
                </a:lnTo>
                <a:lnTo>
                  <a:pt x="4461563" y="244853"/>
                </a:lnTo>
                <a:lnTo>
                  <a:pt x="4414472" y="201234"/>
                </a:lnTo>
                <a:lnTo>
                  <a:pt x="4364132" y="161294"/>
                </a:lnTo>
                <a:lnTo>
                  <a:pt x="4310760" y="125247"/>
                </a:lnTo>
                <a:lnTo>
                  <a:pt x="4254571" y="93308"/>
                </a:lnTo>
                <a:lnTo>
                  <a:pt x="4195779" y="65693"/>
                </a:lnTo>
                <a:lnTo>
                  <a:pt x="4134600" y="42617"/>
                </a:lnTo>
                <a:lnTo>
                  <a:pt x="4071250" y="24295"/>
                </a:lnTo>
                <a:lnTo>
                  <a:pt x="4005942" y="10941"/>
                </a:lnTo>
                <a:lnTo>
                  <a:pt x="3938894" y="2771"/>
                </a:lnTo>
                <a:lnTo>
                  <a:pt x="387031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8708" y="1544007"/>
            <a:ext cx="180530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Use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Arial Black"/>
                <a:cs typeface="Arial Black"/>
              </a:rPr>
              <a:t>Reinfor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600" b="1" spc="-27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ent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114" dirty="0">
                <a:solidFill>
                  <a:srgbClr val="FFFFFF"/>
                </a:solidFill>
                <a:latin typeface="Arial Black"/>
                <a:cs typeface="Arial Black"/>
              </a:rPr>
              <a:t>Learnin</a:t>
            </a:r>
            <a:r>
              <a:rPr sz="1600" b="1" spc="-19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Arial Black"/>
                <a:cs typeface="Arial Black"/>
              </a:rPr>
              <a:t>Refi</a:t>
            </a:r>
            <a:r>
              <a:rPr sz="1600" b="1" spc="-13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600" b="1" spc="-27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8708" y="2308160"/>
            <a:ext cx="215519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can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id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te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fi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tu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fo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ce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by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racting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ith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viro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t.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8708" y="4398070"/>
            <a:ext cx="768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910" y="1575116"/>
            <a:ext cx="1709420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Train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85" dirty="0">
                <a:solidFill>
                  <a:srgbClr val="FFFFFF"/>
                </a:solidFill>
                <a:latin typeface="Arial Black"/>
                <a:cs typeface="Arial Black"/>
              </a:rPr>
              <a:t>Ca</a:t>
            </a:r>
            <a:r>
              <a:rPr sz="1600" b="1" spc="-11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id</a:t>
            </a:r>
            <a:r>
              <a:rPr sz="1600" b="1" spc="-220" dirty="0">
                <a:solidFill>
                  <a:srgbClr val="FFFFFF"/>
                </a:solidFill>
                <a:latin typeface="Arial Black"/>
                <a:cs typeface="Arial Black"/>
              </a:rPr>
              <a:t>ate</a:t>
            </a:r>
            <a:r>
              <a:rPr sz="16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Po</a:t>
            </a:r>
            <a:r>
              <a:rPr sz="1600" b="1" spc="-8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icy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910" y="2338890"/>
            <a:ext cx="227457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can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id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vi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imula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act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like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good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policy.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4085" y="3785616"/>
            <a:ext cx="2550160" cy="2451100"/>
          </a:xfrm>
          <a:custGeom>
            <a:avLst/>
            <a:gdLst/>
            <a:ahLst/>
            <a:cxnLst/>
            <a:rect l="l" t="t" r="r" b="b"/>
            <a:pathLst>
              <a:path w="2550160" h="2451100">
                <a:moveTo>
                  <a:pt x="2549807" y="0"/>
                </a:moveTo>
                <a:lnTo>
                  <a:pt x="435388" y="0"/>
                </a:lnTo>
                <a:lnTo>
                  <a:pt x="399679" y="1443"/>
                </a:lnTo>
                <a:lnTo>
                  <a:pt x="330759" y="12654"/>
                </a:lnTo>
                <a:lnTo>
                  <a:pt x="265915" y="34215"/>
                </a:lnTo>
                <a:lnTo>
                  <a:pt x="206043" y="65232"/>
                </a:lnTo>
                <a:lnTo>
                  <a:pt x="152041" y="104806"/>
                </a:lnTo>
                <a:lnTo>
                  <a:pt x="104805" y="152040"/>
                </a:lnTo>
                <a:lnTo>
                  <a:pt x="65230" y="206039"/>
                </a:lnTo>
                <a:lnTo>
                  <a:pt x="34214" y="265904"/>
                </a:lnTo>
                <a:lnTo>
                  <a:pt x="12653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24"/>
                </a:lnTo>
                <a:lnTo>
                  <a:pt x="2114324" y="2450924"/>
                </a:lnTo>
                <a:lnTo>
                  <a:pt x="2150045" y="2449480"/>
                </a:lnTo>
                <a:lnTo>
                  <a:pt x="2218986" y="2438270"/>
                </a:lnTo>
                <a:lnTo>
                  <a:pt x="2283847" y="2416707"/>
                </a:lnTo>
                <a:lnTo>
                  <a:pt x="2343732" y="2385690"/>
                </a:lnTo>
                <a:lnTo>
                  <a:pt x="2397744" y="2346115"/>
                </a:lnTo>
                <a:lnTo>
                  <a:pt x="2444989" y="2298877"/>
                </a:lnTo>
                <a:lnTo>
                  <a:pt x="2484569" y="2244875"/>
                </a:lnTo>
                <a:lnTo>
                  <a:pt x="2515589" y="2185005"/>
                </a:lnTo>
                <a:lnTo>
                  <a:pt x="2537152" y="2120162"/>
                </a:lnTo>
                <a:lnTo>
                  <a:pt x="2548364" y="2051245"/>
                </a:lnTo>
                <a:lnTo>
                  <a:pt x="2549807" y="2015538"/>
                </a:lnTo>
                <a:lnTo>
                  <a:pt x="254980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4210" y="4018343"/>
            <a:ext cx="15119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0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600" b="1" spc="-114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id</a:t>
            </a:r>
            <a:r>
              <a:rPr sz="1600" b="1" spc="-195" dirty="0">
                <a:solidFill>
                  <a:srgbClr val="FFFFFF"/>
                </a:solidFill>
                <a:latin typeface="Arial Black"/>
                <a:cs typeface="Arial Black"/>
              </a:rPr>
              <a:t>ed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Up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229" dirty="0">
                <a:solidFill>
                  <a:srgbClr val="FFFFFF"/>
                </a:solidFill>
                <a:latin typeface="Arial Black"/>
                <a:cs typeface="Arial Black"/>
              </a:rPr>
              <a:t>ates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210" y="4501702"/>
            <a:ext cx="2237740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by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idi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Arial Unicode MS"/>
                <a:cs typeface="Arial Unicode MS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tow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2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bett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actions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ie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from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both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vi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imula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tions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04517" y="4041204"/>
            <a:ext cx="21405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Iterati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27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Impr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254" dirty="0">
                <a:solidFill>
                  <a:srgbClr val="FFFFFF"/>
                </a:solidFill>
                <a:latin typeface="Arial Black"/>
                <a:cs typeface="Arial Black"/>
              </a:rPr>
              <a:t>em</a:t>
            </a:r>
            <a:r>
              <a:rPr sz="16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nt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4517" y="4524312"/>
            <a:ext cx="2061845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imp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oves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ite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ativ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ly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as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Arial Unicode MS"/>
                <a:cs typeface="Arial Unicode MS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bett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at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acting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al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viro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th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ough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co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mbin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od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52622" y="1718297"/>
            <a:ext cx="2899410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Guided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Pol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24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9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26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65" dirty="0">
                <a:solidFill>
                  <a:srgbClr val="FFFFFF"/>
                </a:solidFill>
                <a:latin typeface="Arial Black"/>
                <a:cs typeface="Arial Black"/>
              </a:rPr>
              <a:t>arch</a:t>
            </a:r>
            <a:r>
              <a:rPr sz="18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stabilizes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Arial Black"/>
                <a:cs typeface="Arial Black"/>
              </a:rPr>
              <a:t>spe</a:t>
            </a:r>
            <a:r>
              <a:rPr sz="1800" b="1" spc="-25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ds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 Black"/>
                <a:cs typeface="Arial Black"/>
              </a:rPr>
              <a:t>up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training,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50" dirty="0">
                <a:solidFill>
                  <a:srgbClr val="FFFFFF"/>
                </a:solidFill>
                <a:latin typeface="Arial Black"/>
                <a:cs typeface="Arial Black"/>
              </a:rPr>
              <a:t>espe</a:t>
            </a:r>
            <a:r>
              <a:rPr sz="1800" b="1" spc="-229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10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ly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9" dirty="0">
                <a:solidFill>
                  <a:srgbClr val="FFFFFF"/>
                </a:solidFill>
                <a:latin typeface="Arial Black"/>
                <a:cs typeface="Arial Black"/>
              </a:rPr>
              <a:t>tasks</a:t>
            </a:r>
            <a:r>
              <a:rPr sz="1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Arial Black"/>
                <a:cs typeface="Arial Black"/>
              </a:rPr>
              <a:t>requir</a:t>
            </a:r>
            <a:r>
              <a:rPr sz="1800" b="1" spc="-6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160" dirty="0">
                <a:solidFill>
                  <a:srgbClr val="FFFFFF"/>
                </a:solidFill>
                <a:latin typeface="Arial Black"/>
                <a:cs typeface="Arial Black"/>
              </a:rPr>
              <a:t>ng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Arial Black"/>
                <a:cs typeface="Arial Black"/>
              </a:rPr>
              <a:t>pre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30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52622" y="3184767"/>
            <a:ext cx="27285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Fo</a:t>
            </a:r>
            <a:r>
              <a:rPr sz="1800" b="1" spc="-6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b="1" spc="-120" dirty="0">
                <a:solidFill>
                  <a:srgbClr val="FFFFFF"/>
                </a:solidFill>
                <a:latin typeface="Arial Black"/>
                <a:cs typeface="Arial Black"/>
              </a:rPr>
              <a:t>ing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3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5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95" dirty="0">
                <a:solidFill>
                  <a:srgbClr val="FFFFFF"/>
                </a:solidFill>
                <a:latin typeface="Arial Black"/>
                <a:cs typeface="Arial Black"/>
              </a:rPr>
              <a:t>oth</a:t>
            </a:r>
            <a:r>
              <a:rPr sz="1800" b="1" spc="-21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72984" y="3785616"/>
            <a:ext cx="3467983" cy="1950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75" dirty="0"/>
              <a:t>Hiera</a:t>
            </a:r>
            <a:r>
              <a:rPr spc="-140" dirty="0"/>
              <a:t>r</a:t>
            </a:r>
            <a:r>
              <a:rPr spc="-290" dirty="0"/>
              <a:t>chi</a:t>
            </a:r>
            <a:r>
              <a:rPr spc="-360" dirty="0"/>
              <a:t>c</a:t>
            </a:r>
            <a:r>
              <a:rPr spc="-250" dirty="0"/>
              <a:t>al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295" dirty="0"/>
              <a:t>A</a:t>
            </a:r>
            <a:r>
              <a:rPr spc="-270" dirty="0"/>
              <a:t>p</a:t>
            </a:r>
            <a:r>
              <a:rPr spc="-210" dirty="0"/>
              <a:t>pro</a:t>
            </a:r>
            <a:r>
              <a:rPr spc="-245" dirty="0"/>
              <a:t>a</a:t>
            </a:r>
            <a:r>
              <a:rPr spc="-345" dirty="0"/>
              <a:t>ches: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175" dirty="0"/>
              <a:t>Hiera</a:t>
            </a:r>
            <a:r>
              <a:rPr spc="-140" dirty="0"/>
              <a:t>r</a:t>
            </a:r>
            <a:r>
              <a:rPr spc="-290" dirty="0"/>
              <a:t>chi</a:t>
            </a:r>
            <a:r>
              <a:rPr spc="-360" dirty="0"/>
              <a:t>c</a:t>
            </a:r>
            <a:r>
              <a:rPr spc="-250" dirty="0"/>
              <a:t>al</a:t>
            </a:r>
          </a:p>
          <a:p>
            <a:pPr marL="12700">
              <a:lnSpc>
                <a:spcPct val="100000"/>
              </a:lnSpc>
            </a:pPr>
            <a:r>
              <a:rPr spc="-270" dirty="0"/>
              <a:t>Reinforcement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229" dirty="0"/>
              <a:t>Learning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95" dirty="0"/>
              <a:t>(HRL)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6485"/>
          </a:xfrm>
          <a:custGeom>
            <a:avLst/>
            <a:gdLst/>
            <a:ahLst/>
            <a:cxnLst/>
            <a:rect l="l" t="t" r="r" b="b"/>
            <a:pathLst>
              <a:path w="4706620" h="4896485">
                <a:moveTo>
                  <a:pt x="3870319" y="0"/>
                </a:moveTo>
                <a:lnTo>
                  <a:pt x="0" y="0"/>
                </a:lnTo>
                <a:lnTo>
                  <a:pt x="0" y="4059945"/>
                </a:lnTo>
                <a:lnTo>
                  <a:pt x="2772" y="4128509"/>
                </a:lnTo>
                <a:lnTo>
                  <a:pt x="10944" y="4195546"/>
                </a:lnTo>
                <a:lnTo>
                  <a:pt x="24302" y="4260843"/>
                </a:lnTo>
                <a:lnTo>
                  <a:pt x="42629" y="4324183"/>
                </a:lnTo>
                <a:lnTo>
                  <a:pt x="65711" y="4385351"/>
                </a:lnTo>
                <a:lnTo>
                  <a:pt x="93331" y="4444133"/>
                </a:lnTo>
                <a:lnTo>
                  <a:pt x="125276" y="4500312"/>
                </a:lnTo>
                <a:lnTo>
                  <a:pt x="161329" y="4553675"/>
                </a:lnTo>
                <a:lnTo>
                  <a:pt x="201275" y="4604005"/>
                </a:lnTo>
                <a:lnTo>
                  <a:pt x="244899" y="4651087"/>
                </a:lnTo>
                <a:lnTo>
                  <a:pt x="291985" y="4694707"/>
                </a:lnTo>
                <a:lnTo>
                  <a:pt x="342318" y="4734648"/>
                </a:lnTo>
                <a:lnTo>
                  <a:pt x="395683" y="4770697"/>
                </a:lnTo>
                <a:lnTo>
                  <a:pt x="451864" y="4802637"/>
                </a:lnTo>
                <a:lnTo>
                  <a:pt x="510646" y="4830254"/>
                </a:lnTo>
                <a:lnTo>
                  <a:pt x="571814" y="4853332"/>
                </a:lnTo>
                <a:lnTo>
                  <a:pt x="635152" y="4871656"/>
                </a:lnTo>
                <a:lnTo>
                  <a:pt x="700445" y="4885011"/>
                </a:lnTo>
                <a:lnTo>
                  <a:pt x="767478" y="4893182"/>
                </a:lnTo>
                <a:lnTo>
                  <a:pt x="836035" y="4895953"/>
                </a:lnTo>
                <a:lnTo>
                  <a:pt x="4706477" y="4895953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7" y="571767"/>
                </a:lnTo>
                <a:lnTo>
                  <a:pt x="4640764" y="510595"/>
                </a:lnTo>
                <a:lnTo>
                  <a:pt x="4613142" y="451810"/>
                </a:lnTo>
                <a:lnTo>
                  <a:pt x="4581195" y="395629"/>
                </a:lnTo>
                <a:lnTo>
                  <a:pt x="4545140" y="342265"/>
                </a:lnTo>
                <a:lnTo>
                  <a:pt x="4505191" y="291935"/>
                </a:lnTo>
                <a:lnTo>
                  <a:pt x="4461563" y="244853"/>
                </a:lnTo>
                <a:lnTo>
                  <a:pt x="4414472" y="201234"/>
                </a:lnTo>
                <a:lnTo>
                  <a:pt x="4364132" y="161294"/>
                </a:lnTo>
                <a:lnTo>
                  <a:pt x="4310760" y="125247"/>
                </a:lnTo>
                <a:lnTo>
                  <a:pt x="4254571" y="93308"/>
                </a:lnTo>
                <a:lnTo>
                  <a:pt x="4195779" y="65693"/>
                </a:lnTo>
                <a:lnTo>
                  <a:pt x="4134600" y="42617"/>
                </a:lnTo>
                <a:lnTo>
                  <a:pt x="4071250" y="24295"/>
                </a:lnTo>
                <a:lnTo>
                  <a:pt x="4005942" y="10941"/>
                </a:lnTo>
                <a:lnTo>
                  <a:pt x="3938894" y="2771"/>
                </a:lnTo>
                <a:lnTo>
                  <a:pt x="387031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8708" y="1544007"/>
            <a:ext cx="17087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80" dirty="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sz="1600" b="1" spc="-110" dirty="0">
                <a:solidFill>
                  <a:srgbClr val="FFFFFF"/>
                </a:solidFill>
                <a:latin typeface="Arial Black"/>
                <a:cs typeface="Arial Black"/>
              </a:rPr>
              <a:t>igh</a:t>
            </a:r>
            <a:r>
              <a:rPr sz="1600" b="1" spc="225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Lev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el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Arial Black"/>
                <a:cs typeface="Arial Black"/>
              </a:rPr>
              <a:t>Po</a:t>
            </a:r>
            <a:r>
              <a:rPr sz="1600" b="1" spc="-7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icy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8708" y="2027744"/>
            <a:ext cx="223012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high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lev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el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cts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hich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ub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focus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ba</a:t>
            </a:r>
            <a:r>
              <a:rPr sz="1600" spc="-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cur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it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io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085" y="3785616"/>
            <a:ext cx="2550160" cy="2451100"/>
          </a:xfrm>
          <a:custGeom>
            <a:avLst/>
            <a:gdLst/>
            <a:ahLst/>
            <a:cxnLst/>
            <a:rect l="l" t="t" r="r" b="b"/>
            <a:pathLst>
              <a:path w="2550160" h="2451100">
                <a:moveTo>
                  <a:pt x="2549807" y="0"/>
                </a:moveTo>
                <a:lnTo>
                  <a:pt x="435388" y="0"/>
                </a:lnTo>
                <a:lnTo>
                  <a:pt x="399679" y="1443"/>
                </a:lnTo>
                <a:lnTo>
                  <a:pt x="330759" y="12654"/>
                </a:lnTo>
                <a:lnTo>
                  <a:pt x="265915" y="34215"/>
                </a:lnTo>
                <a:lnTo>
                  <a:pt x="206043" y="65232"/>
                </a:lnTo>
                <a:lnTo>
                  <a:pt x="152041" y="104806"/>
                </a:lnTo>
                <a:lnTo>
                  <a:pt x="104805" y="152040"/>
                </a:lnTo>
                <a:lnTo>
                  <a:pt x="65230" y="206039"/>
                </a:lnTo>
                <a:lnTo>
                  <a:pt x="34214" y="265904"/>
                </a:lnTo>
                <a:lnTo>
                  <a:pt x="12653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24"/>
                </a:lnTo>
                <a:lnTo>
                  <a:pt x="2114324" y="2450924"/>
                </a:lnTo>
                <a:lnTo>
                  <a:pt x="2150045" y="2449480"/>
                </a:lnTo>
                <a:lnTo>
                  <a:pt x="2218986" y="2438270"/>
                </a:lnTo>
                <a:lnTo>
                  <a:pt x="2283847" y="2416707"/>
                </a:lnTo>
                <a:lnTo>
                  <a:pt x="2343732" y="2385690"/>
                </a:lnTo>
                <a:lnTo>
                  <a:pt x="2397744" y="2346115"/>
                </a:lnTo>
                <a:lnTo>
                  <a:pt x="2444989" y="2298877"/>
                </a:lnTo>
                <a:lnTo>
                  <a:pt x="2484569" y="2244875"/>
                </a:lnTo>
                <a:lnTo>
                  <a:pt x="2515589" y="2185005"/>
                </a:lnTo>
                <a:lnTo>
                  <a:pt x="2537152" y="2120162"/>
                </a:lnTo>
                <a:lnTo>
                  <a:pt x="2548364" y="2051245"/>
                </a:lnTo>
                <a:lnTo>
                  <a:pt x="2549807" y="2015538"/>
                </a:lnTo>
                <a:lnTo>
                  <a:pt x="254980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4517" y="4041204"/>
            <a:ext cx="2169160" cy="183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H</a:t>
            </a: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ierarchical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Arial Black"/>
                <a:cs typeface="Arial Black"/>
              </a:rPr>
              <a:t>Learnin</a:t>
            </a:r>
            <a:r>
              <a:rPr sz="1600" b="1" spc="-19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endParaRPr sz="1600">
              <a:latin typeface="Arial Black"/>
              <a:cs typeface="Arial Black"/>
            </a:endParaRPr>
          </a:p>
          <a:p>
            <a:pPr marL="16510">
              <a:lnSpc>
                <a:spcPts val="1764"/>
              </a:lnSpc>
              <a:spcBef>
                <a:spcPts val="275"/>
              </a:spcBef>
            </a:pP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ts val="1764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both</a:t>
            </a:r>
            <a:endParaRPr sz="1600">
              <a:latin typeface="Arial Unicode MS"/>
              <a:cs typeface="Arial Unicode MS"/>
            </a:endParaRPr>
          </a:p>
          <a:p>
            <a:pPr marL="12700" marR="5080">
              <a:lnSpc>
                <a:spcPct val="114999"/>
              </a:lnSpc>
            </a:pP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hig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lev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low</a:t>
            </a:r>
            <a:r>
              <a:rPr sz="16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lev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policie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optimi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z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ing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over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tim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910" y="1575116"/>
            <a:ext cx="19640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70" dirty="0">
                <a:solidFill>
                  <a:srgbClr val="FFFFFF"/>
                </a:solidFill>
                <a:latin typeface="Arial Black"/>
                <a:cs typeface="Arial Black"/>
              </a:rPr>
              <a:t>Deco</a:t>
            </a: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200" dirty="0">
                <a:solidFill>
                  <a:srgbClr val="FFFFFF"/>
                </a:solidFill>
                <a:latin typeface="Arial Black"/>
                <a:cs typeface="Arial Black"/>
              </a:rPr>
              <a:t>pose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85" dirty="0">
                <a:solidFill>
                  <a:srgbClr val="FFFFFF"/>
                </a:solidFill>
                <a:latin typeface="Arial Black"/>
                <a:cs typeface="Arial Black"/>
              </a:rPr>
              <a:t>Task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910" y="2058474"/>
            <a:ext cx="221488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 Unicode MS"/>
                <a:cs typeface="Arial Unicode MS"/>
              </a:rPr>
              <a:t>ma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broken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mal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er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ub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ch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ith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its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own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goal.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210" y="4018343"/>
            <a:ext cx="18554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260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sz="1600" b="1" spc="229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b="1" spc="-170" dirty="0">
                <a:solidFill>
                  <a:srgbClr val="FFFFFF"/>
                </a:solidFill>
                <a:latin typeface="Arial Black"/>
                <a:cs typeface="Arial Black"/>
              </a:rPr>
              <a:t>Level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5" dirty="0">
                <a:solidFill>
                  <a:srgbClr val="FFFFFF"/>
                </a:solidFill>
                <a:latin typeface="Arial Black"/>
                <a:cs typeface="Arial Black"/>
              </a:rPr>
              <a:t>Po</a:t>
            </a:r>
            <a:r>
              <a:rPr sz="1600" b="1" spc="-8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icies: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210" y="4501702"/>
            <a:ext cx="2082164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Each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b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its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own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lo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254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lev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policy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olves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cific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goal.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52622" y="1718297"/>
            <a:ext cx="3279140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HRL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particul</a:t>
            </a:r>
            <a:r>
              <a:rPr sz="1800" b="1" spc="-17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60" dirty="0">
                <a:solidFill>
                  <a:srgbClr val="FFFFFF"/>
                </a:solidFill>
                <a:latin typeface="Arial Black"/>
                <a:cs typeface="Arial Black"/>
              </a:rPr>
              <a:t>rly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5" dirty="0">
                <a:solidFill>
                  <a:srgbClr val="FFFFFF"/>
                </a:solidFill>
                <a:latin typeface="Arial Black"/>
                <a:cs typeface="Arial Black"/>
              </a:rPr>
              <a:t>usefu</a:t>
            </a:r>
            <a:r>
              <a:rPr sz="1800" b="1" spc="-4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 Black"/>
                <a:cs typeface="Arial Black"/>
              </a:rPr>
              <a:t>rob</a:t>
            </a:r>
            <a:r>
              <a:rPr sz="1800" b="1" spc="-13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00" b="1" spc="-140" dirty="0">
                <a:solidFill>
                  <a:srgbClr val="FFFFFF"/>
                </a:solidFill>
                <a:latin typeface="Arial Black"/>
                <a:cs typeface="Arial Black"/>
              </a:rPr>
              <a:t>ti</a:t>
            </a:r>
            <a:r>
              <a:rPr sz="1800" b="1" spc="-254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app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14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24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at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ions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nvolving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mu</a:t>
            </a:r>
            <a:r>
              <a:rPr sz="1800" b="1" spc="-5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05" dirty="0">
                <a:solidFill>
                  <a:srgbClr val="FFFFFF"/>
                </a:solidFill>
                <a:latin typeface="Arial Black"/>
                <a:cs typeface="Arial Black"/>
              </a:rPr>
              <a:t>ti</a:t>
            </a:r>
            <a:r>
              <a:rPr sz="1800" b="1" spc="254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800" b="1" spc="-215" dirty="0">
                <a:solidFill>
                  <a:srgbClr val="FFFFFF"/>
                </a:solidFill>
                <a:latin typeface="Arial Black"/>
                <a:cs typeface="Arial Black"/>
              </a:rPr>
              <a:t>step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Arial Black"/>
                <a:cs typeface="Arial Black"/>
              </a:rPr>
              <a:t>pr</a:t>
            </a:r>
            <a:r>
              <a:rPr sz="1800" b="1" spc="-10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00" b="1" spc="-295" dirty="0">
                <a:solidFill>
                  <a:srgbClr val="FFFFFF"/>
                </a:solidFill>
                <a:latin typeface="Arial Black"/>
                <a:cs typeface="Arial Black"/>
              </a:rPr>
              <a:t>ces</a:t>
            </a:r>
            <a:r>
              <a:rPr sz="1800" b="1" spc="-28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290" dirty="0">
                <a:solidFill>
                  <a:srgbClr val="FFFFFF"/>
                </a:solidFill>
                <a:latin typeface="Arial Black"/>
                <a:cs typeface="Arial Black"/>
              </a:rPr>
              <a:t>es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4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1800" b="1" spc="-16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800" b="1" spc="26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800" b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term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ann</a:t>
            </a:r>
            <a:r>
              <a:rPr sz="1800" b="1" spc="-8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160" dirty="0">
                <a:solidFill>
                  <a:srgbClr val="FFFFFF"/>
                </a:solidFill>
                <a:latin typeface="Arial Black"/>
                <a:cs typeface="Arial Black"/>
              </a:rPr>
              <a:t>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2622" y="3184767"/>
            <a:ext cx="2291080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sz="1800" b="1" spc="-24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19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8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10" dirty="0">
                <a:solidFill>
                  <a:srgbClr val="FFFFFF"/>
                </a:solidFill>
                <a:latin typeface="Arial Black"/>
                <a:cs typeface="Arial Black"/>
              </a:rPr>
              <a:t>bling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0" dirty="0">
                <a:solidFill>
                  <a:srgbClr val="FFFFFF"/>
                </a:solidFill>
                <a:latin typeface="Arial Black"/>
                <a:cs typeface="Arial Black"/>
              </a:rPr>
              <a:t>Furniture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72984" y="3886785"/>
            <a:ext cx="3467983" cy="2248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15" dirty="0"/>
              <a:t>S</a:t>
            </a:r>
            <a:r>
              <a:rPr spc="-155" dirty="0"/>
              <a:t>i</a:t>
            </a:r>
            <a:r>
              <a:rPr spc="-295" dirty="0"/>
              <a:t>m</a:t>
            </a:r>
            <a:r>
              <a:rPr spc="415" dirty="0"/>
              <a:t>-</a:t>
            </a:r>
            <a:r>
              <a:rPr spc="-240" dirty="0"/>
              <a:t>t</a:t>
            </a:r>
            <a:r>
              <a:rPr spc="-350" dirty="0"/>
              <a:t>o</a:t>
            </a:r>
            <a:r>
              <a:rPr spc="420" dirty="0"/>
              <a:t>-</a:t>
            </a:r>
            <a:r>
              <a:rPr spc="-400" dirty="0"/>
              <a:t>Re</a:t>
            </a:r>
            <a:r>
              <a:rPr spc="-385" dirty="0"/>
              <a:t>a</a:t>
            </a:r>
            <a:r>
              <a:rPr spc="-70" dirty="0"/>
              <a:t>l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95" dirty="0"/>
              <a:t>Transfer: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0" dirty="0"/>
              <a:t>Doma</a:t>
            </a:r>
            <a:r>
              <a:rPr spc="-120" dirty="0"/>
              <a:t>i</a:t>
            </a:r>
            <a:r>
              <a:rPr spc="-155" dirty="0"/>
              <a:t>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85" dirty="0"/>
              <a:t>R</a:t>
            </a:r>
            <a:r>
              <a:rPr spc="-345" dirty="0"/>
              <a:t>a</a:t>
            </a:r>
            <a:r>
              <a:rPr spc="-229" dirty="0"/>
              <a:t>ndomization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6485"/>
          </a:xfrm>
          <a:custGeom>
            <a:avLst/>
            <a:gdLst/>
            <a:ahLst/>
            <a:cxnLst/>
            <a:rect l="l" t="t" r="r" b="b"/>
            <a:pathLst>
              <a:path w="4706620" h="4896485">
                <a:moveTo>
                  <a:pt x="3870319" y="0"/>
                </a:moveTo>
                <a:lnTo>
                  <a:pt x="0" y="0"/>
                </a:lnTo>
                <a:lnTo>
                  <a:pt x="0" y="4059945"/>
                </a:lnTo>
                <a:lnTo>
                  <a:pt x="2772" y="4128509"/>
                </a:lnTo>
                <a:lnTo>
                  <a:pt x="10944" y="4195546"/>
                </a:lnTo>
                <a:lnTo>
                  <a:pt x="24302" y="4260843"/>
                </a:lnTo>
                <a:lnTo>
                  <a:pt x="42629" y="4324183"/>
                </a:lnTo>
                <a:lnTo>
                  <a:pt x="65711" y="4385351"/>
                </a:lnTo>
                <a:lnTo>
                  <a:pt x="93331" y="4444133"/>
                </a:lnTo>
                <a:lnTo>
                  <a:pt x="125276" y="4500312"/>
                </a:lnTo>
                <a:lnTo>
                  <a:pt x="161329" y="4553675"/>
                </a:lnTo>
                <a:lnTo>
                  <a:pt x="201275" y="4604005"/>
                </a:lnTo>
                <a:lnTo>
                  <a:pt x="244899" y="4651087"/>
                </a:lnTo>
                <a:lnTo>
                  <a:pt x="291985" y="4694707"/>
                </a:lnTo>
                <a:lnTo>
                  <a:pt x="342318" y="4734648"/>
                </a:lnTo>
                <a:lnTo>
                  <a:pt x="395683" y="4770697"/>
                </a:lnTo>
                <a:lnTo>
                  <a:pt x="451864" y="4802637"/>
                </a:lnTo>
                <a:lnTo>
                  <a:pt x="510646" y="4830254"/>
                </a:lnTo>
                <a:lnTo>
                  <a:pt x="571814" y="4853332"/>
                </a:lnTo>
                <a:lnTo>
                  <a:pt x="635152" y="4871656"/>
                </a:lnTo>
                <a:lnTo>
                  <a:pt x="700445" y="4885011"/>
                </a:lnTo>
                <a:lnTo>
                  <a:pt x="767478" y="4893182"/>
                </a:lnTo>
                <a:lnTo>
                  <a:pt x="836035" y="4895953"/>
                </a:lnTo>
                <a:lnTo>
                  <a:pt x="4706477" y="4895953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7" y="571767"/>
                </a:lnTo>
                <a:lnTo>
                  <a:pt x="4640764" y="510595"/>
                </a:lnTo>
                <a:lnTo>
                  <a:pt x="4613142" y="451810"/>
                </a:lnTo>
                <a:lnTo>
                  <a:pt x="4581195" y="395629"/>
                </a:lnTo>
                <a:lnTo>
                  <a:pt x="4545140" y="342265"/>
                </a:lnTo>
                <a:lnTo>
                  <a:pt x="4505191" y="291935"/>
                </a:lnTo>
                <a:lnTo>
                  <a:pt x="4461563" y="244853"/>
                </a:lnTo>
                <a:lnTo>
                  <a:pt x="4414472" y="201234"/>
                </a:lnTo>
                <a:lnTo>
                  <a:pt x="4364132" y="161294"/>
                </a:lnTo>
                <a:lnTo>
                  <a:pt x="4310760" y="125247"/>
                </a:lnTo>
                <a:lnTo>
                  <a:pt x="4254571" y="93308"/>
                </a:lnTo>
                <a:lnTo>
                  <a:pt x="4195779" y="65693"/>
                </a:lnTo>
                <a:lnTo>
                  <a:pt x="4134600" y="42617"/>
                </a:lnTo>
                <a:lnTo>
                  <a:pt x="4071250" y="24295"/>
                </a:lnTo>
                <a:lnTo>
                  <a:pt x="4005942" y="10941"/>
                </a:lnTo>
                <a:lnTo>
                  <a:pt x="3938894" y="2771"/>
                </a:lnTo>
                <a:lnTo>
                  <a:pt x="387031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8708" y="1544007"/>
            <a:ext cx="155130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85" dirty="0">
                <a:solidFill>
                  <a:srgbClr val="FFFFFF"/>
                </a:solidFill>
                <a:latin typeface="Arial Black"/>
                <a:cs typeface="Arial Black"/>
              </a:rPr>
              <a:t>Train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Diver</a:t>
            </a: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b="1" spc="-27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Con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ition</a:t>
            </a:r>
            <a:r>
              <a:rPr sz="1600" b="1" spc="-24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8708" y="2308160"/>
            <a:ext cx="178816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rfo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ks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im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et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imp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oving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aliz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ation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910" y="1575116"/>
            <a:ext cx="21951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Ran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22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150" dirty="0">
                <a:solidFill>
                  <a:srgbClr val="FFFFFF"/>
                </a:solidFill>
                <a:latin typeface="Arial Black"/>
                <a:cs typeface="Arial Black"/>
              </a:rPr>
              <a:t>ize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40" dirty="0">
                <a:solidFill>
                  <a:srgbClr val="FFFFFF"/>
                </a:solidFill>
                <a:latin typeface="Arial Black"/>
                <a:cs typeface="Arial Black"/>
              </a:rPr>
              <a:t>Env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ironment</a:t>
            </a:r>
            <a:r>
              <a:rPr sz="1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35" dirty="0">
                <a:solidFill>
                  <a:srgbClr val="FFFFFF"/>
                </a:solidFill>
                <a:latin typeface="Arial Black"/>
                <a:cs typeface="Arial Black"/>
              </a:rPr>
              <a:t>Variab</a:t>
            </a:r>
            <a:r>
              <a:rPr sz="1600" b="1" spc="-185" dirty="0">
                <a:solidFill>
                  <a:srgbClr val="FFFFFF"/>
                </a:solidFill>
                <a:latin typeface="Arial Black"/>
                <a:cs typeface="Arial Black"/>
              </a:rPr>
              <a:t>les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910" y="2338890"/>
            <a:ext cx="1946910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665" dirty="0">
                <a:solidFill>
                  <a:srgbClr val="FFFFFF"/>
                </a:solidFill>
                <a:latin typeface="Arial Unicode MS"/>
                <a:cs typeface="Arial Unicode MS"/>
              </a:rPr>
              <a:t></a:t>
            </a:r>
            <a:r>
              <a:rPr sz="1600" spc="-330" dirty="0">
                <a:solidFill>
                  <a:srgbClr val="FFFFFF"/>
                </a:solidFill>
                <a:latin typeface="Arial Unicode MS"/>
                <a:cs typeface="Arial Unicode MS"/>
              </a:rPr>
              <a:t>Ðl«</a:t>
            </a:r>
            <a:r>
              <a:rPr sz="1600" spc="-540" dirty="0">
                <a:solidFill>
                  <a:srgbClr val="FFFFFF"/>
                </a:solidFill>
                <a:latin typeface="Arial Unicode MS"/>
                <a:cs typeface="Arial Unicode MS"/>
              </a:rPr>
              <a:t></a:t>
            </a:r>
            <a:r>
              <a:rPr sz="1600" spc="-180" dirty="0">
                <a:solidFill>
                  <a:srgbClr val="FFFFFF"/>
                </a:solidFill>
                <a:latin typeface="Arial Unicode MS"/>
                <a:cs typeface="Arial Unicode MS"/>
              </a:rPr>
              <a:t></a:t>
            </a:r>
            <a:r>
              <a:rPr sz="16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665" dirty="0">
                <a:solidFill>
                  <a:srgbClr val="FFFFFF"/>
                </a:solidFill>
                <a:latin typeface="Arial Unicode MS"/>
                <a:cs typeface="Arial Unicode MS"/>
              </a:rPr>
              <a:t>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·’¯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op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rti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va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ied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domly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ri</a:t>
            </a:r>
            <a:r>
              <a:rPr sz="1600" spc="1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ini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g.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4085" y="3785616"/>
            <a:ext cx="2550160" cy="2451100"/>
          </a:xfrm>
          <a:custGeom>
            <a:avLst/>
            <a:gdLst/>
            <a:ahLst/>
            <a:cxnLst/>
            <a:rect l="l" t="t" r="r" b="b"/>
            <a:pathLst>
              <a:path w="2550160" h="2451100">
                <a:moveTo>
                  <a:pt x="2549807" y="0"/>
                </a:moveTo>
                <a:lnTo>
                  <a:pt x="435388" y="0"/>
                </a:lnTo>
                <a:lnTo>
                  <a:pt x="399679" y="1443"/>
                </a:lnTo>
                <a:lnTo>
                  <a:pt x="330759" y="12654"/>
                </a:lnTo>
                <a:lnTo>
                  <a:pt x="265915" y="34215"/>
                </a:lnTo>
                <a:lnTo>
                  <a:pt x="206043" y="65232"/>
                </a:lnTo>
                <a:lnTo>
                  <a:pt x="152041" y="104806"/>
                </a:lnTo>
                <a:lnTo>
                  <a:pt x="104805" y="152040"/>
                </a:lnTo>
                <a:lnTo>
                  <a:pt x="65230" y="206039"/>
                </a:lnTo>
                <a:lnTo>
                  <a:pt x="34214" y="265904"/>
                </a:lnTo>
                <a:lnTo>
                  <a:pt x="12653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24"/>
                </a:lnTo>
                <a:lnTo>
                  <a:pt x="2114324" y="2450924"/>
                </a:lnTo>
                <a:lnTo>
                  <a:pt x="2150045" y="2449480"/>
                </a:lnTo>
                <a:lnTo>
                  <a:pt x="2218986" y="2438270"/>
                </a:lnTo>
                <a:lnTo>
                  <a:pt x="2283847" y="2416707"/>
                </a:lnTo>
                <a:lnTo>
                  <a:pt x="2343732" y="2385690"/>
                </a:lnTo>
                <a:lnTo>
                  <a:pt x="2397744" y="2346115"/>
                </a:lnTo>
                <a:lnTo>
                  <a:pt x="2444989" y="2298877"/>
                </a:lnTo>
                <a:lnTo>
                  <a:pt x="2484569" y="2244875"/>
                </a:lnTo>
                <a:lnTo>
                  <a:pt x="2515589" y="2185005"/>
                </a:lnTo>
                <a:lnTo>
                  <a:pt x="2537152" y="2120162"/>
                </a:lnTo>
                <a:lnTo>
                  <a:pt x="2548364" y="2051245"/>
                </a:lnTo>
                <a:lnTo>
                  <a:pt x="2549807" y="2015538"/>
                </a:lnTo>
                <a:lnTo>
                  <a:pt x="254980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210" y="4018343"/>
            <a:ext cx="21812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0" dirty="0">
                <a:solidFill>
                  <a:srgbClr val="FFFFFF"/>
                </a:solidFill>
                <a:latin typeface="Arial Black"/>
                <a:cs typeface="Arial Black"/>
              </a:rPr>
              <a:t>Tran</a:t>
            </a: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fer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Real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70" dirty="0">
                <a:solidFill>
                  <a:srgbClr val="FFFFFF"/>
                </a:solidFill>
                <a:latin typeface="Arial Black"/>
                <a:cs typeface="Arial Black"/>
              </a:rPr>
              <a:t>World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210" y="4501702"/>
            <a:ext cx="2200275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te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al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orld,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re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Arial Unicode MS"/>
                <a:cs typeface="Arial Unicode MS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can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va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rious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kn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own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con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itio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68830" y="4012248"/>
            <a:ext cx="19462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90" dirty="0">
                <a:solidFill>
                  <a:srgbClr val="FFFFFF"/>
                </a:solidFill>
                <a:latin typeface="Arial Black"/>
                <a:cs typeface="Arial Black"/>
              </a:rPr>
              <a:t>Impr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600" b="1" spc="-18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600" b="1" spc="-27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85" dirty="0">
                <a:solidFill>
                  <a:srgbClr val="FFFFFF"/>
                </a:solidFill>
                <a:latin typeface="Arial Black"/>
                <a:cs typeface="Arial Black"/>
              </a:rPr>
              <a:t>Robustness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8830" y="4495108"/>
            <a:ext cx="2039620" cy="163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By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5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ai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7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dif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ditio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8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becomes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more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robu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table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al</a:t>
            </a:r>
            <a:r>
              <a:rPr sz="16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6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orld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ri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bili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y.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52622" y="1718297"/>
            <a:ext cx="2962275" cy="151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800" b="1" spc="-140" dirty="0">
                <a:solidFill>
                  <a:srgbClr val="FFFFFF"/>
                </a:solidFill>
                <a:latin typeface="Arial Black"/>
                <a:cs typeface="Arial Black"/>
              </a:rPr>
              <a:t>Domain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ndo</a:t>
            </a:r>
            <a:r>
              <a:rPr sz="1800" b="1" spc="-150" dirty="0">
                <a:solidFill>
                  <a:srgbClr val="FFFFFF"/>
                </a:solidFill>
                <a:latin typeface="Arial Black"/>
                <a:cs typeface="Arial Black"/>
              </a:rPr>
              <a:t>mization</a:t>
            </a:r>
            <a:r>
              <a:rPr sz="1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fo</a:t>
            </a:r>
            <a:r>
              <a:rPr sz="1800" b="1" spc="4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ta</a:t>
            </a:r>
            <a:r>
              <a:rPr sz="1800" b="1" spc="-240" dirty="0">
                <a:solidFill>
                  <a:srgbClr val="FFFFFF"/>
                </a:solidFill>
                <a:latin typeface="Arial Black"/>
                <a:cs typeface="Arial Black"/>
              </a:rPr>
              <a:t>sks</a:t>
            </a:r>
            <a:r>
              <a:rPr sz="1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20" dirty="0">
                <a:solidFill>
                  <a:srgbClr val="FFFFFF"/>
                </a:solidFill>
                <a:latin typeface="Arial Black"/>
                <a:cs typeface="Arial Black"/>
              </a:rPr>
              <a:t>rob</a:t>
            </a:r>
            <a:r>
              <a:rPr sz="1800" b="1" spc="-13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ts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9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1800" b="1" spc="-22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800" b="1" spc="-19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800" b="1" spc="-21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75" dirty="0">
                <a:solidFill>
                  <a:srgbClr val="FFFFFF"/>
                </a:solidFill>
                <a:latin typeface="Arial Black"/>
                <a:cs typeface="Arial Black"/>
              </a:rPr>
              <a:t>rform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sz="1800" b="1" spc="-10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45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acro</a:t>
            </a: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275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sz="1800" b="1" spc="-9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220" dirty="0">
                <a:solidFill>
                  <a:srgbClr val="FFFFFF"/>
                </a:solidFill>
                <a:latin typeface="Arial Black"/>
                <a:cs typeface="Arial Black"/>
              </a:rPr>
              <a:t>de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range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re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b="1" spc="26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800" b="1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Arial Black"/>
                <a:cs typeface="Arial Black"/>
              </a:rPr>
              <a:t>world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conditions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2622" y="3500235"/>
            <a:ext cx="32734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1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204" dirty="0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sz="1800" b="1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800" b="1" spc="-2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800" b="1" spc="-145" dirty="0">
                <a:solidFill>
                  <a:srgbClr val="FFFFFF"/>
                </a:solidFill>
                <a:latin typeface="Arial Black"/>
                <a:cs typeface="Arial Black"/>
              </a:rPr>
              <a:t>pl</a:t>
            </a:r>
            <a:r>
              <a:rPr sz="1800" b="1" spc="-1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Aut</a:t>
            </a:r>
            <a:r>
              <a:rPr sz="1800" b="1" spc="-17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00" b="1" spc="-170" dirty="0">
                <a:solidFill>
                  <a:srgbClr val="FFFFFF"/>
                </a:solidFill>
                <a:latin typeface="Arial Black"/>
                <a:cs typeface="Arial Black"/>
              </a:rPr>
              <a:t>nom</a:t>
            </a:r>
            <a:r>
              <a:rPr sz="1800" b="1" spc="-14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800" b="1" spc="-200" dirty="0">
                <a:solidFill>
                  <a:srgbClr val="FFFFFF"/>
                </a:solidFill>
                <a:latin typeface="Arial Black"/>
                <a:cs typeface="Arial Black"/>
              </a:rPr>
              <a:t>us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b="1" spc="-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b="1" spc="-8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b="1" spc="-155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1800" b="1" spc="-120" dirty="0">
                <a:solidFill>
                  <a:srgbClr val="FFFFFF"/>
                </a:solidFill>
                <a:latin typeface="Arial Black"/>
                <a:cs typeface="Arial Black"/>
              </a:rPr>
              <a:t>ing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72984" y="3822243"/>
            <a:ext cx="3467983" cy="2377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15" dirty="0"/>
              <a:t>S</a:t>
            </a:r>
            <a:r>
              <a:rPr spc="-155" dirty="0"/>
              <a:t>i</a:t>
            </a:r>
            <a:r>
              <a:rPr spc="-295" dirty="0"/>
              <a:t>m</a:t>
            </a:r>
            <a:r>
              <a:rPr spc="415" dirty="0"/>
              <a:t>-</a:t>
            </a:r>
            <a:r>
              <a:rPr spc="-240" dirty="0"/>
              <a:t>t</a:t>
            </a:r>
            <a:r>
              <a:rPr spc="-350" dirty="0"/>
              <a:t>o</a:t>
            </a:r>
            <a:r>
              <a:rPr spc="420" dirty="0"/>
              <a:t>-</a:t>
            </a:r>
            <a:r>
              <a:rPr spc="-400" dirty="0"/>
              <a:t>Re</a:t>
            </a:r>
            <a:r>
              <a:rPr spc="-385" dirty="0"/>
              <a:t>a</a:t>
            </a:r>
            <a:r>
              <a:rPr spc="-70" dirty="0"/>
              <a:t>l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195" dirty="0"/>
              <a:t>Transfer: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0" dirty="0"/>
              <a:t>Doma</a:t>
            </a:r>
            <a:r>
              <a:rPr spc="-120" dirty="0"/>
              <a:t>i</a:t>
            </a:r>
            <a:r>
              <a:rPr spc="-155" dirty="0"/>
              <a:t>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340" dirty="0"/>
              <a:t>Ad</a:t>
            </a:r>
            <a:r>
              <a:rPr spc="-320" dirty="0"/>
              <a:t>a</a:t>
            </a:r>
            <a:r>
              <a:rPr spc="-290" dirty="0"/>
              <a:t>pt</a:t>
            </a:r>
            <a:r>
              <a:rPr spc="-365" dirty="0"/>
              <a:t>a</a:t>
            </a:r>
            <a:r>
              <a:rPr spc="-200"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34489" y="1340480"/>
            <a:ext cx="4706620" cy="4896485"/>
          </a:xfrm>
          <a:custGeom>
            <a:avLst/>
            <a:gdLst/>
            <a:ahLst/>
            <a:cxnLst/>
            <a:rect l="l" t="t" r="r" b="b"/>
            <a:pathLst>
              <a:path w="4706620" h="4896485">
                <a:moveTo>
                  <a:pt x="3870319" y="0"/>
                </a:moveTo>
                <a:lnTo>
                  <a:pt x="0" y="0"/>
                </a:lnTo>
                <a:lnTo>
                  <a:pt x="0" y="4059945"/>
                </a:lnTo>
                <a:lnTo>
                  <a:pt x="2772" y="4128509"/>
                </a:lnTo>
                <a:lnTo>
                  <a:pt x="10944" y="4195546"/>
                </a:lnTo>
                <a:lnTo>
                  <a:pt x="24302" y="4260843"/>
                </a:lnTo>
                <a:lnTo>
                  <a:pt x="42629" y="4324183"/>
                </a:lnTo>
                <a:lnTo>
                  <a:pt x="65711" y="4385351"/>
                </a:lnTo>
                <a:lnTo>
                  <a:pt x="93331" y="4444133"/>
                </a:lnTo>
                <a:lnTo>
                  <a:pt x="125276" y="4500312"/>
                </a:lnTo>
                <a:lnTo>
                  <a:pt x="161329" y="4553675"/>
                </a:lnTo>
                <a:lnTo>
                  <a:pt x="201275" y="4604005"/>
                </a:lnTo>
                <a:lnTo>
                  <a:pt x="244899" y="4651087"/>
                </a:lnTo>
                <a:lnTo>
                  <a:pt x="291985" y="4694707"/>
                </a:lnTo>
                <a:lnTo>
                  <a:pt x="342318" y="4734648"/>
                </a:lnTo>
                <a:lnTo>
                  <a:pt x="395683" y="4770697"/>
                </a:lnTo>
                <a:lnTo>
                  <a:pt x="451864" y="4802637"/>
                </a:lnTo>
                <a:lnTo>
                  <a:pt x="510646" y="4830254"/>
                </a:lnTo>
                <a:lnTo>
                  <a:pt x="571814" y="4853332"/>
                </a:lnTo>
                <a:lnTo>
                  <a:pt x="635152" y="4871656"/>
                </a:lnTo>
                <a:lnTo>
                  <a:pt x="700445" y="4885011"/>
                </a:lnTo>
                <a:lnTo>
                  <a:pt x="767478" y="4893182"/>
                </a:lnTo>
                <a:lnTo>
                  <a:pt x="836035" y="4895953"/>
                </a:lnTo>
                <a:lnTo>
                  <a:pt x="4706477" y="4895953"/>
                </a:lnTo>
                <a:lnTo>
                  <a:pt x="4706477" y="836035"/>
                </a:lnTo>
                <a:lnTo>
                  <a:pt x="4703705" y="767462"/>
                </a:lnTo>
                <a:lnTo>
                  <a:pt x="4695533" y="700416"/>
                </a:lnTo>
                <a:lnTo>
                  <a:pt x="4682175" y="635113"/>
                </a:lnTo>
                <a:lnTo>
                  <a:pt x="4663847" y="571767"/>
                </a:lnTo>
                <a:lnTo>
                  <a:pt x="4640764" y="510595"/>
                </a:lnTo>
                <a:lnTo>
                  <a:pt x="4613142" y="451810"/>
                </a:lnTo>
                <a:lnTo>
                  <a:pt x="4581195" y="395629"/>
                </a:lnTo>
                <a:lnTo>
                  <a:pt x="4545140" y="342265"/>
                </a:lnTo>
                <a:lnTo>
                  <a:pt x="4505191" y="291935"/>
                </a:lnTo>
                <a:lnTo>
                  <a:pt x="4461563" y="244853"/>
                </a:lnTo>
                <a:lnTo>
                  <a:pt x="4414472" y="201234"/>
                </a:lnTo>
                <a:lnTo>
                  <a:pt x="4364132" y="161294"/>
                </a:lnTo>
                <a:lnTo>
                  <a:pt x="4310760" y="125247"/>
                </a:lnTo>
                <a:lnTo>
                  <a:pt x="4254571" y="93308"/>
                </a:lnTo>
                <a:lnTo>
                  <a:pt x="4195779" y="65693"/>
                </a:lnTo>
                <a:lnTo>
                  <a:pt x="4134600" y="42617"/>
                </a:lnTo>
                <a:lnTo>
                  <a:pt x="4071250" y="24295"/>
                </a:lnTo>
                <a:lnTo>
                  <a:pt x="4005942" y="10941"/>
                </a:lnTo>
                <a:lnTo>
                  <a:pt x="3938894" y="2771"/>
                </a:lnTo>
                <a:lnTo>
                  <a:pt x="3870319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5444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487417" y="0"/>
                </a:moveTo>
                <a:lnTo>
                  <a:pt x="435351" y="0"/>
                </a:lnTo>
                <a:lnTo>
                  <a:pt x="399631" y="1443"/>
                </a:lnTo>
                <a:lnTo>
                  <a:pt x="330696" y="12654"/>
                </a:lnTo>
                <a:lnTo>
                  <a:pt x="265846" y="34217"/>
                </a:lnTo>
                <a:lnTo>
                  <a:pt x="205978" y="65234"/>
                </a:lnTo>
                <a:lnTo>
                  <a:pt x="151984" y="104808"/>
                </a:lnTo>
                <a:lnTo>
                  <a:pt x="104760" y="152043"/>
                </a:lnTo>
                <a:lnTo>
                  <a:pt x="65199" y="206041"/>
                </a:lnTo>
                <a:lnTo>
                  <a:pt x="34196" y="265906"/>
                </a:lnTo>
                <a:lnTo>
                  <a:pt x="12646" y="330739"/>
                </a:lnTo>
                <a:lnTo>
                  <a:pt x="1442" y="399645"/>
                </a:lnTo>
                <a:lnTo>
                  <a:pt x="0" y="435345"/>
                </a:lnTo>
                <a:lnTo>
                  <a:pt x="0" y="2450957"/>
                </a:lnTo>
                <a:lnTo>
                  <a:pt x="2052072" y="2450957"/>
                </a:lnTo>
                <a:lnTo>
                  <a:pt x="2087788" y="2449514"/>
                </a:lnTo>
                <a:lnTo>
                  <a:pt x="2156717" y="2438303"/>
                </a:lnTo>
                <a:lnTo>
                  <a:pt x="2221563" y="2416740"/>
                </a:lnTo>
                <a:lnTo>
                  <a:pt x="2281430" y="2385723"/>
                </a:lnTo>
                <a:lnTo>
                  <a:pt x="2335424" y="2346149"/>
                </a:lnTo>
                <a:lnTo>
                  <a:pt x="2382650" y="2298914"/>
                </a:lnTo>
                <a:lnTo>
                  <a:pt x="2422212" y="2244916"/>
                </a:lnTo>
                <a:lnTo>
                  <a:pt x="2453217" y="2185051"/>
                </a:lnTo>
                <a:lnTo>
                  <a:pt x="2474770" y="2120217"/>
                </a:lnTo>
                <a:lnTo>
                  <a:pt x="2485975" y="2051311"/>
                </a:lnTo>
                <a:lnTo>
                  <a:pt x="2487417" y="2015611"/>
                </a:lnTo>
                <a:lnTo>
                  <a:pt x="24874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08708" y="1544007"/>
            <a:ext cx="1483995" cy="509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Ad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apt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6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Target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Do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ain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8708" y="2308160"/>
            <a:ext cx="2096135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ted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do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ain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re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be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may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be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carce.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942" y="134023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30" h="2451100">
                <a:moveTo>
                  <a:pt x="2052114" y="0"/>
                </a:moveTo>
                <a:lnTo>
                  <a:pt x="0" y="0"/>
                </a:lnTo>
                <a:lnTo>
                  <a:pt x="0" y="2015611"/>
                </a:lnTo>
                <a:lnTo>
                  <a:pt x="5698" y="2086217"/>
                </a:lnTo>
                <a:lnTo>
                  <a:pt x="22197" y="2153199"/>
                </a:lnTo>
                <a:lnTo>
                  <a:pt x="48599" y="2215661"/>
                </a:lnTo>
                <a:lnTo>
                  <a:pt x="84008" y="2272704"/>
                </a:lnTo>
                <a:lnTo>
                  <a:pt x="127527" y="2323433"/>
                </a:lnTo>
                <a:lnTo>
                  <a:pt x="178261" y="2366949"/>
                </a:lnTo>
                <a:lnTo>
                  <a:pt x="235311" y="2402357"/>
                </a:lnTo>
                <a:lnTo>
                  <a:pt x="297782" y="2428759"/>
                </a:lnTo>
                <a:lnTo>
                  <a:pt x="364777" y="2445258"/>
                </a:lnTo>
                <a:lnTo>
                  <a:pt x="435400" y="2450957"/>
                </a:lnTo>
                <a:lnTo>
                  <a:pt x="2487597" y="2450957"/>
                </a:lnTo>
                <a:lnTo>
                  <a:pt x="2487597" y="435345"/>
                </a:lnTo>
                <a:lnTo>
                  <a:pt x="2486154" y="399645"/>
                </a:lnTo>
                <a:lnTo>
                  <a:pt x="2474942" y="330739"/>
                </a:lnTo>
                <a:lnTo>
                  <a:pt x="2453378" y="265906"/>
                </a:lnTo>
                <a:lnTo>
                  <a:pt x="2422356" y="206041"/>
                </a:lnTo>
                <a:lnTo>
                  <a:pt x="2382775" y="152043"/>
                </a:lnTo>
                <a:lnTo>
                  <a:pt x="2335530" y="104808"/>
                </a:lnTo>
                <a:lnTo>
                  <a:pt x="2281517" y="65234"/>
                </a:lnTo>
                <a:lnTo>
                  <a:pt x="2221632" y="34217"/>
                </a:lnTo>
                <a:lnTo>
                  <a:pt x="2156772" y="12654"/>
                </a:lnTo>
                <a:lnTo>
                  <a:pt x="2087833" y="1443"/>
                </a:lnTo>
                <a:lnTo>
                  <a:pt x="2052114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085" y="3785616"/>
            <a:ext cx="2550160" cy="2451100"/>
          </a:xfrm>
          <a:custGeom>
            <a:avLst/>
            <a:gdLst/>
            <a:ahLst/>
            <a:cxnLst/>
            <a:rect l="l" t="t" r="r" b="b"/>
            <a:pathLst>
              <a:path w="2550160" h="2451100">
                <a:moveTo>
                  <a:pt x="2549807" y="0"/>
                </a:moveTo>
                <a:lnTo>
                  <a:pt x="435388" y="0"/>
                </a:lnTo>
                <a:lnTo>
                  <a:pt x="399679" y="1443"/>
                </a:lnTo>
                <a:lnTo>
                  <a:pt x="330759" y="12654"/>
                </a:lnTo>
                <a:lnTo>
                  <a:pt x="265915" y="34215"/>
                </a:lnTo>
                <a:lnTo>
                  <a:pt x="206043" y="65232"/>
                </a:lnTo>
                <a:lnTo>
                  <a:pt x="152041" y="104806"/>
                </a:lnTo>
                <a:lnTo>
                  <a:pt x="104805" y="152040"/>
                </a:lnTo>
                <a:lnTo>
                  <a:pt x="65230" y="206039"/>
                </a:lnTo>
                <a:lnTo>
                  <a:pt x="34214" y="265904"/>
                </a:lnTo>
                <a:lnTo>
                  <a:pt x="12653" y="330740"/>
                </a:lnTo>
                <a:lnTo>
                  <a:pt x="1443" y="399649"/>
                </a:lnTo>
                <a:lnTo>
                  <a:pt x="0" y="435351"/>
                </a:lnTo>
                <a:lnTo>
                  <a:pt x="0" y="2450924"/>
                </a:lnTo>
                <a:lnTo>
                  <a:pt x="2114324" y="2450924"/>
                </a:lnTo>
                <a:lnTo>
                  <a:pt x="2150045" y="2449480"/>
                </a:lnTo>
                <a:lnTo>
                  <a:pt x="2218986" y="2438270"/>
                </a:lnTo>
                <a:lnTo>
                  <a:pt x="2283847" y="2416707"/>
                </a:lnTo>
                <a:lnTo>
                  <a:pt x="2343732" y="2385690"/>
                </a:lnTo>
                <a:lnTo>
                  <a:pt x="2397744" y="2346115"/>
                </a:lnTo>
                <a:lnTo>
                  <a:pt x="2444989" y="2298877"/>
                </a:lnTo>
                <a:lnTo>
                  <a:pt x="2484569" y="2244875"/>
                </a:lnTo>
                <a:lnTo>
                  <a:pt x="2515589" y="2185005"/>
                </a:lnTo>
                <a:lnTo>
                  <a:pt x="2537152" y="2120162"/>
                </a:lnTo>
                <a:lnTo>
                  <a:pt x="2548364" y="2051245"/>
                </a:lnTo>
                <a:lnTo>
                  <a:pt x="2549807" y="2015538"/>
                </a:lnTo>
                <a:lnTo>
                  <a:pt x="254980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5444" y="3785616"/>
            <a:ext cx="2487930" cy="2451100"/>
          </a:xfrm>
          <a:custGeom>
            <a:avLst/>
            <a:gdLst/>
            <a:ahLst/>
            <a:cxnLst/>
            <a:rect l="l" t="t" r="r" b="b"/>
            <a:pathLst>
              <a:path w="2487929" h="2451100">
                <a:moveTo>
                  <a:pt x="2052072" y="0"/>
                </a:moveTo>
                <a:lnTo>
                  <a:pt x="0" y="0"/>
                </a:lnTo>
                <a:lnTo>
                  <a:pt x="0" y="2015526"/>
                </a:lnTo>
                <a:lnTo>
                  <a:pt x="5695" y="2086148"/>
                </a:lnTo>
                <a:lnTo>
                  <a:pt x="22183" y="2153141"/>
                </a:lnTo>
                <a:lnTo>
                  <a:pt x="48572" y="2215611"/>
                </a:lnTo>
                <a:lnTo>
                  <a:pt x="83966" y="2272659"/>
                </a:lnTo>
                <a:lnTo>
                  <a:pt x="127470" y="2323390"/>
                </a:lnTo>
                <a:lnTo>
                  <a:pt x="178191" y="2366907"/>
                </a:lnTo>
                <a:lnTo>
                  <a:pt x="235234" y="2402315"/>
                </a:lnTo>
                <a:lnTo>
                  <a:pt x="297704" y="2428715"/>
                </a:lnTo>
                <a:lnTo>
                  <a:pt x="364708" y="2445213"/>
                </a:lnTo>
                <a:lnTo>
                  <a:pt x="435351" y="2450911"/>
                </a:lnTo>
                <a:lnTo>
                  <a:pt x="2487417" y="2450911"/>
                </a:lnTo>
                <a:lnTo>
                  <a:pt x="2487417" y="435351"/>
                </a:lnTo>
                <a:lnTo>
                  <a:pt x="2485975" y="399649"/>
                </a:lnTo>
                <a:lnTo>
                  <a:pt x="2474770" y="330740"/>
                </a:lnTo>
                <a:lnTo>
                  <a:pt x="2453217" y="265904"/>
                </a:lnTo>
                <a:lnTo>
                  <a:pt x="2422212" y="206039"/>
                </a:lnTo>
                <a:lnTo>
                  <a:pt x="2382650" y="152040"/>
                </a:lnTo>
                <a:lnTo>
                  <a:pt x="2335424" y="104806"/>
                </a:lnTo>
                <a:lnTo>
                  <a:pt x="2281430" y="65232"/>
                </a:lnTo>
                <a:lnTo>
                  <a:pt x="2221563" y="34215"/>
                </a:lnTo>
                <a:lnTo>
                  <a:pt x="2156717" y="12654"/>
                </a:lnTo>
                <a:lnTo>
                  <a:pt x="2087788" y="1443"/>
                </a:lnTo>
                <a:lnTo>
                  <a:pt x="2052072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89277" y="5085398"/>
            <a:ext cx="1990725" cy="94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575"/>
              </a:lnSpc>
            </a:pP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ts val="1575"/>
              </a:lnSpc>
            </a:pP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-75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dom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im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rov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its</a:t>
            </a:r>
            <a:endParaRPr sz="16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rfo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ma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ce.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910" y="1575116"/>
            <a:ext cx="228536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Train</a:t>
            </a:r>
            <a:r>
              <a:rPr sz="1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6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65" dirty="0">
                <a:solidFill>
                  <a:srgbClr val="FFFFFF"/>
                </a:solidFill>
                <a:latin typeface="Arial Black"/>
                <a:cs typeface="Arial Black"/>
              </a:rPr>
              <a:t>Sou</a:t>
            </a:r>
            <a:r>
              <a:rPr sz="1600" b="1" spc="-175" dirty="0">
                <a:solidFill>
                  <a:srgbClr val="FFFFFF"/>
                </a:solidFill>
                <a:latin typeface="Arial Black"/>
                <a:cs typeface="Arial Black"/>
              </a:rPr>
              <a:t>rce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Do</a:t>
            </a:r>
            <a:r>
              <a:rPr sz="1600" b="1" spc="-15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ain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910" y="2058474"/>
            <a:ext cx="2091689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fir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ource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dom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Arial Unicode MS"/>
                <a:cs typeface="Arial Unicode MS"/>
              </a:rPr>
              <a:t>(</a:t>
            </a:r>
            <a:r>
              <a:rPr sz="16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.g.,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Arial Unicode MS"/>
                <a:cs typeface="Arial Unicode MS"/>
              </a:rPr>
              <a:t>imula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tions</a:t>
            </a:r>
            <a:r>
              <a:rPr sz="1600" spc="-65" dirty="0">
                <a:solidFill>
                  <a:srgbClr val="FFFFFF"/>
                </a:solidFill>
                <a:latin typeface="Arial Unicode MS"/>
                <a:cs typeface="Arial Unicode MS"/>
              </a:rPr>
              <a:t>)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ith</a:t>
            </a:r>
            <a:r>
              <a:rPr sz="16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abu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Unicode MS"/>
                <a:cs typeface="Arial Unicode MS"/>
              </a:rPr>
              <a:t>lab</a:t>
            </a:r>
            <a:r>
              <a:rPr sz="1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led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ta.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210" y="4018343"/>
            <a:ext cx="19437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0" dirty="0">
                <a:solidFill>
                  <a:srgbClr val="FFFFFF"/>
                </a:solidFill>
                <a:latin typeface="Arial Black"/>
                <a:cs typeface="Arial Black"/>
              </a:rPr>
              <a:t>Tran</a:t>
            </a:r>
            <a:r>
              <a:rPr sz="1600" b="1" spc="-25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600" b="1" spc="-105" dirty="0">
                <a:solidFill>
                  <a:srgbClr val="FFFFFF"/>
                </a:solidFill>
                <a:latin typeface="Arial Black"/>
                <a:cs typeface="Arial Black"/>
              </a:rPr>
              <a:t>fer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90" dirty="0">
                <a:solidFill>
                  <a:srgbClr val="FFFFFF"/>
                </a:solidFill>
                <a:latin typeface="Arial Black"/>
                <a:cs typeface="Arial Black"/>
              </a:rPr>
              <a:t>Know</a:t>
            </a:r>
            <a:r>
              <a:rPr sz="1600" b="1" spc="-150" dirty="0">
                <a:solidFill>
                  <a:srgbClr val="FFFFFF"/>
                </a:solidFill>
                <a:latin typeface="Arial Black"/>
                <a:cs typeface="Arial Black"/>
              </a:rPr>
              <a:t>ledg</a:t>
            </a:r>
            <a:r>
              <a:rPr sz="1600" b="1" spc="-27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210" y="4501702"/>
            <a:ext cx="209931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K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owl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from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ource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dom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600" spc="-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rr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65" dirty="0">
                <a:solidFill>
                  <a:srgbClr val="FFFFFF"/>
                </a:solidFill>
                <a:latin typeface="Arial Unicode MS"/>
                <a:cs typeface="Arial Unicode MS"/>
              </a:rPr>
              <a:t>lp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105" dirty="0">
                <a:solidFill>
                  <a:srgbClr val="FFFFFF"/>
                </a:solidFill>
                <a:latin typeface="Arial Unicode MS"/>
                <a:cs typeface="Arial Unicode MS"/>
              </a:rPr>
              <a:t>rfo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8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w</a:t>
            </a:r>
            <a:r>
              <a:rPr sz="1600" spc="35" dirty="0">
                <a:solidFill>
                  <a:srgbClr val="FFFFFF"/>
                </a:solidFill>
                <a:latin typeface="Arial Unicode MS"/>
                <a:cs typeface="Arial Unicode MS"/>
              </a:rPr>
              <a:t>ell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600" spc="45" dirty="0">
                <a:solidFill>
                  <a:srgbClr val="FFFFFF"/>
                </a:solidFill>
                <a:latin typeface="Arial Unicode MS"/>
                <a:cs typeface="Arial Unicode MS"/>
              </a:rPr>
              <a:t>r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600" spc="20" dirty="0">
                <a:solidFill>
                  <a:srgbClr val="FFFFFF"/>
                </a:solidFill>
                <a:latin typeface="Arial Unicode MS"/>
                <a:cs typeface="Arial Unicode MS"/>
              </a:rPr>
              <a:t>et</a:t>
            </a:r>
            <a:r>
              <a:rPr sz="16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Arial Unicode MS"/>
                <a:cs typeface="Arial Unicode MS"/>
              </a:rPr>
              <a:t>do</a:t>
            </a:r>
            <a:r>
              <a:rPr sz="1600" spc="3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ai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4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9277" y="3916490"/>
            <a:ext cx="1981835" cy="508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5" dirty="0">
                <a:solidFill>
                  <a:srgbClr val="FFFFFF"/>
                </a:solidFill>
                <a:latin typeface="Arial Black"/>
                <a:cs typeface="Arial Black"/>
              </a:rPr>
              <a:t>Fi</a:t>
            </a:r>
            <a:r>
              <a:rPr sz="1600" b="1" spc="-9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600" b="1" spc="-27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600" b="1" spc="229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1600" b="1" spc="-100" dirty="0">
                <a:solidFill>
                  <a:srgbClr val="FFFFFF"/>
                </a:solidFill>
                <a:latin typeface="Arial Black"/>
                <a:cs typeface="Arial Black"/>
              </a:rPr>
              <a:t>Tu</a:t>
            </a:r>
            <a:r>
              <a:rPr sz="1600" b="1" spc="-185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1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Arial Black"/>
                <a:cs typeface="Arial Black"/>
              </a:rPr>
              <a:t>Tar</a:t>
            </a:r>
            <a:r>
              <a:rPr sz="1600" b="1" spc="-12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600" b="1" spc="-215" dirty="0">
                <a:solidFill>
                  <a:srgbClr val="FFFFFF"/>
                </a:solidFill>
                <a:latin typeface="Arial Black"/>
                <a:cs typeface="Arial Black"/>
              </a:rPr>
              <a:t>et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b="1" spc="-165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9277" y="4680395"/>
            <a:ext cx="169798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6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Arial Unicode MS"/>
                <a:cs typeface="Arial Unicode MS"/>
              </a:rPr>
              <a:t>mod</a:t>
            </a:r>
            <a:r>
              <a:rPr sz="16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9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 Unicode MS"/>
                <a:cs typeface="Arial Unicode MS"/>
              </a:rPr>
              <a:t>is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fi</a:t>
            </a:r>
            <a:r>
              <a:rPr sz="1600" spc="12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600" spc="26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9277" y="4960811"/>
            <a:ext cx="16827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60" dirty="0">
                <a:solidFill>
                  <a:srgbClr val="FFFFFF"/>
                </a:solidFill>
                <a:latin typeface="Arial Unicode MS"/>
                <a:cs typeface="Arial Unicode MS"/>
              </a:rPr>
              <a:t>tu</a:t>
            </a:r>
            <a:r>
              <a:rPr sz="1600" spc="7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ed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Arial Unicode MS"/>
                <a:cs typeface="Arial Unicode MS"/>
              </a:rPr>
              <a:t>av</a:t>
            </a:r>
            <a:r>
              <a:rPr sz="1600" spc="-9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Arial Unicode MS"/>
                <a:cs typeface="Arial Unicode MS"/>
              </a:rPr>
              <a:t>ilable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76774" y="3533759"/>
            <a:ext cx="427990" cy="521970"/>
          </a:xfrm>
          <a:custGeom>
            <a:avLst/>
            <a:gdLst/>
            <a:ahLst/>
            <a:cxnLst/>
            <a:rect l="l" t="t" r="r" b="b"/>
            <a:pathLst>
              <a:path w="427989" h="521970">
                <a:moveTo>
                  <a:pt x="213740" y="0"/>
                </a:moveTo>
                <a:lnTo>
                  <a:pt x="162355" y="7578"/>
                </a:lnTo>
                <a:lnTo>
                  <a:pt x="115486" y="29107"/>
                </a:lnTo>
                <a:lnTo>
                  <a:pt x="74614" y="62777"/>
                </a:lnTo>
                <a:lnTo>
                  <a:pt x="41221" y="106780"/>
                </a:lnTo>
                <a:lnTo>
                  <a:pt x="23845" y="140962"/>
                </a:lnTo>
                <a:lnTo>
                  <a:pt x="10890" y="178397"/>
                </a:lnTo>
                <a:lnTo>
                  <a:pt x="2795" y="218547"/>
                </a:lnTo>
                <a:lnTo>
                  <a:pt x="0" y="260878"/>
                </a:lnTo>
                <a:lnTo>
                  <a:pt x="708" y="282264"/>
                </a:lnTo>
                <a:lnTo>
                  <a:pt x="6208" y="323546"/>
                </a:lnTo>
                <a:lnTo>
                  <a:pt x="16787" y="362390"/>
                </a:lnTo>
                <a:lnTo>
                  <a:pt x="32007" y="398260"/>
                </a:lnTo>
                <a:lnTo>
                  <a:pt x="62579" y="445310"/>
                </a:lnTo>
                <a:lnTo>
                  <a:pt x="101122" y="482638"/>
                </a:lnTo>
                <a:lnTo>
                  <a:pt x="146157" y="508431"/>
                </a:lnTo>
                <a:lnTo>
                  <a:pt x="196202" y="520870"/>
                </a:lnTo>
                <a:lnTo>
                  <a:pt x="213740" y="521735"/>
                </a:lnTo>
                <a:lnTo>
                  <a:pt x="231262" y="520870"/>
                </a:lnTo>
                <a:lnTo>
                  <a:pt x="281266" y="508431"/>
                </a:lnTo>
                <a:lnTo>
                  <a:pt x="326274" y="482638"/>
                </a:lnTo>
                <a:lnTo>
                  <a:pt x="364801" y="445310"/>
                </a:lnTo>
                <a:lnTo>
                  <a:pt x="395364" y="398260"/>
                </a:lnTo>
                <a:lnTo>
                  <a:pt x="410582" y="362390"/>
                </a:lnTo>
                <a:lnTo>
                  <a:pt x="421161" y="323546"/>
                </a:lnTo>
                <a:lnTo>
                  <a:pt x="426661" y="282264"/>
                </a:lnTo>
                <a:lnTo>
                  <a:pt x="427369" y="260878"/>
                </a:lnTo>
                <a:lnTo>
                  <a:pt x="426661" y="239474"/>
                </a:lnTo>
                <a:lnTo>
                  <a:pt x="421161" y="198166"/>
                </a:lnTo>
                <a:lnTo>
                  <a:pt x="410582" y="159307"/>
                </a:lnTo>
                <a:lnTo>
                  <a:pt x="395364" y="123431"/>
                </a:lnTo>
                <a:lnTo>
                  <a:pt x="364801" y="76386"/>
                </a:lnTo>
                <a:lnTo>
                  <a:pt x="326274" y="39071"/>
                </a:lnTo>
                <a:lnTo>
                  <a:pt x="281266" y="13293"/>
                </a:lnTo>
                <a:lnTo>
                  <a:pt x="231262" y="864"/>
                </a:lnTo>
                <a:lnTo>
                  <a:pt x="213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90456" y="367296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37"/>
                </a:lnTo>
              </a:path>
            </a:pathLst>
          </a:custGeom>
          <a:ln w="28058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0825" y="37945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>
                <a:moveTo>
                  <a:pt x="0" y="0"/>
                </a:moveTo>
                <a:lnTo>
                  <a:pt x="199262" y="0"/>
                </a:lnTo>
              </a:path>
            </a:pathLst>
          </a:custGeom>
          <a:ln w="28061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52622" y="1642348"/>
            <a:ext cx="3269615" cy="143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700" b="1" spc="-9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700" b="1" spc="-9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700" b="1" spc="-254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700" b="1" spc="-1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b="1" spc="-6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7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95" dirty="0">
                <a:solidFill>
                  <a:srgbClr val="FFFFFF"/>
                </a:solidFill>
                <a:latin typeface="Arial Black"/>
                <a:cs typeface="Arial Black"/>
              </a:rPr>
              <a:t>Ada</a:t>
            </a:r>
            <a:r>
              <a:rPr sz="1700" b="1" spc="-145" dirty="0">
                <a:solidFill>
                  <a:srgbClr val="FFFFFF"/>
                </a:solidFill>
                <a:latin typeface="Arial Black"/>
                <a:cs typeface="Arial Black"/>
              </a:rPr>
              <a:t>ptation</a:t>
            </a:r>
            <a:r>
              <a:rPr sz="17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4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17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210" dirty="0">
                <a:solidFill>
                  <a:srgbClr val="FFFFFF"/>
                </a:solidFill>
                <a:latin typeface="Arial Black"/>
                <a:cs typeface="Arial Black"/>
              </a:rPr>
              <a:t>use</a:t>
            </a:r>
            <a:r>
              <a:rPr sz="1700" b="1" spc="-75" dirty="0">
                <a:solidFill>
                  <a:srgbClr val="FFFFFF"/>
                </a:solidFill>
                <a:latin typeface="Arial Black"/>
                <a:cs typeface="Arial Black"/>
              </a:rPr>
              <a:t>ful</a:t>
            </a:r>
            <a:r>
              <a:rPr sz="17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7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17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210" dirty="0">
                <a:solidFill>
                  <a:srgbClr val="FFFFFF"/>
                </a:solidFill>
                <a:latin typeface="Arial Black"/>
                <a:cs typeface="Arial Black"/>
              </a:rPr>
              <a:t>ta</a:t>
            </a:r>
            <a:r>
              <a:rPr sz="1700" b="1" spc="-215" dirty="0">
                <a:solidFill>
                  <a:srgbClr val="FFFFFF"/>
                </a:solidFill>
                <a:latin typeface="Arial Black"/>
                <a:cs typeface="Arial Black"/>
              </a:rPr>
              <a:t>sks</a:t>
            </a:r>
            <a:r>
              <a:rPr sz="17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85" dirty="0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sz="17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2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700" b="1" spc="-160" dirty="0">
                <a:solidFill>
                  <a:srgbClr val="FFFFFF"/>
                </a:solidFill>
                <a:latin typeface="Arial Black"/>
                <a:cs typeface="Arial Black"/>
              </a:rPr>
              <a:t>odel</a:t>
            </a:r>
            <a:r>
              <a:rPr sz="17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25" dirty="0">
                <a:solidFill>
                  <a:srgbClr val="FFFFFF"/>
                </a:solidFill>
                <a:latin typeface="Arial Black"/>
                <a:cs typeface="Arial Black"/>
              </a:rPr>
              <a:t>train</a:t>
            </a:r>
            <a:r>
              <a:rPr sz="1700" b="1" spc="-15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700" b="1" spc="-12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7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40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17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85" dirty="0">
                <a:solidFill>
                  <a:srgbClr val="FFFFFF"/>
                </a:solidFill>
                <a:latin typeface="Arial Black"/>
                <a:cs typeface="Arial Black"/>
              </a:rPr>
              <a:t>one</a:t>
            </a:r>
            <a:r>
              <a:rPr sz="17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90" dirty="0">
                <a:solidFill>
                  <a:srgbClr val="FFFFFF"/>
                </a:solidFill>
                <a:latin typeface="Arial Black"/>
                <a:cs typeface="Arial Black"/>
              </a:rPr>
              <a:t>dom</a:t>
            </a:r>
            <a:r>
              <a:rPr sz="1700" b="1" spc="-15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b="1" spc="-6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7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220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1700" b="1" spc="-21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700" b="1" spc="-185" dirty="0">
                <a:solidFill>
                  <a:srgbClr val="FFFFFF"/>
                </a:solidFill>
                <a:latin typeface="Arial Black"/>
                <a:cs typeface="Arial Black"/>
              </a:rPr>
              <a:t>ds</a:t>
            </a:r>
            <a:r>
              <a:rPr sz="17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7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7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50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sz="1700" b="1" spc="-28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7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2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b="1" spc="-19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700" b="1" spc="-19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b="1" spc="-170" dirty="0">
                <a:solidFill>
                  <a:srgbClr val="FFFFFF"/>
                </a:solidFill>
                <a:latin typeface="Arial Black"/>
                <a:cs typeface="Arial Black"/>
              </a:rPr>
              <a:t>pted</a:t>
            </a:r>
            <a:r>
              <a:rPr sz="17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7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17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40" dirty="0">
                <a:solidFill>
                  <a:srgbClr val="FFFFFF"/>
                </a:solidFill>
                <a:latin typeface="Arial Black"/>
                <a:cs typeface="Arial Black"/>
              </a:rPr>
              <a:t>work</a:t>
            </a:r>
            <a:r>
              <a:rPr sz="17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28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700" b="1" spc="-140" dirty="0">
                <a:solidFill>
                  <a:srgbClr val="FFFFFF"/>
                </a:solidFill>
                <a:latin typeface="Arial Black"/>
                <a:cs typeface="Arial Black"/>
              </a:rPr>
              <a:t>ffe</a:t>
            </a:r>
            <a:r>
              <a:rPr sz="1700" b="1" spc="-30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700" b="1" spc="-150" dirty="0">
                <a:solidFill>
                  <a:srgbClr val="FFFFFF"/>
                </a:solidFill>
                <a:latin typeface="Arial Black"/>
                <a:cs typeface="Arial Black"/>
              </a:rPr>
              <a:t>tiv</a:t>
            </a:r>
            <a:r>
              <a:rPr sz="1700" b="1" spc="-21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700" b="1" spc="-100" dirty="0">
                <a:solidFill>
                  <a:srgbClr val="FFFFFF"/>
                </a:solidFill>
                <a:latin typeface="Arial Black"/>
                <a:cs typeface="Arial Black"/>
              </a:rPr>
              <a:t>ly</a:t>
            </a:r>
            <a:r>
              <a:rPr sz="17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60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17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2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10" dirty="0">
                <a:solidFill>
                  <a:srgbClr val="FFFFFF"/>
                </a:solidFill>
                <a:latin typeface="Arial Black"/>
                <a:cs typeface="Arial Black"/>
              </a:rPr>
              <a:t>diff</a:t>
            </a:r>
            <a:r>
              <a:rPr sz="1700" b="1" spc="-15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700" b="1" spc="-125" dirty="0">
                <a:solidFill>
                  <a:srgbClr val="FFFFFF"/>
                </a:solidFill>
                <a:latin typeface="Arial Black"/>
                <a:cs typeface="Arial Black"/>
              </a:rPr>
              <a:t>rent,</a:t>
            </a:r>
            <a:r>
              <a:rPr sz="17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25" dirty="0">
                <a:solidFill>
                  <a:srgbClr val="FFFFFF"/>
                </a:solidFill>
                <a:latin typeface="Arial Black"/>
                <a:cs typeface="Arial Black"/>
              </a:rPr>
              <a:t>b</a:t>
            </a:r>
            <a:r>
              <a:rPr sz="1700" b="1" spc="-135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700" b="1" spc="-16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7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2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700" b="1" spc="-190" dirty="0">
                <a:solidFill>
                  <a:srgbClr val="FFFFFF"/>
                </a:solidFill>
                <a:latin typeface="Arial Black"/>
                <a:cs typeface="Arial Black"/>
              </a:rPr>
              <a:t>ela</a:t>
            </a:r>
            <a:r>
              <a:rPr sz="1700" b="1" spc="-185" dirty="0">
                <a:solidFill>
                  <a:srgbClr val="FFFFFF"/>
                </a:solidFill>
                <a:latin typeface="Arial Black"/>
                <a:cs typeface="Arial Black"/>
              </a:rPr>
              <a:t>ted</a:t>
            </a:r>
            <a:r>
              <a:rPr sz="17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50" dirty="0">
                <a:solidFill>
                  <a:srgbClr val="FFFFFF"/>
                </a:solidFill>
                <a:latin typeface="Arial Black"/>
                <a:cs typeface="Arial Black"/>
              </a:rPr>
              <a:t>domai</a:t>
            </a:r>
            <a:r>
              <a:rPr sz="1700" b="1" spc="-9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622" y="3334872"/>
            <a:ext cx="323342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175" dirty="0">
                <a:solidFill>
                  <a:srgbClr val="FFFFFF"/>
                </a:solidFill>
                <a:latin typeface="Arial Black"/>
                <a:cs typeface="Arial Black"/>
              </a:rPr>
              <a:t>Exa</a:t>
            </a:r>
            <a:r>
              <a:rPr sz="1700" b="1" spc="-25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700" b="1" spc="-130" dirty="0">
                <a:solidFill>
                  <a:srgbClr val="FFFFFF"/>
                </a:solidFill>
                <a:latin typeface="Arial Black"/>
                <a:cs typeface="Arial Black"/>
              </a:rPr>
              <a:t>ple:</a:t>
            </a:r>
            <a:r>
              <a:rPr sz="17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5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700" b="1" spc="-9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700" b="1" spc="-170" dirty="0">
                <a:solidFill>
                  <a:srgbClr val="FFFFFF"/>
                </a:solidFill>
                <a:latin typeface="Arial Black"/>
                <a:cs typeface="Arial Black"/>
              </a:rPr>
              <a:t>dus</a:t>
            </a:r>
            <a:r>
              <a:rPr sz="1700" b="1" spc="-95" dirty="0">
                <a:solidFill>
                  <a:srgbClr val="FFFFFF"/>
                </a:solidFill>
                <a:latin typeface="Arial Black"/>
                <a:cs typeface="Arial Black"/>
              </a:rPr>
              <a:t>trial</a:t>
            </a:r>
            <a:r>
              <a:rPr sz="17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-145" dirty="0">
                <a:solidFill>
                  <a:srgbClr val="FFFFFF"/>
                </a:solidFill>
                <a:latin typeface="Arial Black"/>
                <a:cs typeface="Arial Black"/>
              </a:rPr>
              <a:t>Auto</a:t>
            </a:r>
            <a:r>
              <a:rPr sz="1700" b="1" spc="-220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700" b="1" spc="-26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b="1" spc="-120" dirty="0">
                <a:solidFill>
                  <a:srgbClr val="FFFFFF"/>
                </a:solidFill>
                <a:latin typeface="Arial Black"/>
                <a:cs typeface="Arial Black"/>
              </a:rPr>
              <a:t>tion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72984" y="3886785"/>
            <a:ext cx="3467983" cy="2248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489" y="322368"/>
            <a:ext cx="239903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4" dirty="0">
                <a:latin typeface="Arial Black"/>
                <a:cs typeface="Arial Black"/>
              </a:rPr>
              <a:t>Op</a:t>
            </a:r>
            <a:r>
              <a:rPr sz="2600" b="1" spc="-245" dirty="0">
                <a:latin typeface="Arial Black"/>
                <a:cs typeface="Arial Black"/>
              </a:rPr>
              <a:t>e</a:t>
            </a:r>
            <a:r>
              <a:rPr sz="2600" b="1" spc="-140" dirty="0">
                <a:latin typeface="Arial Black"/>
                <a:cs typeface="Arial Black"/>
              </a:rPr>
              <a:t>n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65" dirty="0">
                <a:latin typeface="Arial Black"/>
                <a:cs typeface="Arial Black"/>
              </a:rPr>
              <a:t>Prob</a:t>
            </a:r>
            <a:r>
              <a:rPr sz="2600" b="1" spc="-105" dirty="0">
                <a:latin typeface="Arial Black"/>
                <a:cs typeface="Arial Black"/>
              </a:rPr>
              <a:t>l</a:t>
            </a:r>
            <a:r>
              <a:rPr sz="2600" b="1" spc="-280" dirty="0">
                <a:latin typeface="Arial Black"/>
                <a:cs typeface="Arial Black"/>
              </a:rPr>
              <a:t>e</a:t>
            </a:r>
            <a:r>
              <a:rPr sz="2600" b="1" spc="-434" dirty="0">
                <a:latin typeface="Arial Black"/>
                <a:cs typeface="Arial Black"/>
              </a:rPr>
              <a:t>m</a:t>
            </a:r>
            <a:r>
              <a:rPr sz="2600" b="1" spc="-400" dirty="0">
                <a:latin typeface="Arial Black"/>
                <a:cs typeface="Arial Black"/>
              </a:rPr>
              <a:t>s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7080" y="1173870"/>
            <a:ext cx="4870450" cy="1477010"/>
          </a:xfrm>
          <a:custGeom>
            <a:avLst/>
            <a:gdLst/>
            <a:ahLst/>
            <a:cxnLst/>
            <a:rect l="l" t="t" r="r" b="b"/>
            <a:pathLst>
              <a:path w="4870450" h="1477010">
                <a:moveTo>
                  <a:pt x="0" y="1477005"/>
                </a:moveTo>
                <a:lnTo>
                  <a:pt x="4870313" y="1477005"/>
                </a:lnTo>
                <a:lnTo>
                  <a:pt x="4870313" y="0"/>
                </a:lnTo>
                <a:lnTo>
                  <a:pt x="0" y="0"/>
                </a:lnTo>
                <a:lnTo>
                  <a:pt x="0" y="147700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264" y="1173983"/>
            <a:ext cx="2623820" cy="1475105"/>
          </a:xfrm>
          <a:custGeom>
            <a:avLst/>
            <a:gdLst/>
            <a:ahLst/>
            <a:cxnLst/>
            <a:rect l="l" t="t" r="r" b="b"/>
            <a:pathLst>
              <a:path w="2623820" h="1475105">
                <a:moveTo>
                  <a:pt x="0" y="1474850"/>
                </a:moveTo>
                <a:lnTo>
                  <a:pt x="2623815" y="1474850"/>
                </a:lnTo>
                <a:lnTo>
                  <a:pt x="2623815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4970" y="1173845"/>
            <a:ext cx="2019300" cy="1477010"/>
          </a:xfrm>
          <a:custGeom>
            <a:avLst/>
            <a:gdLst/>
            <a:ahLst/>
            <a:cxnLst/>
            <a:rect l="l" t="t" r="r" b="b"/>
            <a:pathLst>
              <a:path w="2019300" h="1477010">
                <a:moveTo>
                  <a:pt x="1615058" y="0"/>
                </a:moveTo>
                <a:lnTo>
                  <a:pt x="0" y="0"/>
                </a:lnTo>
                <a:lnTo>
                  <a:pt x="0" y="1476634"/>
                </a:lnTo>
                <a:lnTo>
                  <a:pt x="1615058" y="1476634"/>
                </a:lnTo>
                <a:lnTo>
                  <a:pt x="2018918" y="738377"/>
                </a:lnTo>
                <a:lnTo>
                  <a:pt x="1615058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8817" y="1651993"/>
            <a:ext cx="220472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00"/>
              </a:lnSpc>
            </a:pPr>
            <a:r>
              <a:rPr sz="1700" spc="-50" dirty="0">
                <a:solidFill>
                  <a:srgbClr val="FFFFFF"/>
                </a:solidFill>
                <a:latin typeface="Arial Unicode MS"/>
                <a:cs typeface="Arial Unicode MS"/>
              </a:rPr>
              <a:t>Le</a:t>
            </a:r>
            <a:r>
              <a:rPr sz="1700" spc="-4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125" dirty="0">
                <a:solidFill>
                  <a:srgbClr val="FFFFFF"/>
                </a:solidFill>
                <a:latin typeface="Arial Unicode MS"/>
                <a:cs typeface="Arial Unicode MS"/>
              </a:rPr>
              <a:t>rni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700" spc="-50" dirty="0">
                <a:solidFill>
                  <a:srgbClr val="FFFFFF"/>
                </a:solidFill>
                <a:latin typeface="Arial Unicode MS"/>
                <a:cs typeface="Arial Unicode MS"/>
              </a:rPr>
              <a:t>g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Arial Unicode MS"/>
                <a:cs typeface="Arial Unicode MS"/>
              </a:rPr>
              <a:t>wi</a:t>
            </a:r>
            <a:r>
              <a:rPr sz="1700" spc="90" dirty="0">
                <a:solidFill>
                  <a:srgbClr val="FFFFFF"/>
                </a:solidFill>
                <a:latin typeface="Arial Unicode MS"/>
                <a:cs typeface="Arial Unicode MS"/>
              </a:rPr>
              <a:t>th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170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20" dirty="0">
                <a:solidFill>
                  <a:srgbClr val="FFFFFF"/>
                </a:solidFill>
                <a:latin typeface="Arial Unicode MS"/>
                <a:cs typeface="Arial Unicode MS"/>
              </a:rPr>
              <a:t>ted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700" spc="25" dirty="0">
                <a:solidFill>
                  <a:srgbClr val="FFFFFF"/>
                </a:solidFill>
                <a:latin typeface="Arial Unicode MS"/>
                <a:cs typeface="Arial Unicode MS"/>
              </a:rPr>
              <a:t>ter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85" dirty="0">
                <a:solidFill>
                  <a:srgbClr val="FFFFFF"/>
                </a:solidFill>
                <a:latin typeface="Arial Unicode MS"/>
                <a:cs typeface="Arial Unicode MS"/>
              </a:rPr>
              <a:t>ct</a:t>
            </a: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25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700" spc="30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700" spc="-9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931" y="1121663"/>
            <a:ext cx="1124724" cy="1615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629" y="1173851"/>
            <a:ext cx="0" cy="1474470"/>
          </a:xfrm>
          <a:custGeom>
            <a:avLst/>
            <a:gdLst/>
            <a:ahLst/>
            <a:cxnLst/>
            <a:rect l="l" t="t" r="r" b="b"/>
            <a:pathLst>
              <a:path h="1474470">
                <a:moveTo>
                  <a:pt x="0" y="1474220"/>
                </a:moveTo>
                <a:lnTo>
                  <a:pt x="0" y="0"/>
                </a:lnTo>
                <a:lnTo>
                  <a:pt x="0" y="14742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1629" y="1173983"/>
            <a:ext cx="981710" cy="1475105"/>
          </a:xfrm>
          <a:custGeom>
            <a:avLst/>
            <a:gdLst/>
            <a:ahLst/>
            <a:cxnLst/>
            <a:rect l="l" t="t" r="r" b="b"/>
            <a:pathLst>
              <a:path w="981710" h="1475105">
                <a:moveTo>
                  <a:pt x="0" y="1474850"/>
                </a:moveTo>
                <a:lnTo>
                  <a:pt x="981599" y="1474850"/>
                </a:lnTo>
                <a:lnTo>
                  <a:pt x="981599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9887" y="1754288"/>
            <a:ext cx="3460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0433" y="1526602"/>
            <a:ext cx="331216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1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cing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tr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ini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actions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is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tial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RL,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cially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for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cost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y,</a:t>
            </a:r>
            <a:r>
              <a:rPr sz="1600" spc="-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ti</a:t>
            </a:r>
            <a:r>
              <a:rPr sz="1600" spc="195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0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14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ve</a:t>
            </a:r>
            <a:r>
              <a:rPr sz="1600" spc="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250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orld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robo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ics.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77043" y="2765679"/>
            <a:ext cx="4870450" cy="1433195"/>
          </a:xfrm>
          <a:custGeom>
            <a:avLst/>
            <a:gdLst/>
            <a:ahLst/>
            <a:cxnLst/>
            <a:rect l="l" t="t" r="r" b="b"/>
            <a:pathLst>
              <a:path w="4870450" h="1433195">
                <a:moveTo>
                  <a:pt x="0" y="1433072"/>
                </a:moveTo>
                <a:lnTo>
                  <a:pt x="4870350" y="1433072"/>
                </a:lnTo>
                <a:lnTo>
                  <a:pt x="4870350" y="0"/>
                </a:lnTo>
                <a:lnTo>
                  <a:pt x="0" y="0"/>
                </a:lnTo>
                <a:lnTo>
                  <a:pt x="0" y="143307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53227" y="2765810"/>
            <a:ext cx="2623820" cy="1431290"/>
          </a:xfrm>
          <a:custGeom>
            <a:avLst/>
            <a:gdLst/>
            <a:ahLst/>
            <a:cxnLst/>
            <a:rect l="l" t="t" r="r" b="b"/>
            <a:pathLst>
              <a:path w="2623820" h="1431289">
                <a:moveTo>
                  <a:pt x="0" y="1431035"/>
                </a:moveTo>
                <a:lnTo>
                  <a:pt x="2623815" y="1431035"/>
                </a:lnTo>
                <a:lnTo>
                  <a:pt x="2623815" y="0"/>
                </a:lnTo>
                <a:lnTo>
                  <a:pt x="0" y="0"/>
                </a:lnTo>
                <a:lnTo>
                  <a:pt x="0" y="143103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4970" y="2765816"/>
            <a:ext cx="2019300" cy="1433195"/>
          </a:xfrm>
          <a:custGeom>
            <a:avLst/>
            <a:gdLst/>
            <a:ahLst/>
            <a:cxnLst/>
            <a:rect l="l" t="t" r="r" b="b"/>
            <a:pathLst>
              <a:path w="2019300" h="1433195">
                <a:moveTo>
                  <a:pt x="1615058" y="0"/>
                </a:moveTo>
                <a:lnTo>
                  <a:pt x="0" y="0"/>
                </a:lnTo>
                <a:lnTo>
                  <a:pt x="0" y="1432672"/>
                </a:lnTo>
                <a:lnTo>
                  <a:pt x="1615058" y="1432672"/>
                </a:lnTo>
                <a:lnTo>
                  <a:pt x="2018797" y="716279"/>
                </a:lnTo>
                <a:lnTo>
                  <a:pt x="1615058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8817" y="3371067"/>
            <a:ext cx="212280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Arial Unicode MS"/>
                <a:cs typeface="Arial Unicode MS"/>
              </a:rPr>
              <a:t>Sim</a:t>
            </a:r>
            <a:r>
              <a:rPr sz="1700" spc="28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700" spc="30" dirty="0">
                <a:solidFill>
                  <a:srgbClr val="FFFFFF"/>
                </a:solidFill>
                <a:latin typeface="Arial Unicode MS"/>
                <a:cs typeface="Arial Unicode MS"/>
              </a:rPr>
              <a:t>t</a:t>
            </a:r>
            <a:r>
              <a:rPr sz="1700" spc="75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700" spc="28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700" spc="-55" dirty="0">
                <a:solidFill>
                  <a:srgbClr val="FFFFFF"/>
                </a:solidFill>
                <a:latin typeface="Arial Unicode MS"/>
                <a:cs typeface="Arial Unicode MS"/>
              </a:rPr>
              <a:t>Real</a:t>
            </a:r>
            <a:r>
              <a:rPr sz="1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Arial Unicode MS"/>
                <a:cs typeface="Arial Unicode MS"/>
              </a:rPr>
              <a:t>Trans</a:t>
            </a:r>
            <a:r>
              <a:rPr sz="1700" dirty="0">
                <a:solidFill>
                  <a:srgbClr val="FFFFFF"/>
                </a:solidFill>
                <a:latin typeface="Arial Unicode MS"/>
                <a:cs typeface="Arial Unicode MS"/>
              </a:rPr>
              <a:t>f</a:t>
            </a: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er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931" y="2712720"/>
            <a:ext cx="1124724" cy="1572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1605" y="2765679"/>
            <a:ext cx="0" cy="1430655"/>
          </a:xfrm>
          <a:custGeom>
            <a:avLst/>
            <a:gdLst/>
            <a:ahLst/>
            <a:cxnLst/>
            <a:rect l="l" t="t" r="r" b="b"/>
            <a:pathLst>
              <a:path h="1430654">
                <a:moveTo>
                  <a:pt x="0" y="1430405"/>
                </a:moveTo>
                <a:lnTo>
                  <a:pt x="0" y="0"/>
                </a:lnTo>
                <a:lnTo>
                  <a:pt x="0" y="143040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1605" y="2765810"/>
            <a:ext cx="981710" cy="1431290"/>
          </a:xfrm>
          <a:custGeom>
            <a:avLst/>
            <a:gdLst/>
            <a:ahLst/>
            <a:cxnLst/>
            <a:rect l="l" t="t" r="r" b="b"/>
            <a:pathLst>
              <a:path w="981710" h="1431289">
                <a:moveTo>
                  <a:pt x="0" y="1431035"/>
                </a:moveTo>
                <a:lnTo>
                  <a:pt x="981587" y="1431035"/>
                </a:lnTo>
                <a:lnTo>
                  <a:pt x="981587" y="0"/>
                </a:lnTo>
                <a:lnTo>
                  <a:pt x="0" y="0"/>
                </a:lnTo>
                <a:lnTo>
                  <a:pt x="0" y="1431035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599" y="3324143"/>
            <a:ext cx="38163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10433" y="3096958"/>
            <a:ext cx="3412490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I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¨</a:t>
            </a:r>
            <a:r>
              <a:rPr sz="1600" spc="-330" dirty="0">
                <a:solidFill>
                  <a:srgbClr val="3C3C3C"/>
                </a:solidFill>
                <a:latin typeface="Arial Unicode MS"/>
                <a:cs typeface="Arial Unicode MS"/>
              </a:rPr>
              <a:t>«Ðl</a:t>
            </a:r>
            <a:r>
              <a:rPr sz="1600" spc="-540" dirty="0">
                <a:solidFill>
                  <a:srgbClr val="3C3C3C"/>
                </a:solidFill>
                <a:latin typeface="Arial Unicode MS"/>
                <a:cs typeface="Arial Unicode MS"/>
              </a:rPr>
              <a:t>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RL’¯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 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}</a:t>
            </a:r>
            <a:r>
              <a:rPr sz="1600" spc="-250" dirty="0">
                <a:solidFill>
                  <a:srgbClr val="3C3C3C"/>
                </a:solidFill>
                <a:latin typeface="Arial Unicode MS"/>
                <a:cs typeface="Arial Unicode MS"/>
              </a:rPr>
              <a:t></a:t>
            </a:r>
            <a:r>
              <a:rPr sz="1600" spc="-525" dirty="0">
                <a:solidFill>
                  <a:srgbClr val="3C3C3C"/>
                </a:solidFill>
                <a:latin typeface="Arial Unicode MS"/>
                <a:cs typeface="Arial Unicode MS"/>
              </a:rPr>
              <a:t>Ñ</a:t>
            </a:r>
            <a:r>
              <a:rPr sz="1600" spc="-33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 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·«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665" dirty="0">
                <a:solidFill>
                  <a:srgbClr val="3C3C3C"/>
                </a:solidFill>
                <a:latin typeface="Arial Unicode MS"/>
                <a:cs typeface="Arial Unicode MS"/>
              </a:rPr>
              <a:t>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¯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90" dirty="0">
                <a:solidFill>
                  <a:srgbClr val="3C3C3C"/>
                </a:solidFill>
                <a:latin typeface="Arial Unicode MS"/>
                <a:cs typeface="Arial Unicode MS"/>
              </a:rPr>
              <a:t>«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from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imula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tion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orld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robots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nh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70" dirty="0">
                <a:solidFill>
                  <a:srgbClr val="3C3C3C"/>
                </a:solidFill>
                <a:latin typeface="Arial Unicode MS"/>
                <a:cs typeface="Arial Unicode MS"/>
              </a:rPr>
              <a:t>ces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actic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plicatio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77043" y="4357829"/>
            <a:ext cx="4870450" cy="1477010"/>
          </a:xfrm>
          <a:custGeom>
            <a:avLst/>
            <a:gdLst/>
            <a:ahLst/>
            <a:cxnLst/>
            <a:rect l="l" t="t" r="r" b="b"/>
            <a:pathLst>
              <a:path w="4870450" h="1477010">
                <a:moveTo>
                  <a:pt x="0" y="1477005"/>
                </a:moveTo>
                <a:lnTo>
                  <a:pt x="4870350" y="1477005"/>
                </a:lnTo>
                <a:lnTo>
                  <a:pt x="4870350" y="0"/>
                </a:lnTo>
                <a:lnTo>
                  <a:pt x="0" y="0"/>
                </a:lnTo>
                <a:lnTo>
                  <a:pt x="0" y="147700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3227" y="4357926"/>
            <a:ext cx="2623820" cy="1475105"/>
          </a:xfrm>
          <a:custGeom>
            <a:avLst/>
            <a:gdLst/>
            <a:ahLst/>
            <a:cxnLst/>
            <a:rect l="l" t="t" r="r" b="b"/>
            <a:pathLst>
              <a:path w="2623820" h="1475104">
                <a:moveTo>
                  <a:pt x="0" y="1474850"/>
                </a:moveTo>
                <a:lnTo>
                  <a:pt x="2623815" y="1474850"/>
                </a:lnTo>
                <a:lnTo>
                  <a:pt x="2623815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34970" y="4357878"/>
            <a:ext cx="2019300" cy="1477010"/>
          </a:xfrm>
          <a:custGeom>
            <a:avLst/>
            <a:gdLst/>
            <a:ahLst/>
            <a:cxnLst/>
            <a:rect l="l" t="t" r="r" b="b"/>
            <a:pathLst>
              <a:path w="2019300" h="1477010">
                <a:moveTo>
                  <a:pt x="1615058" y="0"/>
                </a:moveTo>
                <a:lnTo>
                  <a:pt x="0" y="0"/>
                </a:lnTo>
                <a:lnTo>
                  <a:pt x="0" y="1476624"/>
                </a:lnTo>
                <a:lnTo>
                  <a:pt x="1615058" y="1476624"/>
                </a:lnTo>
                <a:lnTo>
                  <a:pt x="2018797" y="738246"/>
                </a:lnTo>
                <a:lnTo>
                  <a:pt x="1615058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48817" y="4985619"/>
            <a:ext cx="248158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nvironme</a:t>
            </a:r>
            <a:r>
              <a:rPr sz="1700" spc="95" dirty="0">
                <a:solidFill>
                  <a:srgbClr val="FFFFFF"/>
                </a:solidFill>
                <a:latin typeface="Arial Unicode MS"/>
                <a:cs typeface="Arial Unicode MS"/>
              </a:rPr>
              <a:t>nt</a:t>
            </a:r>
            <a:r>
              <a:rPr sz="17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Arial Unicode MS"/>
                <a:cs typeface="Arial Unicode MS"/>
              </a:rPr>
              <a:t>Comp</a:t>
            </a:r>
            <a:r>
              <a:rPr sz="1700" spc="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2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100" dirty="0">
                <a:solidFill>
                  <a:srgbClr val="FFFFFF"/>
                </a:solidFill>
                <a:latin typeface="Arial Unicode MS"/>
                <a:cs typeface="Arial Unicode MS"/>
              </a:rPr>
              <a:t>x</a:t>
            </a: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ty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7931" y="4305300"/>
            <a:ext cx="1124724" cy="1615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1605" y="4357865"/>
            <a:ext cx="0" cy="1474470"/>
          </a:xfrm>
          <a:custGeom>
            <a:avLst/>
            <a:gdLst/>
            <a:ahLst/>
            <a:cxnLst/>
            <a:rect l="l" t="t" r="r" b="b"/>
            <a:pathLst>
              <a:path h="1474470">
                <a:moveTo>
                  <a:pt x="0" y="1474220"/>
                </a:moveTo>
                <a:lnTo>
                  <a:pt x="0" y="0"/>
                </a:lnTo>
                <a:lnTo>
                  <a:pt x="0" y="14742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1605" y="4357926"/>
            <a:ext cx="981710" cy="1475105"/>
          </a:xfrm>
          <a:custGeom>
            <a:avLst/>
            <a:gdLst/>
            <a:ahLst/>
            <a:cxnLst/>
            <a:rect l="l" t="t" r="r" b="b"/>
            <a:pathLst>
              <a:path w="981710" h="1475104">
                <a:moveTo>
                  <a:pt x="0" y="1474850"/>
                </a:moveTo>
                <a:lnTo>
                  <a:pt x="981587" y="1474850"/>
                </a:lnTo>
                <a:lnTo>
                  <a:pt x="981587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6171" y="4938815"/>
            <a:ext cx="37274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4710433" y="4570921"/>
            <a:ext cx="3643629" cy="1069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1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orld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viro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ts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mp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ex</a:t>
            </a:r>
            <a:r>
              <a:rPr sz="1600" spc="-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ictable,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quiri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va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nced</a:t>
            </a:r>
            <a:r>
              <a:rPr sz="1600" spc="-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tho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ctively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is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till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ig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ificant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chall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489" y="322368"/>
            <a:ext cx="239903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254" dirty="0">
                <a:latin typeface="Arial Black"/>
                <a:cs typeface="Arial Black"/>
              </a:rPr>
              <a:t>Op</a:t>
            </a:r>
            <a:r>
              <a:rPr sz="2600" b="1" spc="-245" dirty="0">
                <a:latin typeface="Arial Black"/>
                <a:cs typeface="Arial Black"/>
              </a:rPr>
              <a:t>e</a:t>
            </a:r>
            <a:r>
              <a:rPr sz="2600" b="1" spc="-140" dirty="0">
                <a:latin typeface="Arial Black"/>
                <a:cs typeface="Arial Black"/>
              </a:rPr>
              <a:t>n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65" dirty="0">
                <a:latin typeface="Arial Black"/>
                <a:cs typeface="Arial Black"/>
              </a:rPr>
              <a:t>Prob</a:t>
            </a:r>
            <a:r>
              <a:rPr sz="2600" b="1" spc="-105" dirty="0">
                <a:latin typeface="Arial Black"/>
                <a:cs typeface="Arial Black"/>
              </a:rPr>
              <a:t>l</a:t>
            </a:r>
            <a:r>
              <a:rPr sz="2600" b="1" spc="-280" dirty="0">
                <a:latin typeface="Arial Black"/>
                <a:cs typeface="Arial Black"/>
              </a:rPr>
              <a:t>e</a:t>
            </a:r>
            <a:r>
              <a:rPr sz="2600" b="1" spc="-434" dirty="0">
                <a:latin typeface="Arial Black"/>
                <a:cs typeface="Arial Black"/>
              </a:rPr>
              <a:t>m</a:t>
            </a:r>
            <a:r>
              <a:rPr sz="2600" b="1" spc="-400" dirty="0">
                <a:latin typeface="Arial Black"/>
                <a:cs typeface="Arial Black"/>
              </a:rPr>
              <a:t>s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9310" y="4631506"/>
            <a:ext cx="3663950" cy="161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45" dirty="0">
                <a:solidFill>
                  <a:srgbClr val="FFFFFF"/>
                </a:solidFill>
                <a:latin typeface="Arial Unicode MS"/>
                <a:cs typeface="Arial Unicode MS"/>
              </a:rPr>
              <a:t>ited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864" y="4631567"/>
            <a:ext cx="1722120" cy="161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8219">
              <a:lnSpc>
                <a:spcPct val="100000"/>
              </a:lnSpc>
            </a:pPr>
            <a:r>
              <a:rPr sz="1700" spc="105" dirty="0">
                <a:solidFill>
                  <a:srgbClr val="FFFFFF"/>
                </a:solidFill>
                <a:latin typeface="Arial Unicode MS"/>
                <a:cs typeface="Arial Unicode MS"/>
              </a:rPr>
              <a:t>im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6853" y="4631506"/>
            <a:ext cx="3196590" cy="1616075"/>
          </a:xfrm>
          <a:custGeom>
            <a:avLst/>
            <a:gdLst/>
            <a:ahLst/>
            <a:cxnLst/>
            <a:rect l="l" t="t" r="r" b="b"/>
            <a:pathLst>
              <a:path w="3196590" h="1616075">
                <a:moveTo>
                  <a:pt x="0" y="1615571"/>
                </a:moveTo>
                <a:lnTo>
                  <a:pt x="3196224" y="1615571"/>
                </a:lnTo>
                <a:lnTo>
                  <a:pt x="3196224" y="0"/>
                </a:lnTo>
                <a:lnTo>
                  <a:pt x="0" y="0"/>
                </a:lnTo>
                <a:lnTo>
                  <a:pt x="0" y="161557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4864" y="4631567"/>
            <a:ext cx="1722120" cy="1613535"/>
          </a:xfrm>
          <a:custGeom>
            <a:avLst/>
            <a:gdLst/>
            <a:ahLst/>
            <a:cxnLst/>
            <a:rect l="l" t="t" r="r" b="b"/>
            <a:pathLst>
              <a:path w="1722120" h="1613535">
                <a:moveTo>
                  <a:pt x="0" y="1613272"/>
                </a:moveTo>
                <a:lnTo>
                  <a:pt x="1721988" y="1613272"/>
                </a:lnTo>
                <a:lnTo>
                  <a:pt x="1721988" y="0"/>
                </a:lnTo>
                <a:lnTo>
                  <a:pt x="0" y="0"/>
                </a:lnTo>
                <a:lnTo>
                  <a:pt x="0" y="1613272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330" y="4631567"/>
            <a:ext cx="1251585" cy="1615440"/>
          </a:xfrm>
          <a:custGeom>
            <a:avLst/>
            <a:gdLst/>
            <a:ahLst/>
            <a:cxnLst/>
            <a:rect l="l" t="t" r="r" b="b"/>
            <a:pathLst>
              <a:path w="1251585" h="1615439">
                <a:moveTo>
                  <a:pt x="1001005" y="0"/>
                </a:moveTo>
                <a:lnTo>
                  <a:pt x="0" y="0"/>
                </a:lnTo>
                <a:lnTo>
                  <a:pt x="0" y="1615153"/>
                </a:lnTo>
                <a:lnTo>
                  <a:pt x="1001005" y="1615153"/>
                </a:lnTo>
                <a:lnTo>
                  <a:pt x="1251203" y="807588"/>
                </a:lnTo>
                <a:lnTo>
                  <a:pt x="1001005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80341" y="5328773"/>
            <a:ext cx="10242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20" dirty="0">
                <a:solidFill>
                  <a:srgbClr val="FFFFFF"/>
                </a:solidFill>
                <a:latin typeface="Arial Unicode MS"/>
                <a:cs typeface="Arial Unicode MS"/>
              </a:rPr>
              <a:t>Sc</a:t>
            </a:r>
            <a:r>
              <a:rPr sz="1700" spc="-11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1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bi</a:t>
            </a:r>
            <a:r>
              <a:rPr sz="1700" spc="11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114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ty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015" y="4578083"/>
            <a:ext cx="784847" cy="1754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653" y="4631554"/>
            <a:ext cx="0" cy="1612900"/>
          </a:xfrm>
          <a:custGeom>
            <a:avLst/>
            <a:gdLst/>
            <a:ahLst/>
            <a:cxnLst/>
            <a:rect l="l" t="t" r="r" b="b"/>
            <a:pathLst>
              <a:path h="1612900">
                <a:moveTo>
                  <a:pt x="0" y="1612510"/>
                </a:moveTo>
                <a:lnTo>
                  <a:pt x="0" y="0"/>
                </a:lnTo>
                <a:lnTo>
                  <a:pt x="0" y="161251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653" y="4631567"/>
            <a:ext cx="644525" cy="1613535"/>
          </a:xfrm>
          <a:custGeom>
            <a:avLst/>
            <a:gdLst/>
            <a:ahLst/>
            <a:cxnLst/>
            <a:rect l="l" t="t" r="r" b="b"/>
            <a:pathLst>
              <a:path w="644525" h="1613535">
                <a:moveTo>
                  <a:pt x="0" y="1613272"/>
                </a:moveTo>
                <a:lnTo>
                  <a:pt x="644188" y="1613272"/>
                </a:lnTo>
                <a:lnTo>
                  <a:pt x="644188" y="0"/>
                </a:lnTo>
                <a:lnTo>
                  <a:pt x="0" y="0"/>
                </a:lnTo>
                <a:lnTo>
                  <a:pt x="0" y="161327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5816" y="5281715"/>
            <a:ext cx="3943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Arial Unicode MS"/>
                <a:cs typeface="Arial Unicode MS"/>
              </a:rPr>
              <a:t>06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0646" y="4633786"/>
            <a:ext cx="2362835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ddre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ssing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the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c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hallen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ge</a:t>
            </a:r>
            <a:r>
              <a:rPr sz="1600" spc="-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of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sc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aling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algorithms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manage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c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om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plex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ro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b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otic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systems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with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hig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dim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iona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actions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and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o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b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servatio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19271" y="2218434"/>
            <a:ext cx="3207135" cy="2653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6853" y="1174111"/>
            <a:ext cx="3196590" cy="1616075"/>
          </a:xfrm>
          <a:custGeom>
            <a:avLst/>
            <a:gdLst/>
            <a:ahLst/>
            <a:cxnLst/>
            <a:rect l="l" t="t" r="r" b="b"/>
            <a:pathLst>
              <a:path w="3196590" h="1616075">
                <a:moveTo>
                  <a:pt x="0" y="1615571"/>
                </a:moveTo>
                <a:lnTo>
                  <a:pt x="3196224" y="1615571"/>
                </a:lnTo>
                <a:lnTo>
                  <a:pt x="3196224" y="0"/>
                </a:lnTo>
                <a:lnTo>
                  <a:pt x="0" y="0"/>
                </a:lnTo>
                <a:lnTo>
                  <a:pt x="0" y="161557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4864" y="1174111"/>
            <a:ext cx="1722120" cy="1613535"/>
          </a:xfrm>
          <a:custGeom>
            <a:avLst/>
            <a:gdLst/>
            <a:ahLst/>
            <a:cxnLst/>
            <a:rect l="l" t="t" r="r" b="b"/>
            <a:pathLst>
              <a:path w="1722120" h="1613535">
                <a:moveTo>
                  <a:pt x="0" y="1613285"/>
                </a:moveTo>
                <a:lnTo>
                  <a:pt x="1721988" y="1613285"/>
                </a:lnTo>
                <a:lnTo>
                  <a:pt x="1721988" y="0"/>
                </a:lnTo>
                <a:lnTo>
                  <a:pt x="0" y="0"/>
                </a:lnTo>
                <a:lnTo>
                  <a:pt x="0" y="161328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80341" y="1721462"/>
            <a:ext cx="113792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00"/>
              </a:lnSpc>
            </a:pPr>
            <a:r>
              <a:rPr sz="1700" spc="-170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-14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30" dirty="0">
                <a:solidFill>
                  <a:srgbClr val="FFFFFF"/>
                </a:solidFill>
                <a:latin typeface="Arial Unicode MS"/>
                <a:cs typeface="Arial Unicode MS"/>
              </a:rPr>
              <a:t>fety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7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7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Unicode MS"/>
                <a:cs typeface="Arial Unicode MS"/>
              </a:rPr>
              <a:t>Rob</a:t>
            </a:r>
            <a:r>
              <a:rPr sz="1700" spc="-1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7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-20" dirty="0">
                <a:solidFill>
                  <a:srgbClr val="FFFFFF"/>
                </a:solidFill>
                <a:latin typeface="Arial Unicode MS"/>
                <a:cs typeface="Arial Unicode MS"/>
              </a:rPr>
              <a:t>tness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015" y="1121663"/>
            <a:ext cx="784847" cy="1754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653" y="1174111"/>
            <a:ext cx="644525" cy="1613535"/>
          </a:xfrm>
          <a:custGeom>
            <a:avLst/>
            <a:gdLst/>
            <a:ahLst/>
            <a:cxnLst/>
            <a:rect l="l" t="t" r="r" b="b"/>
            <a:pathLst>
              <a:path w="644525" h="1613535">
                <a:moveTo>
                  <a:pt x="0" y="1613285"/>
                </a:moveTo>
                <a:lnTo>
                  <a:pt x="644188" y="1613285"/>
                </a:lnTo>
                <a:lnTo>
                  <a:pt x="644188" y="0"/>
                </a:lnTo>
                <a:lnTo>
                  <a:pt x="0" y="0"/>
                </a:lnTo>
                <a:lnTo>
                  <a:pt x="0" y="1613285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8554" y="1823503"/>
            <a:ext cx="38735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30" dirty="0">
                <a:solidFill>
                  <a:srgbClr val="FFFFFF"/>
                </a:solidFill>
                <a:latin typeface="Arial Unicode MS"/>
                <a:cs typeface="Arial Unicode MS"/>
              </a:rPr>
              <a:t>04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3844" y="1175446"/>
            <a:ext cx="2221230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Ens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robots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70" dirty="0">
                <a:solidFill>
                  <a:srgbClr val="3C3C3C"/>
                </a:solidFill>
                <a:latin typeface="Arial Unicode MS"/>
                <a:cs typeface="Arial Unicode MS"/>
              </a:rPr>
              <a:t>ev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40" dirty="0">
                <a:solidFill>
                  <a:srgbClr val="3C3C3C"/>
                </a:solidFill>
                <a:latin typeface="Arial Unicode MS"/>
                <a:cs typeface="Arial Unicode MS"/>
              </a:rPr>
              <a:t>rm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ul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actions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ta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li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ble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rfo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ce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across</a:t>
            </a:r>
            <a:r>
              <a:rPr sz="1600" spc="-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div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e,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world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ditio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0330" y="1174120"/>
            <a:ext cx="1143000" cy="1615440"/>
          </a:xfrm>
          <a:custGeom>
            <a:avLst/>
            <a:gdLst/>
            <a:ahLst/>
            <a:cxnLst/>
            <a:rect l="l" t="t" r="r" b="b"/>
            <a:pathLst>
              <a:path w="1143000" h="1615439">
                <a:moveTo>
                  <a:pt x="914137" y="0"/>
                </a:moveTo>
                <a:lnTo>
                  <a:pt x="0" y="0"/>
                </a:lnTo>
                <a:lnTo>
                  <a:pt x="0" y="1615165"/>
                </a:lnTo>
                <a:lnTo>
                  <a:pt x="914137" y="1615165"/>
                </a:lnTo>
                <a:lnTo>
                  <a:pt x="1142618" y="807598"/>
                </a:lnTo>
                <a:lnTo>
                  <a:pt x="914137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46817" y="2902839"/>
            <a:ext cx="3196590" cy="1616075"/>
          </a:xfrm>
          <a:custGeom>
            <a:avLst/>
            <a:gdLst/>
            <a:ahLst/>
            <a:cxnLst/>
            <a:rect l="l" t="t" r="r" b="b"/>
            <a:pathLst>
              <a:path w="3196590" h="1616075">
                <a:moveTo>
                  <a:pt x="0" y="1615571"/>
                </a:moveTo>
                <a:lnTo>
                  <a:pt x="3196260" y="1615571"/>
                </a:lnTo>
                <a:lnTo>
                  <a:pt x="3196260" y="0"/>
                </a:lnTo>
                <a:lnTo>
                  <a:pt x="0" y="0"/>
                </a:lnTo>
                <a:lnTo>
                  <a:pt x="0" y="1615571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4828" y="2902839"/>
            <a:ext cx="1722120" cy="1613535"/>
          </a:xfrm>
          <a:custGeom>
            <a:avLst/>
            <a:gdLst/>
            <a:ahLst/>
            <a:cxnLst/>
            <a:rect l="l" t="t" r="r" b="b"/>
            <a:pathLst>
              <a:path w="1722120" h="1613535">
                <a:moveTo>
                  <a:pt x="0" y="1613285"/>
                </a:moveTo>
                <a:lnTo>
                  <a:pt x="1721988" y="1613285"/>
                </a:lnTo>
                <a:lnTo>
                  <a:pt x="1721988" y="0"/>
                </a:lnTo>
                <a:lnTo>
                  <a:pt x="0" y="0"/>
                </a:lnTo>
                <a:lnTo>
                  <a:pt x="0" y="161328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015" y="2849879"/>
            <a:ext cx="784847" cy="1754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0617" y="2902839"/>
            <a:ext cx="644525" cy="1613535"/>
          </a:xfrm>
          <a:custGeom>
            <a:avLst/>
            <a:gdLst/>
            <a:ahLst/>
            <a:cxnLst/>
            <a:rect l="l" t="t" r="r" b="b"/>
            <a:pathLst>
              <a:path w="644525" h="1613535">
                <a:moveTo>
                  <a:pt x="0" y="1613285"/>
                </a:moveTo>
                <a:lnTo>
                  <a:pt x="644188" y="1613285"/>
                </a:lnTo>
                <a:lnTo>
                  <a:pt x="644188" y="0"/>
                </a:lnTo>
                <a:lnTo>
                  <a:pt x="0" y="0"/>
                </a:lnTo>
                <a:lnTo>
                  <a:pt x="0" y="1613285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2270" y="3552609"/>
            <a:ext cx="36131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35" dirty="0">
                <a:solidFill>
                  <a:srgbClr val="FFFFFF"/>
                </a:solidFill>
                <a:latin typeface="Arial Unicode MS"/>
                <a:cs typeface="Arial Unicode MS"/>
              </a:rPr>
              <a:t>05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70659" y="2904553"/>
            <a:ext cx="2455545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En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cing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robots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rn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ctively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from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er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action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tho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like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ex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rie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ce</a:t>
            </a:r>
            <a:r>
              <a:rPr sz="16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pl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maxi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ize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ta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70" dirty="0">
                <a:solidFill>
                  <a:srgbClr val="3C3C3C"/>
                </a:solidFill>
                <a:latin typeface="Arial Unicode MS"/>
                <a:cs typeface="Arial Unicode MS"/>
              </a:rPr>
              <a:t>e.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0330" y="2902823"/>
            <a:ext cx="1183005" cy="1615440"/>
          </a:xfrm>
          <a:custGeom>
            <a:avLst/>
            <a:gdLst/>
            <a:ahLst/>
            <a:cxnLst/>
            <a:rect l="l" t="t" r="r" b="b"/>
            <a:pathLst>
              <a:path w="1183005" h="1615439">
                <a:moveTo>
                  <a:pt x="945891" y="0"/>
                </a:moveTo>
                <a:lnTo>
                  <a:pt x="0" y="0"/>
                </a:lnTo>
                <a:lnTo>
                  <a:pt x="0" y="1615205"/>
                </a:lnTo>
                <a:lnTo>
                  <a:pt x="945891" y="1615205"/>
                </a:lnTo>
                <a:lnTo>
                  <a:pt x="1182492" y="807598"/>
                </a:lnTo>
                <a:lnTo>
                  <a:pt x="945891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66922" y="3598143"/>
            <a:ext cx="148717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6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700" spc="-4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10" dirty="0">
                <a:solidFill>
                  <a:srgbClr val="FFFFFF"/>
                </a:solidFill>
                <a:latin typeface="Arial Unicode MS"/>
                <a:cs typeface="Arial Unicode MS"/>
              </a:rPr>
              <a:t>ta</a:t>
            </a:r>
            <a:r>
              <a:rPr sz="17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80" dirty="0">
                <a:solidFill>
                  <a:srgbClr val="FFFFFF"/>
                </a:solidFill>
                <a:latin typeface="Arial Unicode MS"/>
                <a:cs typeface="Arial Unicode MS"/>
              </a:rPr>
              <a:t>ffici</a:t>
            </a:r>
            <a:r>
              <a:rPr sz="17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ency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04" dirty="0"/>
              <a:t>Future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spc="-370" dirty="0"/>
              <a:t>Scope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30794" y="1438515"/>
            <a:ext cx="3444875" cy="1477010"/>
          </a:xfrm>
          <a:custGeom>
            <a:avLst/>
            <a:gdLst/>
            <a:ahLst/>
            <a:cxnLst/>
            <a:rect l="l" t="t" r="r" b="b"/>
            <a:pathLst>
              <a:path w="3444875" h="1477010">
                <a:moveTo>
                  <a:pt x="0" y="1477018"/>
                </a:moveTo>
                <a:lnTo>
                  <a:pt x="3444840" y="1477018"/>
                </a:lnTo>
                <a:lnTo>
                  <a:pt x="3444840" y="0"/>
                </a:lnTo>
                <a:lnTo>
                  <a:pt x="0" y="0"/>
                </a:lnTo>
                <a:lnTo>
                  <a:pt x="0" y="1477018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943" y="1438640"/>
            <a:ext cx="1856105" cy="1475105"/>
          </a:xfrm>
          <a:custGeom>
            <a:avLst/>
            <a:gdLst/>
            <a:ahLst/>
            <a:cxnLst/>
            <a:rect l="l" t="t" r="r" b="b"/>
            <a:pathLst>
              <a:path w="1856105" h="1475105">
                <a:moveTo>
                  <a:pt x="0" y="1474850"/>
                </a:moveTo>
                <a:lnTo>
                  <a:pt x="1855850" y="1474850"/>
                </a:lnTo>
                <a:lnTo>
                  <a:pt x="1855850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0689" y="1438534"/>
            <a:ext cx="1428115" cy="1477010"/>
          </a:xfrm>
          <a:custGeom>
            <a:avLst/>
            <a:gdLst/>
            <a:ahLst/>
            <a:cxnLst/>
            <a:rect l="l" t="t" r="r" b="b"/>
            <a:pathLst>
              <a:path w="1428114" h="1477010">
                <a:moveTo>
                  <a:pt x="1142369" y="0"/>
                </a:moveTo>
                <a:lnTo>
                  <a:pt x="0" y="0"/>
                </a:lnTo>
                <a:lnTo>
                  <a:pt x="0" y="1476634"/>
                </a:lnTo>
                <a:lnTo>
                  <a:pt x="1142369" y="1476634"/>
                </a:lnTo>
                <a:lnTo>
                  <a:pt x="1427987" y="738377"/>
                </a:lnTo>
                <a:lnTo>
                  <a:pt x="114236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6419" y="1916534"/>
            <a:ext cx="160655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00"/>
              </a:lnSpc>
            </a:pP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Integration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Arial Unicode MS"/>
                <a:cs typeface="Arial Unicode MS"/>
              </a:rPr>
              <a:t>with</a:t>
            </a:r>
            <a:r>
              <a:rPr sz="17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10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Unicode MS"/>
                <a:cs typeface="Arial Unicode MS"/>
              </a:rPr>
              <a:t>Tec</a:t>
            </a:r>
            <a:r>
              <a:rPr sz="1700" spc="-20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no</a:t>
            </a:r>
            <a:r>
              <a:rPr sz="1700" spc="3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15" dirty="0">
                <a:solidFill>
                  <a:srgbClr val="FFFFFF"/>
                </a:solidFill>
                <a:latin typeface="Arial Unicode MS"/>
                <a:cs typeface="Arial Unicode MS"/>
              </a:rPr>
              <a:t>og</a:t>
            </a:r>
            <a:r>
              <a:rPr sz="1700" spc="1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-90" dirty="0">
                <a:solidFill>
                  <a:srgbClr val="FFFFFF"/>
                </a:solidFill>
                <a:latin typeface="Arial Unicode MS"/>
                <a:cs typeface="Arial Unicode MS"/>
              </a:rPr>
              <a:t>es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015" y="1385316"/>
            <a:ext cx="835164" cy="1616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641" y="1438509"/>
            <a:ext cx="0" cy="1474470"/>
          </a:xfrm>
          <a:custGeom>
            <a:avLst/>
            <a:gdLst/>
            <a:ahLst/>
            <a:cxnLst/>
            <a:rect l="l" t="t" r="r" b="b"/>
            <a:pathLst>
              <a:path h="1474470">
                <a:moveTo>
                  <a:pt x="0" y="1474220"/>
                </a:moveTo>
                <a:lnTo>
                  <a:pt x="0" y="0"/>
                </a:lnTo>
                <a:lnTo>
                  <a:pt x="0" y="14742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641" y="1438640"/>
            <a:ext cx="694690" cy="1475105"/>
          </a:xfrm>
          <a:custGeom>
            <a:avLst/>
            <a:gdLst/>
            <a:ahLst/>
            <a:cxnLst/>
            <a:rect l="l" t="t" r="r" b="b"/>
            <a:pathLst>
              <a:path w="694690" h="1475105">
                <a:moveTo>
                  <a:pt x="0" y="1474850"/>
                </a:moveTo>
                <a:lnTo>
                  <a:pt x="694288" y="1474850"/>
                </a:lnTo>
                <a:lnTo>
                  <a:pt x="694288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3977" y="2018829"/>
            <a:ext cx="34607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95" dirty="0">
                <a:solidFill>
                  <a:srgbClr val="FFFFFF"/>
                </a:solidFill>
                <a:latin typeface="Arial Unicode MS"/>
                <a:cs typeface="Arial Unicode MS"/>
              </a:rPr>
              <a:t>01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3150" y="1510727"/>
            <a:ext cx="247650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</a:pP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ombinin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orceme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Arial Unicode MS"/>
                <a:cs typeface="Arial Unicode MS"/>
              </a:rPr>
              <a:t>le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(R</a:t>
            </a:r>
            <a:r>
              <a:rPr sz="1600" spc="-65" dirty="0">
                <a:solidFill>
                  <a:srgbClr val="3C3C3C"/>
                </a:solidFill>
                <a:latin typeface="Arial Unicode MS"/>
                <a:cs typeface="Arial Unicode MS"/>
              </a:rPr>
              <a:t>L)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ith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AI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fi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lds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like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mp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ter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vi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ion,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NLP,</a:t>
            </a:r>
            <a:r>
              <a:rPr sz="1600" spc="-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ymbolic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as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oni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nh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ce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robot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capabiliti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30806" y="2984623"/>
            <a:ext cx="3444875" cy="1477010"/>
          </a:xfrm>
          <a:custGeom>
            <a:avLst/>
            <a:gdLst/>
            <a:ahLst/>
            <a:cxnLst/>
            <a:rect l="l" t="t" r="r" b="b"/>
            <a:pathLst>
              <a:path w="3444875" h="1477010">
                <a:moveTo>
                  <a:pt x="0" y="1477018"/>
                </a:moveTo>
                <a:lnTo>
                  <a:pt x="3444828" y="1477018"/>
                </a:lnTo>
                <a:lnTo>
                  <a:pt x="3444828" y="0"/>
                </a:lnTo>
                <a:lnTo>
                  <a:pt x="0" y="0"/>
                </a:lnTo>
                <a:lnTo>
                  <a:pt x="0" y="1477018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4955" y="2984754"/>
            <a:ext cx="1856105" cy="1475105"/>
          </a:xfrm>
          <a:custGeom>
            <a:avLst/>
            <a:gdLst/>
            <a:ahLst/>
            <a:cxnLst/>
            <a:rect l="l" t="t" r="r" b="b"/>
            <a:pathLst>
              <a:path w="1856105" h="1475104">
                <a:moveTo>
                  <a:pt x="0" y="1474850"/>
                </a:moveTo>
                <a:lnTo>
                  <a:pt x="1855850" y="1474850"/>
                </a:lnTo>
                <a:lnTo>
                  <a:pt x="1855850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0689" y="2984632"/>
            <a:ext cx="1428115" cy="1477010"/>
          </a:xfrm>
          <a:custGeom>
            <a:avLst/>
            <a:gdLst/>
            <a:ahLst/>
            <a:cxnLst/>
            <a:rect l="l" t="t" r="r" b="b"/>
            <a:pathLst>
              <a:path w="1428114" h="1477010">
                <a:moveTo>
                  <a:pt x="1142369" y="0"/>
                </a:moveTo>
                <a:lnTo>
                  <a:pt x="0" y="0"/>
                </a:lnTo>
                <a:lnTo>
                  <a:pt x="0" y="1476627"/>
                </a:lnTo>
                <a:lnTo>
                  <a:pt x="1142369" y="1476627"/>
                </a:lnTo>
                <a:lnTo>
                  <a:pt x="1427987" y="738377"/>
                </a:lnTo>
                <a:lnTo>
                  <a:pt x="114236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6419" y="3612240"/>
            <a:ext cx="163258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25" dirty="0">
                <a:solidFill>
                  <a:srgbClr val="FFFFFF"/>
                </a:solidFill>
                <a:latin typeface="Arial Unicode MS"/>
                <a:cs typeface="Arial Unicode MS"/>
              </a:rPr>
              <a:t>M</a:t>
            </a:r>
            <a:r>
              <a:rPr sz="1700" spc="20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700" spc="15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1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28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700" spc="-90" dirty="0">
                <a:solidFill>
                  <a:srgbClr val="FFFFFF"/>
                </a:solidFill>
                <a:latin typeface="Arial Unicode MS"/>
                <a:cs typeface="Arial Unicode MS"/>
              </a:rPr>
              <a:t>B</a:t>
            </a:r>
            <a:r>
              <a:rPr sz="1700" spc="-65" dirty="0">
                <a:solidFill>
                  <a:srgbClr val="FFFFFF"/>
                </a:solidFill>
                <a:latin typeface="Arial Unicode MS"/>
                <a:cs typeface="Arial Unicode MS"/>
              </a:rPr>
              <a:t>ased</a:t>
            </a:r>
            <a:r>
              <a:rPr sz="17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Arial Unicode MS"/>
                <a:cs typeface="Arial Unicode MS"/>
              </a:rPr>
              <a:t>RL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8015" y="2932176"/>
            <a:ext cx="835164" cy="1615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641" y="2984623"/>
            <a:ext cx="0" cy="1474470"/>
          </a:xfrm>
          <a:custGeom>
            <a:avLst/>
            <a:gdLst/>
            <a:ahLst/>
            <a:cxnLst/>
            <a:rect l="l" t="t" r="r" b="b"/>
            <a:pathLst>
              <a:path h="1474470">
                <a:moveTo>
                  <a:pt x="0" y="1474220"/>
                </a:moveTo>
                <a:lnTo>
                  <a:pt x="0" y="0"/>
                </a:lnTo>
                <a:lnTo>
                  <a:pt x="0" y="14742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641" y="2984754"/>
            <a:ext cx="694690" cy="1475105"/>
          </a:xfrm>
          <a:custGeom>
            <a:avLst/>
            <a:gdLst/>
            <a:ahLst/>
            <a:cxnLst/>
            <a:rect l="l" t="t" r="r" b="b"/>
            <a:pathLst>
              <a:path w="694690" h="1475104">
                <a:moveTo>
                  <a:pt x="0" y="1474850"/>
                </a:moveTo>
                <a:lnTo>
                  <a:pt x="694288" y="1474850"/>
                </a:lnTo>
                <a:lnTo>
                  <a:pt x="694288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5689" y="3565436"/>
            <a:ext cx="38163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0" dirty="0">
                <a:solidFill>
                  <a:srgbClr val="FFFFFF"/>
                </a:solidFill>
                <a:latin typeface="Arial Unicode MS"/>
                <a:cs typeface="Arial Unicode MS"/>
              </a:rPr>
              <a:t>02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43150" y="3057334"/>
            <a:ext cx="246253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Usi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ictive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models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incr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as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cision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ma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k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ficie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cy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ce</a:t>
            </a:r>
            <a:r>
              <a:rPr sz="16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li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ce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spc="-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tem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30806" y="4530708"/>
            <a:ext cx="3444875" cy="1477010"/>
          </a:xfrm>
          <a:custGeom>
            <a:avLst/>
            <a:gdLst/>
            <a:ahLst/>
            <a:cxnLst/>
            <a:rect l="l" t="t" r="r" b="b"/>
            <a:pathLst>
              <a:path w="3444875" h="1477010">
                <a:moveTo>
                  <a:pt x="0" y="1477018"/>
                </a:moveTo>
                <a:lnTo>
                  <a:pt x="3444828" y="1477018"/>
                </a:lnTo>
                <a:lnTo>
                  <a:pt x="3444828" y="0"/>
                </a:lnTo>
                <a:lnTo>
                  <a:pt x="0" y="0"/>
                </a:lnTo>
                <a:lnTo>
                  <a:pt x="0" y="1477018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4955" y="4530827"/>
            <a:ext cx="1856105" cy="1475105"/>
          </a:xfrm>
          <a:custGeom>
            <a:avLst/>
            <a:gdLst/>
            <a:ahLst/>
            <a:cxnLst/>
            <a:rect l="l" t="t" r="r" b="b"/>
            <a:pathLst>
              <a:path w="1856105" h="1475104">
                <a:moveTo>
                  <a:pt x="0" y="1474850"/>
                </a:moveTo>
                <a:lnTo>
                  <a:pt x="1855850" y="1474850"/>
                </a:lnTo>
                <a:lnTo>
                  <a:pt x="1855850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10689" y="4530721"/>
            <a:ext cx="1428115" cy="1477010"/>
          </a:xfrm>
          <a:custGeom>
            <a:avLst/>
            <a:gdLst/>
            <a:ahLst/>
            <a:cxnLst/>
            <a:rect l="l" t="t" r="r" b="b"/>
            <a:pathLst>
              <a:path w="1428114" h="1477010">
                <a:moveTo>
                  <a:pt x="1142369" y="0"/>
                </a:moveTo>
                <a:lnTo>
                  <a:pt x="0" y="0"/>
                </a:lnTo>
                <a:lnTo>
                  <a:pt x="0" y="1476673"/>
                </a:lnTo>
                <a:lnTo>
                  <a:pt x="1142369" y="1476673"/>
                </a:lnTo>
                <a:lnTo>
                  <a:pt x="1427987" y="738377"/>
                </a:lnTo>
                <a:lnTo>
                  <a:pt x="1142369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36419" y="5009120"/>
            <a:ext cx="877569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8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-30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35" dirty="0">
                <a:solidFill>
                  <a:srgbClr val="FFFFFF"/>
                </a:solidFill>
                <a:latin typeface="Arial Unicode MS"/>
                <a:cs typeface="Arial Unicode MS"/>
              </a:rPr>
              <a:t>ptive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6419" y="5306929"/>
            <a:ext cx="175260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45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-95" dirty="0">
                <a:solidFill>
                  <a:srgbClr val="FFFFFF"/>
                </a:solidFill>
                <a:latin typeface="Arial Unicode MS"/>
                <a:cs typeface="Arial Unicode MS"/>
              </a:rPr>
              <a:t>ea</a:t>
            </a:r>
            <a:r>
              <a:rPr sz="1700" spc="125" dirty="0">
                <a:solidFill>
                  <a:srgbClr val="FFFFFF"/>
                </a:solidFill>
                <a:latin typeface="Arial Unicode MS"/>
                <a:cs typeface="Arial Unicode MS"/>
              </a:rPr>
              <a:t>rni</a:t>
            </a:r>
            <a:r>
              <a:rPr sz="1700" spc="5" dirty="0">
                <a:solidFill>
                  <a:srgbClr val="FFFFFF"/>
                </a:solidFill>
                <a:latin typeface="Arial Unicode MS"/>
                <a:cs typeface="Arial Unicode MS"/>
              </a:rPr>
              <a:t>ng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-90" dirty="0">
                <a:solidFill>
                  <a:srgbClr val="FFFFFF"/>
                </a:solidFill>
                <a:latin typeface="Arial Unicode MS"/>
                <a:cs typeface="Arial Unicode MS"/>
              </a:rPr>
              <a:t>y</a:t>
            </a:r>
            <a:r>
              <a:rPr sz="17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5" dirty="0">
                <a:solidFill>
                  <a:srgbClr val="FFFFFF"/>
                </a:solidFill>
                <a:latin typeface="Arial Unicode MS"/>
                <a:cs typeface="Arial Unicode MS"/>
              </a:rPr>
              <a:t>tems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8015" y="4477499"/>
            <a:ext cx="835164" cy="1616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0641" y="4530745"/>
            <a:ext cx="0" cy="1474470"/>
          </a:xfrm>
          <a:custGeom>
            <a:avLst/>
            <a:gdLst/>
            <a:ahLst/>
            <a:cxnLst/>
            <a:rect l="l" t="t" r="r" b="b"/>
            <a:pathLst>
              <a:path h="1474470">
                <a:moveTo>
                  <a:pt x="0" y="1474220"/>
                </a:moveTo>
                <a:lnTo>
                  <a:pt x="0" y="0"/>
                </a:lnTo>
                <a:lnTo>
                  <a:pt x="0" y="147422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641" y="4530827"/>
            <a:ext cx="694690" cy="1475105"/>
          </a:xfrm>
          <a:custGeom>
            <a:avLst/>
            <a:gdLst/>
            <a:ahLst/>
            <a:cxnLst/>
            <a:rect l="l" t="t" r="r" b="b"/>
            <a:pathLst>
              <a:path w="694690" h="1475104">
                <a:moveTo>
                  <a:pt x="0" y="1474850"/>
                </a:moveTo>
                <a:lnTo>
                  <a:pt x="694288" y="1474850"/>
                </a:lnTo>
                <a:lnTo>
                  <a:pt x="694288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0261" y="5111415"/>
            <a:ext cx="37274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95" dirty="0">
                <a:solidFill>
                  <a:srgbClr val="FFFFFF"/>
                </a:solidFill>
                <a:latin typeface="Arial Unicode MS"/>
                <a:cs typeface="Arial Unicode MS"/>
              </a:rPr>
              <a:t>03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43150" y="4603814"/>
            <a:ext cx="239522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velo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orithms</a:t>
            </a:r>
            <a:r>
              <a:rPr sz="1600" spc="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dy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amically</a:t>
            </a:r>
            <a:r>
              <a:rPr sz="1600" spc="5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j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viro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me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tal</a:t>
            </a:r>
            <a:r>
              <a:rPr sz="1600" spc="6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or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k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cha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7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8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nh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cing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robot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ta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bility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67327" y="2594229"/>
            <a:ext cx="2773170" cy="21534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14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204" dirty="0"/>
              <a:t>Future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spc="-370" dirty="0"/>
              <a:t>Scope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3824" y="1173983"/>
            <a:ext cx="3124835" cy="1636395"/>
          </a:xfrm>
          <a:custGeom>
            <a:avLst/>
            <a:gdLst/>
            <a:ahLst/>
            <a:cxnLst/>
            <a:rect l="l" t="t" r="r" b="b"/>
            <a:pathLst>
              <a:path w="3124835" h="1636395">
                <a:moveTo>
                  <a:pt x="0" y="1636394"/>
                </a:moveTo>
                <a:lnTo>
                  <a:pt x="3124788" y="1636394"/>
                </a:lnTo>
                <a:lnTo>
                  <a:pt x="3124788" y="0"/>
                </a:lnTo>
                <a:lnTo>
                  <a:pt x="0" y="0"/>
                </a:lnTo>
                <a:lnTo>
                  <a:pt x="0" y="1636394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435" y="1174104"/>
            <a:ext cx="1683385" cy="1634489"/>
          </a:xfrm>
          <a:custGeom>
            <a:avLst/>
            <a:gdLst/>
            <a:ahLst/>
            <a:cxnLst/>
            <a:rect l="l" t="t" r="r" b="b"/>
            <a:pathLst>
              <a:path w="1683385" h="1634489">
                <a:moveTo>
                  <a:pt x="0" y="1634108"/>
                </a:moveTo>
                <a:lnTo>
                  <a:pt x="1683389" y="1634108"/>
                </a:lnTo>
                <a:lnTo>
                  <a:pt x="1683389" y="0"/>
                </a:lnTo>
                <a:lnTo>
                  <a:pt x="0" y="0"/>
                </a:lnTo>
                <a:lnTo>
                  <a:pt x="0" y="1634108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8576" y="1174120"/>
            <a:ext cx="1295400" cy="1636395"/>
          </a:xfrm>
          <a:custGeom>
            <a:avLst/>
            <a:gdLst/>
            <a:ahLst/>
            <a:cxnLst/>
            <a:rect l="l" t="t" r="r" b="b"/>
            <a:pathLst>
              <a:path w="1295400" h="1636395">
                <a:moveTo>
                  <a:pt x="1036188" y="0"/>
                </a:moveTo>
                <a:lnTo>
                  <a:pt x="0" y="0"/>
                </a:lnTo>
                <a:lnTo>
                  <a:pt x="0" y="1636013"/>
                </a:lnTo>
                <a:lnTo>
                  <a:pt x="1036188" y="1636013"/>
                </a:lnTo>
                <a:lnTo>
                  <a:pt x="1295268" y="817991"/>
                </a:lnTo>
                <a:lnTo>
                  <a:pt x="1036188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4184" y="1731876"/>
            <a:ext cx="158305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5" dirty="0">
                <a:solidFill>
                  <a:srgbClr val="FFFFFF"/>
                </a:solidFill>
                <a:latin typeface="Arial Unicode MS"/>
                <a:cs typeface="Arial Unicode MS"/>
              </a:rPr>
              <a:t>H</a:t>
            </a:r>
            <a:r>
              <a:rPr sz="1700" spc="40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700" spc="20" dirty="0">
                <a:solidFill>
                  <a:srgbClr val="FFFFFF"/>
                </a:solidFill>
                <a:latin typeface="Arial Unicode MS"/>
                <a:cs typeface="Arial Unicode MS"/>
              </a:rPr>
              <a:t>man</a:t>
            </a:r>
            <a:r>
              <a:rPr sz="1700" spc="280" dirty="0">
                <a:solidFill>
                  <a:srgbClr val="FFFFFF"/>
                </a:solidFill>
                <a:latin typeface="Arial Unicode MS"/>
                <a:cs typeface="Arial Unicode MS"/>
              </a:rPr>
              <a:t>-</a:t>
            </a:r>
            <a:r>
              <a:rPr sz="1700" spc="-80" dirty="0">
                <a:solidFill>
                  <a:srgbClr val="FFFFFF"/>
                </a:solidFill>
                <a:latin typeface="Arial Unicode MS"/>
                <a:cs typeface="Arial Unicode MS"/>
              </a:rPr>
              <a:t>Ce</a:t>
            </a:r>
            <a:r>
              <a:rPr sz="1700" spc="95" dirty="0">
                <a:solidFill>
                  <a:srgbClr val="FFFFFF"/>
                </a:solidFill>
                <a:latin typeface="Arial Unicode MS"/>
                <a:cs typeface="Arial Unicode MS"/>
              </a:rPr>
              <a:t>ntric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4184" y="2028809"/>
            <a:ext cx="695960" cy="24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10" dirty="0">
                <a:solidFill>
                  <a:srgbClr val="FFFFFF"/>
                </a:solidFill>
                <a:latin typeface="Arial Unicode MS"/>
                <a:cs typeface="Arial Unicode MS"/>
              </a:rPr>
              <a:t>Design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015" y="1121663"/>
            <a:ext cx="771156" cy="1773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641" y="1173983"/>
            <a:ext cx="0" cy="1633855"/>
          </a:xfrm>
          <a:custGeom>
            <a:avLst/>
            <a:gdLst/>
            <a:ahLst/>
            <a:cxnLst/>
            <a:rect l="l" t="t" r="r" b="b"/>
            <a:pathLst>
              <a:path h="1633855">
                <a:moveTo>
                  <a:pt x="0" y="1633346"/>
                </a:moveTo>
                <a:lnTo>
                  <a:pt x="0" y="0"/>
                </a:lnTo>
                <a:lnTo>
                  <a:pt x="0" y="16333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0641" y="1174104"/>
            <a:ext cx="629920" cy="1634489"/>
          </a:xfrm>
          <a:custGeom>
            <a:avLst/>
            <a:gdLst/>
            <a:ahLst/>
            <a:cxnLst/>
            <a:rect l="l" t="t" r="r" b="b"/>
            <a:pathLst>
              <a:path w="629920" h="1634489">
                <a:moveTo>
                  <a:pt x="0" y="1634108"/>
                </a:moveTo>
                <a:lnTo>
                  <a:pt x="629768" y="1634108"/>
                </a:lnTo>
                <a:lnTo>
                  <a:pt x="629768" y="0"/>
                </a:lnTo>
                <a:lnTo>
                  <a:pt x="0" y="0"/>
                </a:lnTo>
                <a:lnTo>
                  <a:pt x="0" y="1634108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2458" y="1833917"/>
            <a:ext cx="386715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35" dirty="0">
                <a:solidFill>
                  <a:srgbClr val="FFFFFF"/>
                </a:solidFill>
                <a:latin typeface="Arial Unicode MS"/>
                <a:cs typeface="Arial Unicode MS"/>
              </a:rPr>
              <a:t>04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6638" y="1185860"/>
            <a:ext cx="2192655" cy="163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ig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ning</a:t>
            </a:r>
            <a:r>
              <a:rPr sz="1600" spc="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y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te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at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ign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90" dirty="0">
                <a:solidFill>
                  <a:srgbClr val="3C3C3C"/>
                </a:solidFill>
                <a:latin typeface="Arial Unicode MS"/>
                <a:cs typeface="Arial Unicode MS"/>
              </a:rPr>
              <a:t>ith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h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goals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beh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vior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-3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10" dirty="0">
                <a:solidFill>
                  <a:srgbClr val="3C3C3C"/>
                </a:solidFill>
                <a:latin typeface="Arial Unicode MS"/>
                <a:cs typeface="Arial Unicode MS"/>
              </a:rPr>
              <a:t>imp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oving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ability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ctive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ess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260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19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w</a:t>
            </a:r>
            <a:r>
              <a:rPr sz="1600" spc="70" dirty="0">
                <a:solidFill>
                  <a:srgbClr val="3C3C3C"/>
                </a:solidFill>
                <a:latin typeface="Arial Unicode MS"/>
                <a:cs typeface="Arial Unicode MS"/>
              </a:rPr>
              <a:t>orld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cen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rio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93824" y="4423755"/>
            <a:ext cx="3124835" cy="2134870"/>
          </a:xfrm>
          <a:custGeom>
            <a:avLst/>
            <a:gdLst/>
            <a:ahLst/>
            <a:cxnLst/>
            <a:rect l="l" t="t" r="r" b="b"/>
            <a:pathLst>
              <a:path w="3124835" h="2134870">
                <a:moveTo>
                  <a:pt x="0" y="2134480"/>
                </a:moveTo>
                <a:lnTo>
                  <a:pt x="3124788" y="2134480"/>
                </a:lnTo>
                <a:lnTo>
                  <a:pt x="3124788" y="0"/>
                </a:lnTo>
                <a:lnTo>
                  <a:pt x="0" y="0"/>
                </a:lnTo>
                <a:lnTo>
                  <a:pt x="0" y="213448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0435" y="4423838"/>
            <a:ext cx="1683385" cy="2131695"/>
          </a:xfrm>
          <a:custGeom>
            <a:avLst/>
            <a:gdLst/>
            <a:ahLst/>
            <a:cxnLst/>
            <a:rect l="l" t="t" r="r" b="b"/>
            <a:pathLst>
              <a:path w="1683385" h="2131695">
                <a:moveTo>
                  <a:pt x="0" y="2131445"/>
                </a:moveTo>
                <a:lnTo>
                  <a:pt x="1683389" y="2131445"/>
                </a:lnTo>
                <a:lnTo>
                  <a:pt x="1683389" y="0"/>
                </a:lnTo>
                <a:lnTo>
                  <a:pt x="0" y="0"/>
                </a:lnTo>
                <a:lnTo>
                  <a:pt x="0" y="2131445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68576" y="4423791"/>
            <a:ext cx="1295400" cy="2134235"/>
          </a:xfrm>
          <a:custGeom>
            <a:avLst/>
            <a:gdLst/>
            <a:ahLst/>
            <a:cxnLst/>
            <a:rect l="l" t="t" r="r" b="b"/>
            <a:pathLst>
              <a:path w="1295400" h="2134234">
                <a:moveTo>
                  <a:pt x="1036188" y="0"/>
                </a:moveTo>
                <a:lnTo>
                  <a:pt x="0" y="0"/>
                </a:lnTo>
                <a:lnTo>
                  <a:pt x="0" y="2133969"/>
                </a:lnTo>
                <a:lnTo>
                  <a:pt x="1036188" y="2133969"/>
                </a:lnTo>
                <a:lnTo>
                  <a:pt x="1295268" y="1066931"/>
                </a:lnTo>
                <a:lnTo>
                  <a:pt x="1036188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4184" y="5231872"/>
            <a:ext cx="986155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700"/>
              </a:lnSpc>
            </a:pPr>
            <a:r>
              <a:rPr sz="1700" spc="-30" dirty="0">
                <a:solidFill>
                  <a:srgbClr val="FFFFFF"/>
                </a:solidFill>
                <a:latin typeface="Arial Unicode MS"/>
                <a:cs typeface="Arial Unicode MS"/>
              </a:rPr>
              <a:t>Resource</a:t>
            </a:r>
            <a:r>
              <a:rPr sz="1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Arial Unicode MS"/>
                <a:cs typeface="Arial Unicode MS"/>
              </a:rPr>
              <a:t>E</a:t>
            </a:r>
            <a:r>
              <a:rPr sz="1700" spc="80" dirty="0">
                <a:solidFill>
                  <a:srgbClr val="FFFFFF"/>
                </a:solidFill>
                <a:latin typeface="Arial Unicode MS"/>
                <a:cs typeface="Arial Unicode MS"/>
              </a:rPr>
              <a:t>ffici</a:t>
            </a:r>
            <a:r>
              <a:rPr sz="1700" spc="-10" dirty="0">
                <a:solidFill>
                  <a:srgbClr val="FFFFFF"/>
                </a:solidFill>
                <a:latin typeface="Arial Unicode MS"/>
                <a:cs typeface="Arial Unicode MS"/>
              </a:rPr>
              <a:t>ency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015" y="4370832"/>
            <a:ext cx="771156" cy="2272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641" y="4423719"/>
            <a:ext cx="0" cy="2131060"/>
          </a:xfrm>
          <a:custGeom>
            <a:avLst/>
            <a:gdLst/>
            <a:ahLst/>
            <a:cxnLst/>
            <a:rect l="l" t="t" r="r" b="b"/>
            <a:pathLst>
              <a:path h="2131059">
                <a:moveTo>
                  <a:pt x="0" y="2130551"/>
                </a:moveTo>
                <a:lnTo>
                  <a:pt x="0" y="0"/>
                </a:lnTo>
                <a:lnTo>
                  <a:pt x="0" y="21305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641" y="4423838"/>
            <a:ext cx="629920" cy="2131695"/>
          </a:xfrm>
          <a:custGeom>
            <a:avLst/>
            <a:gdLst/>
            <a:ahLst/>
            <a:cxnLst/>
            <a:rect l="l" t="t" r="r" b="b"/>
            <a:pathLst>
              <a:path w="629920" h="2131695">
                <a:moveTo>
                  <a:pt x="0" y="2131445"/>
                </a:moveTo>
                <a:lnTo>
                  <a:pt x="629768" y="2131445"/>
                </a:lnTo>
                <a:lnTo>
                  <a:pt x="629768" y="0"/>
                </a:lnTo>
                <a:lnTo>
                  <a:pt x="0" y="0"/>
                </a:lnTo>
                <a:lnTo>
                  <a:pt x="0" y="2131445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7886" y="5332721"/>
            <a:ext cx="39433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Arial Unicode MS"/>
                <a:cs typeface="Arial Unicode MS"/>
              </a:rPr>
              <a:t>06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56638" y="4405440"/>
            <a:ext cx="10490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velo</a:t>
            </a:r>
            <a:r>
              <a:rPr sz="1600" spc="-1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ing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56638" y="4685856"/>
            <a:ext cx="2115820" cy="1911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co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mp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tatio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ally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ficie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C3C3C"/>
                </a:solidFill>
                <a:latin typeface="Arial Unicode MS"/>
                <a:cs typeface="Arial Unicode MS"/>
              </a:rPr>
              <a:t>al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orith</a:t>
            </a:r>
            <a:r>
              <a:rPr sz="1600" spc="140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90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3C3C3C"/>
                </a:solidFill>
                <a:latin typeface="Arial Unicode MS"/>
                <a:cs typeface="Arial Unicode MS"/>
              </a:rPr>
              <a:t>for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loyme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on</a:t>
            </a:r>
            <a:r>
              <a:rPr sz="1600" spc="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ourc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54" dirty="0">
                <a:solidFill>
                  <a:srgbClr val="3C3C3C"/>
                </a:solidFill>
                <a:latin typeface="Arial Unicode MS"/>
                <a:cs typeface="Arial Unicode MS"/>
              </a:rPr>
              <a:t>-</a:t>
            </a:r>
            <a:r>
              <a:rPr sz="1600" spc="105" dirty="0">
                <a:solidFill>
                  <a:srgbClr val="3C3C3C"/>
                </a:solidFill>
                <a:latin typeface="Arial Unicode MS"/>
                <a:cs typeface="Arial Unicode MS"/>
              </a:rPr>
              <a:t>limi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ed</a:t>
            </a:r>
            <a:r>
              <a:rPr sz="1600" spc="-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pl</a:t>
            </a:r>
            <a:r>
              <a:rPr sz="1600" spc="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65" dirty="0">
                <a:solidFill>
                  <a:srgbClr val="3C3C3C"/>
                </a:solidFill>
                <a:latin typeface="Arial Unicode MS"/>
                <a:cs typeface="Arial Unicode MS"/>
              </a:rPr>
              <a:t>tfor</a:t>
            </a:r>
            <a:r>
              <a:rPr sz="1600" spc="155" dirty="0">
                <a:solidFill>
                  <a:srgbClr val="3C3C3C"/>
                </a:solidFill>
                <a:latin typeface="Arial Unicode MS"/>
                <a:cs typeface="Arial Unicode MS"/>
              </a:rPr>
              <a:t>m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,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ablin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-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broa</a:t>
            </a:r>
            <a:r>
              <a:rPr sz="1600" spc="1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er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plication</a:t>
            </a:r>
            <a:r>
              <a:rPr sz="1600" spc="3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85" dirty="0">
                <a:solidFill>
                  <a:srgbClr val="3C3C3C"/>
                </a:solidFill>
                <a:latin typeface="Arial Unicode MS"/>
                <a:cs typeface="Arial Unicode MS"/>
              </a:rPr>
              <a:t>in</a:t>
            </a:r>
            <a:r>
              <a:rPr sz="1600" spc="5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robotic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93824" y="2878586"/>
            <a:ext cx="3124835" cy="1477010"/>
          </a:xfrm>
          <a:custGeom>
            <a:avLst/>
            <a:gdLst/>
            <a:ahLst/>
            <a:cxnLst/>
            <a:rect l="l" t="t" r="r" b="b"/>
            <a:pathLst>
              <a:path w="3124835" h="1477010">
                <a:moveTo>
                  <a:pt x="0" y="1477005"/>
                </a:moveTo>
                <a:lnTo>
                  <a:pt x="3124788" y="1477005"/>
                </a:lnTo>
                <a:lnTo>
                  <a:pt x="3124788" y="0"/>
                </a:lnTo>
                <a:lnTo>
                  <a:pt x="0" y="0"/>
                </a:lnTo>
                <a:lnTo>
                  <a:pt x="0" y="1477005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0435" y="2878705"/>
            <a:ext cx="1683385" cy="1475105"/>
          </a:xfrm>
          <a:custGeom>
            <a:avLst/>
            <a:gdLst/>
            <a:ahLst/>
            <a:cxnLst/>
            <a:rect l="l" t="t" r="r" b="b"/>
            <a:pathLst>
              <a:path w="1683385" h="1475104">
                <a:moveTo>
                  <a:pt x="0" y="1474850"/>
                </a:moveTo>
                <a:lnTo>
                  <a:pt x="1683389" y="1474850"/>
                </a:lnTo>
                <a:lnTo>
                  <a:pt x="1683389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68576" y="2878592"/>
            <a:ext cx="1295400" cy="1477010"/>
          </a:xfrm>
          <a:custGeom>
            <a:avLst/>
            <a:gdLst/>
            <a:ahLst/>
            <a:cxnLst/>
            <a:rect l="l" t="t" r="r" b="b"/>
            <a:pathLst>
              <a:path w="1295400" h="1477010">
                <a:moveTo>
                  <a:pt x="1036188" y="0"/>
                </a:moveTo>
                <a:lnTo>
                  <a:pt x="0" y="0"/>
                </a:lnTo>
                <a:lnTo>
                  <a:pt x="0" y="1476618"/>
                </a:lnTo>
                <a:lnTo>
                  <a:pt x="1036188" y="1476618"/>
                </a:lnTo>
                <a:lnTo>
                  <a:pt x="1295268" y="738377"/>
                </a:lnTo>
                <a:lnTo>
                  <a:pt x="1036188" y="0"/>
                </a:lnTo>
                <a:close/>
              </a:path>
            </a:pathLst>
          </a:custGeom>
          <a:solidFill>
            <a:srgbClr val="3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64184" y="3207999"/>
            <a:ext cx="153606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700" spc="-40" dirty="0">
                <a:solidFill>
                  <a:srgbClr val="FFFFFF"/>
                </a:solidFill>
                <a:latin typeface="Arial Unicode MS"/>
                <a:cs typeface="Arial Unicode MS"/>
              </a:rPr>
              <a:t>Per</a:t>
            </a:r>
            <a:r>
              <a:rPr sz="1700" spc="-4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-20" dirty="0">
                <a:solidFill>
                  <a:srgbClr val="FFFFFF"/>
                </a:solidFill>
                <a:latin typeface="Arial Unicode MS"/>
                <a:cs typeface="Arial Unicode MS"/>
              </a:rPr>
              <a:t>on</a:t>
            </a:r>
            <a:r>
              <a:rPr sz="1700" spc="-1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110" dirty="0">
                <a:solidFill>
                  <a:srgbClr val="FFFFFF"/>
                </a:solidFill>
                <a:latin typeface="Arial Unicode MS"/>
                <a:cs typeface="Arial Unicode MS"/>
              </a:rPr>
              <a:t>l</a:t>
            </a:r>
            <a:r>
              <a:rPr sz="1700" spc="114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1700" spc="-70" dirty="0">
                <a:solidFill>
                  <a:srgbClr val="FFFFFF"/>
                </a:solidFill>
                <a:latin typeface="Arial Unicode MS"/>
                <a:cs typeface="Arial Unicode MS"/>
              </a:rPr>
              <a:t>z</a:t>
            </a:r>
            <a:r>
              <a:rPr sz="1700" spc="-75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75" dirty="0">
                <a:solidFill>
                  <a:srgbClr val="FFFFFF"/>
                </a:solidFill>
                <a:latin typeface="Arial Unicode MS"/>
                <a:cs typeface="Arial Unicode MS"/>
              </a:rPr>
              <a:t>tion</a:t>
            </a:r>
            <a:r>
              <a:rPr sz="17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 Unicode MS"/>
                <a:cs typeface="Arial Unicode MS"/>
              </a:rPr>
              <a:t>a</a:t>
            </a:r>
            <a:r>
              <a:rPr sz="1700" spc="-1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r>
              <a:rPr sz="1700" spc="35" dirty="0">
                <a:solidFill>
                  <a:srgbClr val="FFFFFF"/>
                </a:solidFill>
                <a:latin typeface="Arial Unicode MS"/>
                <a:cs typeface="Arial Unicode MS"/>
              </a:rPr>
              <a:t>d</a:t>
            </a:r>
            <a:r>
              <a:rPr sz="17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Arial Unicode MS"/>
                <a:cs typeface="Arial Unicode MS"/>
              </a:rPr>
              <a:t>C</a:t>
            </a:r>
            <a:r>
              <a:rPr sz="1700" spc="-5" dirty="0">
                <a:solidFill>
                  <a:srgbClr val="FFFFFF"/>
                </a:solidFill>
                <a:latin typeface="Arial Unicode MS"/>
                <a:cs typeface="Arial Unicode MS"/>
              </a:rPr>
              <a:t>u</a:t>
            </a:r>
            <a:r>
              <a:rPr sz="1700" spc="-105" dirty="0">
                <a:solidFill>
                  <a:srgbClr val="FFFFFF"/>
                </a:solidFill>
                <a:latin typeface="Arial Unicode MS"/>
                <a:cs typeface="Arial Unicode MS"/>
              </a:rPr>
              <a:t>s</a:t>
            </a:r>
            <a:r>
              <a:rPr sz="1700" spc="55" dirty="0">
                <a:solidFill>
                  <a:srgbClr val="FFFFFF"/>
                </a:solidFill>
                <a:latin typeface="Arial Unicode MS"/>
                <a:cs typeface="Arial Unicode MS"/>
              </a:rPr>
              <a:t>tomi</a:t>
            </a:r>
            <a:r>
              <a:rPr sz="1700" spc="60" dirty="0">
                <a:solidFill>
                  <a:srgbClr val="FFFFFF"/>
                </a:solidFill>
                <a:latin typeface="Arial Unicode MS"/>
                <a:cs typeface="Arial Unicode MS"/>
              </a:rPr>
              <a:t>z</a:t>
            </a:r>
            <a:r>
              <a:rPr sz="1700" spc="30" dirty="0">
                <a:solidFill>
                  <a:srgbClr val="FFFFFF"/>
                </a:solidFill>
                <a:latin typeface="Arial Unicode MS"/>
                <a:cs typeface="Arial Unicode MS"/>
              </a:rPr>
              <a:t>ati</a:t>
            </a:r>
            <a:r>
              <a:rPr sz="1700" spc="50" dirty="0">
                <a:solidFill>
                  <a:srgbClr val="FFFFFF"/>
                </a:solidFill>
                <a:latin typeface="Arial Unicode MS"/>
                <a:cs typeface="Arial Unicode MS"/>
              </a:rPr>
              <a:t>o</a:t>
            </a:r>
            <a:r>
              <a:rPr sz="1700" spc="65" dirty="0">
                <a:solidFill>
                  <a:srgbClr val="FFFFFF"/>
                </a:solidFill>
                <a:latin typeface="Arial Unicode MS"/>
                <a:cs typeface="Arial Unicode MS"/>
              </a:rPr>
              <a:t>n</a:t>
            </a:r>
            <a:endParaRPr sz="17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8015" y="2825495"/>
            <a:ext cx="771156" cy="1615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0641" y="2878586"/>
            <a:ext cx="0" cy="1474470"/>
          </a:xfrm>
          <a:custGeom>
            <a:avLst/>
            <a:gdLst/>
            <a:ahLst/>
            <a:cxnLst/>
            <a:rect l="l" t="t" r="r" b="b"/>
            <a:pathLst>
              <a:path h="1474470">
                <a:moveTo>
                  <a:pt x="0" y="1474207"/>
                </a:moveTo>
                <a:lnTo>
                  <a:pt x="0" y="0"/>
                </a:lnTo>
                <a:lnTo>
                  <a:pt x="0" y="147420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0641" y="2878705"/>
            <a:ext cx="629920" cy="1475105"/>
          </a:xfrm>
          <a:custGeom>
            <a:avLst/>
            <a:gdLst/>
            <a:ahLst/>
            <a:cxnLst/>
            <a:rect l="l" t="t" r="r" b="b"/>
            <a:pathLst>
              <a:path w="629920" h="1475104">
                <a:moveTo>
                  <a:pt x="0" y="1474850"/>
                </a:moveTo>
                <a:lnTo>
                  <a:pt x="629768" y="1474850"/>
                </a:lnTo>
                <a:lnTo>
                  <a:pt x="629768" y="0"/>
                </a:lnTo>
                <a:lnTo>
                  <a:pt x="0" y="0"/>
                </a:lnTo>
                <a:lnTo>
                  <a:pt x="0" y="147485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4650" y="3459391"/>
            <a:ext cx="36068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40" dirty="0">
                <a:solidFill>
                  <a:srgbClr val="FFFFFF"/>
                </a:solidFill>
                <a:latin typeface="Arial Unicode MS"/>
                <a:cs typeface="Arial Unicode MS"/>
              </a:rPr>
              <a:t>05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56638" y="2951289"/>
            <a:ext cx="2184400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ati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55" dirty="0">
                <a:solidFill>
                  <a:srgbClr val="3C3C3C"/>
                </a:solidFill>
                <a:latin typeface="Arial Unicode MS"/>
                <a:cs typeface="Arial Unicode MS"/>
              </a:rPr>
              <a:t>g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RL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3C3C3C"/>
                </a:solidFill>
                <a:latin typeface="Arial Unicode MS"/>
                <a:cs typeface="Arial Unicode MS"/>
              </a:rPr>
              <a:t>robots</a:t>
            </a:r>
            <a:r>
              <a:rPr sz="160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th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0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120" dirty="0">
                <a:solidFill>
                  <a:srgbClr val="3C3C3C"/>
                </a:solidFill>
                <a:latin typeface="Arial Unicode MS"/>
                <a:cs typeface="Arial Unicode MS"/>
              </a:rPr>
              <a:t>t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to</a:t>
            </a:r>
            <a:r>
              <a:rPr sz="1600" spc="-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i</a:t>
            </a:r>
            <a:r>
              <a:rPr sz="1600" spc="114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45" dirty="0">
                <a:solidFill>
                  <a:srgbClr val="3C3C3C"/>
                </a:solidFill>
                <a:latin typeface="Arial Unicode MS"/>
                <a:cs typeface="Arial Unicode MS"/>
              </a:rPr>
              <a:t>divi</a:t>
            </a:r>
            <a:r>
              <a:rPr sz="1600" spc="60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95" dirty="0">
                <a:solidFill>
                  <a:srgbClr val="3C3C3C"/>
                </a:solidFill>
                <a:latin typeface="Arial Unicode MS"/>
                <a:cs typeface="Arial Unicode MS"/>
              </a:rPr>
              <a:t>l</a:t>
            </a:r>
            <a:r>
              <a:rPr sz="1600" spc="4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u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er</a:t>
            </a:r>
            <a:r>
              <a:rPr sz="1600" spc="2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75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5" dirty="0">
                <a:solidFill>
                  <a:srgbClr val="3C3C3C"/>
                </a:solidFill>
                <a:latin typeface="Arial Unicode MS"/>
                <a:cs typeface="Arial Unicode MS"/>
              </a:rPr>
              <a:t>f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60" dirty="0">
                <a:solidFill>
                  <a:srgbClr val="3C3C3C"/>
                </a:solidFill>
                <a:latin typeface="Arial Unicode MS"/>
                <a:cs typeface="Arial Unicode MS"/>
              </a:rPr>
              <a:t>ces,</a:t>
            </a:r>
            <a:r>
              <a:rPr sz="1600" spc="2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nh</a:t>
            </a:r>
            <a:r>
              <a:rPr sz="1600" spc="-35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55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20" dirty="0">
                <a:solidFill>
                  <a:srgbClr val="3C3C3C"/>
                </a:solidFill>
                <a:latin typeface="Arial Unicode MS"/>
                <a:cs typeface="Arial Unicode MS"/>
              </a:rPr>
              <a:t>cing</a:t>
            </a:r>
            <a:r>
              <a:rPr sz="1600" spc="10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e</a:t>
            </a:r>
            <a:r>
              <a:rPr sz="1600" spc="30" dirty="0">
                <a:solidFill>
                  <a:srgbClr val="3C3C3C"/>
                </a:solidFill>
                <a:latin typeface="Arial Unicode MS"/>
                <a:cs typeface="Arial Unicode MS"/>
              </a:rPr>
              <a:t>r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20" dirty="0">
                <a:solidFill>
                  <a:srgbClr val="3C3C3C"/>
                </a:solidFill>
                <a:latin typeface="Arial Unicode MS"/>
                <a:cs typeface="Arial Unicode MS"/>
              </a:rPr>
              <a:t>on</a:t>
            </a:r>
            <a:r>
              <a:rPr sz="1600" spc="-3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15" dirty="0">
                <a:solidFill>
                  <a:srgbClr val="3C3C3C"/>
                </a:solidFill>
                <a:latin typeface="Arial Unicode MS"/>
                <a:cs typeface="Arial Unicode MS"/>
              </a:rPr>
              <a:t>lize</a:t>
            </a:r>
            <a:r>
              <a:rPr sz="1600" spc="35" dirty="0">
                <a:solidFill>
                  <a:srgbClr val="3C3C3C"/>
                </a:solidFill>
                <a:latin typeface="Arial Unicode MS"/>
                <a:cs typeface="Arial Unicode MS"/>
              </a:rPr>
              <a:t>d</a:t>
            </a:r>
            <a:r>
              <a:rPr sz="1600" spc="15" dirty="0">
                <a:solidFill>
                  <a:srgbClr val="3C3C3C"/>
                </a:solidFill>
                <a:latin typeface="Times New Roman"/>
                <a:cs typeface="Times New Roman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Arial Unicode MS"/>
                <a:cs typeface="Arial Unicode MS"/>
              </a:rPr>
              <a:t>a</a:t>
            </a:r>
            <a:r>
              <a:rPr sz="1600" spc="-50" dirty="0">
                <a:solidFill>
                  <a:srgbClr val="3C3C3C"/>
                </a:solidFill>
                <a:latin typeface="Arial Unicode MS"/>
                <a:cs typeface="Arial Unicode MS"/>
              </a:rPr>
              <a:t>p</a:t>
            </a:r>
            <a:r>
              <a:rPr sz="1600" spc="40" dirty="0">
                <a:solidFill>
                  <a:srgbClr val="3C3C3C"/>
                </a:solidFill>
                <a:latin typeface="Arial Unicode MS"/>
                <a:cs typeface="Arial Unicode MS"/>
              </a:rPr>
              <a:t>plicatio</a:t>
            </a:r>
            <a:r>
              <a:rPr sz="1600" spc="50" dirty="0">
                <a:solidFill>
                  <a:srgbClr val="3C3C3C"/>
                </a:solidFill>
                <a:latin typeface="Arial Unicode MS"/>
                <a:cs typeface="Arial Unicode MS"/>
              </a:rPr>
              <a:t>n</a:t>
            </a:r>
            <a:r>
              <a:rPr sz="1600" spc="-95" dirty="0">
                <a:solidFill>
                  <a:srgbClr val="3C3C3C"/>
                </a:solidFill>
                <a:latin typeface="Arial Unicode MS"/>
                <a:cs typeface="Arial Unicode MS"/>
              </a:rPr>
              <a:t>s</a:t>
            </a:r>
            <a:r>
              <a:rPr sz="1600" spc="-45" dirty="0">
                <a:solidFill>
                  <a:srgbClr val="3C3C3C"/>
                </a:solidFill>
                <a:latin typeface="Arial Unicode MS"/>
                <a:cs typeface="Arial Unicode MS"/>
              </a:rPr>
              <a:t>.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01680" y="1569972"/>
            <a:ext cx="3338718" cy="28077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843401" y="4472238"/>
            <a:ext cx="2994025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18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tack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dry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sorti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spc="7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tion</a:t>
            </a:r>
            <a:r>
              <a:rPr sz="18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</a:t>
            </a:r>
            <a:r>
              <a:rPr sz="180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ev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da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r>
              <a:rPr sz="1800" spc="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ld</a:t>
            </a:r>
            <a:r>
              <a:rPr sz="18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ores.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87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2850" spc="-229" dirty="0"/>
              <a:t>W</a:t>
            </a:r>
            <a:r>
              <a:rPr sz="2850" spc="-170" dirty="0"/>
              <a:t>o</a:t>
            </a:r>
            <a:r>
              <a:rPr sz="2850" spc="-180" dirty="0"/>
              <a:t>rkflow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1826514" y="4395101"/>
            <a:ext cx="5338571" cy="2182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555" y="1462317"/>
            <a:ext cx="6918325" cy="291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514725" algn="ctr">
              <a:lnSpc>
                <a:spcPct val="100000"/>
              </a:lnSpc>
            </a:pPr>
            <a:r>
              <a:rPr sz="2000" spc="-65" dirty="0">
                <a:latin typeface="Arial Unicode MS"/>
                <a:cs typeface="Arial Unicode MS"/>
              </a:rPr>
              <a:t>R</a:t>
            </a:r>
            <a:r>
              <a:rPr sz="2000" spc="-45" dirty="0">
                <a:latin typeface="Arial Unicode MS"/>
                <a:cs typeface="Arial Unicode MS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Arial Unicode MS"/>
                <a:cs typeface="Arial Unicode MS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Arial Unicode MS"/>
                <a:cs typeface="Arial Unicode MS"/>
              </a:rPr>
              <a:t>de</a:t>
            </a:r>
            <a:r>
              <a:rPr sz="2000" spc="-50" dirty="0">
                <a:latin typeface="Arial Unicode MS"/>
                <a:cs typeface="Arial Unicode MS"/>
              </a:rPr>
              <a:t>e</a:t>
            </a:r>
            <a:r>
              <a:rPr sz="2000" spc="55" dirty="0">
                <a:latin typeface="Arial Unicode MS"/>
                <a:cs typeface="Arial Unicode MS"/>
              </a:rPr>
              <a:t>ply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Arial Unicode MS"/>
                <a:cs typeface="Arial Unicode MS"/>
              </a:rPr>
              <a:t>int</a:t>
            </a:r>
            <a:r>
              <a:rPr sz="2000" spc="90" dirty="0">
                <a:latin typeface="Arial Unicode MS"/>
                <a:cs typeface="Arial Unicode MS"/>
              </a:rPr>
              <a:t>ertwin</a:t>
            </a:r>
            <a:r>
              <a:rPr sz="2000" spc="125" dirty="0">
                <a:latin typeface="Arial Unicode MS"/>
                <a:cs typeface="Arial Unicode MS"/>
              </a:rPr>
              <a:t>e</a:t>
            </a:r>
            <a:r>
              <a:rPr sz="2000" spc="40" dirty="0">
                <a:latin typeface="Arial Unicode MS"/>
                <a:cs typeface="Arial Unicode MS"/>
              </a:rPr>
              <a:t>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Arial Unicode MS"/>
                <a:cs typeface="Arial Unicode MS"/>
              </a:rPr>
              <a:t>with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150">
              <a:latin typeface="Times New Roman"/>
              <a:cs typeface="Times New Roman"/>
            </a:endParaRPr>
          </a:p>
          <a:p>
            <a:pPr marL="469900" indent="-35560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2000" spc="25" dirty="0">
                <a:latin typeface="Arial Unicode MS"/>
                <a:cs typeface="Arial Unicode MS"/>
              </a:rPr>
              <a:t>th</a:t>
            </a:r>
            <a:r>
              <a:rPr sz="2000" spc="40" dirty="0">
                <a:latin typeface="Arial Unicode MS"/>
                <a:cs typeface="Arial Unicode MS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195" dirty="0">
                <a:latin typeface="Arial Black"/>
                <a:cs typeface="Arial Black"/>
              </a:rPr>
              <a:t>env</a:t>
            </a:r>
            <a:r>
              <a:rPr sz="2000" b="1" spc="-95" dirty="0">
                <a:latin typeface="Arial Black"/>
                <a:cs typeface="Arial Black"/>
              </a:rPr>
              <a:t>i</a:t>
            </a:r>
            <a:r>
              <a:rPr sz="2000" b="1" spc="-160" dirty="0">
                <a:latin typeface="Arial Black"/>
                <a:cs typeface="Arial Black"/>
              </a:rPr>
              <a:t>ronment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Arial Unicode MS"/>
                <a:cs typeface="Arial Unicode MS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Arial Unicode MS"/>
                <a:cs typeface="Arial Unicode MS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th</a:t>
            </a:r>
            <a:r>
              <a:rPr sz="2000" spc="40" dirty="0">
                <a:latin typeface="Arial Unicode MS"/>
                <a:cs typeface="Arial Unicode MS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rob</a:t>
            </a:r>
            <a:r>
              <a:rPr sz="2000" spc="60" dirty="0">
                <a:latin typeface="Arial Unicode MS"/>
                <a:cs typeface="Arial Unicode MS"/>
              </a:rPr>
              <a:t>o</a:t>
            </a:r>
            <a:r>
              <a:rPr sz="2000" spc="150" dirty="0">
                <a:latin typeface="Arial Unicode MS"/>
                <a:cs typeface="Arial Unicode MS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Arial Unicode MS"/>
                <a:cs typeface="Arial Unicode MS"/>
              </a:rPr>
              <a:t>op</a:t>
            </a:r>
            <a:r>
              <a:rPr sz="2000" spc="-15" dirty="0">
                <a:latin typeface="Arial Unicode MS"/>
                <a:cs typeface="Arial Unicode MS"/>
              </a:rPr>
              <a:t>e</a:t>
            </a:r>
            <a:r>
              <a:rPr sz="2000" spc="95" dirty="0">
                <a:latin typeface="Arial Unicode MS"/>
                <a:cs typeface="Arial Unicode MS"/>
              </a:rPr>
              <a:t>ra</a:t>
            </a:r>
            <a:r>
              <a:rPr sz="2000" spc="50" dirty="0">
                <a:latin typeface="Arial Unicode MS"/>
                <a:cs typeface="Arial Unicode MS"/>
              </a:rPr>
              <a:t>t</a:t>
            </a:r>
            <a:r>
              <a:rPr sz="2000" spc="-110" dirty="0">
                <a:latin typeface="Arial Unicode MS"/>
                <a:cs typeface="Arial Unicode MS"/>
              </a:rPr>
              <a:t>es</a:t>
            </a:r>
            <a:endParaRPr sz="2000">
              <a:latin typeface="Arial Unicode MS"/>
              <a:cs typeface="Arial Unicode MS"/>
            </a:endParaRPr>
          </a:p>
          <a:p>
            <a:pPr marL="469900" indent="-355600">
              <a:lnSpc>
                <a:spcPct val="100000"/>
              </a:lnSpc>
              <a:spcBef>
                <a:spcPts val="1560"/>
              </a:spcBef>
              <a:buFont typeface="Times New Roman"/>
              <a:buChar char="●"/>
              <a:tabLst>
                <a:tab pos="469900" algn="l"/>
              </a:tabLst>
            </a:pPr>
            <a:r>
              <a:rPr sz="2000" spc="25" dirty="0">
                <a:latin typeface="Arial Unicode MS"/>
                <a:cs typeface="Arial Unicode MS"/>
              </a:rPr>
              <a:t>th</a:t>
            </a:r>
            <a:r>
              <a:rPr sz="2000" spc="40" dirty="0">
                <a:latin typeface="Arial Unicode MS"/>
                <a:cs typeface="Arial Unicode MS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b="1" spc="-135" dirty="0">
                <a:latin typeface="Arial Black"/>
                <a:cs typeface="Arial Black"/>
              </a:rPr>
              <a:t>tra</a:t>
            </a:r>
            <a:r>
              <a:rPr sz="2000" b="1" spc="-100" dirty="0">
                <a:latin typeface="Arial Black"/>
                <a:cs typeface="Arial Black"/>
              </a:rPr>
              <a:t>i</a:t>
            </a:r>
            <a:r>
              <a:rPr sz="2000" b="1" spc="-120" dirty="0">
                <a:latin typeface="Arial Black"/>
                <a:cs typeface="Arial Black"/>
              </a:rPr>
              <a:t>n</a:t>
            </a:r>
            <a:r>
              <a:rPr sz="2000" b="1" spc="-50" dirty="0">
                <a:latin typeface="Arial Black"/>
                <a:cs typeface="Arial Black"/>
              </a:rPr>
              <a:t>i</a:t>
            </a:r>
            <a:r>
              <a:rPr sz="2000" b="1" spc="-175" dirty="0">
                <a:latin typeface="Arial Black"/>
                <a:cs typeface="Arial Black"/>
              </a:rPr>
              <a:t>ng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Arial Unicode MS"/>
                <a:cs typeface="Arial Unicode MS"/>
              </a:rPr>
              <a:t>phase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Arial Unicode MS"/>
                <a:cs typeface="Arial Unicode MS"/>
              </a:rPr>
              <a:t>w</a:t>
            </a:r>
            <a:r>
              <a:rPr sz="2000" spc="55" dirty="0">
                <a:latin typeface="Arial Unicode MS"/>
                <a:cs typeface="Arial Unicode MS"/>
              </a:rPr>
              <a:t>h</a:t>
            </a:r>
            <a:r>
              <a:rPr sz="2000" spc="75" dirty="0">
                <a:latin typeface="Arial Unicode MS"/>
                <a:cs typeface="Arial Unicode MS"/>
              </a:rPr>
              <a:t>e</a:t>
            </a:r>
            <a:r>
              <a:rPr sz="2000" spc="35" dirty="0">
                <a:latin typeface="Arial Unicode MS"/>
                <a:cs typeface="Arial Unicode MS"/>
              </a:rPr>
              <a:t>r</a:t>
            </a:r>
            <a:r>
              <a:rPr sz="2000" spc="-100" dirty="0">
                <a:latin typeface="Arial Unicode MS"/>
                <a:cs typeface="Arial Unicode MS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th</a:t>
            </a:r>
            <a:r>
              <a:rPr sz="2000" spc="40" dirty="0">
                <a:latin typeface="Arial Unicode MS"/>
                <a:cs typeface="Arial Unicode MS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Arial Unicode MS"/>
                <a:cs typeface="Arial Unicode MS"/>
              </a:rPr>
              <a:t>rob</a:t>
            </a:r>
            <a:r>
              <a:rPr sz="2000" spc="60" dirty="0">
                <a:latin typeface="Arial Unicode MS"/>
                <a:cs typeface="Arial Unicode MS"/>
              </a:rPr>
              <a:t>o</a:t>
            </a:r>
            <a:r>
              <a:rPr sz="2000" spc="150" dirty="0">
                <a:latin typeface="Arial Unicode MS"/>
                <a:cs typeface="Arial Unicode MS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lea</a:t>
            </a:r>
            <a:r>
              <a:rPr sz="2000" spc="15" dirty="0">
                <a:latin typeface="Arial Unicode MS"/>
                <a:cs typeface="Arial Unicode MS"/>
              </a:rPr>
              <a:t>r</a:t>
            </a:r>
            <a:r>
              <a:rPr sz="2000" spc="-15" dirty="0">
                <a:latin typeface="Arial Unicode MS"/>
                <a:cs typeface="Arial Unicode MS"/>
              </a:rPr>
              <a:t>ns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Arial Unicode MS"/>
                <a:cs typeface="Arial Unicode MS"/>
              </a:rPr>
              <a:t>t</a:t>
            </a:r>
            <a:r>
              <a:rPr sz="2000" spc="85" dirty="0">
                <a:latin typeface="Arial Unicode MS"/>
                <a:cs typeface="Arial Unicode MS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Arial Unicode MS"/>
                <a:cs typeface="Arial Unicode MS"/>
              </a:rPr>
              <a:t>int</a:t>
            </a:r>
            <a:r>
              <a:rPr sz="2000" spc="90" dirty="0">
                <a:latin typeface="Arial Unicode MS"/>
                <a:cs typeface="Arial Unicode MS"/>
              </a:rPr>
              <a:t>e</a:t>
            </a:r>
            <a:r>
              <a:rPr sz="2000" spc="25" dirty="0">
                <a:latin typeface="Arial Unicode MS"/>
                <a:cs typeface="Arial Unicode MS"/>
              </a:rPr>
              <a:t>ra</a:t>
            </a:r>
            <a:r>
              <a:rPr sz="2000" spc="20" dirty="0">
                <a:latin typeface="Arial Unicode MS"/>
                <a:cs typeface="Arial Unicode MS"/>
              </a:rPr>
              <a:t>c</a:t>
            </a:r>
            <a:r>
              <a:rPr sz="2000" spc="150" dirty="0">
                <a:latin typeface="Arial Unicode MS"/>
                <a:cs typeface="Arial Unicode MS"/>
              </a:rPr>
              <a:t>t</a:t>
            </a:r>
            <a:endParaRPr sz="2000">
              <a:latin typeface="Arial Unicode MS"/>
              <a:cs typeface="Arial Unicode MS"/>
            </a:endParaRPr>
          </a:p>
          <a:p>
            <a:pPr marR="3420745" algn="ctr">
              <a:lnSpc>
                <a:spcPct val="100000"/>
              </a:lnSpc>
              <a:spcBef>
                <a:spcPts val="1560"/>
              </a:spcBef>
            </a:pPr>
            <a:r>
              <a:rPr sz="2000" spc="114" dirty="0">
                <a:latin typeface="Arial Unicode MS"/>
                <a:cs typeface="Arial Unicode MS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Arial Unicode MS"/>
                <a:cs typeface="Arial Unicode MS"/>
              </a:rPr>
              <a:t>t</a:t>
            </a:r>
            <a:r>
              <a:rPr sz="2000" spc="130" dirty="0">
                <a:latin typeface="Arial Unicode MS"/>
                <a:cs typeface="Arial Unicode MS"/>
              </a:rPr>
              <a:t>h</a:t>
            </a:r>
            <a:r>
              <a:rPr sz="2000" spc="10" dirty="0">
                <a:latin typeface="Arial Unicode MS"/>
                <a:cs typeface="Arial Unicode MS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 Unicode MS"/>
                <a:cs typeface="Arial Unicode MS"/>
              </a:rPr>
              <a:t>en</a:t>
            </a:r>
            <a:r>
              <a:rPr sz="2000" spc="60" dirty="0">
                <a:latin typeface="Arial Unicode MS"/>
                <a:cs typeface="Arial Unicode MS"/>
              </a:rPr>
              <a:t>vironmen</a:t>
            </a:r>
            <a:r>
              <a:rPr sz="2000" spc="150" dirty="0">
                <a:latin typeface="Arial Unicode MS"/>
                <a:cs typeface="Arial Unicode MS"/>
              </a:rPr>
              <a:t>t</a:t>
            </a:r>
            <a:endParaRPr sz="2000">
              <a:latin typeface="Arial Unicode MS"/>
              <a:cs typeface="Arial Unicode MS"/>
            </a:endParaRPr>
          </a:p>
          <a:p>
            <a:pPr marL="469900" marR="5080" indent="-355600">
              <a:lnSpc>
                <a:spcPct val="165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2000" spc="25" dirty="0">
                <a:latin typeface="Arial Unicode MS"/>
                <a:cs typeface="Arial Unicode MS"/>
              </a:rPr>
              <a:t>th</a:t>
            </a:r>
            <a:r>
              <a:rPr sz="2000" spc="40" dirty="0">
                <a:latin typeface="Arial Unicode MS"/>
                <a:cs typeface="Arial Unicode MS"/>
              </a:rPr>
              <a:t>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b="1" spc="-165" dirty="0">
                <a:latin typeface="Arial Black"/>
                <a:cs typeface="Arial Black"/>
              </a:rPr>
              <a:t>depl</a:t>
            </a:r>
            <a:r>
              <a:rPr sz="2000" b="1" spc="-200" dirty="0">
                <a:latin typeface="Arial Black"/>
                <a:cs typeface="Arial Black"/>
              </a:rPr>
              <a:t>o</a:t>
            </a:r>
            <a:r>
              <a:rPr sz="2000" b="1" spc="-150" dirty="0">
                <a:latin typeface="Arial Black"/>
                <a:cs typeface="Arial Black"/>
              </a:rPr>
              <a:t>y</a:t>
            </a:r>
            <a:r>
              <a:rPr sz="2000" b="1" spc="-250" dirty="0">
                <a:latin typeface="Arial Black"/>
                <a:cs typeface="Arial Black"/>
              </a:rPr>
              <a:t>m</a:t>
            </a:r>
            <a:r>
              <a:rPr sz="2000" b="1" spc="-215" dirty="0">
                <a:latin typeface="Arial Black"/>
                <a:cs typeface="Arial Black"/>
              </a:rPr>
              <a:t>ent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Arial Unicode MS"/>
                <a:cs typeface="Arial Unicode MS"/>
              </a:rPr>
              <a:t>p</a:t>
            </a:r>
            <a:r>
              <a:rPr sz="2000" spc="-65" dirty="0">
                <a:latin typeface="Arial Unicode MS"/>
                <a:cs typeface="Arial Unicode MS"/>
              </a:rPr>
              <a:t>hase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Arial Unicode MS"/>
                <a:cs typeface="Arial Unicode MS"/>
              </a:rPr>
              <a:t>w</a:t>
            </a:r>
            <a:r>
              <a:rPr sz="2000" spc="40" dirty="0">
                <a:latin typeface="Arial Unicode MS"/>
                <a:cs typeface="Arial Unicode MS"/>
              </a:rPr>
              <a:t>h</a:t>
            </a:r>
            <a:r>
              <a:rPr sz="2000" spc="-95" dirty="0">
                <a:latin typeface="Arial Unicode MS"/>
                <a:cs typeface="Arial Unicode MS"/>
              </a:rPr>
              <a:t>e</a:t>
            </a:r>
            <a:r>
              <a:rPr sz="2000" spc="60" dirty="0">
                <a:latin typeface="Arial Unicode MS"/>
                <a:cs typeface="Arial Unicode MS"/>
              </a:rPr>
              <a:t>re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Arial Unicode MS"/>
                <a:cs typeface="Arial Unicode MS"/>
              </a:rPr>
              <a:t>t</a:t>
            </a:r>
            <a:r>
              <a:rPr sz="2000" spc="120" dirty="0">
                <a:latin typeface="Arial Unicode MS"/>
                <a:cs typeface="Arial Unicode MS"/>
              </a:rPr>
              <a:t>h</a:t>
            </a:r>
            <a:r>
              <a:rPr sz="2000" spc="-100" dirty="0">
                <a:latin typeface="Arial Unicode MS"/>
                <a:cs typeface="Arial Unicode MS"/>
              </a:rPr>
              <a:t>e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Arial Unicode MS"/>
                <a:cs typeface="Arial Unicode MS"/>
              </a:rPr>
              <a:t>l</a:t>
            </a:r>
            <a:r>
              <a:rPr sz="2000" dirty="0">
                <a:latin typeface="Arial Unicode MS"/>
                <a:cs typeface="Arial Unicode MS"/>
              </a:rPr>
              <a:t>earn</a:t>
            </a:r>
            <a:r>
              <a:rPr sz="2000" spc="5" dirty="0">
                <a:latin typeface="Arial Unicode MS"/>
                <a:cs typeface="Arial Unicode MS"/>
              </a:rPr>
              <a:t>e</a:t>
            </a:r>
            <a:r>
              <a:rPr sz="2000" spc="40" dirty="0">
                <a:latin typeface="Arial Unicode MS"/>
                <a:cs typeface="Arial Unicode MS"/>
              </a:rPr>
              <a:t>d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b</a:t>
            </a:r>
            <a:r>
              <a:rPr sz="2000" spc="5" dirty="0">
                <a:latin typeface="Arial Unicode MS"/>
                <a:cs typeface="Arial Unicode MS"/>
              </a:rPr>
              <a:t>ehaviors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Unicode MS"/>
                <a:cs typeface="Arial Unicode MS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Arial Unicode MS"/>
                <a:cs typeface="Arial Unicode MS"/>
              </a:rPr>
              <a:t>pu</a:t>
            </a:r>
            <a:r>
              <a:rPr sz="2000" spc="50" dirty="0">
                <a:latin typeface="Arial Unicode MS"/>
                <a:cs typeface="Arial Unicode MS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Arial Unicode MS"/>
                <a:cs typeface="Arial Unicode MS"/>
              </a:rPr>
              <a:t>into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Arial Unicode MS"/>
                <a:cs typeface="Arial Unicode MS"/>
              </a:rPr>
              <a:t>pr</a:t>
            </a:r>
            <a:r>
              <a:rPr sz="2000" spc="45" dirty="0">
                <a:latin typeface="Arial Unicode MS"/>
                <a:cs typeface="Arial Unicode MS"/>
              </a:rPr>
              <a:t>a</a:t>
            </a:r>
            <a:r>
              <a:rPr sz="2000" spc="20" dirty="0">
                <a:latin typeface="Arial Unicode MS"/>
                <a:cs typeface="Arial Unicode MS"/>
              </a:rPr>
              <a:t>ctice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40" dirty="0"/>
              <a:t>Re</a:t>
            </a:r>
            <a:r>
              <a:rPr spc="-200" dirty="0"/>
              <a:t>f</a:t>
            </a:r>
            <a:r>
              <a:rPr spc="-350" dirty="0"/>
              <a:t>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2740"/>
              </a:lnSpc>
              <a:buFont typeface="Times New Roman"/>
              <a:buChar char="●"/>
              <a:tabLst>
                <a:tab pos="393700" algn="l"/>
              </a:tabLst>
            </a:pPr>
            <a:r>
              <a:rPr spc="120" dirty="0"/>
              <a:t>ht</a:t>
            </a:r>
            <a:r>
              <a:rPr spc="20" dirty="0"/>
              <a:t>tps</a:t>
            </a:r>
            <a:r>
              <a:rPr dirty="0"/>
              <a:t>:</a:t>
            </a:r>
            <a:r>
              <a:rPr spc="220" dirty="0"/>
              <a:t>/</a:t>
            </a:r>
            <a:r>
              <a:rPr spc="210" dirty="0"/>
              <a:t>/</a:t>
            </a:r>
            <a:r>
              <a:rPr dirty="0"/>
              <a:t>lam</a:t>
            </a:r>
            <a:r>
              <a:rPr spc="5" dirty="0"/>
              <a:t>a</a:t>
            </a:r>
            <a:r>
              <a:rPr spc="260" dirty="0"/>
              <a:t>r</a:t>
            </a:r>
            <a:r>
              <a:rPr spc="265" dirty="0"/>
              <a:t>r</a:t>
            </a:r>
            <a:r>
              <a:rPr spc="390" dirty="0"/>
              <a:t>-</a:t>
            </a:r>
            <a:r>
              <a:rPr spc="65" dirty="0"/>
              <a:t>institute.org</a:t>
            </a:r>
            <a:r>
              <a:rPr spc="90" dirty="0"/>
              <a:t>/blog</a:t>
            </a:r>
            <a:r>
              <a:rPr spc="50" dirty="0"/>
              <a:t>/</a:t>
            </a:r>
            <a:r>
              <a:rPr spc="245" dirty="0"/>
              <a:t>r</a:t>
            </a:r>
            <a:r>
              <a:rPr spc="70" dirty="0"/>
              <a:t>ein</a:t>
            </a:r>
            <a:r>
              <a:rPr spc="35" dirty="0"/>
              <a:t>force</a:t>
            </a:r>
            <a:r>
              <a:rPr spc="50" dirty="0"/>
              <a:t>m</a:t>
            </a:r>
            <a:r>
              <a:rPr spc="40" dirty="0"/>
              <a:t>ent</a:t>
            </a:r>
            <a:r>
              <a:rPr spc="390" dirty="0"/>
              <a:t>-</a:t>
            </a:r>
            <a:r>
              <a:rPr spc="90" dirty="0"/>
              <a:t>learning-</a:t>
            </a:r>
            <a:r>
              <a:rPr u="none" spc="50" dirty="0">
                <a:latin typeface="Times New Roman"/>
                <a:cs typeface="Times New Roman"/>
              </a:rPr>
              <a:t> </a:t>
            </a:r>
            <a:r>
              <a:rPr dirty="0"/>
              <a:t>an</a:t>
            </a:r>
            <a:r>
              <a:rPr spc="-5" dirty="0"/>
              <a:t>d</a:t>
            </a:r>
            <a:r>
              <a:rPr spc="390" dirty="0"/>
              <a:t>-</a:t>
            </a:r>
            <a:r>
              <a:rPr spc="70" dirty="0"/>
              <a:t>ro</a:t>
            </a:r>
            <a:r>
              <a:rPr spc="95" dirty="0"/>
              <a:t>b</a:t>
            </a:r>
            <a:r>
              <a:rPr spc="80" dirty="0"/>
              <a:t>ot</a:t>
            </a:r>
            <a:r>
              <a:rPr spc="50" dirty="0"/>
              <a:t>ics/</a:t>
            </a:r>
          </a:p>
          <a:p>
            <a:pPr marL="393700" indent="-381000">
              <a:lnSpc>
                <a:spcPts val="2600"/>
              </a:lnSpc>
              <a:buFont typeface="Times New Roman"/>
              <a:buChar char="●"/>
              <a:tabLst>
                <a:tab pos="393700" algn="l"/>
              </a:tabLst>
            </a:pPr>
            <a:r>
              <a:rPr spc="75" dirty="0"/>
              <a:t>https:</a:t>
            </a:r>
            <a:r>
              <a:rPr spc="35" dirty="0"/>
              <a:t>/</a:t>
            </a:r>
            <a:r>
              <a:rPr spc="204" dirty="0"/>
              <a:t>/</a:t>
            </a:r>
            <a:r>
              <a:rPr spc="155" dirty="0"/>
              <a:t>l</a:t>
            </a:r>
            <a:r>
              <a:rPr spc="80" dirty="0"/>
              <a:t>ink</a:t>
            </a:r>
            <a:r>
              <a:rPr spc="40" dirty="0"/>
              <a:t>.</a:t>
            </a:r>
            <a:r>
              <a:rPr spc="-40" dirty="0"/>
              <a:t>s</a:t>
            </a:r>
            <a:r>
              <a:rPr spc="-50" dirty="0"/>
              <a:t>p</a:t>
            </a:r>
            <a:r>
              <a:rPr spc="80" dirty="0"/>
              <a:t>ringer</a:t>
            </a:r>
            <a:r>
              <a:rPr spc="40" dirty="0"/>
              <a:t>.</a:t>
            </a:r>
            <a:r>
              <a:rPr spc="80" dirty="0"/>
              <a:t>com/article</a:t>
            </a:r>
            <a:r>
              <a:rPr spc="35" dirty="0"/>
              <a:t>/</a:t>
            </a:r>
            <a:r>
              <a:rPr spc="-165" dirty="0"/>
              <a:t>10</a:t>
            </a:r>
            <a:r>
              <a:rPr spc="-90" dirty="0"/>
              <a:t>.</a:t>
            </a:r>
            <a:r>
              <a:rPr spc="-95" dirty="0"/>
              <a:t>1007</a:t>
            </a:r>
            <a:r>
              <a:rPr spc="-65" dirty="0"/>
              <a:t>/</a:t>
            </a:r>
            <a:r>
              <a:rPr spc="-165" dirty="0"/>
              <a:t>s1</a:t>
            </a:r>
            <a:r>
              <a:rPr spc="-185" dirty="0"/>
              <a:t>0</a:t>
            </a:r>
            <a:r>
              <a:rPr spc="-150" dirty="0"/>
              <a:t>46</a:t>
            </a:r>
            <a:r>
              <a:rPr spc="-145" dirty="0"/>
              <a:t>2</a:t>
            </a:r>
            <a:r>
              <a:rPr spc="390" dirty="0"/>
              <a:t>-</a:t>
            </a:r>
            <a:r>
              <a:rPr spc="-190" dirty="0"/>
              <a:t>02</a:t>
            </a:r>
            <a:r>
              <a:rPr spc="-195" dirty="0"/>
              <a:t>1</a:t>
            </a:r>
            <a:r>
              <a:rPr spc="390" dirty="0"/>
              <a:t>-</a:t>
            </a:r>
          </a:p>
          <a:p>
            <a:pPr marL="393700">
              <a:lnSpc>
                <a:spcPts val="2740"/>
              </a:lnSpc>
            </a:pPr>
            <a:r>
              <a:rPr spc="-70" dirty="0"/>
              <a:t>0999</a:t>
            </a:r>
            <a:r>
              <a:rPr spc="-370" dirty="0"/>
              <a:t>7</a:t>
            </a:r>
            <a:r>
              <a:rPr spc="395" dirty="0"/>
              <a:t>-</a:t>
            </a:r>
            <a:r>
              <a:rPr spc="-120" dirty="0"/>
              <a:t>9</a:t>
            </a:r>
          </a:p>
          <a:p>
            <a:pPr marL="393700" marR="1934845" indent="-381000">
              <a:lnSpc>
                <a:spcPts val="2740"/>
              </a:lnSpc>
              <a:spcBef>
                <a:spcPts val="135"/>
              </a:spcBef>
              <a:buFont typeface="Times New Roman"/>
              <a:buChar char="●"/>
              <a:tabLst>
                <a:tab pos="393700" algn="l"/>
              </a:tabLst>
            </a:pPr>
            <a:r>
              <a:rPr spc="120" dirty="0"/>
              <a:t>ht</a:t>
            </a:r>
            <a:r>
              <a:rPr spc="20" dirty="0"/>
              <a:t>tps</a:t>
            </a:r>
            <a:r>
              <a:rPr dirty="0"/>
              <a:t>:</a:t>
            </a:r>
            <a:r>
              <a:rPr spc="220" dirty="0"/>
              <a:t>/</a:t>
            </a:r>
            <a:r>
              <a:rPr spc="210" dirty="0"/>
              <a:t>/</a:t>
            </a:r>
            <a:r>
              <a:rPr spc="-15" dirty="0">
                <a:hlinkClick r:id="rId3"/>
              </a:rPr>
              <a:t>www.geek</a:t>
            </a:r>
            <a:r>
              <a:rPr spc="-25" dirty="0">
                <a:hlinkClick r:id="rId3"/>
              </a:rPr>
              <a:t>s</a:t>
            </a:r>
            <a:r>
              <a:rPr dirty="0">
                <a:hlinkClick r:id="rId3"/>
              </a:rPr>
              <a:t>forgeeks</a:t>
            </a:r>
            <a:r>
              <a:rPr spc="-10" dirty="0">
                <a:hlinkClick r:id="rId3"/>
              </a:rPr>
              <a:t>.</a:t>
            </a:r>
            <a:r>
              <a:rPr spc="50" dirty="0">
                <a:hlinkClick r:id="rId3"/>
              </a:rPr>
              <a:t>or</a:t>
            </a:r>
            <a:r>
              <a:rPr spc="70" dirty="0">
                <a:hlinkClick r:id="rId3"/>
              </a:rPr>
              <a:t>g</a:t>
            </a:r>
            <a:r>
              <a:rPr spc="65" dirty="0">
                <a:hlinkClick r:id="rId3"/>
              </a:rPr>
              <a:t>/mode</a:t>
            </a:r>
            <a:r>
              <a:rPr spc="30" dirty="0">
                <a:hlinkClick r:id="rId3"/>
              </a:rPr>
              <a:t>l</a:t>
            </a:r>
            <a:r>
              <a:rPr spc="390" dirty="0">
                <a:hlinkClick r:id="rId3"/>
              </a:rPr>
              <a:t>-</a:t>
            </a:r>
            <a:r>
              <a:rPr spc="65" dirty="0">
                <a:hlinkClick r:id="rId3"/>
              </a:rPr>
              <a:t>fr</a:t>
            </a:r>
            <a:r>
              <a:rPr spc="110" dirty="0">
                <a:hlinkClick r:id="rId3"/>
              </a:rPr>
              <a:t>e</a:t>
            </a:r>
            <a:r>
              <a:rPr spc="-125" dirty="0">
                <a:hlinkClick r:id="rId3"/>
              </a:rPr>
              <a:t>e</a:t>
            </a:r>
            <a:r>
              <a:rPr spc="390" dirty="0">
                <a:hlinkClick r:id="rId3"/>
              </a:rPr>
              <a:t>-</a:t>
            </a:r>
            <a:r>
              <a:rPr u="none" spc="290" dirty="0">
                <a:latin typeface="Times New Roman"/>
                <a:cs typeface="Times New Roman"/>
              </a:rPr>
              <a:t> </a:t>
            </a:r>
            <a:r>
              <a:rPr spc="110" dirty="0"/>
              <a:t>rein</a:t>
            </a:r>
            <a:r>
              <a:rPr spc="60" dirty="0"/>
              <a:t>f</a:t>
            </a:r>
            <a:r>
              <a:rPr spc="35" dirty="0"/>
              <a:t>orcement</a:t>
            </a:r>
            <a:r>
              <a:rPr spc="390" dirty="0"/>
              <a:t>-</a:t>
            </a:r>
            <a:r>
              <a:rPr spc="50" dirty="0"/>
              <a:t>learning</a:t>
            </a:r>
            <a:r>
              <a:rPr spc="390" dirty="0"/>
              <a:t>-</a:t>
            </a:r>
            <a:r>
              <a:rPr spc="-30" dirty="0"/>
              <a:t>a</a:t>
            </a:r>
            <a:r>
              <a:rPr spc="-35" dirty="0"/>
              <a:t>n</a:t>
            </a:r>
            <a:r>
              <a:rPr spc="390" dirty="0"/>
              <a:t>-</a:t>
            </a:r>
            <a:r>
              <a:rPr spc="-30" dirty="0"/>
              <a:t>ov</a:t>
            </a:r>
            <a:r>
              <a:rPr spc="65" dirty="0"/>
              <a:t>erview/</a:t>
            </a:r>
          </a:p>
          <a:p>
            <a:pPr marL="393700" indent="-381000">
              <a:lnSpc>
                <a:spcPts val="2595"/>
              </a:lnSpc>
              <a:buFont typeface="Times New Roman"/>
              <a:buChar char="●"/>
              <a:tabLst>
                <a:tab pos="393700" algn="l"/>
              </a:tabLst>
            </a:pPr>
            <a:r>
              <a:rPr spc="75" dirty="0"/>
              <a:t>https:</a:t>
            </a:r>
            <a:r>
              <a:rPr spc="35" dirty="0"/>
              <a:t>/</a:t>
            </a:r>
            <a:r>
              <a:rPr spc="65" dirty="0"/>
              <a:t>/toward</a:t>
            </a:r>
            <a:r>
              <a:rPr spc="60" dirty="0"/>
              <a:t>s</a:t>
            </a:r>
            <a:r>
              <a:rPr spc="-15" dirty="0"/>
              <a:t>datascie</a:t>
            </a:r>
            <a:r>
              <a:rPr spc="-25" dirty="0"/>
              <a:t>n</a:t>
            </a:r>
            <a:r>
              <a:rPr spc="-90" dirty="0"/>
              <a:t>ce</a:t>
            </a:r>
            <a:r>
              <a:rPr spc="-65" dirty="0"/>
              <a:t>.</a:t>
            </a:r>
            <a:r>
              <a:rPr spc="55" dirty="0"/>
              <a:t>com/policy</a:t>
            </a:r>
            <a:r>
              <a:rPr spc="390" dirty="0"/>
              <a:t>-</a:t>
            </a:r>
            <a:r>
              <a:rPr spc="50" dirty="0"/>
              <a:t>gradient</a:t>
            </a:r>
            <a:r>
              <a:rPr spc="390" dirty="0"/>
              <a:t>-</a:t>
            </a:r>
            <a:r>
              <a:rPr spc="-20" dirty="0"/>
              <a:t>st</a:t>
            </a:r>
            <a:r>
              <a:rPr spc="-40" dirty="0"/>
              <a:t>e</a:t>
            </a:r>
            <a:r>
              <a:rPr spc="45" dirty="0"/>
              <a:t>p</a:t>
            </a:r>
            <a:r>
              <a:rPr spc="390" dirty="0"/>
              <a:t>-</a:t>
            </a:r>
            <a:r>
              <a:rPr spc="10" dirty="0"/>
              <a:t>by</a:t>
            </a:r>
            <a:r>
              <a:rPr spc="390" dirty="0"/>
              <a:t>-</a:t>
            </a:r>
          </a:p>
          <a:p>
            <a:pPr marL="393700">
              <a:lnSpc>
                <a:spcPts val="2735"/>
              </a:lnSpc>
            </a:pPr>
            <a:r>
              <a:rPr spc="-15" dirty="0"/>
              <a:t>ste</a:t>
            </a:r>
            <a:r>
              <a:rPr spc="-25" dirty="0"/>
              <a:t>p</a:t>
            </a:r>
            <a:r>
              <a:rPr spc="390" dirty="0"/>
              <a:t>-</a:t>
            </a:r>
            <a:r>
              <a:rPr spc="-90" dirty="0"/>
              <a:t>ac</a:t>
            </a:r>
            <a:r>
              <a:rPr spc="-135" dirty="0"/>
              <a:t>34</a:t>
            </a:r>
            <a:r>
              <a:rPr spc="-130" dirty="0"/>
              <a:t>b</a:t>
            </a:r>
            <a:r>
              <a:rPr spc="-135" dirty="0"/>
              <a:t>629</a:t>
            </a:r>
            <a:r>
              <a:rPr spc="-130" dirty="0"/>
              <a:t>fd55</a:t>
            </a:r>
          </a:p>
          <a:p>
            <a:pPr marL="393700" indent="-381000">
              <a:lnSpc>
                <a:spcPts val="2735"/>
              </a:lnSpc>
              <a:buFont typeface="Times New Roman"/>
              <a:buChar char="●"/>
              <a:tabLst>
                <a:tab pos="393700" algn="l"/>
              </a:tabLst>
            </a:pPr>
            <a:r>
              <a:rPr spc="120" dirty="0"/>
              <a:t>ht</a:t>
            </a:r>
            <a:r>
              <a:rPr spc="20" dirty="0"/>
              <a:t>tps</a:t>
            </a:r>
            <a:r>
              <a:rPr dirty="0"/>
              <a:t>:</a:t>
            </a:r>
            <a:r>
              <a:rPr spc="220" dirty="0"/>
              <a:t>/</a:t>
            </a:r>
            <a:r>
              <a:rPr spc="210" dirty="0"/>
              <a:t>/</a:t>
            </a:r>
            <a:r>
              <a:rPr spc="35" dirty="0"/>
              <a:t>openai.com/index/ope</a:t>
            </a:r>
            <a:r>
              <a:rPr spc="30" dirty="0"/>
              <a:t>n</a:t>
            </a:r>
            <a:r>
              <a:rPr spc="10" dirty="0"/>
              <a:t>a</a:t>
            </a:r>
            <a:r>
              <a:rPr spc="20" dirty="0"/>
              <a:t>i</a:t>
            </a:r>
            <a:r>
              <a:rPr spc="390" dirty="0"/>
              <a:t>-</a:t>
            </a:r>
            <a:r>
              <a:rPr spc="-70" dirty="0"/>
              <a:t>b</a:t>
            </a:r>
            <a:r>
              <a:rPr spc="-65" dirty="0"/>
              <a:t>a</a:t>
            </a:r>
            <a:r>
              <a:rPr spc="-120" dirty="0"/>
              <a:t>s</a:t>
            </a:r>
            <a:r>
              <a:rPr spc="-145" dirty="0"/>
              <a:t>e</a:t>
            </a:r>
            <a:r>
              <a:rPr spc="25" dirty="0"/>
              <a:t>lines</a:t>
            </a:r>
            <a:r>
              <a:rPr spc="390" dirty="0"/>
              <a:t>-</a:t>
            </a:r>
            <a:r>
              <a:rPr spc="70" dirty="0"/>
              <a:t>ppo/</a:t>
            </a:r>
          </a:p>
          <a:p>
            <a:pPr marL="393700" indent="-381000">
              <a:lnSpc>
                <a:spcPts val="2735"/>
              </a:lnSpc>
              <a:buFont typeface="Times New Roman"/>
              <a:buChar char="●"/>
              <a:tabLst>
                <a:tab pos="393700" algn="l"/>
              </a:tabLst>
            </a:pPr>
            <a:r>
              <a:rPr spc="120" dirty="0"/>
              <a:t>ht</a:t>
            </a:r>
            <a:r>
              <a:rPr spc="20" dirty="0"/>
              <a:t>tps</a:t>
            </a:r>
            <a:r>
              <a:rPr dirty="0"/>
              <a:t>:</a:t>
            </a:r>
            <a:r>
              <a:rPr spc="220" dirty="0"/>
              <a:t>/</a:t>
            </a:r>
            <a:r>
              <a:rPr spc="210" dirty="0"/>
              <a:t>/</a:t>
            </a:r>
            <a:r>
              <a:rPr spc="40" dirty="0"/>
              <a:t>jonath</a:t>
            </a:r>
            <a:r>
              <a:rPr spc="-30" dirty="0"/>
              <a:t>a</a:t>
            </a:r>
            <a:r>
              <a:rPr spc="-25" dirty="0"/>
              <a:t>n</a:t>
            </a:r>
            <a:r>
              <a:rPr spc="390" dirty="0"/>
              <a:t>-</a:t>
            </a:r>
            <a:r>
              <a:rPr spc="95" dirty="0"/>
              <a:t>hui</a:t>
            </a:r>
            <a:r>
              <a:rPr spc="70" dirty="0"/>
              <a:t>.medium.com/rl</a:t>
            </a:r>
            <a:r>
              <a:rPr spc="390" dirty="0"/>
              <a:t>-</a:t>
            </a:r>
            <a:r>
              <a:rPr dirty="0"/>
              <a:t>mod</a:t>
            </a:r>
            <a:r>
              <a:rPr spc="-10" dirty="0"/>
              <a:t>e</a:t>
            </a:r>
            <a:r>
              <a:rPr spc="140" dirty="0"/>
              <a:t>l</a:t>
            </a:r>
            <a:r>
              <a:rPr spc="390" dirty="0"/>
              <a:t>-</a:t>
            </a:r>
            <a:r>
              <a:rPr spc="-70" dirty="0"/>
              <a:t>b</a:t>
            </a:r>
            <a:r>
              <a:rPr spc="-65" dirty="0"/>
              <a:t>a</a:t>
            </a:r>
            <a:r>
              <a:rPr spc="-120" dirty="0"/>
              <a:t>s</a:t>
            </a:r>
            <a:r>
              <a:rPr spc="-145" dirty="0"/>
              <a:t>e</a:t>
            </a:r>
            <a:r>
              <a:rPr spc="50" dirty="0"/>
              <a:t>d</a:t>
            </a:r>
            <a:r>
              <a:rPr spc="390" dirty="0"/>
              <a:t>-</a:t>
            </a:r>
          </a:p>
          <a:p>
            <a:pPr marL="393700">
              <a:lnSpc>
                <a:spcPts val="2735"/>
              </a:lnSpc>
            </a:pPr>
            <a:r>
              <a:rPr spc="110" dirty="0"/>
              <a:t>rein</a:t>
            </a:r>
            <a:r>
              <a:rPr spc="55" dirty="0"/>
              <a:t>f</a:t>
            </a:r>
            <a:r>
              <a:rPr spc="25" dirty="0"/>
              <a:t>orceme</a:t>
            </a:r>
            <a:r>
              <a:rPr spc="10" dirty="0"/>
              <a:t>n</a:t>
            </a:r>
            <a:r>
              <a:rPr spc="180" dirty="0"/>
              <a:t>t</a:t>
            </a:r>
            <a:r>
              <a:rPr spc="390" dirty="0"/>
              <a:t>-</a:t>
            </a:r>
            <a:r>
              <a:rPr spc="50" dirty="0"/>
              <a:t>lear</a:t>
            </a:r>
            <a:r>
              <a:rPr spc="55" dirty="0"/>
              <a:t>n</a:t>
            </a:r>
            <a:r>
              <a:rPr spc="60" dirty="0"/>
              <a:t>ing</a:t>
            </a:r>
            <a:r>
              <a:rPr spc="390" dirty="0"/>
              <a:t>-</a:t>
            </a:r>
            <a:r>
              <a:rPr spc="-120" dirty="0"/>
              <a:t>3c2b</a:t>
            </a:r>
            <a:r>
              <a:rPr spc="-130" dirty="0"/>
              <a:t>6</a:t>
            </a:r>
            <a:r>
              <a:rPr spc="-114" dirty="0"/>
              <a:t>f0aa323</a:t>
            </a:r>
          </a:p>
          <a:p>
            <a:pPr marL="393700" marR="1645285" indent="-381000">
              <a:lnSpc>
                <a:spcPts val="2740"/>
              </a:lnSpc>
              <a:spcBef>
                <a:spcPts val="135"/>
              </a:spcBef>
              <a:buFont typeface="Times New Roman"/>
              <a:buChar char="●"/>
              <a:tabLst>
                <a:tab pos="393700" algn="l"/>
              </a:tabLst>
            </a:pPr>
            <a:r>
              <a:rPr spc="120" dirty="0"/>
              <a:t>ht</a:t>
            </a:r>
            <a:r>
              <a:rPr spc="20" dirty="0"/>
              <a:t>tps</a:t>
            </a:r>
            <a:r>
              <a:rPr dirty="0"/>
              <a:t>:</a:t>
            </a:r>
            <a:r>
              <a:rPr spc="220" dirty="0"/>
              <a:t>/</a:t>
            </a:r>
            <a:r>
              <a:rPr spc="210" dirty="0"/>
              <a:t>/</a:t>
            </a:r>
            <a:r>
              <a:rPr spc="40" dirty="0"/>
              <a:t>i</a:t>
            </a:r>
            <a:r>
              <a:rPr spc="110" dirty="0"/>
              <a:t>o</a:t>
            </a:r>
            <a:r>
              <a:rPr spc="-40" dirty="0"/>
              <a:t>p</a:t>
            </a:r>
            <a:r>
              <a:rPr spc="-50" dirty="0"/>
              <a:t>s</a:t>
            </a:r>
            <a:r>
              <a:rPr spc="10" dirty="0"/>
              <a:t>cien</a:t>
            </a:r>
            <a:r>
              <a:rPr dirty="0"/>
              <a:t>c</a:t>
            </a:r>
            <a:r>
              <a:rPr spc="-135" dirty="0"/>
              <a:t>e</a:t>
            </a:r>
            <a:r>
              <a:rPr spc="-80" dirty="0"/>
              <a:t>.</a:t>
            </a:r>
            <a:r>
              <a:rPr spc="40" dirty="0"/>
              <a:t>i</a:t>
            </a:r>
            <a:r>
              <a:rPr spc="110" dirty="0"/>
              <a:t>o</a:t>
            </a:r>
            <a:r>
              <a:rPr spc="85" dirty="0"/>
              <a:t>p.org/art</a:t>
            </a:r>
            <a:r>
              <a:rPr spc="50" dirty="0"/>
              <a:t>i</a:t>
            </a:r>
            <a:r>
              <a:rPr dirty="0"/>
              <a:t>cl</a:t>
            </a:r>
            <a:r>
              <a:rPr spc="-10" dirty="0"/>
              <a:t>e</a:t>
            </a:r>
            <a:r>
              <a:rPr spc="-60" dirty="0"/>
              <a:t>/10</a:t>
            </a:r>
            <a:r>
              <a:rPr spc="-45" dirty="0"/>
              <a:t>.</a:t>
            </a:r>
            <a:r>
              <a:rPr spc="-175" dirty="0"/>
              <a:t>1</a:t>
            </a:r>
            <a:r>
              <a:rPr spc="-190" dirty="0"/>
              <a:t>0</a:t>
            </a:r>
            <a:r>
              <a:rPr spc="-155" dirty="0"/>
              <a:t>88/1</a:t>
            </a:r>
            <a:r>
              <a:rPr spc="-185" dirty="0"/>
              <a:t>7</a:t>
            </a:r>
            <a:r>
              <a:rPr spc="-175" dirty="0"/>
              <a:t>4</a:t>
            </a:r>
            <a:r>
              <a:rPr spc="-155" dirty="0"/>
              <a:t>2</a:t>
            </a:r>
            <a:r>
              <a:rPr spc="390" dirty="0"/>
              <a:t>-</a:t>
            </a:r>
            <a:r>
              <a:rPr u="none" spc="290" dirty="0">
                <a:latin typeface="Times New Roman"/>
                <a:cs typeface="Times New Roman"/>
              </a:rPr>
              <a:t> </a:t>
            </a:r>
            <a:r>
              <a:rPr spc="-165" dirty="0"/>
              <a:t>659</a:t>
            </a:r>
            <a:r>
              <a:rPr spc="-175" dirty="0"/>
              <a:t>6</a:t>
            </a:r>
            <a:r>
              <a:rPr spc="-185" dirty="0"/>
              <a:t>/1</a:t>
            </a:r>
            <a:r>
              <a:rPr spc="-254" dirty="0"/>
              <a:t>7</a:t>
            </a:r>
            <a:r>
              <a:rPr spc="-25" dirty="0"/>
              <a:t>48/2/022039/</a:t>
            </a:r>
            <a:r>
              <a:rPr spc="-40" dirty="0"/>
              <a:t>p</a:t>
            </a:r>
            <a:r>
              <a:rPr spc="90" dirty="0"/>
              <a:t>df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40" dirty="0"/>
              <a:t>Re</a:t>
            </a:r>
            <a:r>
              <a:rPr spc="-200" dirty="0"/>
              <a:t>f</a:t>
            </a:r>
            <a:r>
              <a:rPr spc="-350" dirty="0"/>
              <a:t>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5689" y="1339453"/>
            <a:ext cx="7710805" cy="2015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02030" indent="-381000">
              <a:lnSpc>
                <a:spcPct val="114999"/>
              </a:lnSpc>
              <a:buFont typeface="Times New Roman"/>
              <a:buChar char="●"/>
              <a:tabLst>
                <a:tab pos="393700" algn="l"/>
              </a:tabLst>
            </a:pPr>
            <a:r>
              <a:rPr sz="2400" u="sng" spc="120" dirty="0">
                <a:solidFill>
                  <a:srgbClr val="0096A6"/>
                </a:solidFill>
                <a:latin typeface="Arial Unicode MS"/>
                <a:cs typeface="Arial Unicode MS"/>
              </a:rPr>
              <a:t>ht</a:t>
            </a:r>
            <a:r>
              <a:rPr sz="2400" u="sng" spc="20" dirty="0">
                <a:solidFill>
                  <a:srgbClr val="0096A6"/>
                </a:solidFill>
                <a:latin typeface="Arial Unicode MS"/>
                <a:cs typeface="Arial Unicode MS"/>
              </a:rPr>
              <a:t>tps</a:t>
            </a:r>
            <a:r>
              <a:rPr sz="2400" u="sng" dirty="0">
                <a:solidFill>
                  <a:srgbClr val="0096A6"/>
                </a:solidFill>
                <a:latin typeface="Arial Unicode MS"/>
                <a:cs typeface="Arial Unicode MS"/>
              </a:rPr>
              <a:t>:</a:t>
            </a:r>
            <a:r>
              <a:rPr sz="2400" u="sng" spc="220" dirty="0">
                <a:solidFill>
                  <a:srgbClr val="0096A6"/>
                </a:solidFill>
                <a:latin typeface="Arial Unicode MS"/>
                <a:cs typeface="Arial Unicode MS"/>
              </a:rPr>
              <a:t>/</a:t>
            </a:r>
            <a:r>
              <a:rPr sz="2400" u="sng" spc="210" dirty="0">
                <a:solidFill>
                  <a:srgbClr val="0096A6"/>
                </a:solidFill>
                <a:latin typeface="Arial Unicode MS"/>
                <a:cs typeface="Arial Unicode MS"/>
              </a:rPr>
              <a:t>/</a:t>
            </a:r>
            <a:r>
              <a:rPr sz="2400" u="sng" spc="80" dirty="0">
                <a:solidFill>
                  <a:srgbClr val="0096A6"/>
                </a:solidFill>
                <a:latin typeface="Arial Unicode MS"/>
                <a:cs typeface="Arial Unicode MS"/>
              </a:rPr>
              <a:t>to</a:t>
            </a:r>
            <a:r>
              <a:rPr sz="2400" u="sng" spc="-15" dirty="0">
                <a:solidFill>
                  <a:srgbClr val="0096A6"/>
                </a:solidFill>
                <a:latin typeface="Arial Unicode MS"/>
                <a:cs typeface="Arial Unicode MS"/>
              </a:rPr>
              <a:t>wardsdatascienc</a:t>
            </a:r>
            <a:r>
              <a:rPr sz="2400" u="sng" spc="-25" dirty="0">
                <a:solidFill>
                  <a:srgbClr val="0096A6"/>
                </a:solidFill>
                <a:latin typeface="Arial Unicode MS"/>
                <a:cs typeface="Arial Unicode MS"/>
              </a:rPr>
              <a:t>e</a:t>
            </a:r>
            <a:r>
              <a:rPr sz="2400" u="sng" spc="-40" dirty="0">
                <a:solidFill>
                  <a:srgbClr val="0096A6"/>
                </a:solidFill>
                <a:latin typeface="Arial Unicode MS"/>
                <a:cs typeface="Arial Unicode MS"/>
              </a:rPr>
              <a:t>.</a:t>
            </a:r>
            <a:r>
              <a:rPr sz="2400" u="sng" spc="-85" dirty="0">
                <a:solidFill>
                  <a:srgbClr val="0096A6"/>
                </a:solidFill>
                <a:latin typeface="Arial Unicode MS"/>
                <a:cs typeface="Arial Unicode MS"/>
              </a:rPr>
              <a:t>c</a:t>
            </a:r>
            <a:r>
              <a:rPr sz="2400" u="sng" spc="40" dirty="0">
                <a:solidFill>
                  <a:srgbClr val="0096A6"/>
                </a:solidFill>
                <a:latin typeface="Arial Unicode MS"/>
                <a:cs typeface="Arial Unicode MS"/>
              </a:rPr>
              <a:t>o</a:t>
            </a:r>
            <a:r>
              <a:rPr sz="2400" u="sng" spc="65" dirty="0">
                <a:solidFill>
                  <a:srgbClr val="0096A6"/>
                </a:solidFill>
                <a:latin typeface="Arial Unicode MS"/>
                <a:cs typeface="Arial Unicode MS"/>
              </a:rPr>
              <a:t>m</a:t>
            </a:r>
            <a:r>
              <a:rPr sz="2400" u="sng" spc="80" dirty="0">
                <a:solidFill>
                  <a:srgbClr val="0096A6"/>
                </a:solidFill>
                <a:latin typeface="Arial Unicode MS"/>
                <a:cs typeface="Arial Unicode MS"/>
              </a:rPr>
              <a:t>/hiera</a:t>
            </a:r>
            <a:r>
              <a:rPr sz="2400" u="sng" spc="114" dirty="0">
                <a:solidFill>
                  <a:srgbClr val="0096A6"/>
                </a:solidFill>
                <a:latin typeface="Arial Unicode MS"/>
                <a:cs typeface="Arial Unicode MS"/>
              </a:rPr>
              <a:t>rchi</a:t>
            </a:r>
            <a:r>
              <a:rPr sz="2400" u="sng" spc="-15" dirty="0">
                <a:solidFill>
                  <a:srgbClr val="0096A6"/>
                </a:solidFill>
                <a:latin typeface="Arial Unicode MS"/>
                <a:cs typeface="Arial Unicode MS"/>
              </a:rPr>
              <a:t>ca</a:t>
            </a:r>
            <a:r>
              <a:rPr sz="2400" u="sng" spc="0" dirty="0">
                <a:solidFill>
                  <a:srgbClr val="0096A6"/>
                </a:solidFill>
                <a:latin typeface="Arial Unicode MS"/>
                <a:cs typeface="Arial Unicode MS"/>
              </a:rPr>
              <a:t>l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r>
              <a:rPr sz="2400" spc="290" dirty="0">
                <a:solidFill>
                  <a:srgbClr val="0096A6"/>
                </a:solidFill>
                <a:latin typeface="Times New Roman"/>
                <a:cs typeface="Times New Roman"/>
              </a:rPr>
              <a:t> </a:t>
            </a:r>
            <a:r>
              <a:rPr sz="2400" u="sng" spc="110" dirty="0">
                <a:solidFill>
                  <a:srgbClr val="0096A6"/>
                </a:solidFill>
                <a:latin typeface="Arial Unicode MS"/>
                <a:cs typeface="Arial Unicode MS"/>
              </a:rPr>
              <a:t>rein</a:t>
            </a:r>
            <a:r>
              <a:rPr sz="2400" u="sng" spc="60" dirty="0">
                <a:solidFill>
                  <a:srgbClr val="0096A6"/>
                </a:solidFill>
                <a:latin typeface="Arial Unicode MS"/>
                <a:cs typeface="Arial Unicode MS"/>
              </a:rPr>
              <a:t>f</a:t>
            </a:r>
            <a:r>
              <a:rPr sz="2400" u="sng" spc="35" dirty="0">
                <a:solidFill>
                  <a:srgbClr val="0096A6"/>
                </a:solidFill>
                <a:latin typeface="Arial Unicode MS"/>
                <a:cs typeface="Arial Unicode MS"/>
              </a:rPr>
              <a:t>orcement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r>
              <a:rPr sz="2400" u="sng" spc="50" dirty="0">
                <a:solidFill>
                  <a:srgbClr val="0096A6"/>
                </a:solidFill>
                <a:latin typeface="Arial Unicode MS"/>
                <a:cs typeface="Arial Unicode MS"/>
              </a:rPr>
              <a:t>learning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r>
              <a:rPr sz="2400" u="sng" spc="-120" dirty="0">
                <a:solidFill>
                  <a:srgbClr val="0096A6"/>
                </a:solidFill>
                <a:latin typeface="Arial Unicode MS"/>
                <a:cs typeface="Arial Unicode MS"/>
              </a:rPr>
              <a:t>56add</a:t>
            </a:r>
            <a:r>
              <a:rPr sz="2400" u="sng" spc="-130" dirty="0">
                <a:solidFill>
                  <a:srgbClr val="0096A6"/>
                </a:solidFill>
                <a:latin typeface="Arial Unicode MS"/>
                <a:cs typeface="Arial Unicode MS"/>
              </a:rPr>
              <a:t>3</a:t>
            </a:r>
            <a:r>
              <a:rPr sz="2400" u="sng" spc="-270" dirty="0">
                <a:solidFill>
                  <a:srgbClr val="0096A6"/>
                </a:solidFill>
                <a:latin typeface="Arial Unicode MS"/>
                <a:cs typeface="Arial Unicode MS"/>
              </a:rPr>
              <a:t>1a2</a:t>
            </a:r>
            <a:r>
              <a:rPr sz="2400" u="sng" spc="-204" dirty="0">
                <a:solidFill>
                  <a:srgbClr val="0096A6"/>
                </a:solidFill>
                <a:latin typeface="Arial Unicode MS"/>
                <a:cs typeface="Arial Unicode MS"/>
              </a:rPr>
              <a:t>1ab</a:t>
            </a:r>
            <a:endParaRPr sz="2400">
              <a:latin typeface="Arial Unicode MS"/>
              <a:cs typeface="Arial Unicode MS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93700" algn="l"/>
              </a:tabLst>
            </a:pPr>
            <a:r>
              <a:rPr sz="2400" u="sng" spc="75" dirty="0">
                <a:solidFill>
                  <a:srgbClr val="0096A6"/>
                </a:solidFill>
                <a:latin typeface="Arial Unicode MS"/>
                <a:cs typeface="Arial Unicode MS"/>
              </a:rPr>
              <a:t>https:</a:t>
            </a:r>
            <a:r>
              <a:rPr sz="2400" u="sng" spc="35" dirty="0">
                <a:solidFill>
                  <a:srgbClr val="0096A6"/>
                </a:solidFill>
                <a:latin typeface="Arial Unicode MS"/>
                <a:cs typeface="Arial Unicode MS"/>
              </a:rPr>
              <a:t>/</a:t>
            </a:r>
            <a:r>
              <a:rPr sz="2400" u="sng" spc="-15" dirty="0">
                <a:solidFill>
                  <a:srgbClr val="0096A6"/>
                </a:solidFill>
                <a:latin typeface="Arial Unicode MS"/>
                <a:cs typeface="Arial Unicode MS"/>
              </a:rPr>
              <a:t>/</a:t>
            </a:r>
            <a:r>
              <a:rPr sz="2400" u="sng" spc="-40" dirty="0">
                <a:solidFill>
                  <a:srgbClr val="0096A6"/>
                </a:solidFill>
                <a:latin typeface="Arial Unicode MS"/>
                <a:cs typeface="Arial Unicode MS"/>
              </a:rPr>
              <a:t>3</a:t>
            </a:r>
            <a:r>
              <a:rPr sz="2400" u="sng" spc="-30" dirty="0">
                <a:solidFill>
                  <a:srgbClr val="0096A6"/>
                </a:solidFill>
                <a:latin typeface="Arial Unicode MS"/>
                <a:cs typeface="Arial Unicode MS"/>
              </a:rPr>
              <a:t>0days</a:t>
            </a:r>
            <a:r>
              <a:rPr sz="2400" u="sng" spc="-35" dirty="0">
                <a:solidFill>
                  <a:srgbClr val="0096A6"/>
                </a:solidFill>
                <a:latin typeface="Arial Unicode MS"/>
                <a:cs typeface="Arial Unicode MS"/>
              </a:rPr>
              <a:t>c</a:t>
            </a:r>
            <a:r>
              <a:rPr sz="2400" u="sng" spc="10" dirty="0">
                <a:solidFill>
                  <a:srgbClr val="0096A6"/>
                </a:solidFill>
                <a:latin typeface="Arial Unicode MS"/>
                <a:cs typeface="Arial Unicode MS"/>
              </a:rPr>
              <a:t>oding.</a:t>
            </a:r>
            <a:r>
              <a:rPr sz="2400" u="sng" dirty="0">
                <a:solidFill>
                  <a:srgbClr val="0096A6"/>
                </a:solidFill>
                <a:latin typeface="Arial Unicode MS"/>
                <a:cs typeface="Arial Unicode MS"/>
              </a:rPr>
              <a:t>c</a:t>
            </a:r>
            <a:r>
              <a:rPr sz="2400" u="sng" spc="60" dirty="0">
                <a:solidFill>
                  <a:srgbClr val="0096A6"/>
                </a:solidFill>
                <a:latin typeface="Arial Unicode MS"/>
                <a:cs typeface="Arial Unicode MS"/>
              </a:rPr>
              <a:t>om/blog</a:t>
            </a:r>
            <a:r>
              <a:rPr sz="2400" u="sng" spc="90" dirty="0">
                <a:solidFill>
                  <a:srgbClr val="0096A6"/>
                </a:solidFill>
                <a:latin typeface="Arial Unicode MS"/>
                <a:cs typeface="Arial Unicode MS"/>
              </a:rPr>
              <a:t>/</a:t>
            </a:r>
            <a:r>
              <a:rPr sz="2400" u="sng" spc="175" dirty="0">
                <a:solidFill>
                  <a:srgbClr val="0096A6"/>
                </a:solidFill>
                <a:latin typeface="Arial Unicode MS"/>
                <a:cs typeface="Arial Unicode MS"/>
              </a:rPr>
              <a:t>d</a:t>
            </a:r>
            <a:r>
              <a:rPr sz="2400" u="sng" spc="-120" dirty="0">
                <a:solidFill>
                  <a:srgbClr val="0096A6"/>
                </a:solidFill>
                <a:latin typeface="Arial Unicode MS"/>
                <a:cs typeface="Arial Unicode MS"/>
              </a:rPr>
              <a:t>e</a:t>
            </a:r>
            <a:r>
              <a:rPr sz="2400" u="sng" spc="-130" dirty="0">
                <a:solidFill>
                  <a:srgbClr val="0096A6"/>
                </a:solidFill>
                <a:latin typeface="Arial Unicode MS"/>
                <a:cs typeface="Arial Unicode MS"/>
              </a:rPr>
              <a:t>e</a:t>
            </a:r>
            <a:r>
              <a:rPr sz="2400" u="sng" spc="55" dirty="0">
                <a:solidFill>
                  <a:srgbClr val="0096A6"/>
                </a:solidFill>
                <a:latin typeface="Arial Unicode MS"/>
                <a:cs typeface="Arial Unicode MS"/>
              </a:rPr>
              <a:t>p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r>
              <a:rPr sz="2400" u="sng" spc="110" dirty="0">
                <a:solidFill>
                  <a:srgbClr val="0096A6"/>
                </a:solidFill>
                <a:latin typeface="Arial Unicode MS"/>
                <a:cs typeface="Arial Unicode MS"/>
              </a:rPr>
              <a:t>rein</a:t>
            </a:r>
            <a:r>
              <a:rPr sz="2400" u="sng" spc="55" dirty="0">
                <a:solidFill>
                  <a:srgbClr val="0096A6"/>
                </a:solidFill>
                <a:latin typeface="Arial Unicode MS"/>
                <a:cs typeface="Arial Unicode MS"/>
              </a:rPr>
              <a:t>f</a:t>
            </a:r>
            <a:r>
              <a:rPr sz="2400" u="sng" spc="25" dirty="0">
                <a:solidFill>
                  <a:srgbClr val="0096A6"/>
                </a:solidFill>
                <a:latin typeface="Arial Unicode MS"/>
                <a:cs typeface="Arial Unicode MS"/>
              </a:rPr>
              <a:t>orceme</a:t>
            </a:r>
            <a:r>
              <a:rPr sz="2400" u="sng" spc="10" dirty="0">
                <a:solidFill>
                  <a:srgbClr val="0096A6"/>
                </a:solidFill>
                <a:latin typeface="Arial Unicode MS"/>
                <a:cs typeface="Arial Unicode MS"/>
              </a:rPr>
              <a:t>n</a:t>
            </a:r>
            <a:r>
              <a:rPr sz="2400" u="sng" spc="180" dirty="0">
                <a:solidFill>
                  <a:srgbClr val="0096A6"/>
                </a:solidFill>
                <a:latin typeface="Arial Unicode MS"/>
                <a:cs typeface="Arial Unicode MS"/>
              </a:rPr>
              <a:t>t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endParaRPr sz="2400">
              <a:latin typeface="Arial Unicode MS"/>
              <a:cs typeface="Arial Unicode MS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2400" u="sng" spc="50" dirty="0">
                <a:solidFill>
                  <a:srgbClr val="0096A6"/>
                </a:solidFill>
                <a:latin typeface="Arial Unicode MS"/>
                <a:cs typeface="Arial Unicode MS"/>
              </a:rPr>
              <a:t>learning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r>
              <a:rPr sz="2400" u="sng" spc="70" dirty="0">
                <a:solidFill>
                  <a:srgbClr val="0096A6"/>
                </a:solidFill>
                <a:latin typeface="Arial Unicode MS"/>
                <a:cs typeface="Arial Unicode MS"/>
              </a:rPr>
              <a:t>ro</a:t>
            </a:r>
            <a:r>
              <a:rPr sz="2400" u="sng" spc="95" dirty="0">
                <a:solidFill>
                  <a:srgbClr val="0096A6"/>
                </a:solidFill>
                <a:latin typeface="Arial Unicode MS"/>
                <a:cs typeface="Arial Unicode MS"/>
              </a:rPr>
              <a:t>b</a:t>
            </a:r>
            <a:r>
              <a:rPr sz="2400" u="sng" spc="80" dirty="0">
                <a:solidFill>
                  <a:srgbClr val="0096A6"/>
                </a:solidFill>
                <a:latin typeface="Arial Unicode MS"/>
                <a:cs typeface="Arial Unicode MS"/>
              </a:rPr>
              <a:t>ot</a:t>
            </a:r>
            <a:r>
              <a:rPr sz="2400" u="sng" dirty="0">
                <a:solidFill>
                  <a:srgbClr val="0096A6"/>
                </a:solidFill>
                <a:latin typeface="Arial Unicode MS"/>
                <a:cs typeface="Arial Unicode MS"/>
              </a:rPr>
              <a:t>ics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r>
              <a:rPr sz="2400" u="sng" spc="30" dirty="0">
                <a:solidFill>
                  <a:srgbClr val="0096A6"/>
                </a:solidFill>
                <a:latin typeface="Arial Unicode MS"/>
                <a:cs typeface="Arial Unicode MS"/>
              </a:rPr>
              <a:t>si</a:t>
            </a:r>
            <a:r>
              <a:rPr sz="2400" u="sng" spc="70" dirty="0">
                <a:solidFill>
                  <a:srgbClr val="0096A6"/>
                </a:solidFill>
                <a:latin typeface="Arial Unicode MS"/>
                <a:cs typeface="Arial Unicode MS"/>
              </a:rPr>
              <a:t>m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r>
              <a:rPr sz="2400" u="sng" spc="80" dirty="0">
                <a:solidFill>
                  <a:srgbClr val="0096A6"/>
                </a:solidFill>
                <a:latin typeface="Arial Unicode MS"/>
                <a:cs typeface="Arial Unicode MS"/>
              </a:rPr>
              <a:t>to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r>
              <a:rPr sz="2400" u="sng" spc="245" dirty="0">
                <a:solidFill>
                  <a:srgbClr val="0096A6"/>
                </a:solidFill>
                <a:latin typeface="Arial Unicode MS"/>
                <a:cs typeface="Arial Unicode MS"/>
              </a:rPr>
              <a:t>r</a:t>
            </a:r>
            <a:r>
              <a:rPr sz="2400" u="sng" spc="70" dirty="0">
                <a:solidFill>
                  <a:srgbClr val="0096A6"/>
                </a:solidFill>
                <a:latin typeface="Arial Unicode MS"/>
                <a:cs typeface="Arial Unicode MS"/>
              </a:rPr>
              <a:t>eal-</a:t>
            </a:r>
            <a:r>
              <a:rPr sz="2400" u="sng" spc="60" dirty="0">
                <a:solidFill>
                  <a:srgbClr val="0096A6"/>
                </a:solidFill>
                <a:latin typeface="Arial Unicode MS"/>
                <a:cs typeface="Arial Unicode MS"/>
              </a:rPr>
              <a:t>trans</a:t>
            </a:r>
            <a:r>
              <a:rPr sz="2400" u="sng" spc="30" dirty="0">
                <a:solidFill>
                  <a:srgbClr val="0096A6"/>
                </a:solidFill>
                <a:latin typeface="Arial Unicode MS"/>
                <a:cs typeface="Arial Unicode MS"/>
              </a:rPr>
              <a:t>f</a:t>
            </a:r>
            <a:r>
              <a:rPr sz="2400" u="sng" spc="80" dirty="0">
                <a:solidFill>
                  <a:srgbClr val="0096A6"/>
                </a:solidFill>
                <a:latin typeface="Arial Unicode MS"/>
                <a:cs typeface="Arial Unicode MS"/>
              </a:rPr>
              <a:t>e</a:t>
            </a:r>
            <a:r>
              <a:rPr sz="2400" u="sng" spc="40" dirty="0">
                <a:solidFill>
                  <a:srgbClr val="0096A6"/>
                </a:solidFill>
                <a:latin typeface="Arial Unicode MS"/>
                <a:cs typeface="Arial Unicode MS"/>
              </a:rPr>
              <a:t>r</a:t>
            </a:r>
            <a:r>
              <a:rPr sz="2400" u="sng" spc="390" dirty="0">
                <a:solidFill>
                  <a:srgbClr val="0096A6"/>
                </a:solidFill>
                <a:latin typeface="Arial Unicode MS"/>
                <a:cs typeface="Arial Unicode MS"/>
              </a:rPr>
              <a:t>-</a:t>
            </a:r>
            <a:r>
              <a:rPr sz="2400" u="sng" spc="50" dirty="0">
                <a:solidFill>
                  <a:srgbClr val="0096A6"/>
                </a:solidFill>
                <a:latin typeface="Arial Unicode MS"/>
                <a:cs typeface="Arial Unicode MS"/>
              </a:rPr>
              <a:t>learning</a:t>
            </a:r>
            <a:endParaRPr sz="2400">
              <a:latin typeface="Arial Unicode MS"/>
              <a:cs typeface="Arial Unicode MS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Font typeface="Times New Roman"/>
              <a:buChar char="●"/>
              <a:tabLst>
                <a:tab pos="393700" algn="l"/>
              </a:tabLst>
            </a:pPr>
            <a:r>
              <a:rPr sz="2400" u="sng" spc="120" dirty="0">
                <a:solidFill>
                  <a:srgbClr val="0096A6"/>
                </a:solidFill>
                <a:latin typeface="Arial Unicode MS"/>
                <a:cs typeface="Arial Unicode MS"/>
              </a:rPr>
              <a:t>ht</a:t>
            </a:r>
            <a:r>
              <a:rPr sz="2400" u="sng" spc="20" dirty="0">
                <a:solidFill>
                  <a:srgbClr val="0096A6"/>
                </a:solidFill>
                <a:latin typeface="Arial Unicode MS"/>
                <a:cs typeface="Arial Unicode MS"/>
              </a:rPr>
              <a:t>tps</a:t>
            </a:r>
            <a:r>
              <a:rPr sz="2400" u="sng" dirty="0">
                <a:solidFill>
                  <a:srgbClr val="0096A6"/>
                </a:solidFill>
                <a:latin typeface="Arial Unicode MS"/>
                <a:cs typeface="Arial Unicode MS"/>
              </a:rPr>
              <a:t>:</a:t>
            </a:r>
            <a:r>
              <a:rPr sz="2400" u="sng" spc="220" dirty="0">
                <a:solidFill>
                  <a:srgbClr val="0096A6"/>
                </a:solidFill>
                <a:latin typeface="Arial Unicode MS"/>
                <a:cs typeface="Arial Unicode MS"/>
              </a:rPr>
              <a:t>/</a:t>
            </a:r>
            <a:r>
              <a:rPr sz="2400" u="sng" spc="210" dirty="0">
                <a:solidFill>
                  <a:srgbClr val="0096A6"/>
                </a:solidFill>
                <a:latin typeface="Arial Unicode MS"/>
                <a:cs typeface="Arial Unicode MS"/>
              </a:rPr>
              <a:t>/</a:t>
            </a:r>
            <a:r>
              <a:rPr sz="2400" u="sng" spc="35" dirty="0">
                <a:solidFill>
                  <a:srgbClr val="0096A6"/>
                </a:solidFill>
                <a:latin typeface="Arial Unicode MS"/>
                <a:cs typeface="Arial Unicode MS"/>
                <a:hlinkClick r:id="rId3"/>
              </a:rPr>
              <a:t>www.youtube.com/wat</a:t>
            </a:r>
            <a:r>
              <a:rPr sz="2400" u="sng" spc="-65" dirty="0">
                <a:solidFill>
                  <a:srgbClr val="0096A6"/>
                </a:solidFill>
                <a:latin typeface="Arial Unicode MS"/>
                <a:cs typeface="Arial Unicode MS"/>
                <a:hlinkClick r:id="rId3"/>
              </a:rPr>
              <a:t>ch?v</a:t>
            </a:r>
            <a:r>
              <a:rPr sz="2400" u="sng" spc="-30" dirty="0">
                <a:solidFill>
                  <a:srgbClr val="0096A6"/>
                </a:solidFill>
                <a:latin typeface="Arial Unicode MS"/>
                <a:cs typeface="Arial Unicode MS"/>
                <a:hlinkClick r:id="rId3"/>
              </a:rPr>
              <a:t>=YXalVe</a:t>
            </a:r>
            <a:r>
              <a:rPr sz="2400" u="sng" spc="-40" dirty="0">
                <a:solidFill>
                  <a:srgbClr val="0096A6"/>
                </a:solidFill>
                <a:latin typeface="Arial Unicode MS"/>
                <a:cs typeface="Arial Unicode MS"/>
                <a:hlinkClick r:id="rId3"/>
              </a:rPr>
              <a:t>n</a:t>
            </a:r>
            <a:r>
              <a:rPr sz="2400" u="sng" spc="-60" dirty="0">
                <a:solidFill>
                  <a:srgbClr val="0096A6"/>
                </a:solidFill>
                <a:latin typeface="Arial Unicode MS"/>
                <a:cs typeface="Arial Unicode MS"/>
                <a:hlinkClick r:id="rId3"/>
              </a:rPr>
              <a:t>VqvU</a:t>
            </a:r>
            <a:endParaRPr sz="2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3856" y="2941554"/>
            <a:ext cx="23228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95" dirty="0">
                <a:latin typeface="Arial Black"/>
                <a:cs typeface="Arial Black"/>
              </a:rPr>
              <a:t>Thank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-505" dirty="0">
                <a:latin typeface="Arial Black"/>
                <a:cs typeface="Arial Black"/>
              </a:rPr>
              <a:t>Y</a:t>
            </a:r>
            <a:r>
              <a:rPr sz="3600" b="1" spc="-425" dirty="0">
                <a:latin typeface="Arial Black"/>
                <a:cs typeface="Arial Black"/>
              </a:rPr>
              <a:t>o</a:t>
            </a:r>
            <a:r>
              <a:rPr sz="3600" b="1" spc="-245" dirty="0">
                <a:latin typeface="Arial Black"/>
                <a:cs typeface="Arial Black"/>
              </a:rPr>
              <a:t>u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87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2850" spc="-170" dirty="0"/>
              <a:t>Environ</a:t>
            </a:r>
            <a:r>
              <a:rPr sz="2850" spc="-300" dirty="0"/>
              <a:t>m</a:t>
            </a:r>
            <a:r>
              <a:rPr sz="2850" spc="-305" dirty="0"/>
              <a:t>ent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562455" y="1774568"/>
            <a:ext cx="7858759" cy="36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5" dirty="0">
                <a:latin typeface="Arial Unicode MS"/>
                <a:cs typeface="Arial Unicode MS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Arial Unicode MS"/>
                <a:cs typeface="Arial Unicode MS"/>
              </a:rPr>
              <a:t>e</a:t>
            </a:r>
            <a:r>
              <a:rPr sz="1900" spc="-20" dirty="0">
                <a:latin typeface="Arial Unicode MS"/>
                <a:cs typeface="Arial Unicode MS"/>
              </a:rPr>
              <a:t>n</a:t>
            </a:r>
            <a:r>
              <a:rPr sz="1900" spc="60" dirty="0">
                <a:latin typeface="Arial Unicode MS"/>
                <a:cs typeface="Arial Unicode MS"/>
              </a:rPr>
              <a:t>vir</a:t>
            </a:r>
            <a:r>
              <a:rPr sz="1900" spc="105" dirty="0">
                <a:latin typeface="Arial Unicode MS"/>
                <a:cs typeface="Arial Unicode MS"/>
              </a:rPr>
              <a:t>o</a:t>
            </a:r>
            <a:r>
              <a:rPr sz="1900" spc="75" dirty="0">
                <a:latin typeface="Arial Unicode MS"/>
                <a:cs typeface="Arial Unicode MS"/>
              </a:rPr>
              <a:t>n</a:t>
            </a:r>
            <a:r>
              <a:rPr sz="1900" dirty="0">
                <a:latin typeface="Arial Unicode MS"/>
                <a:cs typeface="Arial Unicode MS"/>
              </a:rPr>
              <a:t>m</a:t>
            </a:r>
            <a:r>
              <a:rPr sz="1900" spc="5" dirty="0">
                <a:latin typeface="Arial Unicode MS"/>
                <a:cs typeface="Arial Unicode MS"/>
              </a:rPr>
              <a:t>e</a:t>
            </a:r>
            <a:r>
              <a:rPr sz="1900" spc="100" dirty="0">
                <a:latin typeface="Arial Unicode MS"/>
                <a:cs typeface="Arial Unicode MS"/>
              </a:rPr>
              <a:t>nt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Arial Unicode MS"/>
                <a:cs typeface="Arial Unicode MS"/>
              </a:rPr>
              <a:t>i</a:t>
            </a:r>
            <a:r>
              <a:rPr sz="1900" spc="145" dirty="0">
                <a:latin typeface="Arial Unicode MS"/>
                <a:cs typeface="Arial Unicode MS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0" dirty="0"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Arial Unicode MS"/>
                <a:cs typeface="Arial Unicode MS"/>
              </a:rPr>
              <a:t>R</a:t>
            </a:r>
            <a:r>
              <a:rPr sz="1900" spc="-45" dirty="0">
                <a:latin typeface="Arial Unicode MS"/>
                <a:cs typeface="Arial Unicode MS"/>
              </a:rPr>
              <a:t>L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Arial Unicode MS"/>
                <a:cs typeface="Arial Unicode MS"/>
              </a:rPr>
              <a:t>i</a:t>
            </a:r>
            <a:r>
              <a:rPr sz="1900" spc="15" dirty="0">
                <a:latin typeface="Arial Unicode MS"/>
                <a:cs typeface="Arial Unicode MS"/>
              </a:rPr>
              <a:t>s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Arial Unicode MS"/>
                <a:cs typeface="Arial Unicode MS"/>
              </a:rPr>
              <a:t>the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Arial Unicode MS"/>
                <a:cs typeface="Arial Unicode MS"/>
              </a:rPr>
              <a:t>ext</a:t>
            </a:r>
            <a:r>
              <a:rPr sz="1900" spc="-5" dirty="0">
                <a:latin typeface="Arial Unicode MS"/>
                <a:cs typeface="Arial Unicode MS"/>
              </a:rPr>
              <a:t>e</a:t>
            </a:r>
            <a:r>
              <a:rPr sz="1900" spc="210" dirty="0">
                <a:latin typeface="Arial Unicode MS"/>
                <a:cs typeface="Arial Unicode MS"/>
              </a:rPr>
              <a:t>r</a:t>
            </a:r>
            <a:r>
              <a:rPr sz="1900" spc="25" dirty="0">
                <a:latin typeface="Arial Unicode MS"/>
                <a:cs typeface="Arial Unicode MS"/>
              </a:rPr>
              <a:t>nal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Arial Unicode MS"/>
                <a:cs typeface="Arial Unicode MS"/>
              </a:rPr>
              <a:t>s</a:t>
            </a:r>
            <a:r>
              <a:rPr sz="1900" spc="-55" dirty="0">
                <a:latin typeface="Arial Unicode MS"/>
                <a:cs typeface="Arial Unicode MS"/>
              </a:rPr>
              <a:t>y</a:t>
            </a:r>
            <a:r>
              <a:rPr sz="1900" spc="-25" dirty="0">
                <a:latin typeface="Arial Unicode MS"/>
                <a:cs typeface="Arial Unicode MS"/>
              </a:rPr>
              <a:t>st</a:t>
            </a:r>
            <a:r>
              <a:rPr sz="1900" spc="-20" dirty="0">
                <a:latin typeface="Arial Unicode MS"/>
                <a:cs typeface="Arial Unicode MS"/>
              </a:rPr>
              <a:t>e</a:t>
            </a:r>
            <a:r>
              <a:rPr sz="1900" spc="95" dirty="0">
                <a:latin typeface="Arial Unicode MS"/>
                <a:cs typeface="Arial Unicode MS"/>
              </a:rPr>
              <a:t>m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Arial Unicode MS"/>
                <a:cs typeface="Arial Unicode MS"/>
              </a:rPr>
              <a:t>o</a:t>
            </a:r>
            <a:r>
              <a:rPr sz="1900" spc="65" dirty="0">
                <a:latin typeface="Arial Unicode MS"/>
                <a:cs typeface="Arial Unicode MS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Arial Unicode MS"/>
                <a:cs typeface="Arial Unicode MS"/>
              </a:rPr>
              <a:t>w</a:t>
            </a:r>
            <a:r>
              <a:rPr sz="1900" spc="85" dirty="0">
                <a:latin typeface="Arial Unicode MS"/>
                <a:cs typeface="Arial Unicode MS"/>
              </a:rPr>
              <a:t>orld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Arial Unicode MS"/>
                <a:cs typeface="Arial Unicode MS"/>
              </a:rPr>
              <a:t>i</a:t>
            </a:r>
            <a:r>
              <a:rPr sz="1900" spc="145" dirty="0">
                <a:latin typeface="Arial Unicode MS"/>
                <a:cs typeface="Arial Unicode MS"/>
              </a:rPr>
              <a:t>n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0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Arial Unicode MS"/>
                <a:cs typeface="Arial Unicode MS"/>
              </a:rPr>
              <a:t>which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Arial Unicode MS"/>
                <a:cs typeface="Arial Unicode MS"/>
              </a:rPr>
              <a:t>the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spc="60" dirty="0">
                <a:latin typeface="Arial Unicode MS"/>
                <a:cs typeface="Arial Unicode MS"/>
              </a:rPr>
              <a:t>robot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Arial Unicode MS"/>
                <a:cs typeface="Arial Unicode MS"/>
              </a:rPr>
              <a:t>operate</a:t>
            </a:r>
            <a:r>
              <a:rPr sz="1900" spc="-5" dirty="0">
                <a:latin typeface="Arial Unicode MS"/>
                <a:cs typeface="Arial Unicode MS"/>
              </a:rPr>
              <a:t>s</a:t>
            </a:r>
            <a:r>
              <a:rPr sz="1900" spc="-55" dirty="0"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  <a:p>
            <a:pPr marL="12700" marR="5080">
              <a:lnSpc>
                <a:spcPct val="150000"/>
              </a:lnSpc>
              <a:spcBef>
                <a:spcPts val="1200"/>
              </a:spcBef>
            </a:pPr>
            <a:r>
              <a:rPr sz="1900" spc="130" dirty="0">
                <a:latin typeface="Arial Unicode MS"/>
                <a:cs typeface="Arial Unicode MS"/>
              </a:rPr>
              <a:t>I</a:t>
            </a:r>
            <a:r>
              <a:rPr sz="1900" spc="125" dirty="0">
                <a:latin typeface="Arial Unicode MS"/>
                <a:cs typeface="Arial Unicode MS"/>
              </a:rPr>
              <a:t>t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135" dirty="0">
                <a:latin typeface="Arial Unicode MS"/>
                <a:cs typeface="Arial Unicode MS"/>
              </a:rPr>
              <a:t>i</a:t>
            </a:r>
            <a:r>
              <a:rPr sz="1900" dirty="0">
                <a:latin typeface="Arial Unicode MS"/>
                <a:cs typeface="Arial Unicode MS"/>
              </a:rPr>
              <a:t>ncludes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-65" dirty="0">
                <a:latin typeface="Arial Unicode MS"/>
                <a:cs typeface="Arial Unicode MS"/>
              </a:rPr>
              <a:t>e</a:t>
            </a:r>
            <a:r>
              <a:rPr sz="1900" spc="-55" dirty="0">
                <a:latin typeface="Arial Unicode MS"/>
                <a:cs typeface="Arial Unicode MS"/>
              </a:rPr>
              <a:t>v</a:t>
            </a:r>
            <a:r>
              <a:rPr sz="1900" spc="55" dirty="0">
                <a:latin typeface="Arial Unicode MS"/>
                <a:cs typeface="Arial Unicode MS"/>
              </a:rPr>
              <a:t>eryt</a:t>
            </a:r>
            <a:r>
              <a:rPr sz="1900" spc="75" dirty="0">
                <a:latin typeface="Arial Unicode MS"/>
                <a:cs typeface="Arial Unicode MS"/>
              </a:rPr>
              <a:t>h</a:t>
            </a:r>
            <a:r>
              <a:rPr sz="1900" spc="135" dirty="0">
                <a:latin typeface="Arial Unicode MS"/>
                <a:cs typeface="Arial Unicode MS"/>
              </a:rPr>
              <a:t>i</a:t>
            </a:r>
            <a:r>
              <a:rPr sz="1900" dirty="0">
                <a:latin typeface="Arial Unicode MS"/>
                <a:cs typeface="Arial Unicode MS"/>
              </a:rPr>
              <a:t>ng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Arial Unicode MS"/>
                <a:cs typeface="Arial Unicode MS"/>
              </a:rPr>
              <a:t>the</a:t>
            </a:r>
            <a:r>
              <a:rPr sz="1900" spc="11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Arial Unicode MS"/>
                <a:cs typeface="Arial Unicode MS"/>
              </a:rPr>
              <a:t>r</a:t>
            </a:r>
            <a:r>
              <a:rPr sz="1900" spc="-15" dirty="0">
                <a:latin typeface="Arial Unicode MS"/>
                <a:cs typeface="Arial Unicode MS"/>
              </a:rPr>
              <a:t>ob</a:t>
            </a:r>
            <a:r>
              <a:rPr sz="1900" spc="-10" dirty="0">
                <a:latin typeface="Arial Unicode MS"/>
                <a:cs typeface="Arial Unicode MS"/>
              </a:rPr>
              <a:t>o</a:t>
            </a:r>
            <a:r>
              <a:rPr sz="1900" spc="140" dirty="0">
                <a:latin typeface="Arial Unicode MS"/>
                <a:cs typeface="Arial Unicode MS"/>
              </a:rPr>
              <a:t>t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Arial Unicode MS"/>
                <a:cs typeface="Arial Unicode MS"/>
              </a:rPr>
              <a:t>i</a:t>
            </a:r>
            <a:r>
              <a:rPr sz="1900" spc="150" dirty="0">
                <a:latin typeface="Arial Unicode MS"/>
                <a:cs typeface="Arial Unicode MS"/>
              </a:rPr>
              <a:t>n</a:t>
            </a:r>
            <a:r>
              <a:rPr sz="1900" spc="10" dirty="0">
                <a:latin typeface="Arial Unicode MS"/>
                <a:cs typeface="Arial Unicode MS"/>
              </a:rPr>
              <a:t>t</a:t>
            </a:r>
            <a:r>
              <a:rPr sz="1900" spc="30" dirty="0">
                <a:latin typeface="Arial Unicode MS"/>
                <a:cs typeface="Arial Unicode MS"/>
              </a:rPr>
              <a:t>e</a:t>
            </a:r>
            <a:r>
              <a:rPr sz="1900" spc="15" dirty="0">
                <a:latin typeface="Arial Unicode MS"/>
                <a:cs typeface="Arial Unicode MS"/>
              </a:rPr>
              <a:t>ra</a:t>
            </a:r>
            <a:r>
              <a:rPr sz="1900" spc="20" dirty="0">
                <a:latin typeface="Arial Unicode MS"/>
                <a:cs typeface="Arial Unicode MS"/>
              </a:rPr>
              <a:t>c</a:t>
            </a:r>
            <a:r>
              <a:rPr sz="1900" spc="10" dirty="0">
                <a:latin typeface="Arial Unicode MS"/>
                <a:cs typeface="Arial Unicode MS"/>
              </a:rPr>
              <a:t>ts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Arial Unicode MS"/>
                <a:cs typeface="Arial Unicode MS"/>
              </a:rPr>
              <a:t>w</a:t>
            </a:r>
            <a:r>
              <a:rPr sz="1900" spc="65" dirty="0">
                <a:latin typeface="Arial Unicode MS"/>
                <a:cs typeface="Arial Unicode MS"/>
              </a:rPr>
              <a:t>ith,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Arial Unicode MS"/>
                <a:cs typeface="Arial Unicode MS"/>
              </a:rPr>
              <a:t>f</a:t>
            </a:r>
            <a:r>
              <a:rPr sz="1900" spc="95" dirty="0">
                <a:latin typeface="Arial Unicode MS"/>
                <a:cs typeface="Arial Unicode MS"/>
              </a:rPr>
              <a:t>rom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Arial Unicode MS"/>
                <a:cs typeface="Arial Unicode MS"/>
              </a:rPr>
              <a:t>p</a:t>
            </a:r>
            <a:r>
              <a:rPr sz="1900" spc="-20" dirty="0">
                <a:latin typeface="Arial Unicode MS"/>
                <a:cs typeface="Arial Unicode MS"/>
              </a:rPr>
              <a:t>hy</a:t>
            </a:r>
            <a:r>
              <a:rPr sz="1900" spc="-15" dirty="0">
                <a:latin typeface="Arial Unicode MS"/>
                <a:cs typeface="Arial Unicode MS"/>
              </a:rPr>
              <a:t>s</a:t>
            </a:r>
            <a:r>
              <a:rPr sz="1900" spc="20" dirty="0">
                <a:latin typeface="Arial Unicode MS"/>
                <a:cs typeface="Arial Unicode MS"/>
              </a:rPr>
              <a:t>ical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Arial Unicode MS"/>
                <a:cs typeface="Arial Unicode MS"/>
              </a:rPr>
              <a:t>ob</a:t>
            </a:r>
            <a:r>
              <a:rPr sz="1900" spc="20" dirty="0">
                <a:latin typeface="Arial Unicode MS"/>
                <a:cs typeface="Arial Unicode MS"/>
              </a:rPr>
              <a:t>j</a:t>
            </a:r>
            <a:r>
              <a:rPr sz="1900" dirty="0">
                <a:latin typeface="Arial Unicode MS"/>
                <a:cs typeface="Arial Unicode MS"/>
              </a:rPr>
              <a:t>ec</a:t>
            </a:r>
            <a:r>
              <a:rPr sz="1900" spc="10" dirty="0">
                <a:latin typeface="Arial Unicode MS"/>
                <a:cs typeface="Arial Unicode MS"/>
              </a:rPr>
              <a:t>t</a:t>
            </a:r>
            <a:r>
              <a:rPr sz="1900" spc="-105" dirty="0">
                <a:latin typeface="Arial Unicode MS"/>
                <a:cs typeface="Arial Unicode MS"/>
              </a:rPr>
              <a:t>s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Arial Unicode MS"/>
                <a:cs typeface="Arial Unicode MS"/>
              </a:rPr>
              <a:t>to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Arial Unicode MS"/>
                <a:cs typeface="Arial Unicode MS"/>
              </a:rPr>
              <a:t>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30" dirty="0">
                <a:latin typeface="Arial Unicode MS"/>
                <a:cs typeface="Arial Unicode MS"/>
              </a:rPr>
              <a:t>su</a:t>
            </a:r>
            <a:r>
              <a:rPr sz="1900" spc="204" dirty="0">
                <a:latin typeface="Arial Unicode MS"/>
                <a:cs typeface="Arial Unicode MS"/>
              </a:rPr>
              <a:t>r</a:t>
            </a:r>
            <a:r>
              <a:rPr sz="1900" spc="195" dirty="0">
                <a:latin typeface="Arial Unicode MS"/>
                <a:cs typeface="Arial Unicode MS"/>
              </a:rPr>
              <a:t>r</a:t>
            </a:r>
            <a:r>
              <a:rPr sz="1900" spc="10" dirty="0">
                <a:latin typeface="Arial Unicode MS"/>
                <a:cs typeface="Arial Unicode MS"/>
              </a:rPr>
              <a:t>o</a:t>
            </a:r>
            <a:r>
              <a:rPr sz="1900" spc="15" dirty="0">
                <a:latin typeface="Arial Unicode MS"/>
                <a:cs typeface="Arial Unicode MS"/>
              </a:rPr>
              <a:t>u</a:t>
            </a:r>
            <a:r>
              <a:rPr sz="1900" spc="75" dirty="0">
                <a:latin typeface="Arial Unicode MS"/>
                <a:cs typeface="Arial Unicode MS"/>
              </a:rPr>
              <a:t>ndi</a:t>
            </a:r>
            <a:r>
              <a:rPr sz="1900" spc="85" dirty="0">
                <a:latin typeface="Arial Unicode MS"/>
                <a:cs typeface="Arial Unicode MS"/>
              </a:rPr>
              <a:t>n</a:t>
            </a:r>
            <a:r>
              <a:rPr sz="1900" spc="-65" dirty="0">
                <a:latin typeface="Arial Unicode MS"/>
                <a:cs typeface="Arial Unicode MS"/>
              </a:rPr>
              <a:t>g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30" dirty="0">
                <a:latin typeface="Arial Unicode MS"/>
                <a:cs typeface="Arial Unicode MS"/>
              </a:rPr>
              <a:t>sp</a:t>
            </a:r>
            <a:r>
              <a:rPr sz="1900" spc="-85" dirty="0">
                <a:latin typeface="Arial Unicode MS"/>
                <a:cs typeface="Arial Unicode MS"/>
              </a:rPr>
              <a:t>ac</a:t>
            </a:r>
            <a:r>
              <a:rPr sz="1900" spc="-110" dirty="0">
                <a:latin typeface="Arial Unicode MS"/>
                <a:cs typeface="Arial Unicode MS"/>
              </a:rPr>
              <a:t>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Arial Unicode MS"/>
                <a:cs typeface="Arial Unicode MS"/>
              </a:rPr>
              <a:t>and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Arial Unicode MS"/>
                <a:cs typeface="Arial Unicode MS"/>
              </a:rPr>
              <a:t>other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20" dirty="0">
                <a:latin typeface="Arial Unicode MS"/>
                <a:cs typeface="Arial Unicode MS"/>
              </a:rPr>
              <a:t>a</a:t>
            </a:r>
            <a:r>
              <a:rPr sz="1900" spc="-10" dirty="0">
                <a:latin typeface="Arial Unicode MS"/>
                <a:cs typeface="Arial Unicode MS"/>
              </a:rPr>
              <a:t>gents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Arial Unicode MS"/>
                <a:cs typeface="Arial Unicode MS"/>
              </a:rPr>
              <a:t>(</a:t>
            </a:r>
            <a:r>
              <a:rPr sz="1900" spc="50" dirty="0">
                <a:latin typeface="Arial Unicode MS"/>
                <a:cs typeface="Arial Unicode MS"/>
              </a:rPr>
              <a:t>r</a:t>
            </a:r>
            <a:r>
              <a:rPr sz="1900" spc="-15" dirty="0">
                <a:latin typeface="Arial Unicode MS"/>
                <a:cs typeface="Arial Unicode MS"/>
              </a:rPr>
              <a:t>ob</a:t>
            </a:r>
            <a:r>
              <a:rPr sz="1900" spc="-10" dirty="0">
                <a:latin typeface="Arial Unicode MS"/>
                <a:cs typeface="Arial Unicode MS"/>
              </a:rPr>
              <a:t>o</a:t>
            </a:r>
            <a:r>
              <a:rPr sz="1900" dirty="0">
                <a:latin typeface="Arial Unicode MS"/>
                <a:cs typeface="Arial Unicode MS"/>
              </a:rPr>
              <a:t>ts,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Arial Unicode MS"/>
                <a:cs typeface="Arial Unicode MS"/>
              </a:rPr>
              <a:t>humans,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Arial Unicode MS"/>
                <a:cs typeface="Arial Unicode MS"/>
              </a:rPr>
              <a:t>etc</a:t>
            </a:r>
            <a:r>
              <a:rPr sz="1900" spc="-55" dirty="0">
                <a:latin typeface="Arial Unicode MS"/>
                <a:cs typeface="Arial Unicode MS"/>
              </a:rPr>
              <a:t>.</a:t>
            </a:r>
            <a:r>
              <a:rPr sz="1900" spc="-90" dirty="0">
                <a:latin typeface="Arial Unicode MS"/>
                <a:cs typeface="Arial Unicode MS"/>
              </a:rPr>
              <a:t>)</a:t>
            </a:r>
            <a:r>
              <a:rPr sz="1900" spc="-55" dirty="0">
                <a:latin typeface="Arial Unicode MS"/>
                <a:cs typeface="Arial Unicode MS"/>
              </a:rPr>
              <a:t>.</a:t>
            </a:r>
            <a:endParaRPr sz="19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250">
              <a:latin typeface="Times New Roman"/>
              <a:cs typeface="Times New Roman"/>
            </a:endParaRPr>
          </a:p>
          <a:p>
            <a:pPr marL="469900" indent="-34925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1900" spc="-40" dirty="0">
                <a:latin typeface="Arial Unicode MS"/>
                <a:cs typeface="Arial Unicode MS"/>
              </a:rPr>
              <a:t>State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100" dirty="0">
                <a:latin typeface="Arial Unicode MS"/>
                <a:cs typeface="Arial Unicode MS"/>
              </a:rPr>
              <a:t>Space</a:t>
            </a:r>
            <a:endParaRPr sz="19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Times New Roman"/>
              <a:buChar char="●"/>
            </a:pPr>
            <a:endParaRPr sz="2300">
              <a:latin typeface="Times New Roman"/>
              <a:cs typeface="Times New Roman"/>
            </a:endParaRPr>
          </a:p>
          <a:p>
            <a:pPr marL="469900" indent="-34925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1900" spc="35" dirty="0">
                <a:latin typeface="Arial Unicode MS"/>
                <a:cs typeface="Arial Unicode MS"/>
              </a:rPr>
              <a:t>Dynam</a:t>
            </a:r>
            <a:r>
              <a:rPr sz="1900" dirty="0">
                <a:latin typeface="Arial Unicode MS"/>
                <a:cs typeface="Arial Unicode MS"/>
              </a:rPr>
              <a:t>i</a:t>
            </a:r>
            <a:r>
              <a:rPr sz="1900" spc="-70" dirty="0">
                <a:latin typeface="Arial Unicode MS"/>
                <a:cs typeface="Arial Unicode MS"/>
              </a:rPr>
              <a:t>cs</a:t>
            </a:r>
            <a:endParaRPr sz="19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Font typeface="Times New Roman"/>
              <a:buChar char="●"/>
            </a:pPr>
            <a:endParaRPr sz="2300">
              <a:latin typeface="Times New Roman"/>
              <a:cs typeface="Times New Roman"/>
            </a:endParaRPr>
          </a:p>
          <a:p>
            <a:pPr marL="469900" indent="-34925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1900" spc="-25" dirty="0">
                <a:latin typeface="Arial Unicode MS"/>
                <a:cs typeface="Arial Unicode MS"/>
              </a:rPr>
              <a:t>Rewards</a:t>
            </a:r>
            <a:endParaRPr sz="19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6000" y="3925635"/>
            <a:ext cx="4563221" cy="2131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5496" y="3209787"/>
            <a:ext cx="3827160" cy="2972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512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2800" spc="-135" dirty="0"/>
              <a:t>Traini</a:t>
            </a:r>
            <a:r>
              <a:rPr sz="2800" spc="-180" dirty="0"/>
              <a:t>n</a:t>
            </a:r>
            <a:r>
              <a:rPr sz="2800" spc="-340" dirty="0"/>
              <a:t>g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62456" y="1767700"/>
            <a:ext cx="7858125" cy="288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1800" spc="55" dirty="0">
                <a:latin typeface="Arial Unicode MS"/>
                <a:cs typeface="Arial Unicode MS"/>
              </a:rPr>
              <a:t>Training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Arial Unicode MS"/>
                <a:cs typeface="Arial Unicode MS"/>
              </a:rPr>
              <a:t>p</a:t>
            </a:r>
            <a:r>
              <a:rPr sz="1800" spc="-60" dirty="0">
                <a:latin typeface="Arial Unicode MS"/>
                <a:cs typeface="Arial Unicode MS"/>
              </a:rPr>
              <a:t>hase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Arial Unicode MS"/>
                <a:cs typeface="Arial Unicode MS"/>
              </a:rPr>
              <a:t>w</a:t>
            </a:r>
            <a:r>
              <a:rPr sz="1800" spc="15" dirty="0">
                <a:latin typeface="Arial Unicode MS"/>
                <a:cs typeface="Arial Unicode MS"/>
              </a:rPr>
              <a:t>here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Arial Unicode MS"/>
                <a:cs typeface="Arial Unicode MS"/>
              </a:rPr>
              <a:t>t</a:t>
            </a:r>
            <a:r>
              <a:rPr sz="1800" spc="-20" dirty="0">
                <a:latin typeface="Arial Unicode MS"/>
                <a:cs typeface="Arial Unicode MS"/>
              </a:rPr>
              <a:t>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r</a:t>
            </a:r>
            <a:r>
              <a:rPr sz="1800" spc="120" dirty="0">
                <a:latin typeface="Arial Unicode MS"/>
                <a:cs typeface="Arial Unicode MS"/>
              </a:rPr>
              <a:t>o</a:t>
            </a:r>
            <a:r>
              <a:rPr sz="1800" dirty="0">
                <a:latin typeface="Arial Unicode MS"/>
                <a:cs typeface="Arial Unicode MS"/>
              </a:rPr>
              <a:t>b</a:t>
            </a:r>
            <a:r>
              <a:rPr sz="1800" spc="60" dirty="0">
                <a:latin typeface="Arial Unicode MS"/>
                <a:cs typeface="Arial Unicode MS"/>
              </a:rPr>
              <a:t>ot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Arial Unicode MS"/>
                <a:cs typeface="Arial Unicode MS"/>
              </a:rPr>
              <a:t>lea</a:t>
            </a:r>
            <a:r>
              <a:rPr sz="1800" spc="100" dirty="0">
                <a:latin typeface="Arial Unicode MS"/>
                <a:cs typeface="Arial Unicode MS"/>
              </a:rPr>
              <a:t>r</a:t>
            </a:r>
            <a:r>
              <a:rPr sz="1800" spc="175" dirty="0">
                <a:latin typeface="Arial Unicode MS"/>
                <a:cs typeface="Arial Unicode MS"/>
              </a:rPr>
              <a:t>n</a:t>
            </a:r>
            <a:r>
              <a:rPr sz="1800" spc="-100" dirty="0">
                <a:latin typeface="Arial Unicode MS"/>
                <a:cs typeface="Arial Unicode MS"/>
              </a:rPr>
              <a:t>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t</a:t>
            </a:r>
            <a:r>
              <a:rPr sz="1800" spc="80" dirty="0">
                <a:latin typeface="Arial Unicode MS"/>
                <a:cs typeface="Arial Unicode MS"/>
              </a:rPr>
              <a:t>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Arial Unicode MS"/>
                <a:cs typeface="Arial Unicode MS"/>
              </a:rPr>
              <a:t>perfor</a:t>
            </a:r>
            <a:r>
              <a:rPr sz="1800" spc="90" dirty="0">
                <a:latin typeface="Arial Unicode MS"/>
                <a:cs typeface="Arial Unicode MS"/>
              </a:rPr>
              <a:t>m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Arial Unicode MS"/>
                <a:cs typeface="Arial Unicode MS"/>
              </a:rPr>
              <a:t>t</a:t>
            </a:r>
            <a:r>
              <a:rPr sz="1800" spc="25" dirty="0">
                <a:latin typeface="Arial Unicode MS"/>
                <a:cs typeface="Arial Unicode MS"/>
              </a:rPr>
              <a:t>a</a:t>
            </a:r>
            <a:r>
              <a:rPr sz="1800" spc="-10" dirty="0">
                <a:latin typeface="Arial Unicode MS"/>
                <a:cs typeface="Arial Unicode MS"/>
              </a:rPr>
              <a:t>s</a:t>
            </a:r>
            <a:r>
              <a:rPr sz="1800" spc="-20" dirty="0">
                <a:latin typeface="Arial Unicode MS"/>
                <a:cs typeface="Arial Unicode MS"/>
              </a:rPr>
              <a:t>k</a:t>
            </a:r>
            <a:r>
              <a:rPr sz="1800" spc="-100" dirty="0">
                <a:latin typeface="Arial Unicode MS"/>
                <a:cs typeface="Arial Unicode MS"/>
              </a:rPr>
              <a:t>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b</a:t>
            </a:r>
            <a:r>
              <a:rPr sz="1800" spc="5" dirty="0">
                <a:latin typeface="Arial Unicode MS"/>
                <a:cs typeface="Arial Unicode MS"/>
              </a:rPr>
              <a:t>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Arial Unicode MS"/>
                <a:cs typeface="Arial Unicode MS"/>
              </a:rPr>
              <a:t>in</a:t>
            </a:r>
            <a:r>
              <a:rPr sz="1800" spc="25" dirty="0">
                <a:latin typeface="Arial Unicode MS"/>
                <a:cs typeface="Arial Unicode MS"/>
              </a:rPr>
              <a:t>ter</a:t>
            </a:r>
            <a:r>
              <a:rPr sz="1800" spc="45" dirty="0">
                <a:latin typeface="Arial Unicode MS"/>
                <a:cs typeface="Arial Unicode MS"/>
              </a:rPr>
              <a:t>a</a:t>
            </a:r>
            <a:r>
              <a:rPr sz="1800" spc="75" dirty="0">
                <a:latin typeface="Arial Unicode MS"/>
                <a:cs typeface="Arial Unicode MS"/>
              </a:rPr>
              <a:t>ctin</a:t>
            </a:r>
            <a:r>
              <a:rPr sz="1800" spc="-60" dirty="0">
                <a:latin typeface="Arial Unicode MS"/>
                <a:cs typeface="Arial Unicode MS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w</a:t>
            </a:r>
            <a:r>
              <a:rPr sz="1800" spc="105" dirty="0">
                <a:latin typeface="Arial Unicode MS"/>
                <a:cs typeface="Arial Unicode MS"/>
              </a:rPr>
              <a:t>ith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t</a:t>
            </a:r>
            <a:r>
              <a:rPr sz="1800" spc="120" dirty="0">
                <a:latin typeface="Arial Unicode MS"/>
                <a:cs typeface="Arial Unicode MS"/>
              </a:rPr>
              <a:t>h</a:t>
            </a:r>
            <a:r>
              <a:rPr sz="1800" spc="-90" dirty="0">
                <a:latin typeface="Arial Unicode MS"/>
                <a:cs typeface="Arial Unicode MS"/>
              </a:rPr>
              <a:t>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Arial Unicode MS"/>
                <a:cs typeface="Arial Unicode MS"/>
              </a:rPr>
              <a:t>environment</a:t>
            </a:r>
            <a:r>
              <a:rPr sz="1800" spc="-50" dirty="0">
                <a:latin typeface="Arial Unicode MS"/>
                <a:cs typeface="Arial Unicode MS"/>
              </a:rPr>
              <a:t>.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Arial Unicode MS"/>
                <a:cs typeface="Arial Unicode MS"/>
              </a:rPr>
              <a:t>T</a:t>
            </a:r>
            <a:r>
              <a:rPr sz="1800" spc="20" dirty="0">
                <a:latin typeface="Arial Unicode MS"/>
                <a:cs typeface="Arial Unicode MS"/>
              </a:rPr>
              <a:t>h</a:t>
            </a:r>
            <a:r>
              <a:rPr sz="1800" spc="10" dirty="0">
                <a:latin typeface="Arial Unicode MS"/>
                <a:cs typeface="Arial Unicode MS"/>
              </a:rPr>
              <a:t>is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Arial Unicode MS"/>
                <a:cs typeface="Arial Unicode MS"/>
              </a:rPr>
              <a:t>p</a:t>
            </a:r>
            <a:r>
              <a:rPr sz="1800" spc="40" dirty="0">
                <a:latin typeface="Arial Unicode MS"/>
                <a:cs typeface="Arial Unicode MS"/>
              </a:rPr>
              <a:t>h</a:t>
            </a:r>
            <a:r>
              <a:rPr sz="1800" spc="-100" dirty="0">
                <a:latin typeface="Arial Unicode MS"/>
                <a:cs typeface="Arial Unicode MS"/>
              </a:rPr>
              <a:t>ase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i</a:t>
            </a:r>
            <a:r>
              <a:rPr sz="1800" spc="15" dirty="0">
                <a:latin typeface="Arial Unicode MS"/>
                <a:cs typeface="Arial Unicode MS"/>
              </a:rPr>
              <a:t>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Arial Unicode MS"/>
                <a:cs typeface="Arial Unicode MS"/>
              </a:rPr>
              <a:t>critical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 Unicode MS"/>
                <a:cs typeface="Arial Unicode MS"/>
              </a:rPr>
              <a:t>as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Arial Unicode MS"/>
                <a:cs typeface="Arial Unicode MS"/>
              </a:rPr>
              <a:t>i</a:t>
            </a:r>
            <a:r>
              <a:rPr sz="1800" spc="145" dirty="0">
                <a:latin typeface="Arial Unicode MS"/>
                <a:cs typeface="Arial Unicode MS"/>
              </a:rPr>
              <a:t>t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Arial Unicode MS"/>
                <a:cs typeface="Arial Unicode MS"/>
              </a:rPr>
              <a:t>determi</a:t>
            </a:r>
            <a:r>
              <a:rPr sz="1800" spc="75" dirty="0">
                <a:latin typeface="Arial Unicode MS"/>
                <a:cs typeface="Arial Unicode MS"/>
              </a:rPr>
              <a:t>n</a:t>
            </a:r>
            <a:r>
              <a:rPr sz="1800" spc="-95" dirty="0">
                <a:latin typeface="Arial Unicode MS"/>
                <a:cs typeface="Arial Unicode MS"/>
              </a:rPr>
              <a:t>es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ho</a:t>
            </a:r>
            <a:r>
              <a:rPr sz="1800" spc="50" dirty="0">
                <a:latin typeface="Arial Unicode MS"/>
                <a:cs typeface="Arial Unicode MS"/>
              </a:rPr>
              <a:t>w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w</a:t>
            </a:r>
            <a:r>
              <a:rPr sz="1800" spc="40" dirty="0">
                <a:latin typeface="Arial Unicode MS"/>
                <a:cs typeface="Arial Unicode MS"/>
              </a:rPr>
              <a:t>ell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Arial Unicode MS"/>
                <a:cs typeface="Arial Unicode MS"/>
              </a:rPr>
              <a:t>th</a:t>
            </a:r>
            <a:r>
              <a:rPr sz="1800" spc="-90" dirty="0">
                <a:latin typeface="Arial Unicode MS"/>
                <a:cs typeface="Arial Unicode MS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Arial Unicode MS"/>
                <a:cs typeface="Arial Unicode MS"/>
              </a:rPr>
              <a:t>robo</a:t>
            </a:r>
            <a:r>
              <a:rPr sz="1800" spc="135" dirty="0">
                <a:latin typeface="Arial Unicode MS"/>
                <a:cs typeface="Arial Unicode MS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Arial Unicode MS"/>
                <a:cs typeface="Arial Unicode MS"/>
              </a:rPr>
              <a:t>w</a:t>
            </a:r>
            <a:r>
              <a:rPr sz="1800" spc="114" dirty="0">
                <a:latin typeface="Arial Unicode MS"/>
                <a:cs typeface="Arial Unicode MS"/>
              </a:rPr>
              <a:t>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Arial Unicode MS"/>
                <a:cs typeface="Arial Unicode MS"/>
              </a:rPr>
              <a:t>perfor</a:t>
            </a:r>
            <a:r>
              <a:rPr sz="1800" spc="90" dirty="0">
                <a:latin typeface="Arial Unicode MS"/>
                <a:cs typeface="Arial Unicode MS"/>
              </a:rPr>
              <a:t>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Arial Unicode MS"/>
                <a:cs typeface="Arial Unicode MS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Unicode MS"/>
                <a:cs typeface="Arial Unicode MS"/>
              </a:rPr>
              <a:t>re</a:t>
            </a:r>
            <a:r>
              <a:rPr sz="1800" spc="5" dirty="0">
                <a:latin typeface="Arial Unicode MS"/>
                <a:cs typeface="Arial Unicode MS"/>
              </a:rPr>
              <a:t>a</a:t>
            </a:r>
            <a:r>
              <a:rPr sz="1800" spc="110" dirty="0">
                <a:latin typeface="Arial Unicode MS"/>
                <a:cs typeface="Arial Unicode MS"/>
              </a:rPr>
              <a:t>l</a:t>
            </a:r>
            <a:r>
              <a:rPr sz="1800" spc="290" dirty="0">
                <a:latin typeface="Arial Unicode MS"/>
                <a:cs typeface="Arial Unicode MS"/>
              </a:rPr>
              <a:t>-</a:t>
            </a:r>
            <a:r>
              <a:rPr sz="1800" spc="65" dirty="0">
                <a:latin typeface="Arial Unicode MS"/>
                <a:cs typeface="Arial Unicode MS"/>
              </a:rPr>
              <a:t>w</a:t>
            </a:r>
            <a:r>
              <a:rPr sz="1800" spc="80" dirty="0">
                <a:latin typeface="Arial Unicode MS"/>
                <a:cs typeface="Arial Unicode MS"/>
              </a:rPr>
              <a:t>orld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Arial Unicode MS"/>
                <a:cs typeface="Arial Unicode MS"/>
              </a:rPr>
              <a:t>sce</a:t>
            </a:r>
            <a:r>
              <a:rPr sz="1800" spc="-35" dirty="0">
                <a:latin typeface="Arial Unicode MS"/>
                <a:cs typeface="Arial Unicode MS"/>
              </a:rPr>
              <a:t>n</a:t>
            </a:r>
            <a:r>
              <a:rPr sz="1800" spc="60" dirty="0">
                <a:latin typeface="Arial Unicode MS"/>
                <a:cs typeface="Arial Unicode MS"/>
              </a:rPr>
              <a:t>a</a:t>
            </a:r>
            <a:r>
              <a:rPr sz="1800" spc="40" dirty="0">
                <a:latin typeface="Arial Unicode MS"/>
                <a:cs typeface="Arial Unicode MS"/>
              </a:rPr>
              <a:t>r</a:t>
            </a:r>
            <a:r>
              <a:rPr sz="1800" dirty="0">
                <a:latin typeface="Arial Unicode MS"/>
                <a:cs typeface="Arial Unicode MS"/>
              </a:rPr>
              <a:t>ios</a:t>
            </a:r>
            <a:r>
              <a:rPr sz="1800" spc="-50" dirty="0">
                <a:latin typeface="Arial Unicode MS"/>
                <a:cs typeface="Arial Unicode MS"/>
              </a:rPr>
              <a:t>.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15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70534" algn="l"/>
              </a:tabLst>
            </a:pPr>
            <a:r>
              <a:rPr sz="1800" spc="30" dirty="0">
                <a:latin typeface="Arial Unicode MS"/>
                <a:cs typeface="Arial Unicode MS"/>
              </a:rPr>
              <a:t>Simulation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Arial Unicode MS"/>
                <a:cs typeface="Arial Unicode MS"/>
              </a:rPr>
              <a:t>vs</a:t>
            </a:r>
            <a:r>
              <a:rPr sz="1800" spc="-50" dirty="0">
                <a:latin typeface="Arial Unicode MS"/>
                <a:cs typeface="Arial Unicode MS"/>
              </a:rPr>
              <a:t>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Arial Unicode MS"/>
                <a:cs typeface="Arial Unicode MS"/>
              </a:rPr>
              <a:t>Real</a:t>
            </a:r>
            <a:r>
              <a:rPr sz="1800" spc="290" dirty="0">
                <a:latin typeface="Arial Unicode MS"/>
                <a:cs typeface="Arial Unicode MS"/>
              </a:rPr>
              <a:t>-</a:t>
            </a:r>
            <a:r>
              <a:rPr sz="1800" spc="45" dirty="0">
                <a:latin typeface="Arial Unicode MS"/>
                <a:cs typeface="Arial Unicode MS"/>
              </a:rPr>
              <a:t>World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Arial Unicode MS"/>
                <a:cs typeface="Arial Unicode MS"/>
              </a:rPr>
              <a:t>Trai</a:t>
            </a:r>
            <a:r>
              <a:rPr sz="1800" spc="75" dirty="0">
                <a:latin typeface="Arial Unicode MS"/>
                <a:cs typeface="Arial Unicode MS"/>
              </a:rPr>
              <a:t>n</a:t>
            </a:r>
            <a:r>
              <a:rPr sz="1800" spc="95" dirty="0">
                <a:latin typeface="Arial Unicode MS"/>
                <a:cs typeface="Arial Unicode MS"/>
              </a:rPr>
              <a:t>in</a:t>
            </a:r>
            <a:r>
              <a:rPr sz="1800" spc="-60" dirty="0">
                <a:latin typeface="Arial Unicode MS"/>
                <a:cs typeface="Arial Unicode MS"/>
              </a:rPr>
              <a:t>g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9"/>
              </a:spcBef>
              <a:buFont typeface="Times New Roman"/>
              <a:buChar char="●"/>
            </a:pPr>
            <a:endParaRPr sz="225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70534" algn="l"/>
              </a:tabLst>
            </a:pPr>
            <a:r>
              <a:rPr sz="1800" spc="5" dirty="0">
                <a:latin typeface="Arial Unicode MS"/>
                <a:cs typeface="Arial Unicode MS"/>
              </a:rPr>
              <a:t>Expl</a:t>
            </a:r>
            <a:r>
              <a:rPr sz="1800" dirty="0">
                <a:latin typeface="Arial Unicode MS"/>
                <a:cs typeface="Arial Unicode MS"/>
              </a:rPr>
              <a:t>o</a:t>
            </a:r>
            <a:r>
              <a:rPr sz="1800" spc="35" dirty="0">
                <a:latin typeface="Arial Unicode MS"/>
                <a:cs typeface="Arial Unicode MS"/>
              </a:rPr>
              <a:t>r</a:t>
            </a:r>
            <a:r>
              <a:rPr sz="1800" spc="65" dirty="0">
                <a:latin typeface="Arial Unicode MS"/>
                <a:cs typeface="Arial Unicode MS"/>
              </a:rPr>
              <a:t>a</a:t>
            </a:r>
            <a:r>
              <a:rPr sz="1800" spc="75" dirty="0">
                <a:latin typeface="Arial Unicode MS"/>
                <a:cs typeface="Arial Unicode MS"/>
              </a:rPr>
              <a:t>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Arial Unicode MS"/>
                <a:cs typeface="Arial Unicode MS"/>
              </a:rPr>
              <a:t>vs</a:t>
            </a:r>
            <a:r>
              <a:rPr sz="1800" spc="-50" dirty="0">
                <a:latin typeface="Arial Unicode MS"/>
                <a:cs typeface="Arial Unicode MS"/>
              </a:rPr>
              <a:t>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Arial Unicode MS"/>
                <a:cs typeface="Arial Unicode MS"/>
              </a:rPr>
              <a:t>Expl</a:t>
            </a:r>
            <a:r>
              <a:rPr sz="1800" dirty="0">
                <a:latin typeface="Arial Unicode MS"/>
                <a:cs typeface="Arial Unicode MS"/>
              </a:rPr>
              <a:t>o</a:t>
            </a:r>
            <a:r>
              <a:rPr sz="1800" spc="65" dirty="0">
                <a:latin typeface="Arial Unicode MS"/>
                <a:cs typeface="Arial Unicode MS"/>
              </a:rPr>
              <a:t>itation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6"/>
              </a:spcBef>
              <a:buFont typeface="Times New Roman"/>
              <a:buChar char="●"/>
            </a:pPr>
            <a:endParaRPr sz="2250">
              <a:latin typeface="Times New Roman"/>
              <a:cs typeface="Times New Roman"/>
            </a:endParaRPr>
          </a:p>
          <a:p>
            <a:pPr marL="469900" indent="-34290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1800" spc="-35" dirty="0">
                <a:latin typeface="Arial Unicode MS"/>
                <a:cs typeface="Arial Unicode MS"/>
              </a:rPr>
              <a:t>Sample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Arial Unicode MS"/>
                <a:cs typeface="Arial Unicode MS"/>
              </a:rPr>
              <a:t>Efficie</a:t>
            </a:r>
            <a:r>
              <a:rPr sz="1800" spc="55" dirty="0">
                <a:latin typeface="Arial Unicode MS"/>
                <a:cs typeface="Arial Unicode MS"/>
              </a:rPr>
              <a:t>n</a:t>
            </a:r>
            <a:r>
              <a:rPr sz="1800" spc="-10" dirty="0">
                <a:latin typeface="Arial Unicode MS"/>
                <a:cs typeface="Arial Unicode MS"/>
              </a:rPr>
              <a:t>cy</a:t>
            </a:r>
            <a:endParaRPr sz="1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87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2850" spc="-245" dirty="0"/>
              <a:t>Deployment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562455" y="1774568"/>
            <a:ext cx="7618095" cy="321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dirty="0">
                <a:latin typeface="Arial Unicode MS"/>
                <a:cs typeface="Arial Unicode MS"/>
              </a:rPr>
              <a:t>Deplo</a:t>
            </a:r>
            <a:r>
              <a:rPr sz="1900" spc="5" dirty="0">
                <a:latin typeface="Arial Unicode MS"/>
                <a:cs typeface="Arial Unicode MS"/>
              </a:rPr>
              <a:t>y</a:t>
            </a:r>
            <a:r>
              <a:rPr sz="1900" spc="25" dirty="0">
                <a:latin typeface="Arial Unicode MS"/>
                <a:cs typeface="Arial Unicode MS"/>
              </a:rPr>
              <a:t>me</a:t>
            </a:r>
            <a:r>
              <a:rPr sz="1900" spc="10" dirty="0">
                <a:latin typeface="Arial Unicode MS"/>
                <a:cs typeface="Arial Unicode MS"/>
              </a:rPr>
              <a:t>n</a:t>
            </a:r>
            <a:r>
              <a:rPr sz="1900" spc="140" dirty="0">
                <a:latin typeface="Arial Unicode MS"/>
                <a:cs typeface="Arial Unicode MS"/>
              </a:rPr>
              <a:t>t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Arial Unicode MS"/>
                <a:cs typeface="Arial Unicode MS"/>
              </a:rPr>
              <a:t>is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Arial Unicode MS"/>
                <a:cs typeface="Arial Unicode MS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Arial Unicode MS"/>
                <a:cs typeface="Arial Unicode MS"/>
              </a:rPr>
              <a:t>pha</a:t>
            </a:r>
            <a:r>
              <a:rPr sz="1900" spc="-105" dirty="0">
                <a:latin typeface="Arial Unicode MS"/>
                <a:cs typeface="Arial Unicode MS"/>
              </a:rPr>
              <a:t>se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Arial Unicode MS"/>
                <a:cs typeface="Arial Unicode MS"/>
              </a:rPr>
              <a:t>whe</a:t>
            </a:r>
            <a:r>
              <a:rPr sz="1900" spc="50" dirty="0">
                <a:latin typeface="Arial Unicode MS"/>
                <a:cs typeface="Arial Unicode MS"/>
              </a:rPr>
              <a:t>re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Arial Unicode MS"/>
                <a:cs typeface="Arial Unicode MS"/>
              </a:rPr>
              <a:t>t</a:t>
            </a:r>
            <a:r>
              <a:rPr sz="1900" spc="130" dirty="0">
                <a:latin typeface="Arial Unicode MS"/>
                <a:cs typeface="Arial Unicode MS"/>
              </a:rPr>
              <a:t>h</a:t>
            </a:r>
            <a:r>
              <a:rPr sz="1900" spc="-110" dirty="0">
                <a:latin typeface="Arial Unicode MS"/>
                <a:cs typeface="Arial Unicode MS"/>
              </a:rPr>
              <a:t>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Arial Unicode MS"/>
                <a:cs typeface="Arial Unicode MS"/>
              </a:rPr>
              <a:t>trai</a:t>
            </a:r>
            <a:r>
              <a:rPr sz="1900" spc="114" dirty="0">
                <a:latin typeface="Arial Unicode MS"/>
                <a:cs typeface="Arial Unicode MS"/>
              </a:rPr>
              <a:t>n</a:t>
            </a:r>
            <a:r>
              <a:rPr sz="1900" spc="-35" dirty="0">
                <a:latin typeface="Arial Unicode MS"/>
                <a:cs typeface="Arial Unicode MS"/>
              </a:rPr>
              <a:t>ed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Arial Unicode MS"/>
                <a:cs typeface="Arial Unicode MS"/>
              </a:rPr>
              <a:t>rob</a:t>
            </a:r>
            <a:r>
              <a:rPr sz="1900" spc="45" dirty="0">
                <a:latin typeface="Arial Unicode MS"/>
                <a:cs typeface="Arial Unicode MS"/>
              </a:rPr>
              <a:t>o</a:t>
            </a:r>
            <a:r>
              <a:rPr sz="1900" spc="140" dirty="0">
                <a:latin typeface="Arial Unicode MS"/>
                <a:cs typeface="Arial Unicode MS"/>
              </a:rPr>
              <a:t>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Arial Unicode MS"/>
                <a:cs typeface="Arial Unicode MS"/>
              </a:rPr>
              <a:t>is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Arial Unicode MS"/>
                <a:cs typeface="Arial Unicode MS"/>
              </a:rPr>
              <a:t>put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Arial Unicode MS"/>
                <a:cs typeface="Arial Unicode MS"/>
              </a:rPr>
              <a:t>i</a:t>
            </a:r>
            <a:r>
              <a:rPr sz="1900" spc="135" dirty="0">
                <a:latin typeface="Arial Unicode MS"/>
                <a:cs typeface="Arial Unicode MS"/>
              </a:rPr>
              <a:t>n</a:t>
            </a:r>
            <a:r>
              <a:rPr sz="1900" spc="55" dirty="0">
                <a:latin typeface="Arial Unicode MS"/>
                <a:cs typeface="Arial Unicode MS"/>
              </a:rPr>
              <a:t>to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Arial Unicode MS"/>
                <a:cs typeface="Arial Unicode MS"/>
              </a:rPr>
              <a:t>o</a:t>
            </a:r>
            <a:r>
              <a:rPr sz="1900" spc="15" dirty="0">
                <a:latin typeface="Arial Unicode MS"/>
                <a:cs typeface="Arial Unicode MS"/>
              </a:rPr>
              <a:t>p</a:t>
            </a:r>
            <a:r>
              <a:rPr sz="1900" spc="40" dirty="0">
                <a:latin typeface="Arial Unicode MS"/>
                <a:cs typeface="Arial Unicode MS"/>
              </a:rPr>
              <a:t>eration</a:t>
            </a:r>
            <a:endParaRPr sz="19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spc="100" dirty="0">
                <a:latin typeface="Arial Unicode MS"/>
                <a:cs typeface="Arial Unicode MS"/>
              </a:rPr>
              <a:t>in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Arial Unicode MS"/>
                <a:cs typeface="Arial Unicode MS"/>
              </a:rPr>
              <a:t>its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Arial Unicode MS"/>
                <a:cs typeface="Arial Unicode MS"/>
              </a:rPr>
              <a:t>i</a:t>
            </a:r>
            <a:r>
              <a:rPr sz="1900" spc="135" dirty="0">
                <a:latin typeface="Arial Unicode MS"/>
                <a:cs typeface="Arial Unicode MS"/>
              </a:rPr>
              <a:t>n</a:t>
            </a:r>
            <a:r>
              <a:rPr sz="1900" spc="30" dirty="0">
                <a:latin typeface="Arial Unicode MS"/>
                <a:cs typeface="Arial Unicode MS"/>
              </a:rPr>
              <a:t>ten</a:t>
            </a:r>
            <a:r>
              <a:rPr sz="1900" spc="-15" dirty="0">
                <a:latin typeface="Arial Unicode MS"/>
                <a:cs typeface="Arial Unicode MS"/>
              </a:rPr>
              <a:t>ded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Arial Unicode MS"/>
                <a:cs typeface="Arial Unicode MS"/>
              </a:rPr>
              <a:t>e</a:t>
            </a:r>
            <a:r>
              <a:rPr sz="1900" spc="-25" dirty="0">
                <a:latin typeface="Arial Unicode MS"/>
                <a:cs typeface="Arial Unicode MS"/>
              </a:rPr>
              <a:t>n</a:t>
            </a:r>
            <a:r>
              <a:rPr sz="1900" spc="75" dirty="0">
                <a:latin typeface="Arial Unicode MS"/>
                <a:cs typeface="Arial Unicode MS"/>
              </a:rPr>
              <a:t>v</a:t>
            </a:r>
            <a:r>
              <a:rPr sz="1900" spc="20" dirty="0">
                <a:latin typeface="Arial Unicode MS"/>
                <a:cs typeface="Arial Unicode MS"/>
              </a:rPr>
              <a:t>i</a:t>
            </a:r>
            <a:r>
              <a:rPr sz="1900" spc="75" dirty="0">
                <a:latin typeface="Arial Unicode MS"/>
                <a:cs typeface="Arial Unicode MS"/>
              </a:rPr>
              <a:t>ro</a:t>
            </a:r>
            <a:r>
              <a:rPr sz="1900" spc="85" dirty="0">
                <a:latin typeface="Arial Unicode MS"/>
                <a:cs typeface="Arial Unicode MS"/>
              </a:rPr>
              <a:t>nm</a:t>
            </a:r>
            <a:r>
              <a:rPr sz="1900" spc="-15" dirty="0">
                <a:latin typeface="Arial Unicode MS"/>
                <a:cs typeface="Arial Unicode MS"/>
              </a:rPr>
              <a:t>e</a:t>
            </a:r>
            <a:r>
              <a:rPr sz="1900" spc="-25" dirty="0">
                <a:latin typeface="Arial Unicode MS"/>
                <a:cs typeface="Arial Unicode MS"/>
              </a:rPr>
              <a:t>n</a:t>
            </a:r>
            <a:r>
              <a:rPr sz="1900" spc="140" dirty="0">
                <a:latin typeface="Arial Unicode MS"/>
                <a:cs typeface="Arial Unicode MS"/>
              </a:rPr>
              <a:t>t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Arial Unicode MS"/>
                <a:cs typeface="Arial Unicode MS"/>
              </a:rPr>
              <a:t>to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Arial Unicode MS"/>
                <a:cs typeface="Arial Unicode MS"/>
              </a:rPr>
              <a:t>per</a:t>
            </a:r>
            <a:r>
              <a:rPr sz="1900" spc="25" dirty="0">
                <a:latin typeface="Arial Unicode MS"/>
                <a:cs typeface="Arial Unicode MS"/>
              </a:rPr>
              <a:t>f</a:t>
            </a:r>
            <a:r>
              <a:rPr sz="1900" spc="95" dirty="0">
                <a:latin typeface="Arial Unicode MS"/>
                <a:cs typeface="Arial Unicode MS"/>
              </a:rPr>
              <a:t>orm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30" dirty="0">
                <a:latin typeface="Arial Unicode MS"/>
                <a:cs typeface="Arial Unicode MS"/>
              </a:rPr>
              <a:t>tas</a:t>
            </a:r>
            <a:r>
              <a:rPr sz="1900" spc="-10" dirty="0">
                <a:latin typeface="Arial Unicode MS"/>
                <a:cs typeface="Arial Unicode MS"/>
              </a:rPr>
              <a:t>ks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Arial Unicode MS"/>
                <a:cs typeface="Arial Unicode MS"/>
              </a:rPr>
              <a:t>aut</a:t>
            </a:r>
            <a:r>
              <a:rPr sz="1900" spc="15" dirty="0">
                <a:latin typeface="Arial Unicode MS"/>
                <a:cs typeface="Arial Unicode MS"/>
              </a:rPr>
              <a:t>o</a:t>
            </a:r>
            <a:r>
              <a:rPr sz="1900" spc="40" dirty="0">
                <a:latin typeface="Arial Unicode MS"/>
                <a:cs typeface="Arial Unicode MS"/>
              </a:rPr>
              <a:t>no</a:t>
            </a:r>
            <a:r>
              <a:rPr sz="1900" spc="50" dirty="0">
                <a:latin typeface="Arial Unicode MS"/>
                <a:cs typeface="Arial Unicode MS"/>
              </a:rPr>
              <a:t>m</a:t>
            </a:r>
            <a:r>
              <a:rPr sz="1900" spc="-35" dirty="0">
                <a:latin typeface="Arial Unicode MS"/>
                <a:cs typeface="Arial Unicode MS"/>
              </a:rPr>
              <a:t>ou</a:t>
            </a:r>
            <a:r>
              <a:rPr sz="1900" spc="-25" dirty="0">
                <a:latin typeface="Arial Unicode MS"/>
                <a:cs typeface="Arial Unicode MS"/>
              </a:rPr>
              <a:t>s</a:t>
            </a:r>
            <a:r>
              <a:rPr sz="1900" spc="25" dirty="0">
                <a:latin typeface="Arial Unicode MS"/>
                <a:cs typeface="Arial Unicode MS"/>
              </a:rPr>
              <a:t>ly.</a:t>
            </a:r>
            <a:endParaRPr sz="19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250">
              <a:latin typeface="Times New Roman"/>
              <a:cs typeface="Times New Roman"/>
            </a:endParaRPr>
          </a:p>
          <a:p>
            <a:pPr marL="469900" indent="-34925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1900" spc="25" dirty="0">
                <a:latin typeface="Arial Unicode MS"/>
                <a:cs typeface="Arial Unicode MS"/>
              </a:rPr>
              <a:t>Trans</a:t>
            </a:r>
            <a:r>
              <a:rPr sz="1900" spc="5" dirty="0">
                <a:latin typeface="Arial Unicode MS"/>
                <a:cs typeface="Arial Unicode MS"/>
              </a:rPr>
              <a:t>f</a:t>
            </a:r>
            <a:r>
              <a:rPr sz="1900" spc="50" dirty="0">
                <a:latin typeface="Arial Unicode MS"/>
                <a:cs typeface="Arial Unicode MS"/>
              </a:rPr>
              <a:t>er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Arial Unicode MS"/>
                <a:cs typeface="Arial Unicode MS"/>
              </a:rPr>
              <a:t>Learnin</a:t>
            </a:r>
            <a:r>
              <a:rPr sz="1900" spc="-65" dirty="0">
                <a:latin typeface="Arial Unicode MS"/>
                <a:cs typeface="Arial Unicode MS"/>
              </a:rPr>
              <a:t>g</a:t>
            </a:r>
            <a:endParaRPr sz="19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Times New Roman"/>
              <a:buChar char="●"/>
            </a:pPr>
            <a:endParaRPr sz="2300">
              <a:latin typeface="Times New Roman"/>
              <a:cs typeface="Times New Roman"/>
            </a:endParaRPr>
          </a:p>
          <a:p>
            <a:pPr marL="469900" indent="-34925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1900" spc="50" dirty="0">
                <a:latin typeface="Arial Unicode MS"/>
                <a:cs typeface="Arial Unicode MS"/>
              </a:rPr>
              <a:t>Contin</a:t>
            </a:r>
            <a:r>
              <a:rPr sz="1900" spc="20" dirty="0">
                <a:latin typeface="Arial Unicode MS"/>
                <a:cs typeface="Arial Unicode MS"/>
              </a:rPr>
              <a:t>uou</a:t>
            </a:r>
            <a:r>
              <a:rPr sz="1900" spc="-105" dirty="0">
                <a:latin typeface="Arial Unicode MS"/>
                <a:cs typeface="Arial Unicode MS"/>
              </a:rPr>
              <a:t>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Arial Unicode MS"/>
                <a:cs typeface="Arial Unicode MS"/>
              </a:rPr>
              <a:t>Lear</a:t>
            </a:r>
            <a:r>
              <a:rPr sz="1900" spc="10" dirty="0">
                <a:latin typeface="Arial Unicode MS"/>
                <a:cs typeface="Arial Unicode MS"/>
              </a:rPr>
              <a:t>n</a:t>
            </a:r>
            <a:r>
              <a:rPr sz="1900" spc="55" dirty="0">
                <a:latin typeface="Arial Unicode MS"/>
                <a:cs typeface="Arial Unicode MS"/>
              </a:rPr>
              <a:t>i</a:t>
            </a:r>
            <a:r>
              <a:rPr sz="1900" spc="135" dirty="0">
                <a:latin typeface="Arial Unicode MS"/>
                <a:cs typeface="Arial Unicode MS"/>
              </a:rPr>
              <a:t>n</a:t>
            </a:r>
            <a:r>
              <a:rPr sz="1900" spc="-65" dirty="0">
                <a:latin typeface="Arial Unicode MS"/>
                <a:cs typeface="Arial Unicode MS"/>
              </a:rPr>
              <a:t>g</a:t>
            </a:r>
            <a:endParaRPr sz="19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imes New Roman"/>
              <a:buChar char="●"/>
            </a:pPr>
            <a:endParaRPr sz="2300">
              <a:latin typeface="Times New Roman"/>
              <a:cs typeface="Times New Roman"/>
            </a:endParaRPr>
          </a:p>
          <a:p>
            <a:pPr marL="469900" indent="-34925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1900" spc="-40" dirty="0">
                <a:latin typeface="Arial Unicode MS"/>
                <a:cs typeface="Arial Unicode MS"/>
              </a:rPr>
              <a:t>Safety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Arial Unicode MS"/>
                <a:cs typeface="Arial Unicode MS"/>
              </a:rPr>
              <a:t>and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65" dirty="0">
                <a:latin typeface="Arial Unicode MS"/>
                <a:cs typeface="Arial Unicode MS"/>
              </a:rPr>
              <a:t>Re</a:t>
            </a:r>
            <a:r>
              <a:rPr sz="1900" spc="-35" dirty="0">
                <a:latin typeface="Arial Unicode MS"/>
                <a:cs typeface="Arial Unicode MS"/>
              </a:rPr>
              <a:t>l</a:t>
            </a:r>
            <a:r>
              <a:rPr sz="1900" spc="70" dirty="0">
                <a:latin typeface="Arial Unicode MS"/>
                <a:cs typeface="Arial Unicode MS"/>
              </a:rPr>
              <a:t>iabil</a:t>
            </a:r>
            <a:r>
              <a:rPr sz="1900" spc="35" dirty="0">
                <a:latin typeface="Arial Unicode MS"/>
                <a:cs typeface="Arial Unicode MS"/>
              </a:rPr>
              <a:t>i</a:t>
            </a:r>
            <a:r>
              <a:rPr sz="1900" spc="70" dirty="0">
                <a:latin typeface="Arial Unicode MS"/>
                <a:cs typeface="Arial Unicode MS"/>
              </a:rPr>
              <a:t>ty</a:t>
            </a:r>
            <a:endParaRPr sz="19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3"/>
              </a:spcBef>
              <a:buFont typeface="Times New Roman"/>
              <a:buChar char="●"/>
            </a:pPr>
            <a:endParaRPr sz="2300">
              <a:latin typeface="Times New Roman"/>
              <a:cs typeface="Times New Roman"/>
            </a:endParaRPr>
          </a:p>
          <a:p>
            <a:pPr marL="469900" indent="-349250">
              <a:lnSpc>
                <a:spcPct val="100000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1900" spc="15" dirty="0">
                <a:latin typeface="Arial Unicode MS"/>
                <a:cs typeface="Arial Unicode MS"/>
              </a:rPr>
              <a:t>Scalability</a:t>
            </a:r>
            <a:endParaRPr sz="19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3151382"/>
            <a:ext cx="3289553" cy="1763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2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25" dirty="0"/>
              <a:t>Signific</a:t>
            </a:r>
            <a:r>
              <a:rPr spc="-310" dirty="0"/>
              <a:t>a</a:t>
            </a:r>
            <a:r>
              <a:rPr spc="-390" dirty="0"/>
              <a:t>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084" y="1593702"/>
            <a:ext cx="8700770" cy="1003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ts val="2680"/>
              </a:lnSpc>
            </a:pPr>
            <a:r>
              <a:rPr sz="2350" spc="-60" dirty="0">
                <a:solidFill>
                  <a:srgbClr val="656565"/>
                </a:solidFill>
                <a:latin typeface="Arial Unicode MS"/>
                <a:cs typeface="Arial Unicode MS"/>
              </a:rPr>
              <a:t>Re</a:t>
            </a:r>
            <a:r>
              <a:rPr sz="2350" spc="-3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350" spc="114" dirty="0">
                <a:solidFill>
                  <a:srgbClr val="656565"/>
                </a:solidFill>
                <a:latin typeface="Arial Unicode MS"/>
                <a:cs typeface="Arial Unicode MS"/>
              </a:rPr>
              <a:t>nfo</a:t>
            </a:r>
            <a:r>
              <a:rPr sz="2350" spc="7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350" spc="-45" dirty="0">
                <a:solidFill>
                  <a:srgbClr val="656565"/>
                </a:solidFill>
                <a:latin typeface="Arial Unicode MS"/>
                <a:cs typeface="Arial Unicode MS"/>
              </a:rPr>
              <a:t>cem</a:t>
            </a:r>
            <a:r>
              <a:rPr sz="2350" spc="-5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350" spc="135" dirty="0">
                <a:solidFill>
                  <a:srgbClr val="656565"/>
                </a:solidFill>
                <a:latin typeface="Arial Unicode MS"/>
                <a:cs typeface="Arial Unicode MS"/>
              </a:rPr>
              <a:t>nt</a:t>
            </a:r>
            <a:r>
              <a:rPr sz="235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-30" dirty="0">
                <a:solidFill>
                  <a:srgbClr val="656565"/>
                </a:solidFill>
                <a:latin typeface="Arial Unicode MS"/>
                <a:cs typeface="Arial Unicode MS"/>
              </a:rPr>
              <a:t>L</a:t>
            </a:r>
            <a:r>
              <a:rPr sz="2350" spc="-4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350" spc="65" dirty="0">
                <a:solidFill>
                  <a:srgbClr val="656565"/>
                </a:solidFill>
                <a:latin typeface="Arial Unicode MS"/>
                <a:cs typeface="Arial Unicode MS"/>
              </a:rPr>
              <a:t>arning</a:t>
            </a:r>
            <a:r>
              <a:rPr sz="23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-80" dirty="0">
                <a:solidFill>
                  <a:srgbClr val="656565"/>
                </a:solidFill>
                <a:latin typeface="Arial Unicode MS"/>
                <a:cs typeface="Arial Unicode MS"/>
              </a:rPr>
              <a:t>(RL)</a:t>
            </a:r>
            <a:r>
              <a:rPr sz="235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155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350" spc="-13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35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50" dirty="0">
                <a:solidFill>
                  <a:srgbClr val="656565"/>
                </a:solidFill>
                <a:latin typeface="Arial Unicode MS"/>
                <a:cs typeface="Arial Unicode MS"/>
              </a:rPr>
              <a:t>hig</a:t>
            </a:r>
            <a:r>
              <a:rPr sz="2350" spc="55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350" spc="75" dirty="0">
                <a:solidFill>
                  <a:srgbClr val="656565"/>
                </a:solidFill>
                <a:latin typeface="Arial Unicode MS"/>
                <a:cs typeface="Arial Unicode MS"/>
              </a:rPr>
              <a:t>ly</a:t>
            </a:r>
            <a:r>
              <a:rPr sz="235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50" dirty="0">
                <a:solidFill>
                  <a:srgbClr val="656565"/>
                </a:solidFill>
                <a:latin typeface="Arial Unicode MS"/>
                <a:cs typeface="Arial Unicode MS"/>
              </a:rPr>
              <a:t>sign</a:t>
            </a:r>
            <a:r>
              <a:rPr sz="2350" spc="1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350" spc="60" dirty="0">
                <a:solidFill>
                  <a:srgbClr val="656565"/>
                </a:solidFill>
                <a:latin typeface="Arial Unicode MS"/>
                <a:cs typeface="Arial Unicode MS"/>
              </a:rPr>
              <a:t>fi</a:t>
            </a:r>
            <a:r>
              <a:rPr sz="2350" spc="114" dirty="0">
                <a:solidFill>
                  <a:srgbClr val="656565"/>
                </a:solidFill>
                <a:latin typeface="Arial Unicode MS"/>
                <a:cs typeface="Arial Unicode MS"/>
              </a:rPr>
              <a:t>c</a:t>
            </a:r>
            <a:r>
              <a:rPr sz="2350" spc="40" dirty="0">
                <a:solidFill>
                  <a:srgbClr val="656565"/>
                </a:solidFill>
                <a:latin typeface="Arial Unicode MS"/>
                <a:cs typeface="Arial Unicode MS"/>
              </a:rPr>
              <a:t>ant</a:t>
            </a:r>
            <a:r>
              <a:rPr sz="235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125" dirty="0">
                <a:solidFill>
                  <a:srgbClr val="656565"/>
                </a:solidFill>
                <a:latin typeface="Arial Unicode MS"/>
                <a:cs typeface="Arial Unicode MS"/>
              </a:rPr>
              <a:t>in</a:t>
            </a:r>
            <a:r>
              <a:rPr sz="235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8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350" spc="13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350" spc="-15" dirty="0">
                <a:solidFill>
                  <a:srgbClr val="656565"/>
                </a:solidFill>
                <a:latin typeface="Arial Unicode MS"/>
                <a:cs typeface="Arial Unicode MS"/>
              </a:rPr>
              <a:t>b</a:t>
            </a:r>
            <a:r>
              <a:rPr sz="2350" spc="-2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350" spc="185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350" spc="14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350" spc="-85" dirty="0">
                <a:solidFill>
                  <a:srgbClr val="656565"/>
                </a:solidFill>
                <a:latin typeface="Arial Unicode MS"/>
                <a:cs typeface="Arial Unicode MS"/>
              </a:rPr>
              <a:t>cs</a:t>
            </a:r>
            <a:r>
              <a:rPr sz="2350" spc="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656565"/>
                </a:solidFill>
                <a:latin typeface="Arial Unicode MS"/>
                <a:cs typeface="Arial Unicode MS"/>
              </a:rPr>
              <a:t>due</a:t>
            </a:r>
            <a:r>
              <a:rPr sz="23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75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3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15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350" spc="175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350" spc="-130" dirty="0">
                <a:solidFill>
                  <a:srgbClr val="656565"/>
                </a:solidFill>
                <a:latin typeface="Arial Unicode MS"/>
                <a:cs typeface="Arial Unicode MS"/>
              </a:rPr>
              <a:t>s</a:t>
            </a:r>
            <a:r>
              <a:rPr sz="235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70" dirty="0">
                <a:solidFill>
                  <a:srgbClr val="656565"/>
                </a:solidFill>
                <a:latin typeface="Arial Unicode MS"/>
                <a:cs typeface="Arial Unicode MS"/>
              </a:rPr>
              <a:t>abil</a:t>
            </a:r>
            <a:r>
              <a:rPr sz="2350" spc="30" dirty="0">
                <a:solidFill>
                  <a:srgbClr val="656565"/>
                </a:solidFill>
                <a:latin typeface="Arial Unicode MS"/>
                <a:cs typeface="Arial Unicode MS"/>
              </a:rPr>
              <a:t>i</a:t>
            </a:r>
            <a:r>
              <a:rPr sz="2350" spc="90" dirty="0">
                <a:solidFill>
                  <a:srgbClr val="656565"/>
                </a:solidFill>
                <a:latin typeface="Arial Unicode MS"/>
                <a:cs typeface="Arial Unicode MS"/>
              </a:rPr>
              <a:t>ty</a:t>
            </a:r>
            <a:r>
              <a:rPr sz="235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75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35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-25" dirty="0">
                <a:solidFill>
                  <a:srgbClr val="656565"/>
                </a:solidFill>
                <a:latin typeface="Arial Unicode MS"/>
                <a:cs typeface="Arial Unicode MS"/>
              </a:rPr>
              <a:t>enable</a:t>
            </a:r>
            <a:r>
              <a:rPr sz="235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8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350" spc="13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350" spc="-15" dirty="0">
                <a:solidFill>
                  <a:srgbClr val="656565"/>
                </a:solidFill>
                <a:latin typeface="Arial Unicode MS"/>
                <a:cs typeface="Arial Unicode MS"/>
              </a:rPr>
              <a:t>b</a:t>
            </a:r>
            <a:r>
              <a:rPr sz="2350" spc="-25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350" spc="25" dirty="0">
                <a:solidFill>
                  <a:srgbClr val="656565"/>
                </a:solidFill>
                <a:latin typeface="Arial Unicode MS"/>
                <a:cs typeface="Arial Unicode MS"/>
              </a:rPr>
              <a:t>ts</a:t>
            </a:r>
            <a:r>
              <a:rPr sz="235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75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3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40" dirty="0">
                <a:solidFill>
                  <a:srgbClr val="656565"/>
                </a:solidFill>
                <a:latin typeface="Arial Unicode MS"/>
                <a:cs typeface="Arial Unicode MS"/>
              </a:rPr>
              <a:t>learn</a:t>
            </a:r>
            <a:r>
              <a:rPr sz="2350" spc="1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35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-80" dirty="0">
                <a:solidFill>
                  <a:srgbClr val="656565"/>
                </a:solidFill>
                <a:latin typeface="Arial Unicode MS"/>
                <a:cs typeface="Arial Unicode MS"/>
              </a:rPr>
              <a:t>ada</a:t>
            </a:r>
            <a:r>
              <a:rPr sz="2350" spc="114" dirty="0">
                <a:solidFill>
                  <a:srgbClr val="656565"/>
                </a:solidFill>
                <a:latin typeface="Arial Unicode MS"/>
                <a:cs typeface="Arial Unicode MS"/>
              </a:rPr>
              <a:t>pt</a:t>
            </a:r>
            <a:r>
              <a:rPr sz="2350" spc="-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75" dirty="0">
                <a:solidFill>
                  <a:srgbClr val="656565"/>
                </a:solidFill>
                <a:latin typeface="Arial Unicode MS"/>
                <a:cs typeface="Arial Unicode MS"/>
              </a:rPr>
              <a:t>to</a:t>
            </a:r>
            <a:r>
              <a:rPr sz="23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-25" dirty="0">
                <a:solidFill>
                  <a:srgbClr val="656565"/>
                </a:solidFill>
                <a:latin typeface="Arial Unicode MS"/>
                <a:cs typeface="Arial Unicode MS"/>
              </a:rPr>
              <a:t>c</a:t>
            </a:r>
            <a:r>
              <a:rPr sz="2350" spc="-4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350" spc="30" dirty="0">
                <a:solidFill>
                  <a:srgbClr val="656565"/>
                </a:solidFill>
                <a:latin typeface="Arial Unicode MS"/>
                <a:cs typeface="Arial Unicode MS"/>
              </a:rPr>
              <a:t>mplex,</a:t>
            </a:r>
            <a:r>
              <a:rPr sz="2350" spc="1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656565"/>
                </a:solidFill>
                <a:latin typeface="Arial Unicode MS"/>
                <a:cs typeface="Arial Unicode MS"/>
              </a:rPr>
              <a:t>dyn</a:t>
            </a:r>
            <a:r>
              <a:rPr sz="2350" spc="5" dirty="0">
                <a:solidFill>
                  <a:srgbClr val="656565"/>
                </a:solidFill>
                <a:latin typeface="Arial Unicode MS"/>
                <a:cs typeface="Arial Unicode MS"/>
              </a:rPr>
              <a:t>a</a:t>
            </a:r>
            <a:r>
              <a:rPr sz="2350" spc="85" dirty="0">
                <a:solidFill>
                  <a:srgbClr val="656565"/>
                </a:solidFill>
                <a:latin typeface="Arial Unicode MS"/>
                <a:cs typeface="Arial Unicode MS"/>
              </a:rPr>
              <a:t>mic</a:t>
            </a:r>
            <a:r>
              <a:rPr sz="2350" spc="-2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75" dirty="0">
                <a:solidFill>
                  <a:srgbClr val="656565"/>
                </a:solidFill>
                <a:latin typeface="Arial Unicode MS"/>
                <a:cs typeface="Arial Unicode MS"/>
              </a:rPr>
              <a:t>envi</a:t>
            </a:r>
            <a:r>
              <a:rPr sz="2350" spc="4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350" spc="15" dirty="0">
                <a:solidFill>
                  <a:srgbClr val="656565"/>
                </a:solidFill>
                <a:latin typeface="Arial Unicode MS"/>
                <a:cs typeface="Arial Unicode MS"/>
              </a:rPr>
              <a:t>onm</a:t>
            </a:r>
            <a:r>
              <a:rPr sz="235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350" spc="40" dirty="0">
                <a:solidFill>
                  <a:srgbClr val="656565"/>
                </a:solidFill>
                <a:latin typeface="Arial Unicode MS"/>
                <a:cs typeface="Arial Unicode MS"/>
              </a:rPr>
              <a:t>nts</a:t>
            </a:r>
            <a:r>
              <a:rPr sz="235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175" dirty="0">
                <a:solidFill>
                  <a:srgbClr val="656565"/>
                </a:solidFill>
                <a:latin typeface="Arial Unicode MS"/>
                <a:cs typeface="Arial Unicode MS"/>
              </a:rPr>
              <a:t>th</a:t>
            </a:r>
            <a:r>
              <a:rPr sz="2350" spc="13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350" spc="-15" dirty="0">
                <a:solidFill>
                  <a:srgbClr val="656565"/>
                </a:solidFill>
                <a:latin typeface="Arial Unicode MS"/>
                <a:cs typeface="Arial Unicode MS"/>
              </a:rPr>
              <a:t>ou</a:t>
            </a:r>
            <a:r>
              <a:rPr sz="2350" spc="-25" dirty="0">
                <a:solidFill>
                  <a:srgbClr val="656565"/>
                </a:solidFill>
                <a:latin typeface="Arial Unicode MS"/>
                <a:cs typeface="Arial Unicode MS"/>
              </a:rPr>
              <a:t>g</a:t>
            </a:r>
            <a:r>
              <a:rPr sz="2350" spc="65" dirty="0">
                <a:solidFill>
                  <a:srgbClr val="656565"/>
                </a:solidFill>
                <a:latin typeface="Arial Unicode MS"/>
                <a:cs typeface="Arial Unicode MS"/>
              </a:rPr>
              <a:t>h</a:t>
            </a:r>
            <a:r>
              <a:rPr sz="2350" spc="3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195" dirty="0">
                <a:solidFill>
                  <a:srgbClr val="656565"/>
                </a:solidFill>
                <a:latin typeface="Arial Unicode MS"/>
                <a:cs typeface="Arial Unicode MS"/>
              </a:rPr>
              <a:t>t</a:t>
            </a:r>
            <a:r>
              <a:rPr sz="2350" spc="22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350" spc="50" dirty="0">
                <a:solidFill>
                  <a:srgbClr val="656565"/>
                </a:solidFill>
                <a:latin typeface="Arial Unicode MS"/>
                <a:cs typeface="Arial Unicode MS"/>
              </a:rPr>
              <a:t>ial</a:t>
            </a:r>
            <a:r>
              <a:rPr sz="2350" spc="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656565"/>
                </a:solidFill>
                <a:latin typeface="Arial Unicode MS"/>
                <a:cs typeface="Arial Unicode MS"/>
              </a:rPr>
              <a:t>and</a:t>
            </a:r>
            <a:r>
              <a:rPr sz="2350" spc="-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sz="2350" spc="90" dirty="0">
                <a:solidFill>
                  <a:srgbClr val="656565"/>
                </a:solidFill>
                <a:latin typeface="Arial Unicode MS"/>
                <a:cs typeface="Arial Unicode MS"/>
              </a:rPr>
              <a:t>e</a:t>
            </a:r>
            <a:r>
              <a:rPr sz="2350" spc="40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350" spc="85" dirty="0">
                <a:solidFill>
                  <a:srgbClr val="656565"/>
                </a:solidFill>
                <a:latin typeface="Arial Unicode MS"/>
                <a:cs typeface="Arial Unicode MS"/>
              </a:rPr>
              <a:t>r</a:t>
            </a:r>
            <a:r>
              <a:rPr sz="2350" spc="130" dirty="0">
                <a:solidFill>
                  <a:srgbClr val="656565"/>
                </a:solidFill>
                <a:latin typeface="Arial Unicode MS"/>
                <a:cs typeface="Arial Unicode MS"/>
              </a:rPr>
              <a:t>o</a:t>
            </a:r>
            <a:r>
              <a:rPr sz="2350" spc="100" dirty="0">
                <a:solidFill>
                  <a:srgbClr val="656565"/>
                </a:solidFill>
                <a:latin typeface="Arial Unicode MS"/>
                <a:cs typeface="Arial Unicode MS"/>
              </a:rPr>
              <a:t>r.</a:t>
            </a:r>
            <a:endParaRPr sz="235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1307" y="2985019"/>
            <a:ext cx="7042156" cy="3079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2937</Words>
  <Application>Microsoft Office PowerPoint</Application>
  <PresentationFormat>Bildschirmpräsentation (4:3)</PresentationFormat>
  <Paragraphs>510</Paragraphs>
  <Slides>52</Slides>
  <Notes>52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60" baseType="lpstr">
      <vt:lpstr>Arial Unicode MS</vt:lpstr>
      <vt:lpstr>Arial</vt:lpstr>
      <vt:lpstr>Arial Black</vt:lpstr>
      <vt:lpstr>Calibri</vt:lpstr>
      <vt:lpstr>Noto Mono</vt:lpstr>
      <vt:lpstr>Palatino Linotype</vt:lpstr>
      <vt:lpstr>Times New Roman</vt:lpstr>
      <vt:lpstr>Office Theme</vt:lpstr>
      <vt:lpstr>PowerPoint-Präsentation</vt:lpstr>
      <vt:lpstr>Overview</vt:lpstr>
      <vt:lpstr>Introduction</vt:lpstr>
      <vt:lpstr>Workflow - How Robots Learn to Act</vt:lpstr>
      <vt:lpstr>Workflow</vt:lpstr>
      <vt:lpstr>Environment</vt:lpstr>
      <vt:lpstr>Training</vt:lpstr>
      <vt:lpstr>Deployment</vt:lpstr>
      <vt:lpstr>Significance</vt:lpstr>
      <vt:lpstr>Autonomous Learning</vt:lpstr>
      <vt:lpstr>Autonomous Learning</vt:lpstr>
      <vt:lpstr>Adaptability to Complex Environments</vt:lpstr>
      <vt:lpstr>Adaptability to Complex Environments</vt:lpstr>
      <vt:lpstr>Improvement Over Time</vt:lpstr>
      <vt:lpstr>Improvement Over Time</vt:lpstr>
      <vt:lpstr>Handling Uncertainty and Variability</vt:lpstr>
      <vt:lpstr>Reduced Dependency on Human Intervention</vt:lpstr>
      <vt:lpstr>Enabling Complex Decision-Making</vt:lpstr>
      <vt:lpstr>Enabling Complex Decision-Making</vt:lpstr>
      <vt:lpstr>Innovation in Robotics</vt:lpstr>
      <vt:lpstr>Innovation in Robotics</vt:lpstr>
      <vt:lpstr>Economic and Social Impact</vt:lpstr>
      <vt:lpstr>Economic and Social Impact</vt:lpstr>
      <vt:lpstr>Challenges</vt:lpstr>
      <vt:lpstr>Technical Challenges - Performance</vt:lpstr>
      <vt:lpstr>Technical Challenges - Amount of Data</vt:lpstr>
      <vt:lpstr>Technical Challenges - Sim-to-Real Gap</vt:lpstr>
      <vt:lpstr>PowerPoint-Präsentation</vt:lpstr>
      <vt:lpstr>Socio-Economic Challenges - Skill Gap</vt:lpstr>
      <vt:lpstr>PowerPoint-Präsentation</vt:lpstr>
      <vt:lpstr>Ethical Challenges - Bias and Fairness</vt:lpstr>
      <vt:lpstr>PowerPoint-Präsentation</vt:lpstr>
      <vt:lpstr>Ethical Challenges - Risk of Malfunction</vt:lpstr>
      <vt:lpstr>PowerPoint-Präsentation</vt:lpstr>
      <vt:lpstr>Existing Approaches</vt:lpstr>
      <vt:lpstr>Model-Free Approaches: Q-Learning</vt:lpstr>
      <vt:lpstr>Model-Free Approaches: Deep Q-Learning</vt:lpstr>
      <vt:lpstr>Model-Free Approaches: Policy Gradient Method</vt:lpstr>
      <vt:lpstr>Model-Based Approaches: Dynamics Model Learning</vt:lpstr>
      <vt:lpstr>Model-Based Approches: Model Predictive Control (MPC)</vt:lpstr>
      <vt:lpstr>Hybrid Approaches: Actor-Critic Method</vt:lpstr>
      <vt:lpstr>Hybrid Approaches: Guided Policy Search</vt:lpstr>
      <vt:lpstr>Hierarchical Approaches: Hierarchical Reinforcement Learning (HRL)</vt:lpstr>
      <vt:lpstr>Sim-to-Real Transfer: Domain Randomization</vt:lpstr>
      <vt:lpstr>Sim-to-Real Transfer: Domain Adaptation</vt:lpstr>
      <vt:lpstr>PowerPoint-Präsentation</vt:lpstr>
      <vt:lpstr>PowerPoint-Präsentation</vt:lpstr>
      <vt:lpstr>Future Scope</vt:lpstr>
      <vt:lpstr>Future Scope</vt:lpstr>
      <vt:lpstr>References</vt:lpstr>
      <vt:lpstr>References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2025-02-28T06:38:29Z</dcterms:created>
  <dcterms:modified xsi:type="dcterms:W3CDTF">2025-02-28T05:38:32Z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2025-02-28T00:00:00Z</vt:filetime>
  </property>
  <property fmtid="{D5CDD505-2E9C-101B-9397-08002B2CF9AE}" pid="3" name="LastSaved">
    <vt:filetime>2025-02-28T00:00:00Z</vt:filetime>
  </property>
</Properties>
</file>