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9144000" cy="5143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24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487798"/>
                </a:moveTo>
                <a:lnTo>
                  <a:pt x="9143999" y="487798"/>
                </a:lnTo>
                <a:lnTo>
                  <a:pt x="9143999" y="0"/>
                </a:lnTo>
                <a:lnTo>
                  <a:pt x="0" y="0"/>
                </a:lnTo>
                <a:lnTo>
                  <a:pt x="0" y="487798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03304" y="1214178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5" y="0"/>
                </a:lnTo>
              </a:path>
            </a:pathLst>
          </a:custGeom>
          <a:ln w="47097">
            <a:solidFill>
              <a:srgbClr val="EB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0390" y="121417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0" y="0"/>
                </a:lnTo>
              </a:path>
            </a:pathLst>
          </a:custGeom>
          <a:ln w="47097">
            <a:solidFill>
              <a:srgbClr val="1A9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6356" y="1429026"/>
            <a:ext cx="7511286" cy="110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4730" y="2188842"/>
            <a:ext cx="7234538" cy="1751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4061" y="4872930"/>
            <a:ext cx="2063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A1A1A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‹Nr.›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search/virtual-reality-transparent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yash_j@cs.iitr.ac.in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5">
                <a:moveTo>
                  <a:pt x="0" y="1523"/>
                </a:moveTo>
                <a:lnTo>
                  <a:pt x="9143999" y="1523"/>
                </a:lnTo>
                <a:lnTo>
                  <a:pt x="9143999" y="0"/>
                </a:lnTo>
                <a:lnTo>
                  <a:pt x="0" y="0"/>
                </a:lnTo>
                <a:lnTo>
                  <a:pt x="0" y="1523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87802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7"/>
                </a:moveTo>
                <a:lnTo>
                  <a:pt x="9143999" y="4655697"/>
                </a:lnTo>
                <a:lnTo>
                  <a:pt x="9143999" y="0"/>
                </a:lnTo>
                <a:lnTo>
                  <a:pt x="0" y="0"/>
                </a:lnTo>
                <a:lnTo>
                  <a:pt x="0" y="4655697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487798"/>
                </a:moveTo>
                <a:lnTo>
                  <a:pt x="9143999" y="487798"/>
                </a:lnTo>
                <a:lnTo>
                  <a:pt x="9143999" y="0"/>
                </a:lnTo>
                <a:lnTo>
                  <a:pt x="0" y="0"/>
                </a:lnTo>
                <a:lnTo>
                  <a:pt x="0" y="487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3304" y="1214178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5" y="0"/>
                </a:lnTo>
              </a:path>
            </a:pathLst>
          </a:custGeom>
          <a:ln w="47097">
            <a:solidFill>
              <a:srgbClr val="EB5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0390" y="1214178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0" y="0"/>
                </a:lnTo>
              </a:path>
            </a:pathLst>
          </a:custGeom>
          <a:ln w="47097">
            <a:solidFill>
              <a:srgbClr val="1A9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426" y="1501162"/>
            <a:ext cx="619887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1A1A1A"/>
                </a:solidFill>
                <a:latin typeface="Calibri"/>
                <a:cs typeface="Calibri"/>
              </a:rPr>
              <a:t>HC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4200" spc="-1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4200" spc="-10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irtual</a:t>
            </a:r>
            <a:r>
              <a:rPr sz="4200" spc="-1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4200" spc="-1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ty</a:t>
            </a:r>
            <a:r>
              <a:rPr sz="4200" spc="-114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1A1A1A"/>
                </a:solidFill>
                <a:latin typeface="Calibri"/>
                <a:cs typeface="Calibri"/>
              </a:rPr>
              <a:t>(VR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)</a:t>
            </a:r>
            <a:r>
              <a:rPr sz="4200" spc="-1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4200" spc="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4200" spc="-5" dirty="0">
                <a:solidFill>
                  <a:srgbClr val="1A1A1A"/>
                </a:solidFill>
                <a:latin typeface="Calibri"/>
                <a:cs typeface="Calibri"/>
              </a:rPr>
              <a:t>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Augmented Rea</a:t>
            </a:r>
            <a:r>
              <a:rPr sz="4200" spc="-1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ity</a:t>
            </a:r>
            <a:r>
              <a:rPr sz="4200" spc="-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1A1A1A"/>
                </a:solidFill>
                <a:latin typeface="Calibri"/>
                <a:cs typeface="Calibri"/>
              </a:rPr>
              <a:t>(AR)​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426" y="3291076"/>
            <a:ext cx="49707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600" spc="-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x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ti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6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16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600" spc="-5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600" spc="-2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faces,</a:t>
            </a:r>
            <a:r>
              <a:rPr sz="16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Techno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og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es,</a:t>
            </a:r>
            <a:r>
              <a:rPr sz="16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App</a:t>
            </a:r>
            <a:r>
              <a:rPr sz="1600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600" spc="-10" dirty="0">
                <a:solidFill>
                  <a:srgbClr val="595959"/>
                </a:solidFill>
                <a:latin typeface="Calibri"/>
                <a:cs typeface="Calibri"/>
              </a:rPr>
              <a:t>icati</a:t>
            </a:r>
            <a:r>
              <a:rPr sz="1600" spc="-15" dirty="0">
                <a:solidFill>
                  <a:srgbClr val="595959"/>
                </a:solidFill>
                <a:latin typeface="Calibri"/>
                <a:cs typeface="Calibri"/>
              </a:rPr>
              <a:t>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38587" y="2819567"/>
            <a:ext cx="1405890" cy="1405890"/>
          </a:xfrm>
          <a:custGeom>
            <a:avLst/>
            <a:gdLst/>
            <a:ahLst/>
            <a:cxnLst/>
            <a:rect l="l" t="t" r="r" b="b"/>
            <a:pathLst>
              <a:path w="1405890" h="1405889">
                <a:moveTo>
                  <a:pt x="0" y="1405508"/>
                </a:moveTo>
                <a:lnTo>
                  <a:pt x="1405508" y="1405508"/>
                </a:lnTo>
                <a:lnTo>
                  <a:pt x="1405508" y="0"/>
                </a:lnTo>
                <a:lnTo>
                  <a:pt x="0" y="0"/>
                </a:lnTo>
                <a:lnTo>
                  <a:pt x="0" y="1405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38587" y="2819567"/>
            <a:ext cx="1405890" cy="1405890"/>
          </a:xfrm>
          <a:custGeom>
            <a:avLst/>
            <a:gdLst/>
            <a:ahLst/>
            <a:cxnLst/>
            <a:rect l="l" t="t" r="r" b="b"/>
            <a:pathLst>
              <a:path w="1405890" h="1405889">
                <a:moveTo>
                  <a:pt x="0" y="1405508"/>
                </a:moveTo>
                <a:lnTo>
                  <a:pt x="1405508" y="1405508"/>
                </a:lnTo>
                <a:lnTo>
                  <a:pt x="1405508" y="0"/>
                </a:lnTo>
                <a:lnTo>
                  <a:pt x="0" y="0"/>
                </a:lnTo>
                <a:lnTo>
                  <a:pt x="0" y="14055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22591" y="3553836"/>
            <a:ext cx="1405890" cy="1405890"/>
          </a:xfrm>
          <a:custGeom>
            <a:avLst/>
            <a:gdLst/>
            <a:ahLst/>
            <a:cxnLst/>
            <a:rect l="l" t="t" r="r" b="b"/>
            <a:pathLst>
              <a:path w="1405890" h="1405889">
                <a:moveTo>
                  <a:pt x="702807" y="0"/>
                </a:moveTo>
                <a:lnTo>
                  <a:pt x="645173" y="2329"/>
                </a:lnTo>
                <a:lnTo>
                  <a:pt x="588820" y="9196"/>
                </a:lnTo>
                <a:lnTo>
                  <a:pt x="533930" y="20421"/>
                </a:lnTo>
                <a:lnTo>
                  <a:pt x="480684" y="35822"/>
                </a:lnTo>
                <a:lnTo>
                  <a:pt x="429263" y="55219"/>
                </a:lnTo>
                <a:lnTo>
                  <a:pt x="379848" y="78431"/>
                </a:lnTo>
                <a:lnTo>
                  <a:pt x="332620" y="105277"/>
                </a:lnTo>
                <a:lnTo>
                  <a:pt x="287759" y="135577"/>
                </a:lnTo>
                <a:lnTo>
                  <a:pt x="245447" y="169150"/>
                </a:lnTo>
                <a:lnTo>
                  <a:pt x="205865" y="205814"/>
                </a:lnTo>
                <a:lnTo>
                  <a:pt x="169194" y="245390"/>
                </a:lnTo>
                <a:lnTo>
                  <a:pt x="135615" y="287696"/>
                </a:lnTo>
                <a:lnTo>
                  <a:pt x="105308" y="332553"/>
                </a:lnTo>
                <a:lnTo>
                  <a:pt x="78455" y="379778"/>
                </a:lnTo>
                <a:lnTo>
                  <a:pt x="55236" y="429191"/>
                </a:lnTo>
                <a:lnTo>
                  <a:pt x="35834" y="480612"/>
                </a:lnTo>
                <a:lnTo>
                  <a:pt x="20428" y="533860"/>
                </a:lnTo>
                <a:lnTo>
                  <a:pt x="9199" y="588753"/>
                </a:lnTo>
                <a:lnTo>
                  <a:pt x="2330" y="645112"/>
                </a:lnTo>
                <a:lnTo>
                  <a:pt x="0" y="702756"/>
                </a:lnTo>
                <a:lnTo>
                  <a:pt x="2330" y="760393"/>
                </a:lnTo>
                <a:lnTo>
                  <a:pt x="9199" y="816748"/>
                </a:lnTo>
                <a:lnTo>
                  <a:pt x="20428" y="871638"/>
                </a:lnTo>
                <a:lnTo>
                  <a:pt x="35834" y="924883"/>
                </a:lnTo>
                <a:lnTo>
                  <a:pt x="55236" y="976303"/>
                </a:lnTo>
                <a:lnTo>
                  <a:pt x="78455" y="1025715"/>
                </a:lnTo>
                <a:lnTo>
                  <a:pt x="105308" y="1072940"/>
                </a:lnTo>
                <a:lnTo>
                  <a:pt x="135615" y="1117796"/>
                </a:lnTo>
                <a:lnTo>
                  <a:pt x="169194" y="1160103"/>
                </a:lnTo>
                <a:lnTo>
                  <a:pt x="205865" y="1199680"/>
                </a:lnTo>
                <a:lnTo>
                  <a:pt x="245447" y="1236346"/>
                </a:lnTo>
                <a:lnTo>
                  <a:pt x="287759" y="1269921"/>
                </a:lnTo>
                <a:lnTo>
                  <a:pt x="332620" y="1300222"/>
                </a:lnTo>
                <a:lnTo>
                  <a:pt x="379848" y="1327070"/>
                </a:lnTo>
                <a:lnTo>
                  <a:pt x="429263" y="1350284"/>
                </a:lnTo>
                <a:lnTo>
                  <a:pt x="480684" y="1369683"/>
                </a:lnTo>
                <a:lnTo>
                  <a:pt x="533930" y="1385085"/>
                </a:lnTo>
                <a:lnTo>
                  <a:pt x="588820" y="1396311"/>
                </a:lnTo>
                <a:lnTo>
                  <a:pt x="645173" y="1403179"/>
                </a:lnTo>
                <a:lnTo>
                  <a:pt x="702807" y="1405508"/>
                </a:lnTo>
                <a:lnTo>
                  <a:pt x="760445" y="1403179"/>
                </a:lnTo>
                <a:lnTo>
                  <a:pt x="816800" y="1396311"/>
                </a:lnTo>
                <a:lnTo>
                  <a:pt x="871689" y="1385085"/>
                </a:lnTo>
                <a:lnTo>
                  <a:pt x="924933" y="1369683"/>
                </a:lnTo>
                <a:lnTo>
                  <a:pt x="976350" y="1350284"/>
                </a:lnTo>
                <a:lnTo>
                  <a:pt x="1025760" y="1327070"/>
                </a:lnTo>
                <a:lnTo>
                  <a:pt x="1072983" y="1300222"/>
                </a:lnTo>
                <a:lnTo>
                  <a:pt x="1117837" y="1269921"/>
                </a:lnTo>
                <a:lnTo>
                  <a:pt x="1160141" y="1236346"/>
                </a:lnTo>
                <a:lnTo>
                  <a:pt x="1199715" y="1199680"/>
                </a:lnTo>
                <a:lnTo>
                  <a:pt x="1236378" y="1160103"/>
                </a:lnTo>
                <a:lnTo>
                  <a:pt x="1269950" y="1117796"/>
                </a:lnTo>
                <a:lnTo>
                  <a:pt x="1300248" y="1072940"/>
                </a:lnTo>
                <a:lnTo>
                  <a:pt x="1327094" y="1025715"/>
                </a:lnTo>
                <a:lnTo>
                  <a:pt x="1350305" y="976303"/>
                </a:lnTo>
                <a:lnTo>
                  <a:pt x="1369702" y="924883"/>
                </a:lnTo>
                <a:lnTo>
                  <a:pt x="1385103" y="871638"/>
                </a:lnTo>
                <a:lnTo>
                  <a:pt x="1396327" y="816748"/>
                </a:lnTo>
                <a:lnTo>
                  <a:pt x="1403194" y="760393"/>
                </a:lnTo>
                <a:lnTo>
                  <a:pt x="1405524" y="702756"/>
                </a:lnTo>
                <a:lnTo>
                  <a:pt x="1403194" y="645112"/>
                </a:lnTo>
                <a:lnTo>
                  <a:pt x="1396327" y="588753"/>
                </a:lnTo>
                <a:lnTo>
                  <a:pt x="1385103" y="533860"/>
                </a:lnTo>
                <a:lnTo>
                  <a:pt x="1369702" y="480612"/>
                </a:lnTo>
                <a:lnTo>
                  <a:pt x="1350305" y="429191"/>
                </a:lnTo>
                <a:lnTo>
                  <a:pt x="1327094" y="379778"/>
                </a:lnTo>
                <a:lnTo>
                  <a:pt x="1300248" y="332553"/>
                </a:lnTo>
                <a:lnTo>
                  <a:pt x="1269950" y="287696"/>
                </a:lnTo>
                <a:lnTo>
                  <a:pt x="1236378" y="245390"/>
                </a:lnTo>
                <a:lnTo>
                  <a:pt x="1199715" y="205814"/>
                </a:lnTo>
                <a:lnTo>
                  <a:pt x="1160141" y="169150"/>
                </a:lnTo>
                <a:lnTo>
                  <a:pt x="1117837" y="135577"/>
                </a:lnTo>
                <a:lnTo>
                  <a:pt x="1072983" y="105277"/>
                </a:lnTo>
                <a:lnTo>
                  <a:pt x="1025760" y="78431"/>
                </a:lnTo>
                <a:lnTo>
                  <a:pt x="976350" y="55219"/>
                </a:lnTo>
                <a:lnTo>
                  <a:pt x="924933" y="35822"/>
                </a:lnTo>
                <a:lnTo>
                  <a:pt x="871689" y="20421"/>
                </a:lnTo>
                <a:lnTo>
                  <a:pt x="816800" y="9196"/>
                </a:lnTo>
                <a:lnTo>
                  <a:pt x="760445" y="2329"/>
                </a:lnTo>
                <a:lnTo>
                  <a:pt x="702807" y="0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22591" y="3553836"/>
            <a:ext cx="1405890" cy="1405890"/>
          </a:xfrm>
          <a:custGeom>
            <a:avLst/>
            <a:gdLst/>
            <a:ahLst/>
            <a:cxnLst/>
            <a:rect l="l" t="t" r="r" b="b"/>
            <a:pathLst>
              <a:path w="1405890" h="1405889">
                <a:moveTo>
                  <a:pt x="0" y="702756"/>
                </a:moveTo>
                <a:lnTo>
                  <a:pt x="2330" y="645112"/>
                </a:lnTo>
                <a:lnTo>
                  <a:pt x="9199" y="588753"/>
                </a:lnTo>
                <a:lnTo>
                  <a:pt x="20428" y="533860"/>
                </a:lnTo>
                <a:lnTo>
                  <a:pt x="35834" y="480612"/>
                </a:lnTo>
                <a:lnTo>
                  <a:pt x="55236" y="429191"/>
                </a:lnTo>
                <a:lnTo>
                  <a:pt x="78455" y="379778"/>
                </a:lnTo>
                <a:lnTo>
                  <a:pt x="105308" y="332553"/>
                </a:lnTo>
                <a:lnTo>
                  <a:pt x="135615" y="287696"/>
                </a:lnTo>
                <a:lnTo>
                  <a:pt x="169194" y="245390"/>
                </a:lnTo>
                <a:lnTo>
                  <a:pt x="205865" y="205814"/>
                </a:lnTo>
                <a:lnTo>
                  <a:pt x="245447" y="169150"/>
                </a:lnTo>
                <a:lnTo>
                  <a:pt x="287759" y="135577"/>
                </a:lnTo>
                <a:lnTo>
                  <a:pt x="332620" y="105277"/>
                </a:lnTo>
                <a:lnTo>
                  <a:pt x="379848" y="78431"/>
                </a:lnTo>
                <a:lnTo>
                  <a:pt x="429263" y="55219"/>
                </a:lnTo>
                <a:lnTo>
                  <a:pt x="480684" y="35822"/>
                </a:lnTo>
                <a:lnTo>
                  <a:pt x="533930" y="20421"/>
                </a:lnTo>
                <a:lnTo>
                  <a:pt x="588820" y="9196"/>
                </a:lnTo>
                <a:lnTo>
                  <a:pt x="645173" y="2329"/>
                </a:lnTo>
                <a:lnTo>
                  <a:pt x="702807" y="0"/>
                </a:lnTo>
                <a:lnTo>
                  <a:pt x="760445" y="2329"/>
                </a:lnTo>
                <a:lnTo>
                  <a:pt x="816800" y="9196"/>
                </a:lnTo>
                <a:lnTo>
                  <a:pt x="871689" y="20421"/>
                </a:lnTo>
                <a:lnTo>
                  <a:pt x="924933" y="35822"/>
                </a:lnTo>
                <a:lnTo>
                  <a:pt x="976350" y="55219"/>
                </a:lnTo>
                <a:lnTo>
                  <a:pt x="1025760" y="78431"/>
                </a:lnTo>
                <a:lnTo>
                  <a:pt x="1072983" y="105277"/>
                </a:lnTo>
                <a:lnTo>
                  <a:pt x="1117837" y="135577"/>
                </a:lnTo>
                <a:lnTo>
                  <a:pt x="1160141" y="169150"/>
                </a:lnTo>
                <a:lnTo>
                  <a:pt x="1199715" y="205814"/>
                </a:lnTo>
                <a:lnTo>
                  <a:pt x="1236378" y="245390"/>
                </a:lnTo>
                <a:lnTo>
                  <a:pt x="1269950" y="287696"/>
                </a:lnTo>
                <a:lnTo>
                  <a:pt x="1300248" y="332553"/>
                </a:lnTo>
                <a:lnTo>
                  <a:pt x="1327094" y="379778"/>
                </a:lnTo>
                <a:lnTo>
                  <a:pt x="1350305" y="429191"/>
                </a:lnTo>
                <a:lnTo>
                  <a:pt x="1369702" y="480612"/>
                </a:lnTo>
                <a:lnTo>
                  <a:pt x="1385103" y="533860"/>
                </a:lnTo>
                <a:lnTo>
                  <a:pt x="1396327" y="588753"/>
                </a:lnTo>
                <a:lnTo>
                  <a:pt x="1403194" y="645112"/>
                </a:lnTo>
                <a:lnTo>
                  <a:pt x="1405524" y="702756"/>
                </a:lnTo>
                <a:lnTo>
                  <a:pt x="1403194" y="760393"/>
                </a:lnTo>
                <a:lnTo>
                  <a:pt x="1396327" y="816748"/>
                </a:lnTo>
                <a:lnTo>
                  <a:pt x="1385103" y="871638"/>
                </a:lnTo>
                <a:lnTo>
                  <a:pt x="1369702" y="924883"/>
                </a:lnTo>
                <a:lnTo>
                  <a:pt x="1350305" y="976303"/>
                </a:lnTo>
                <a:lnTo>
                  <a:pt x="1327094" y="1025715"/>
                </a:lnTo>
                <a:lnTo>
                  <a:pt x="1300248" y="1072940"/>
                </a:lnTo>
                <a:lnTo>
                  <a:pt x="1269950" y="1117796"/>
                </a:lnTo>
                <a:lnTo>
                  <a:pt x="1236378" y="1160103"/>
                </a:lnTo>
                <a:lnTo>
                  <a:pt x="1199715" y="1199680"/>
                </a:lnTo>
                <a:lnTo>
                  <a:pt x="1160141" y="1236346"/>
                </a:lnTo>
                <a:lnTo>
                  <a:pt x="1117837" y="1269921"/>
                </a:lnTo>
                <a:lnTo>
                  <a:pt x="1072983" y="1300222"/>
                </a:lnTo>
                <a:lnTo>
                  <a:pt x="1025760" y="1327070"/>
                </a:lnTo>
                <a:lnTo>
                  <a:pt x="976350" y="1350284"/>
                </a:lnTo>
                <a:lnTo>
                  <a:pt x="924933" y="1369683"/>
                </a:lnTo>
                <a:lnTo>
                  <a:pt x="871689" y="1385085"/>
                </a:lnTo>
                <a:lnTo>
                  <a:pt x="816800" y="1396311"/>
                </a:lnTo>
                <a:lnTo>
                  <a:pt x="760445" y="1403179"/>
                </a:lnTo>
                <a:lnTo>
                  <a:pt x="702807" y="1405508"/>
                </a:lnTo>
                <a:lnTo>
                  <a:pt x="645173" y="1403179"/>
                </a:lnTo>
                <a:lnTo>
                  <a:pt x="588820" y="1396311"/>
                </a:lnTo>
                <a:lnTo>
                  <a:pt x="533930" y="1385085"/>
                </a:lnTo>
                <a:lnTo>
                  <a:pt x="480684" y="1369683"/>
                </a:lnTo>
                <a:lnTo>
                  <a:pt x="429263" y="1350284"/>
                </a:lnTo>
                <a:lnTo>
                  <a:pt x="379848" y="1327070"/>
                </a:lnTo>
                <a:lnTo>
                  <a:pt x="332620" y="1300222"/>
                </a:lnTo>
                <a:lnTo>
                  <a:pt x="287759" y="1269921"/>
                </a:lnTo>
                <a:lnTo>
                  <a:pt x="245447" y="1236346"/>
                </a:lnTo>
                <a:lnTo>
                  <a:pt x="205865" y="1199680"/>
                </a:lnTo>
                <a:lnTo>
                  <a:pt x="169194" y="1160103"/>
                </a:lnTo>
                <a:lnTo>
                  <a:pt x="135615" y="1117796"/>
                </a:lnTo>
                <a:lnTo>
                  <a:pt x="105308" y="1072940"/>
                </a:lnTo>
                <a:lnTo>
                  <a:pt x="78455" y="1025715"/>
                </a:lnTo>
                <a:lnTo>
                  <a:pt x="55236" y="976303"/>
                </a:lnTo>
                <a:lnTo>
                  <a:pt x="35834" y="924883"/>
                </a:lnTo>
                <a:lnTo>
                  <a:pt x="20428" y="871638"/>
                </a:lnTo>
                <a:lnTo>
                  <a:pt x="9199" y="816748"/>
                </a:lnTo>
                <a:lnTo>
                  <a:pt x="2330" y="760393"/>
                </a:lnTo>
                <a:lnTo>
                  <a:pt x="0" y="7027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18325" y="3015233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5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18325" y="3015233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5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6521" y="3015233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5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6521" y="3015233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5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18325" y="3264408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8325" y="3264408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76521" y="3264408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6521" y="3264408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18325" y="3513713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8325" y="3513713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76521" y="3513713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76521" y="3513713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8325" y="3762945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18325" y="3762945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6"/>
                </a:moveTo>
                <a:lnTo>
                  <a:pt x="166496" y="166496"/>
                </a:lnTo>
                <a:lnTo>
                  <a:pt x="166496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6521" y="3762945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6521" y="3762945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62509" y="417343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79241" y="0"/>
                </a:moveTo>
                <a:lnTo>
                  <a:pt x="39076" y="12559"/>
                </a:lnTo>
                <a:lnTo>
                  <a:pt x="10733" y="42216"/>
                </a:lnTo>
                <a:lnTo>
                  <a:pt x="0" y="83157"/>
                </a:lnTo>
                <a:lnTo>
                  <a:pt x="834" y="94952"/>
                </a:lnTo>
                <a:lnTo>
                  <a:pt x="15984" y="131399"/>
                </a:lnTo>
                <a:lnTo>
                  <a:pt x="47758" y="156664"/>
                </a:lnTo>
                <a:lnTo>
                  <a:pt x="93003" y="165831"/>
                </a:lnTo>
                <a:lnTo>
                  <a:pt x="106415" y="163088"/>
                </a:lnTo>
                <a:lnTo>
                  <a:pt x="140642" y="142592"/>
                </a:lnTo>
                <a:lnTo>
                  <a:pt x="161846" y="106638"/>
                </a:lnTo>
                <a:lnTo>
                  <a:pt x="166203" y="75948"/>
                </a:lnTo>
                <a:lnTo>
                  <a:pt x="163811" y="62122"/>
                </a:lnTo>
                <a:lnTo>
                  <a:pt x="143999" y="26718"/>
                </a:lnTo>
                <a:lnTo>
                  <a:pt x="108866" y="4640"/>
                </a:lnTo>
                <a:lnTo>
                  <a:pt x="79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2509" y="417343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157"/>
                </a:moveTo>
                <a:lnTo>
                  <a:pt x="10733" y="42216"/>
                </a:lnTo>
                <a:lnTo>
                  <a:pt x="39076" y="12559"/>
                </a:lnTo>
                <a:lnTo>
                  <a:pt x="79241" y="0"/>
                </a:lnTo>
                <a:lnTo>
                  <a:pt x="94559" y="1178"/>
                </a:lnTo>
                <a:lnTo>
                  <a:pt x="133759" y="17610"/>
                </a:lnTo>
                <a:lnTo>
                  <a:pt x="159197" y="49174"/>
                </a:lnTo>
                <a:lnTo>
                  <a:pt x="166203" y="75948"/>
                </a:lnTo>
                <a:lnTo>
                  <a:pt x="165130" y="91872"/>
                </a:lnTo>
                <a:lnTo>
                  <a:pt x="149411" y="132138"/>
                </a:lnTo>
                <a:lnTo>
                  <a:pt x="118953" y="158208"/>
                </a:lnTo>
                <a:lnTo>
                  <a:pt x="93003" y="165831"/>
                </a:lnTo>
                <a:lnTo>
                  <a:pt x="76619" y="164868"/>
                </a:lnTo>
                <a:lnTo>
                  <a:pt x="35514" y="149788"/>
                </a:lnTo>
                <a:lnTo>
                  <a:pt x="8931" y="120249"/>
                </a:lnTo>
                <a:lnTo>
                  <a:pt x="0" y="8315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27076" y="4173342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27076" y="4173342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62509" y="444062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79241" y="0"/>
                </a:moveTo>
                <a:lnTo>
                  <a:pt x="39076" y="12554"/>
                </a:lnTo>
                <a:lnTo>
                  <a:pt x="10733" y="42207"/>
                </a:lnTo>
                <a:lnTo>
                  <a:pt x="0" y="83157"/>
                </a:lnTo>
                <a:lnTo>
                  <a:pt x="834" y="94950"/>
                </a:lnTo>
                <a:lnTo>
                  <a:pt x="15985" y="131390"/>
                </a:lnTo>
                <a:lnTo>
                  <a:pt x="47759" y="156660"/>
                </a:lnTo>
                <a:lnTo>
                  <a:pt x="93006" y="165830"/>
                </a:lnTo>
                <a:lnTo>
                  <a:pt x="106417" y="163086"/>
                </a:lnTo>
                <a:lnTo>
                  <a:pt x="140643" y="142584"/>
                </a:lnTo>
                <a:lnTo>
                  <a:pt x="161846" y="106628"/>
                </a:lnTo>
                <a:lnTo>
                  <a:pt x="166203" y="75946"/>
                </a:lnTo>
                <a:lnTo>
                  <a:pt x="163811" y="62115"/>
                </a:lnTo>
                <a:lnTo>
                  <a:pt x="143999" y="26709"/>
                </a:lnTo>
                <a:lnTo>
                  <a:pt x="108866" y="4638"/>
                </a:lnTo>
                <a:lnTo>
                  <a:pt x="792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62509" y="4440623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0" y="83157"/>
                </a:moveTo>
                <a:lnTo>
                  <a:pt x="10733" y="42207"/>
                </a:lnTo>
                <a:lnTo>
                  <a:pt x="39076" y="12554"/>
                </a:lnTo>
                <a:lnTo>
                  <a:pt x="79241" y="0"/>
                </a:lnTo>
                <a:lnTo>
                  <a:pt x="94559" y="1178"/>
                </a:lnTo>
                <a:lnTo>
                  <a:pt x="133759" y="17604"/>
                </a:lnTo>
                <a:lnTo>
                  <a:pt x="159197" y="49165"/>
                </a:lnTo>
                <a:lnTo>
                  <a:pt x="166203" y="75946"/>
                </a:lnTo>
                <a:lnTo>
                  <a:pt x="165130" y="91864"/>
                </a:lnTo>
                <a:lnTo>
                  <a:pt x="149412" y="132128"/>
                </a:lnTo>
                <a:lnTo>
                  <a:pt x="118955" y="158203"/>
                </a:lnTo>
                <a:lnTo>
                  <a:pt x="93006" y="165830"/>
                </a:lnTo>
                <a:lnTo>
                  <a:pt x="76621" y="164867"/>
                </a:lnTo>
                <a:lnTo>
                  <a:pt x="35515" y="149783"/>
                </a:lnTo>
                <a:lnTo>
                  <a:pt x="8932" y="120241"/>
                </a:lnTo>
                <a:lnTo>
                  <a:pt x="0" y="8315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27076" y="4440530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27076" y="4440530"/>
            <a:ext cx="1028700" cy="167005"/>
          </a:xfrm>
          <a:custGeom>
            <a:avLst/>
            <a:gdLst/>
            <a:ahLst/>
            <a:cxnLst/>
            <a:rect l="l" t="t" r="r" b="b"/>
            <a:pathLst>
              <a:path w="1028700" h="167004">
                <a:moveTo>
                  <a:pt x="0" y="166496"/>
                </a:moveTo>
                <a:lnTo>
                  <a:pt x="1028699" y="166496"/>
                </a:lnTo>
                <a:lnTo>
                  <a:pt x="1028699" y="0"/>
                </a:lnTo>
                <a:lnTo>
                  <a:pt x="0" y="0"/>
                </a:lnTo>
                <a:lnTo>
                  <a:pt x="0" y="16649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0014" y="4173342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214883" y="0"/>
                </a:moveTo>
                <a:lnTo>
                  <a:pt x="163260" y="6243"/>
                </a:lnTo>
                <a:lnTo>
                  <a:pt x="116154" y="23977"/>
                </a:lnTo>
                <a:lnTo>
                  <a:pt x="75059" y="51710"/>
                </a:lnTo>
                <a:lnTo>
                  <a:pt x="41474" y="87949"/>
                </a:lnTo>
                <a:lnTo>
                  <a:pt x="16893" y="131200"/>
                </a:lnTo>
                <a:lnTo>
                  <a:pt x="2813" y="179970"/>
                </a:lnTo>
                <a:lnTo>
                  <a:pt x="0" y="214813"/>
                </a:lnTo>
                <a:lnTo>
                  <a:pt x="712" y="232430"/>
                </a:lnTo>
                <a:lnTo>
                  <a:pt x="10959" y="282706"/>
                </a:lnTo>
                <a:lnTo>
                  <a:pt x="32206" y="327957"/>
                </a:lnTo>
                <a:lnTo>
                  <a:pt x="62956" y="366693"/>
                </a:lnTo>
                <a:lnTo>
                  <a:pt x="101714" y="397422"/>
                </a:lnTo>
                <a:lnTo>
                  <a:pt x="146982" y="418651"/>
                </a:lnTo>
                <a:lnTo>
                  <a:pt x="197266" y="428888"/>
                </a:lnTo>
                <a:lnTo>
                  <a:pt x="214883" y="429600"/>
                </a:lnTo>
                <a:lnTo>
                  <a:pt x="232495" y="428888"/>
                </a:lnTo>
                <a:lnTo>
                  <a:pt x="282757" y="418651"/>
                </a:lnTo>
                <a:lnTo>
                  <a:pt x="327997" y="397422"/>
                </a:lnTo>
                <a:lnTo>
                  <a:pt x="366723" y="366693"/>
                </a:lnTo>
                <a:lnTo>
                  <a:pt x="397444" y="327957"/>
                </a:lnTo>
                <a:lnTo>
                  <a:pt x="418668" y="282706"/>
                </a:lnTo>
                <a:lnTo>
                  <a:pt x="428903" y="232430"/>
                </a:lnTo>
                <a:lnTo>
                  <a:pt x="429615" y="214813"/>
                </a:lnTo>
                <a:lnTo>
                  <a:pt x="428903" y="197196"/>
                </a:lnTo>
                <a:lnTo>
                  <a:pt x="418668" y="146917"/>
                </a:lnTo>
                <a:lnTo>
                  <a:pt x="397444" y="101660"/>
                </a:lnTo>
                <a:lnTo>
                  <a:pt x="366723" y="62919"/>
                </a:lnTo>
                <a:lnTo>
                  <a:pt x="327997" y="32185"/>
                </a:lnTo>
                <a:lnTo>
                  <a:pt x="282757" y="10951"/>
                </a:lnTo>
                <a:lnTo>
                  <a:pt x="232495" y="712"/>
                </a:lnTo>
                <a:lnTo>
                  <a:pt x="214883" y="0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0014" y="4173342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214813"/>
                </a:moveTo>
                <a:lnTo>
                  <a:pt x="6247" y="163192"/>
                </a:lnTo>
                <a:lnTo>
                  <a:pt x="23994" y="116096"/>
                </a:lnTo>
                <a:lnTo>
                  <a:pt x="51742" y="75017"/>
                </a:lnTo>
                <a:lnTo>
                  <a:pt x="87997" y="41447"/>
                </a:lnTo>
                <a:lnTo>
                  <a:pt x="131262" y="16881"/>
                </a:lnTo>
                <a:lnTo>
                  <a:pt x="180040" y="2811"/>
                </a:lnTo>
                <a:lnTo>
                  <a:pt x="214883" y="0"/>
                </a:lnTo>
                <a:lnTo>
                  <a:pt x="232495" y="712"/>
                </a:lnTo>
                <a:lnTo>
                  <a:pt x="282757" y="10951"/>
                </a:lnTo>
                <a:lnTo>
                  <a:pt x="327997" y="32185"/>
                </a:lnTo>
                <a:lnTo>
                  <a:pt x="366723" y="62919"/>
                </a:lnTo>
                <a:lnTo>
                  <a:pt x="397444" y="101660"/>
                </a:lnTo>
                <a:lnTo>
                  <a:pt x="418668" y="146917"/>
                </a:lnTo>
                <a:lnTo>
                  <a:pt x="428903" y="197196"/>
                </a:lnTo>
                <a:lnTo>
                  <a:pt x="429615" y="214813"/>
                </a:lnTo>
                <a:lnTo>
                  <a:pt x="428903" y="232430"/>
                </a:lnTo>
                <a:lnTo>
                  <a:pt x="418668" y="282706"/>
                </a:lnTo>
                <a:lnTo>
                  <a:pt x="397444" y="327957"/>
                </a:lnTo>
                <a:lnTo>
                  <a:pt x="366723" y="366693"/>
                </a:lnTo>
                <a:lnTo>
                  <a:pt x="327997" y="397422"/>
                </a:lnTo>
                <a:lnTo>
                  <a:pt x="282757" y="418651"/>
                </a:lnTo>
                <a:lnTo>
                  <a:pt x="232495" y="428888"/>
                </a:lnTo>
                <a:lnTo>
                  <a:pt x="214883" y="429600"/>
                </a:lnTo>
                <a:lnTo>
                  <a:pt x="197266" y="428888"/>
                </a:lnTo>
                <a:lnTo>
                  <a:pt x="146982" y="418651"/>
                </a:lnTo>
                <a:lnTo>
                  <a:pt x="101714" y="397422"/>
                </a:lnTo>
                <a:lnTo>
                  <a:pt x="62956" y="366693"/>
                </a:lnTo>
                <a:lnTo>
                  <a:pt x="32206" y="327957"/>
                </a:lnTo>
                <a:lnTo>
                  <a:pt x="10959" y="282706"/>
                </a:lnTo>
                <a:lnTo>
                  <a:pt x="712" y="232430"/>
                </a:lnTo>
                <a:lnTo>
                  <a:pt x="0" y="21481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26541" y="3382173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600"/>
                </a:moveTo>
                <a:lnTo>
                  <a:pt x="429600" y="429600"/>
                </a:lnTo>
                <a:lnTo>
                  <a:pt x="429600" y="0"/>
                </a:lnTo>
                <a:lnTo>
                  <a:pt x="0" y="0"/>
                </a:lnTo>
                <a:lnTo>
                  <a:pt x="0" y="429600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26541" y="3382173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5">
                <a:moveTo>
                  <a:pt x="0" y="429600"/>
                </a:moveTo>
                <a:lnTo>
                  <a:pt x="429600" y="429600"/>
                </a:lnTo>
                <a:lnTo>
                  <a:pt x="429600" y="0"/>
                </a:lnTo>
                <a:lnTo>
                  <a:pt x="0" y="0"/>
                </a:lnTo>
                <a:lnTo>
                  <a:pt x="0" y="4296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350" y="4285094"/>
            <a:ext cx="1767839" cy="858519"/>
          </a:xfrm>
          <a:custGeom>
            <a:avLst/>
            <a:gdLst/>
            <a:ahLst/>
            <a:cxnLst/>
            <a:rect l="l" t="t" r="r" b="b"/>
            <a:pathLst>
              <a:path w="1767839" h="858520">
                <a:moveTo>
                  <a:pt x="883645" y="0"/>
                </a:moveTo>
                <a:lnTo>
                  <a:pt x="811174" y="2759"/>
                </a:lnTo>
                <a:lnTo>
                  <a:pt x="740316" y="10894"/>
                </a:lnTo>
                <a:lnTo>
                  <a:pt x="671299" y="24190"/>
                </a:lnTo>
                <a:lnTo>
                  <a:pt x="604350" y="42433"/>
                </a:lnTo>
                <a:lnTo>
                  <a:pt x="539696" y="65410"/>
                </a:lnTo>
                <a:lnTo>
                  <a:pt x="477565" y="92905"/>
                </a:lnTo>
                <a:lnTo>
                  <a:pt x="418184" y="124705"/>
                </a:lnTo>
                <a:lnTo>
                  <a:pt x="361781" y="160595"/>
                </a:lnTo>
                <a:lnTo>
                  <a:pt x="308583" y="200361"/>
                </a:lnTo>
                <a:lnTo>
                  <a:pt x="258818" y="243789"/>
                </a:lnTo>
                <a:lnTo>
                  <a:pt x="212713" y="290665"/>
                </a:lnTo>
                <a:lnTo>
                  <a:pt x="170495" y="340775"/>
                </a:lnTo>
                <a:lnTo>
                  <a:pt x="132393" y="393904"/>
                </a:lnTo>
                <a:lnTo>
                  <a:pt x="98633" y="449838"/>
                </a:lnTo>
                <a:lnTo>
                  <a:pt x="69442" y="508363"/>
                </a:lnTo>
                <a:lnTo>
                  <a:pt x="45050" y="569264"/>
                </a:lnTo>
                <a:lnTo>
                  <a:pt x="25681" y="632328"/>
                </a:lnTo>
                <a:lnTo>
                  <a:pt x="11565" y="697341"/>
                </a:lnTo>
                <a:lnTo>
                  <a:pt x="2929" y="764087"/>
                </a:lnTo>
                <a:lnTo>
                  <a:pt x="0" y="832354"/>
                </a:lnTo>
                <a:lnTo>
                  <a:pt x="1117" y="858405"/>
                </a:lnTo>
                <a:lnTo>
                  <a:pt x="1766198" y="858405"/>
                </a:lnTo>
                <a:lnTo>
                  <a:pt x="1767316" y="832354"/>
                </a:lnTo>
                <a:lnTo>
                  <a:pt x="1764386" y="764087"/>
                </a:lnTo>
                <a:lnTo>
                  <a:pt x="1755750" y="697341"/>
                </a:lnTo>
                <a:lnTo>
                  <a:pt x="1741635" y="632328"/>
                </a:lnTo>
                <a:lnTo>
                  <a:pt x="1722268" y="569264"/>
                </a:lnTo>
                <a:lnTo>
                  <a:pt x="1697876" y="508363"/>
                </a:lnTo>
                <a:lnTo>
                  <a:pt x="1668686" y="449838"/>
                </a:lnTo>
                <a:lnTo>
                  <a:pt x="1634927" y="393904"/>
                </a:lnTo>
                <a:lnTo>
                  <a:pt x="1596825" y="340775"/>
                </a:lnTo>
                <a:lnTo>
                  <a:pt x="1554608" y="290665"/>
                </a:lnTo>
                <a:lnTo>
                  <a:pt x="1508503" y="243789"/>
                </a:lnTo>
                <a:lnTo>
                  <a:pt x="1458738" y="200361"/>
                </a:lnTo>
                <a:lnTo>
                  <a:pt x="1405540" y="160595"/>
                </a:lnTo>
                <a:lnTo>
                  <a:pt x="1349136" y="124705"/>
                </a:lnTo>
                <a:lnTo>
                  <a:pt x="1289753" y="92905"/>
                </a:lnTo>
                <a:lnTo>
                  <a:pt x="1227620" y="65410"/>
                </a:lnTo>
                <a:lnTo>
                  <a:pt x="1162963" y="42433"/>
                </a:lnTo>
                <a:lnTo>
                  <a:pt x="1096009" y="24190"/>
                </a:lnTo>
                <a:lnTo>
                  <a:pt x="1026987" y="10894"/>
                </a:lnTo>
                <a:lnTo>
                  <a:pt x="956123" y="2759"/>
                </a:lnTo>
                <a:lnTo>
                  <a:pt x="883645" y="0"/>
                </a:lnTo>
                <a:close/>
              </a:path>
            </a:pathLst>
          </a:custGeom>
          <a:solidFill>
            <a:srgbClr val="2B9F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0350" y="4285094"/>
            <a:ext cx="1767839" cy="858519"/>
          </a:xfrm>
          <a:custGeom>
            <a:avLst/>
            <a:gdLst/>
            <a:ahLst/>
            <a:cxnLst/>
            <a:rect l="l" t="t" r="r" b="b"/>
            <a:pathLst>
              <a:path w="1767839" h="858520">
                <a:moveTo>
                  <a:pt x="0" y="832354"/>
                </a:moveTo>
                <a:lnTo>
                  <a:pt x="2929" y="764087"/>
                </a:lnTo>
                <a:lnTo>
                  <a:pt x="11565" y="697341"/>
                </a:lnTo>
                <a:lnTo>
                  <a:pt x="25681" y="632328"/>
                </a:lnTo>
                <a:lnTo>
                  <a:pt x="45050" y="569264"/>
                </a:lnTo>
                <a:lnTo>
                  <a:pt x="69442" y="508363"/>
                </a:lnTo>
                <a:lnTo>
                  <a:pt x="98633" y="449838"/>
                </a:lnTo>
                <a:lnTo>
                  <a:pt x="132393" y="393904"/>
                </a:lnTo>
                <a:lnTo>
                  <a:pt x="170495" y="340775"/>
                </a:lnTo>
                <a:lnTo>
                  <a:pt x="212713" y="290665"/>
                </a:lnTo>
                <a:lnTo>
                  <a:pt x="258818" y="243789"/>
                </a:lnTo>
                <a:lnTo>
                  <a:pt x="308583" y="200361"/>
                </a:lnTo>
                <a:lnTo>
                  <a:pt x="361781" y="160595"/>
                </a:lnTo>
                <a:lnTo>
                  <a:pt x="418184" y="124705"/>
                </a:lnTo>
                <a:lnTo>
                  <a:pt x="477565" y="92905"/>
                </a:lnTo>
                <a:lnTo>
                  <a:pt x="539696" y="65410"/>
                </a:lnTo>
                <a:lnTo>
                  <a:pt x="604350" y="42433"/>
                </a:lnTo>
                <a:lnTo>
                  <a:pt x="671299" y="24190"/>
                </a:lnTo>
                <a:lnTo>
                  <a:pt x="740316" y="10894"/>
                </a:lnTo>
                <a:lnTo>
                  <a:pt x="811174" y="2759"/>
                </a:lnTo>
                <a:lnTo>
                  <a:pt x="883645" y="0"/>
                </a:lnTo>
                <a:lnTo>
                  <a:pt x="956123" y="2759"/>
                </a:lnTo>
                <a:lnTo>
                  <a:pt x="1026987" y="10894"/>
                </a:lnTo>
                <a:lnTo>
                  <a:pt x="1096009" y="24190"/>
                </a:lnTo>
                <a:lnTo>
                  <a:pt x="1162963" y="42433"/>
                </a:lnTo>
                <a:lnTo>
                  <a:pt x="1227620" y="65410"/>
                </a:lnTo>
                <a:lnTo>
                  <a:pt x="1289753" y="92905"/>
                </a:lnTo>
                <a:lnTo>
                  <a:pt x="1349136" y="124705"/>
                </a:lnTo>
                <a:lnTo>
                  <a:pt x="1405540" y="160595"/>
                </a:lnTo>
                <a:lnTo>
                  <a:pt x="1458738" y="200361"/>
                </a:lnTo>
                <a:lnTo>
                  <a:pt x="1508503" y="243789"/>
                </a:lnTo>
                <a:lnTo>
                  <a:pt x="1554608" y="290665"/>
                </a:lnTo>
                <a:lnTo>
                  <a:pt x="1596825" y="340775"/>
                </a:lnTo>
                <a:lnTo>
                  <a:pt x="1634927" y="393904"/>
                </a:lnTo>
                <a:lnTo>
                  <a:pt x="1668686" y="449838"/>
                </a:lnTo>
                <a:lnTo>
                  <a:pt x="1697876" y="508363"/>
                </a:lnTo>
                <a:lnTo>
                  <a:pt x="1722268" y="569264"/>
                </a:lnTo>
                <a:lnTo>
                  <a:pt x="1741635" y="632328"/>
                </a:lnTo>
                <a:lnTo>
                  <a:pt x="1755750" y="697341"/>
                </a:lnTo>
                <a:lnTo>
                  <a:pt x="1764386" y="764087"/>
                </a:lnTo>
                <a:lnTo>
                  <a:pt x="1767316" y="832354"/>
                </a:lnTo>
                <a:lnTo>
                  <a:pt x="1766198" y="858405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0350" y="5117449"/>
            <a:ext cx="1270" cy="26670"/>
          </a:xfrm>
          <a:custGeom>
            <a:avLst/>
            <a:gdLst/>
            <a:ahLst/>
            <a:cxnLst/>
            <a:rect l="l" t="t" r="r" b="b"/>
            <a:pathLst>
              <a:path w="1269" h="26670">
                <a:moveTo>
                  <a:pt x="1117" y="26050"/>
                </a:moveTo>
                <a:lnTo>
                  <a:pt x="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1</a:t>
            </a:fld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Evolution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5" dirty="0"/>
              <a:t>e</a:t>
            </a:r>
            <a:r>
              <a:rPr spc="-5" dirty="0"/>
              <a:t>chno</a:t>
            </a:r>
            <a:r>
              <a:rPr dirty="0"/>
              <a:t>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54192" y="4883220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10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730" y="2029711"/>
            <a:ext cx="7222490" cy="2000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Ea</a:t>
            </a: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ly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Found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tions: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rigi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ted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1</a:t>
            </a:r>
            <a:r>
              <a:rPr sz="1300" spc="-5" dirty="0">
                <a:latin typeface="Calibri"/>
                <a:cs typeface="Calibri"/>
              </a:rPr>
              <a:t>9</a:t>
            </a:r>
            <a:r>
              <a:rPr sz="1300" spc="-10" dirty="0">
                <a:latin typeface="Calibri"/>
                <a:cs typeface="Calibri"/>
              </a:rPr>
              <a:t>6</a:t>
            </a:r>
            <a:r>
              <a:rPr sz="1300" spc="-5" dirty="0">
                <a:latin typeface="Calibri"/>
                <a:cs typeface="Calibri"/>
              </a:rPr>
              <a:t>0s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riments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len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igital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10" dirty="0">
                <a:latin typeface="Calibri"/>
                <a:cs typeface="Calibri"/>
              </a:rPr>
              <a:t>rmati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world.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9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1</a:t>
            </a:r>
            <a:r>
              <a:rPr sz="1300" b="1" spc="-5" dirty="0">
                <a:latin typeface="Calibri"/>
                <a:cs typeface="Calibri"/>
              </a:rPr>
              <a:t>9</a:t>
            </a:r>
            <a:r>
              <a:rPr sz="1300" b="1" spc="-10" dirty="0">
                <a:latin typeface="Calibri"/>
                <a:cs typeface="Calibri"/>
              </a:rPr>
              <a:t>9</a:t>
            </a:r>
            <a:r>
              <a:rPr sz="1300" b="1" spc="-5" dirty="0">
                <a:latin typeface="Calibri"/>
                <a:cs typeface="Calibri"/>
              </a:rPr>
              <a:t>0</a:t>
            </a: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Dev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lopmen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adva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-mounted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sp</a:t>
            </a:r>
            <a:r>
              <a:rPr sz="1300" spc="-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ys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early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ry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milita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2</a:t>
            </a:r>
            <a:r>
              <a:rPr sz="1300" b="1" spc="-5" dirty="0">
                <a:latin typeface="Calibri"/>
                <a:cs typeface="Calibri"/>
              </a:rPr>
              <a:t>1st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ntury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dv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nc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ment</a:t>
            </a:r>
            <a:r>
              <a:rPr sz="1300" b="1" spc="-5" dirty="0">
                <a:latin typeface="Calibri"/>
                <a:cs typeface="Calibri"/>
              </a:rPr>
              <a:t>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2</a:t>
            </a:r>
            <a:r>
              <a:rPr sz="1300" spc="-5" dirty="0">
                <a:latin typeface="Calibri"/>
                <a:cs typeface="Calibri"/>
              </a:rPr>
              <a:t>0</a:t>
            </a:r>
            <a:r>
              <a:rPr sz="1300" spc="-10" dirty="0">
                <a:latin typeface="Calibri"/>
                <a:cs typeface="Calibri"/>
              </a:rPr>
              <a:t>0</a:t>
            </a:r>
            <a:r>
              <a:rPr sz="1300" spc="-5" dirty="0">
                <a:latin typeface="Calibri"/>
                <a:cs typeface="Calibri"/>
              </a:rPr>
              <a:t>0s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ught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tph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wea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able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evice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10" dirty="0">
                <a:latin typeface="Calibri"/>
                <a:cs typeface="Calibri"/>
              </a:rPr>
              <a:t>od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rn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Inno</a:t>
            </a:r>
            <a:r>
              <a:rPr sz="1300" b="1" spc="-2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at</a:t>
            </a:r>
            <a:r>
              <a:rPr sz="1300" b="1" spc="-10" dirty="0">
                <a:latin typeface="Calibri"/>
                <a:cs typeface="Calibri"/>
              </a:rPr>
              <a:t>ion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marL="780415" marR="643255" lvl="1" indent="-310515">
              <a:lnSpc>
                <a:spcPct val="114599"/>
              </a:lnSpc>
              <a:spcBef>
                <a:spcPts val="15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Re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ent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ments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senso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cessin</a:t>
            </a:r>
            <a:r>
              <a:rPr sz="1300" spc="-5" dirty="0">
                <a:latin typeface="Calibri"/>
                <a:cs typeface="Calibri"/>
              </a:rPr>
              <a:t>g,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enable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seam</a:t>
            </a:r>
            <a:r>
              <a:rPr sz="1300" spc="-5" dirty="0">
                <a:latin typeface="Calibri"/>
                <a:cs typeface="Calibri"/>
              </a:rPr>
              <a:t>le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>
              <a:lnSpc>
                <a:spcPct val="100000"/>
              </a:lnSpc>
            </a:pPr>
            <a:r>
              <a:rPr dirty="0"/>
              <a:t>Significan</a:t>
            </a:r>
            <a:r>
              <a:rPr spc="-15" dirty="0"/>
              <a:t>c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Impact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HCI:</a:t>
            </a:r>
          </a:p>
          <a:p>
            <a:pPr marL="32384">
              <a:lnSpc>
                <a:spcPct val="100000"/>
              </a:lnSpc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Exp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Tra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sformat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ve</a:t>
            </a:r>
            <a:r>
              <a:rPr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b="0" spc="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cts</a:t>
            </a:r>
            <a:r>
              <a:rPr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mersive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478" y="2134257"/>
            <a:ext cx="158623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5" dirty="0">
                <a:latin typeface="Calibri"/>
                <a:cs typeface="Calibri"/>
              </a:rPr>
              <a:t>T</a:t>
            </a:r>
            <a:r>
              <a:rPr sz="2300" spc="5" dirty="0">
                <a:latin typeface="Calibri"/>
                <a:cs typeface="Calibri"/>
              </a:rPr>
              <a:t>e</a:t>
            </a:r>
            <a:r>
              <a:rPr sz="2300" dirty="0">
                <a:latin typeface="Calibri"/>
                <a:cs typeface="Calibri"/>
              </a:rPr>
              <a:t>chno</a:t>
            </a:r>
            <a:r>
              <a:rPr sz="2300" spc="-10" dirty="0">
                <a:latin typeface="Calibri"/>
                <a:cs typeface="Calibri"/>
              </a:rPr>
              <a:t>l</a:t>
            </a:r>
            <a:r>
              <a:rPr sz="2300" spc="-5" dirty="0">
                <a:latin typeface="Calibri"/>
                <a:cs typeface="Calibri"/>
              </a:rPr>
              <a:t>o</a:t>
            </a:r>
            <a:r>
              <a:rPr sz="2300" spc="-10" dirty="0">
                <a:latin typeface="Calibri"/>
                <a:cs typeface="Calibri"/>
              </a:rPr>
              <a:t>g</a:t>
            </a:r>
            <a:r>
              <a:rPr sz="2300" dirty="0">
                <a:latin typeface="Calibri"/>
                <a:cs typeface="Calibri"/>
              </a:rPr>
              <a:t>ies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523" y="4051042"/>
            <a:ext cx="119062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95959"/>
                </a:solidFill>
                <a:latin typeface="Calibri"/>
                <a:cs typeface="Calibri"/>
              </a:rPr>
              <a:t>~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rsh</a:t>
            </a:r>
            <a:r>
              <a:rPr sz="14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alibri"/>
                <a:cs typeface="Calibri"/>
              </a:rPr>
              <a:t>Loh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iya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3699" y="1523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0" y="0"/>
                </a:lnTo>
                <a:lnTo>
                  <a:pt x="2443" y="56946"/>
                </a:lnTo>
                <a:lnTo>
                  <a:pt x="11079" y="123682"/>
                </a:lnTo>
                <a:lnTo>
                  <a:pt x="25194" y="188687"/>
                </a:lnTo>
                <a:lnTo>
                  <a:pt x="44561" y="251745"/>
                </a:lnTo>
                <a:lnTo>
                  <a:pt x="68953" y="312643"/>
                </a:lnTo>
                <a:lnTo>
                  <a:pt x="98142" y="371166"/>
                </a:lnTo>
                <a:lnTo>
                  <a:pt x="131901" y="427099"/>
                </a:lnTo>
                <a:lnTo>
                  <a:pt x="170002" y="480229"/>
                </a:lnTo>
                <a:lnTo>
                  <a:pt x="212219" y="530340"/>
                </a:lnTo>
                <a:lnTo>
                  <a:pt x="258324" y="577219"/>
                </a:lnTo>
                <a:lnTo>
                  <a:pt x="308089" y="620650"/>
                </a:lnTo>
                <a:lnTo>
                  <a:pt x="361287" y="660420"/>
                </a:lnTo>
                <a:lnTo>
                  <a:pt x="417692" y="696314"/>
                </a:lnTo>
                <a:lnTo>
                  <a:pt x="477075" y="728118"/>
                </a:lnTo>
                <a:lnTo>
                  <a:pt x="539209" y="755618"/>
                </a:lnTo>
                <a:lnTo>
                  <a:pt x="603867" y="778598"/>
                </a:lnTo>
                <a:lnTo>
                  <a:pt x="670821" y="796844"/>
                </a:lnTo>
                <a:lnTo>
                  <a:pt x="739845" y="810143"/>
                </a:lnTo>
                <a:lnTo>
                  <a:pt x="810710" y="818280"/>
                </a:lnTo>
                <a:lnTo>
                  <a:pt x="883190" y="821040"/>
                </a:lnTo>
                <a:lnTo>
                  <a:pt x="955650" y="818280"/>
                </a:lnTo>
                <a:lnTo>
                  <a:pt x="1026499" y="810143"/>
                </a:lnTo>
                <a:lnTo>
                  <a:pt x="1095510" y="796844"/>
                </a:lnTo>
                <a:lnTo>
                  <a:pt x="1162455" y="778598"/>
                </a:lnTo>
                <a:lnTo>
                  <a:pt x="1227108" y="755618"/>
                </a:lnTo>
                <a:lnTo>
                  <a:pt x="1289239" y="728118"/>
                </a:lnTo>
                <a:lnTo>
                  <a:pt x="1348621" y="696314"/>
                </a:lnTo>
                <a:lnTo>
                  <a:pt x="1405027" y="660420"/>
                </a:lnTo>
                <a:lnTo>
                  <a:pt x="1458230" y="620650"/>
                </a:lnTo>
                <a:lnTo>
                  <a:pt x="1508000" y="577219"/>
                </a:lnTo>
                <a:lnTo>
                  <a:pt x="1554111" y="530340"/>
                </a:lnTo>
                <a:lnTo>
                  <a:pt x="1596335" y="480229"/>
                </a:lnTo>
                <a:lnTo>
                  <a:pt x="1634444" y="427099"/>
                </a:lnTo>
                <a:lnTo>
                  <a:pt x="1668210" y="371166"/>
                </a:lnTo>
                <a:lnTo>
                  <a:pt x="1697406" y="312643"/>
                </a:lnTo>
                <a:lnTo>
                  <a:pt x="1721805" y="251745"/>
                </a:lnTo>
                <a:lnTo>
                  <a:pt x="1741178" y="188687"/>
                </a:lnTo>
                <a:lnTo>
                  <a:pt x="1755298" y="123682"/>
                </a:lnTo>
                <a:lnTo>
                  <a:pt x="1763936" y="56946"/>
                </a:lnTo>
                <a:lnTo>
                  <a:pt x="1766381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3699" y="1524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1763936" y="56946"/>
                </a:lnTo>
                <a:lnTo>
                  <a:pt x="1755298" y="123682"/>
                </a:lnTo>
                <a:lnTo>
                  <a:pt x="1741178" y="188687"/>
                </a:lnTo>
                <a:lnTo>
                  <a:pt x="1721805" y="251745"/>
                </a:lnTo>
                <a:lnTo>
                  <a:pt x="1697406" y="312643"/>
                </a:lnTo>
                <a:lnTo>
                  <a:pt x="1668210" y="371166"/>
                </a:lnTo>
                <a:lnTo>
                  <a:pt x="1634444" y="427099"/>
                </a:lnTo>
                <a:lnTo>
                  <a:pt x="1596335" y="480229"/>
                </a:lnTo>
                <a:lnTo>
                  <a:pt x="1554111" y="530340"/>
                </a:lnTo>
                <a:lnTo>
                  <a:pt x="1508000" y="577219"/>
                </a:lnTo>
                <a:lnTo>
                  <a:pt x="1458230" y="620650"/>
                </a:lnTo>
                <a:lnTo>
                  <a:pt x="1405027" y="660420"/>
                </a:lnTo>
                <a:lnTo>
                  <a:pt x="1348621" y="696314"/>
                </a:lnTo>
                <a:lnTo>
                  <a:pt x="1289239" y="728118"/>
                </a:lnTo>
                <a:lnTo>
                  <a:pt x="1227108" y="755618"/>
                </a:lnTo>
                <a:lnTo>
                  <a:pt x="1162455" y="778598"/>
                </a:lnTo>
                <a:lnTo>
                  <a:pt x="1095510" y="796844"/>
                </a:lnTo>
                <a:lnTo>
                  <a:pt x="1026499" y="810143"/>
                </a:lnTo>
                <a:lnTo>
                  <a:pt x="955650" y="818280"/>
                </a:lnTo>
                <a:lnTo>
                  <a:pt x="883190" y="821040"/>
                </a:lnTo>
                <a:lnTo>
                  <a:pt x="810710" y="818280"/>
                </a:lnTo>
                <a:lnTo>
                  <a:pt x="739845" y="810143"/>
                </a:lnTo>
                <a:lnTo>
                  <a:pt x="670821" y="796844"/>
                </a:lnTo>
                <a:lnTo>
                  <a:pt x="603867" y="778598"/>
                </a:lnTo>
                <a:lnTo>
                  <a:pt x="539209" y="755618"/>
                </a:lnTo>
                <a:lnTo>
                  <a:pt x="477075" y="728118"/>
                </a:lnTo>
                <a:lnTo>
                  <a:pt x="417692" y="696314"/>
                </a:lnTo>
                <a:lnTo>
                  <a:pt x="361287" y="660420"/>
                </a:lnTo>
                <a:lnTo>
                  <a:pt x="308089" y="620650"/>
                </a:lnTo>
                <a:lnTo>
                  <a:pt x="258324" y="577219"/>
                </a:lnTo>
                <a:lnTo>
                  <a:pt x="212219" y="530340"/>
                </a:lnTo>
                <a:lnTo>
                  <a:pt x="170002" y="480229"/>
                </a:lnTo>
                <a:lnTo>
                  <a:pt x="131901" y="427099"/>
                </a:lnTo>
                <a:lnTo>
                  <a:pt x="98142" y="371166"/>
                </a:lnTo>
                <a:lnTo>
                  <a:pt x="68953" y="312643"/>
                </a:lnTo>
                <a:lnTo>
                  <a:pt x="44561" y="251745"/>
                </a:lnTo>
                <a:lnTo>
                  <a:pt x="25194" y="188687"/>
                </a:lnTo>
                <a:lnTo>
                  <a:pt x="11079" y="123682"/>
                </a:lnTo>
                <a:lnTo>
                  <a:pt x="2443" y="56946"/>
                </a:lnTo>
                <a:lnTo>
                  <a:pt x="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11</a:t>
            </a:fld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6725" y="2234565"/>
            <a:ext cx="2685668" cy="2637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Wh</a:t>
            </a:r>
            <a:r>
              <a:rPr dirty="0"/>
              <a:t>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H</a:t>
            </a:r>
            <a:r>
              <a:rPr spc="-5" dirty="0"/>
              <a:t>C</a:t>
            </a:r>
            <a:r>
              <a:rPr dirty="0"/>
              <a:t>I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Mat</a:t>
            </a:r>
            <a:r>
              <a:rPr spc="10" dirty="0"/>
              <a:t>t</a:t>
            </a:r>
            <a:r>
              <a:rPr spc="-5" dirty="0"/>
              <a:t>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12</a:t>
            </a:fld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954730" y="2025291"/>
            <a:ext cx="5607050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CI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cr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al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be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ause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mp</a:t>
            </a:r>
            <a:r>
              <a:rPr sz="1300" spc="-10" dirty="0">
                <a:latin typeface="Calibri"/>
                <a:cs typeface="Calibri"/>
              </a:rPr>
              <a:t>acts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ho</a:t>
            </a:r>
            <a:r>
              <a:rPr sz="1300" spc="-10" dirty="0">
                <a:latin typeface="Calibri"/>
                <a:cs typeface="Calibri"/>
              </a:rPr>
              <a:t>w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nte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act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techn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ogy.</a:t>
            </a:r>
            <a:endParaRPr sz="1300">
              <a:latin typeface="Calibri"/>
              <a:cs typeface="Calibri"/>
            </a:endParaRPr>
          </a:p>
          <a:p>
            <a:pPr marL="323215" marR="5080" indent="-310515">
              <a:lnSpc>
                <a:spcPct val="15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agine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tryi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complex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sys</a:t>
            </a:r>
            <a:r>
              <a:rPr sz="1300" spc="-10" dirty="0">
                <a:latin typeface="Calibri"/>
                <a:cs typeface="Calibri"/>
              </a:rPr>
              <a:t>tem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versus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2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-f</a:t>
            </a:r>
            <a:r>
              <a:rPr sz="1300" spc="-5" dirty="0">
                <a:latin typeface="Calibri"/>
                <a:cs typeface="Calibri"/>
              </a:rPr>
              <a:t>rie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dly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—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od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tur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ustr</a:t>
            </a:r>
            <a:r>
              <a:rPr sz="1300" spc="-5" dirty="0">
                <a:latin typeface="Calibri"/>
                <a:cs typeface="Calibri"/>
              </a:rPr>
              <a:t>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ease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sat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sfa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  <a:p>
            <a:pPr marL="323215" marR="209550" indent="-310515">
              <a:lnSpc>
                <a:spcPts val="2340"/>
              </a:lnSpc>
              <a:spcBef>
                <a:spcPts val="204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fe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sign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leads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ctivity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sat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sfa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ring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logy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meets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'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eds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ef</a:t>
            </a:r>
            <a:r>
              <a:rPr sz="1300" spc="-5" dirty="0">
                <a:latin typeface="Calibri"/>
                <a:cs typeface="Calibri"/>
              </a:rPr>
              <a:t>ere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ces.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Ov</a:t>
            </a:r>
            <a:r>
              <a:rPr spc="5" dirty="0"/>
              <a:t>e</a:t>
            </a:r>
            <a:r>
              <a:rPr spc="-5" dirty="0"/>
              <a:t>rvie</a:t>
            </a:r>
            <a:r>
              <a:rPr dirty="0"/>
              <a:t>w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HCI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13</a:t>
            </a:fld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54727" y="2049675"/>
            <a:ext cx="7375525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shap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dsca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uma</a:t>
            </a:r>
            <a:r>
              <a:rPr sz="1300" spc="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-C</a:t>
            </a:r>
            <a:r>
              <a:rPr sz="1300" spc="-15" dirty="0">
                <a:latin typeface="Calibri"/>
                <a:cs typeface="Calibri"/>
              </a:rPr>
              <a:t>omp</a:t>
            </a:r>
            <a:r>
              <a:rPr sz="1300" spc="-10" dirty="0">
                <a:latin typeface="Calibri"/>
                <a:cs typeface="Calibri"/>
              </a:rPr>
              <a:t>uter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Interacti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(HCI</a:t>
            </a:r>
            <a:r>
              <a:rPr sz="1300" spc="-5" dirty="0">
                <a:latin typeface="Calibri"/>
                <a:cs typeface="Calibri"/>
              </a:rPr>
              <a:t>)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creating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mor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engaging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intuitive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mersive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logies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like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ev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lved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igni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ica</a:t>
            </a:r>
            <a:r>
              <a:rPr sz="1300" spc="-15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ly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their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pt</a:t>
            </a:r>
            <a:r>
              <a:rPr sz="1300" spc="-5" dirty="0">
                <a:latin typeface="Calibri"/>
                <a:cs typeface="Calibri"/>
              </a:rPr>
              <a:t>io</a:t>
            </a:r>
            <a:r>
              <a:rPr sz="1300" spc="-10" dirty="0"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ototyp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mode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-d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5" dirty="0">
                <a:latin typeface="Calibri"/>
                <a:cs typeface="Calibri"/>
              </a:rPr>
              <a:t>ns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very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ig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to</a:t>
            </a:r>
            <a:r>
              <a:rPr sz="1300" spc="-5" dirty="0">
                <a:latin typeface="Calibri"/>
                <a:cs typeface="Calibri"/>
              </a:rPr>
              <a:t>rical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rspe</a:t>
            </a:r>
            <a:r>
              <a:rPr sz="1300" spc="-5" dirty="0">
                <a:latin typeface="Calibri"/>
                <a:cs typeface="Calibri"/>
              </a:rPr>
              <a:t>ctive.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How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Revolution</a:t>
            </a:r>
            <a:r>
              <a:rPr spc="-5" dirty="0"/>
              <a:t>izin</a:t>
            </a:r>
            <a:r>
              <a:rPr dirty="0"/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En</a:t>
            </a:r>
            <a:r>
              <a:rPr spc="5" dirty="0"/>
              <a:t>t</a:t>
            </a:r>
            <a:r>
              <a:rPr spc="-5" dirty="0"/>
              <a:t>er</a:t>
            </a:r>
            <a:r>
              <a:rPr spc="5" dirty="0"/>
              <a:t>t</a:t>
            </a:r>
            <a:r>
              <a:rPr dirty="0"/>
              <a:t>ainment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1976752"/>
            <a:ext cx="4794250" cy="167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102870" indent="-310515" algn="just">
              <a:lnSpc>
                <a:spcPct val="1501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anging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entertainment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sc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off</a:t>
            </a:r>
            <a:r>
              <a:rPr sz="1300" spc="-5" dirty="0">
                <a:latin typeface="Calibri"/>
                <a:cs typeface="Calibri"/>
              </a:rPr>
              <a:t>eri</a:t>
            </a:r>
            <a:r>
              <a:rPr sz="1300" spc="-15" dirty="0">
                <a:latin typeface="Calibri"/>
                <a:cs typeface="Calibri"/>
              </a:rPr>
              <a:t>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eply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games,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movies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nt</a:t>
            </a:r>
            <a:r>
              <a:rPr sz="1300" spc="-10" dirty="0">
                <a:latin typeface="Calibri"/>
                <a:cs typeface="Calibri"/>
              </a:rPr>
              <a:t>ent.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User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ep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worl</a:t>
            </a:r>
            <a:r>
              <a:rPr sz="1300" spc="-15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ters.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780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hey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enhance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gami</a:t>
            </a:r>
            <a:r>
              <a:rPr sz="1300" spc="-15" dirty="0">
                <a:latin typeface="Calibri"/>
                <a:cs typeface="Calibri"/>
              </a:rPr>
              <a:t>ng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train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lati</a:t>
            </a:r>
            <a:r>
              <a:rPr sz="1300" spc="-15" dirty="0">
                <a:latin typeface="Calibri"/>
                <a:cs typeface="Calibri"/>
              </a:rPr>
              <a:t>ons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touri</a:t>
            </a:r>
            <a:r>
              <a:rPr sz="1300" spc="-15" dirty="0">
                <a:latin typeface="Calibri"/>
                <a:cs typeface="Calibri"/>
              </a:rPr>
              <a:t>sm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to</a:t>
            </a:r>
            <a:r>
              <a:rPr sz="1300" spc="-5" dirty="0">
                <a:latin typeface="Calibri"/>
                <a:cs typeface="Calibri"/>
              </a:rPr>
              <a:t>rytelling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7470" y="1853824"/>
            <a:ext cx="1655307" cy="2946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14</a:t>
            </a:fld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Enhancing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Learning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039" y="2162934"/>
            <a:ext cx="4492625" cy="1973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271780" indent="-310515">
              <a:lnSpc>
                <a:spcPct val="15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tra</a:t>
            </a:r>
            <a:r>
              <a:rPr sz="1300" spc="-15" dirty="0">
                <a:latin typeface="Calibri"/>
                <a:cs typeface="Calibri"/>
              </a:rPr>
              <a:t>nsfo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ms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ation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lea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engaging.</a:t>
            </a:r>
            <a:endParaRPr sz="1300">
              <a:latin typeface="Calibri"/>
              <a:cs typeface="Calibri"/>
            </a:endParaRPr>
          </a:p>
          <a:p>
            <a:pPr marL="323215" marR="466725" indent="-310515">
              <a:lnSpc>
                <a:spcPct val="15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erlay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igital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nt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hysical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textb</a:t>
            </a:r>
            <a:r>
              <a:rPr sz="1300" spc="-15" dirty="0">
                <a:latin typeface="Calibri"/>
                <a:cs typeface="Calibri"/>
              </a:rPr>
              <a:t>ooks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inging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bjects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life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3D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models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780"/>
              </a:spcBef>
            </a:pPr>
            <a:r>
              <a:rPr sz="1300" spc="-10" dirty="0">
                <a:latin typeface="Calibri"/>
                <a:cs typeface="Calibri"/>
              </a:rPr>
              <a:t>animati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ns.</a:t>
            </a:r>
            <a:endParaRPr sz="1300">
              <a:latin typeface="Calibri"/>
              <a:cs typeface="Calibri"/>
            </a:endParaRPr>
          </a:p>
          <a:p>
            <a:pPr marL="323215" marR="5080" indent="-310515">
              <a:lnSpc>
                <a:spcPct val="15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irtual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ield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trips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mu</a:t>
            </a:r>
            <a:r>
              <a:rPr sz="1300" spc="-5" dirty="0">
                <a:latin typeface="Calibri"/>
                <a:cs typeface="Calibri"/>
              </a:rPr>
              <a:t>latio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tu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ents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w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ways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rstand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complex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ept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2780" y="361188"/>
            <a:ext cx="2139824" cy="2092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5059" y="863224"/>
            <a:ext cx="1167130" cy="1120775"/>
          </a:xfrm>
          <a:custGeom>
            <a:avLst/>
            <a:gdLst/>
            <a:ahLst/>
            <a:cxnLst/>
            <a:rect l="l" t="t" r="r" b="b"/>
            <a:pathLst>
              <a:path w="1167129" h="1120775">
                <a:moveTo>
                  <a:pt x="0" y="10149"/>
                </a:moveTo>
                <a:lnTo>
                  <a:pt x="1166743" y="0"/>
                </a:lnTo>
                <a:lnTo>
                  <a:pt x="842131" y="1120627"/>
                </a:lnTo>
                <a:lnTo>
                  <a:pt x="0" y="10149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03479" y="828537"/>
            <a:ext cx="1096645" cy="523240"/>
          </a:xfrm>
          <a:custGeom>
            <a:avLst/>
            <a:gdLst/>
            <a:ahLst/>
            <a:cxnLst/>
            <a:rect l="l" t="t" r="r" b="b"/>
            <a:pathLst>
              <a:path w="1096645" h="523240">
                <a:moveTo>
                  <a:pt x="934364" y="523006"/>
                </a:moveTo>
                <a:lnTo>
                  <a:pt x="1096274" y="88910"/>
                </a:ln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1416" y="2164211"/>
            <a:ext cx="3173089" cy="2039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15</a:t>
            </a:fld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Transformin</a:t>
            </a:r>
            <a:r>
              <a:rPr dirty="0"/>
              <a:t>g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Healthcare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spc="-10" dirty="0"/>
              <a:t>i</a:t>
            </a:r>
            <a:r>
              <a:rPr dirty="0"/>
              <a:t>th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16</a:t>
            </a:fld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54727" y="2039007"/>
            <a:ext cx="720280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edica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train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lati</a:t>
            </a:r>
            <a:r>
              <a:rPr sz="1300" spc="-15" dirty="0">
                <a:latin typeface="Calibri"/>
                <a:cs typeface="Calibri"/>
              </a:rPr>
              <a:t>ons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al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ow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ofess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on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ractice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oc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ures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safe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enviro</a:t>
            </a:r>
            <a:r>
              <a:rPr sz="1300" spc="-15" dirty="0">
                <a:latin typeface="Calibri"/>
                <a:cs typeface="Calibri"/>
              </a:rPr>
              <a:t>nme</a:t>
            </a:r>
            <a:r>
              <a:rPr sz="1300" spc="-5" dirty="0"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13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ai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rge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erlaying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itical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10" dirty="0">
                <a:latin typeface="Calibri"/>
                <a:cs typeface="Calibri"/>
              </a:rPr>
              <a:t>rmati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uri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pe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atio</a:t>
            </a:r>
            <a:r>
              <a:rPr sz="1300" spc="-15" dirty="0">
                <a:latin typeface="Calibri"/>
                <a:cs typeface="Calibri"/>
              </a:rPr>
              <a:t>ns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Both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logies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so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atient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ilitati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ain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management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etc.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Ev</a:t>
            </a:r>
            <a:r>
              <a:rPr spc="5" dirty="0"/>
              <a:t>e</a:t>
            </a:r>
            <a:r>
              <a:rPr spc="-5" dirty="0"/>
              <a:t>ryda</a:t>
            </a:r>
            <a:r>
              <a:rPr dirty="0"/>
              <a:t>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App</a:t>
            </a:r>
            <a:r>
              <a:rPr spc="-10" dirty="0"/>
              <a:t>l</a:t>
            </a:r>
            <a:r>
              <a:rPr dirty="0"/>
              <a:t>icatio</a:t>
            </a:r>
            <a:r>
              <a:rPr spc="-10" dirty="0"/>
              <a:t>n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27" y="2000907"/>
            <a:ext cx="4631690" cy="1974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offe</a:t>
            </a:r>
            <a:r>
              <a:rPr sz="1300" spc="-5" dirty="0">
                <a:latin typeface="Calibri"/>
                <a:cs typeface="Calibri"/>
              </a:rPr>
              <a:t>rs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tours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20" dirty="0">
                <a:latin typeface="Calibri"/>
                <a:cs typeface="Calibri"/>
              </a:rPr>
              <a:t>mm</a:t>
            </a:r>
            <a:r>
              <a:rPr sz="1300" spc="-10" dirty="0">
                <a:latin typeface="Calibri"/>
                <a:cs typeface="Calibri"/>
              </a:rPr>
              <a:t>ersive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exper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ences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trave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780"/>
              </a:spcBef>
            </a:pPr>
            <a:r>
              <a:rPr sz="1300" spc="-5" dirty="0">
                <a:latin typeface="Calibri"/>
                <a:cs typeface="Calibri"/>
              </a:rPr>
              <a:t>lei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 marL="323215" marR="250825" indent="-310515">
              <a:lnSpc>
                <a:spcPct val="15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aily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ctivities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like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avigati</a:t>
            </a:r>
            <a:r>
              <a:rPr sz="1300" spc="-15" dirty="0">
                <a:latin typeface="Calibri"/>
                <a:cs typeface="Calibri"/>
              </a:rPr>
              <a:t>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ai</a:t>
            </a:r>
            <a:r>
              <a:rPr sz="1300" spc="-15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sho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-time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nfo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ove</a:t>
            </a:r>
            <a:r>
              <a:rPr sz="1300" dirty="0">
                <a:latin typeface="Calibri"/>
                <a:cs typeface="Calibri"/>
              </a:rPr>
              <a:t>rl</a:t>
            </a:r>
            <a:r>
              <a:rPr sz="1300" spc="-10" dirty="0">
                <a:latin typeface="Calibri"/>
                <a:cs typeface="Calibri"/>
              </a:rPr>
              <a:t>ays.</a:t>
            </a:r>
            <a:endParaRPr sz="1300">
              <a:latin typeface="Calibri"/>
              <a:cs typeface="Calibri"/>
            </a:endParaRPr>
          </a:p>
          <a:p>
            <a:pPr marL="323215" marR="187960" indent="-310515">
              <a:lnSpc>
                <a:spcPct val="15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logies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comi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art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ro</a:t>
            </a:r>
            <a:r>
              <a:rPr sz="1300" spc="-15" dirty="0">
                <a:latin typeface="Calibri"/>
                <a:cs typeface="Calibri"/>
              </a:rPr>
              <a:t>ut</a:t>
            </a:r>
            <a:r>
              <a:rPr sz="1300" spc="-5" dirty="0">
                <a:latin typeface="Calibri"/>
                <a:cs typeface="Calibri"/>
              </a:rPr>
              <a:t>ine,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maki</a:t>
            </a:r>
            <a:r>
              <a:rPr sz="1300" spc="-15" dirty="0">
                <a:latin typeface="Calibri"/>
                <a:cs typeface="Calibri"/>
              </a:rPr>
              <a:t>ng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eve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yday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tasks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efficie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enjoyable.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4482" y="2144902"/>
            <a:ext cx="3267821" cy="1699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17</a:t>
            </a:fld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Ev</a:t>
            </a:r>
            <a:r>
              <a:rPr spc="5" dirty="0"/>
              <a:t>e</a:t>
            </a:r>
            <a:r>
              <a:rPr spc="-5" dirty="0"/>
              <a:t>ryda</a:t>
            </a:r>
            <a:r>
              <a:rPr dirty="0"/>
              <a:t>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App</a:t>
            </a:r>
            <a:r>
              <a:rPr spc="-10" dirty="0"/>
              <a:t>l</a:t>
            </a:r>
            <a:r>
              <a:rPr dirty="0"/>
              <a:t>icatio</a:t>
            </a:r>
            <a:r>
              <a:rPr spc="-10" dirty="0"/>
              <a:t>n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351" y="2016668"/>
            <a:ext cx="2614930" cy="2936875"/>
          </a:xfrm>
          <a:prstGeom prst="rect">
            <a:avLst/>
          </a:prstGeom>
          <a:solidFill>
            <a:srgbClr val="EEEEE6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07390" marR="407670" indent="-29591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0" dirty="0">
                <a:latin typeface="Calibri"/>
                <a:cs typeface="Calibri"/>
              </a:rPr>
              <a:t>ci</a:t>
            </a:r>
            <a:r>
              <a:rPr sz="1600" b="1" spc="-5" dirty="0">
                <a:latin typeface="Calibri"/>
                <a:cs typeface="Calibri"/>
              </a:rPr>
              <a:t>al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Me</a:t>
            </a:r>
            <a:r>
              <a:rPr sz="1600" b="1" spc="-20" dirty="0">
                <a:latin typeface="Calibri"/>
                <a:cs typeface="Calibri"/>
              </a:rPr>
              <a:t>d</a:t>
            </a:r>
            <a:r>
              <a:rPr sz="1600" b="1" spc="-10" dirty="0">
                <a:latin typeface="Calibri"/>
                <a:cs typeface="Calibri"/>
              </a:rPr>
              <a:t>ia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AR: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New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Frontiers</a:t>
            </a:r>
            <a:endParaRPr sz="1600">
              <a:latin typeface="Calibri"/>
              <a:cs typeface="Calibri"/>
            </a:endParaRPr>
          </a:p>
          <a:p>
            <a:pPr marL="123189" marR="351155">
              <a:lnSpc>
                <a:spcPct val="115100"/>
              </a:lnSpc>
              <a:spcBef>
                <a:spcPts val="785"/>
              </a:spcBef>
              <a:buClr>
                <a:srgbClr val="595959"/>
              </a:buClr>
              <a:buFont typeface="Calibri"/>
              <a:buChar char="–"/>
              <a:tabLst>
                <a:tab pos="244475" algn="l"/>
              </a:tabLst>
            </a:pP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ing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integ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ated</a:t>
            </a:r>
            <a:r>
              <a:rPr sz="1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into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soc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ial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media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latfo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ms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use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engagement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ctive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co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nt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ent.</a:t>
            </a:r>
            <a:endParaRPr sz="1300">
              <a:latin typeface="Calibri"/>
              <a:cs typeface="Calibri"/>
            </a:endParaRPr>
          </a:p>
          <a:p>
            <a:pPr marL="243840" indent="-120650">
              <a:lnSpc>
                <a:spcPct val="100000"/>
              </a:lnSpc>
              <a:spcBef>
                <a:spcPts val="229"/>
              </a:spcBef>
              <a:buClr>
                <a:srgbClr val="595959"/>
              </a:buClr>
              <a:buFont typeface="Calibri"/>
              <a:buChar char="–"/>
              <a:tabLst>
                <a:tab pos="244475" algn="l"/>
              </a:tabLst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Here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re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vari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us</a:t>
            </a:r>
            <a:endParaRPr sz="1300">
              <a:latin typeface="Calibri"/>
              <a:cs typeface="Calibri"/>
            </a:endParaRPr>
          </a:p>
          <a:p>
            <a:pPr marL="123189" marR="230504">
              <a:lnSpc>
                <a:spcPct val="114999"/>
              </a:lnSpc>
              <a:spcBef>
                <a:spcPts val="5"/>
              </a:spcBef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ap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licatio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soc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ial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media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its</a:t>
            </a:r>
            <a:r>
              <a:rPr sz="13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impact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user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cti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6450" y="2016668"/>
            <a:ext cx="2614930" cy="29368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7830" marR="407034" indent="-635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V</a:t>
            </a:r>
            <a:r>
              <a:rPr sz="1600" b="1" spc="-10" dirty="0">
                <a:latin typeface="Calibri"/>
                <a:cs typeface="Calibri"/>
              </a:rPr>
              <a:t>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u</a:t>
            </a:r>
            <a:r>
              <a:rPr sz="1600" b="1" spc="-10" dirty="0">
                <a:latin typeface="Calibri"/>
                <a:cs typeface="Calibri"/>
              </a:rPr>
              <a:t>ltu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spc="-10" dirty="0">
                <a:latin typeface="Calibri"/>
                <a:cs typeface="Calibri"/>
              </a:rPr>
              <a:t>al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heritag</a:t>
            </a:r>
            <a:r>
              <a:rPr sz="1600" b="1" spc="-10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tourism</a:t>
            </a:r>
            <a:endParaRPr sz="1600">
              <a:latin typeface="Calibri"/>
              <a:cs typeface="Calibri"/>
            </a:endParaRPr>
          </a:p>
          <a:p>
            <a:pPr marL="172085" marR="135890" algn="just">
              <a:lnSpc>
                <a:spcPct val="115100"/>
              </a:lnSpc>
              <a:spcBef>
                <a:spcPts val="480"/>
              </a:spcBef>
              <a:buClr>
                <a:srgbClr val="595959"/>
              </a:buClr>
              <a:buFont typeface="Calibri"/>
              <a:buChar char="–"/>
              <a:tabLst>
                <a:tab pos="292735" algn="l"/>
              </a:tabLst>
            </a:pP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prov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w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w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ays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to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re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ultu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al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ritage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ites</a:t>
            </a:r>
            <a:r>
              <a:rPr sz="13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touris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rienc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172085" marR="348615">
              <a:lnSpc>
                <a:spcPct val="114900"/>
              </a:lnSpc>
              <a:spcBef>
                <a:spcPts val="5"/>
              </a:spcBef>
              <a:buClr>
                <a:srgbClr val="595959"/>
              </a:buClr>
              <a:buFont typeface="Calibri"/>
              <a:buChar char="–"/>
              <a:tabLst>
                <a:tab pos="292735" algn="l"/>
              </a:tabLst>
            </a:pP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irtual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tours</a:t>
            </a:r>
            <a:r>
              <a:rPr sz="13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augmented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reality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guides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make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ultu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al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ed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ation</a:t>
            </a:r>
            <a:r>
              <a:rPr sz="1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more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ible</a:t>
            </a:r>
            <a:r>
              <a:rPr sz="1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engaging.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1511" y="2016668"/>
            <a:ext cx="2614930" cy="2936875"/>
          </a:xfrm>
          <a:prstGeom prst="rect">
            <a:avLst/>
          </a:prstGeom>
          <a:solidFill>
            <a:srgbClr val="EEEEE6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2245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</a:t>
            </a:r>
            <a:r>
              <a:rPr sz="1600" b="1" spc="-15" dirty="0">
                <a:latin typeface="Calibri"/>
                <a:cs typeface="Calibri"/>
              </a:rPr>
              <a:t>pp</a:t>
            </a:r>
            <a:r>
              <a:rPr sz="1600" b="1" spc="-5" dirty="0">
                <a:latin typeface="Calibri"/>
                <a:cs typeface="Calibri"/>
              </a:rPr>
              <a:t>l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cation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architect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15" dirty="0">
                <a:latin typeface="Calibri"/>
                <a:cs typeface="Calibri"/>
              </a:rPr>
              <a:t>re</a:t>
            </a:r>
            <a:endParaRPr sz="1600">
              <a:latin typeface="Calibri"/>
              <a:cs typeface="Calibri"/>
            </a:endParaRPr>
          </a:p>
          <a:p>
            <a:pPr marL="172085" marR="27305">
              <a:lnSpc>
                <a:spcPct val="115199"/>
              </a:lnSpc>
              <a:spcBef>
                <a:spcPts val="1435"/>
              </a:spcBef>
              <a:buClr>
                <a:srgbClr val="595959"/>
              </a:buClr>
              <a:buFont typeface="Calibri"/>
              <a:buChar char="–"/>
              <a:tabLst>
                <a:tab pos="293370" algn="l"/>
              </a:tabLst>
            </a:pP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use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extens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ively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hitec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ture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tours,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sign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vi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su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aliz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atio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,</a:t>
            </a:r>
            <a:r>
              <a:rPr sz="1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ctive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pe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ty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walkthr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ughs.</a:t>
            </a:r>
            <a:endParaRPr sz="1300">
              <a:latin typeface="Calibri"/>
              <a:cs typeface="Calibri"/>
            </a:endParaRPr>
          </a:p>
          <a:p>
            <a:pPr marL="292735" indent="-120650">
              <a:lnSpc>
                <a:spcPct val="100000"/>
              </a:lnSpc>
              <a:spcBef>
                <a:spcPts val="225"/>
              </a:spcBef>
              <a:buClr>
                <a:srgbClr val="595959"/>
              </a:buClr>
              <a:buFont typeface="Calibri"/>
              <a:buChar char="–"/>
              <a:tabLst>
                <a:tab pos="293370" algn="l"/>
              </a:tabLst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re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ow</a:t>
            </a:r>
            <a:r>
              <a:rPr sz="130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se</a:t>
            </a:r>
            <a:endParaRPr sz="1300">
              <a:latin typeface="Calibri"/>
              <a:cs typeface="Calibri"/>
            </a:endParaRPr>
          </a:p>
          <a:p>
            <a:pPr marL="172085" marR="55880">
              <a:lnSpc>
                <a:spcPct val="114599"/>
              </a:lnSpc>
              <a:spcBef>
                <a:spcPts val="15"/>
              </a:spcBef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logies</a:t>
            </a:r>
            <a:r>
              <a:rPr sz="13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it</a:t>
            </a:r>
            <a:r>
              <a:rPr sz="1300" spc="-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hitects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and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real</a:t>
            </a:r>
            <a:r>
              <a:rPr sz="13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estate</a:t>
            </a:r>
            <a:r>
              <a:rPr sz="13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595959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of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es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nals.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351" y="4953047"/>
            <a:ext cx="2614930" cy="167005"/>
          </a:xfrm>
          <a:custGeom>
            <a:avLst/>
            <a:gdLst/>
            <a:ahLst/>
            <a:cxnLst/>
            <a:rect l="l" t="t" r="r" b="b"/>
            <a:pathLst>
              <a:path w="2614930" h="167004">
                <a:moveTo>
                  <a:pt x="2614824" y="0"/>
                </a:moveTo>
                <a:lnTo>
                  <a:pt x="0" y="0"/>
                </a:lnTo>
                <a:lnTo>
                  <a:pt x="0" y="138755"/>
                </a:lnTo>
                <a:lnTo>
                  <a:pt x="3579" y="152397"/>
                </a:lnTo>
                <a:lnTo>
                  <a:pt x="13031" y="162279"/>
                </a:lnTo>
                <a:lnTo>
                  <a:pt x="26423" y="166465"/>
                </a:lnTo>
                <a:lnTo>
                  <a:pt x="27755" y="166497"/>
                </a:lnTo>
                <a:lnTo>
                  <a:pt x="2586996" y="166497"/>
                </a:lnTo>
                <a:lnTo>
                  <a:pt x="2600674" y="162926"/>
                </a:lnTo>
                <a:lnTo>
                  <a:pt x="2610579" y="153499"/>
                </a:lnTo>
                <a:lnTo>
                  <a:pt x="2614790" y="140143"/>
                </a:lnTo>
                <a:lnTo>
                  <a:pt x="2614824" y="0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351" y="4953047"/>
            <a:ext cx="2614930" cy="167005"/>
          </a:xfrm>
          <a:custGeom>
            <a:avLst/>
            <a:gdLst/>
            <a:ahLst/>
            <a:cxnLst/>
            <a:rect l="l" t="t" r="r" b="b"/>
            <a:pathLst>
              <a:path w="2614930" h="167004">
                <a:moveTo>
                  <a:pt x="27755" y="166497"/>
                </a:moveTo>
                <a:lnTo>
                  <a:pt x="2586996" y="166497"/>
                </a:lnTo>
                <a:lnTo>
                  <a:pt x="2600674" y="162926"/>
                </a:lnTo>
                <a:lnTo>
                  <a:pt x="2610579" y="153499"/>
                </a:lnTo>
                <a:lnTo>
                  <a:pt x="2614790" y="140143"/>
                </a:lnTo>
                <a:lnTo>
                  <a:pt x="2614824" y="0"/>
                </a:lnTo>
                <a:lnTo>
                  <a:pt x="0" y="0"/>
                </a:lnTo>
                <a:lnTo>
                  <a:pt x="0" y="138755"/>
                </a:lnTo>
                <a:lnTo>
                  <a:pt x="3579" y="152397"/>
                </a:lnTo>
                <a:lnTo>
                  <a:pt x="13031" y="162279"/>
                </a:lnTo>
                <a:lnTo>
                  <a:pt x="26423" y="166465"/>
                </a:lnTo>
                <a:lnTo>
                  <a:pt x="27755" y="1664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1511" y="4953047"/>
            <a:ext cx="2614930" cy="167005"/>
          </a:xfrm>
          <a:custGeom>
            <a:avLst/>
            <a:gdLst/>
            <a:ahLst/>
            <a:cxnLst/>
            <a:rect l="l" t="t" r="r" b="b"/>
            <a:pathLst>
              <a:path w="2614929" h="167004">
                <a:moveTo>
                  <a:pt x="2614665" y="0"/>
                </a:moveTo>
                <a:lnTo>
                  <a:pt x="0" y="0"/>
                </a:lnTo>
                <a:lnTo>
                  <a:pt x="0" y="138755"/>
                </a:lnTo>
                <a:lnTo>
                  <a:pt x="3564" y="152414"/>
                </a:lnTo>
                <a:lnTo>
                  <a:pt x="12997" y="162300"/>
                </a:lnTo>
                <a:lnTo>
                  <a:pt x="26405" y="166468"/>
                </a:lnTo>
                <a:lnTo>
                  <a:pt x="27675" y="166497"/>
                </a:lnTo>
                <a:lnTo>
                  <a:pt x="2586989" y="166497"/>
                </a:lnTo>
                <a:lnTo>
                  <a:pt x="2600650" y="162907"/>
                </a:lnTo>
                <a:lnTo>
                  <a:pt x="2610496" y="153435"/>
                </a:lnTo>
                <a:lnTo>
                  <a:pt x="2614637" y="140022"/>
                </a:lnTo>
                <a:lnTo>
                  <a:pt x="2614665" y="0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1511" y="4953047"/>
            <a:ext cx="2614930" cy="167005"/>
          </a:xfrm>
          <a:custGeom>
            <a:avLst/>
            <a:gdLst/>
            <a:ahLst/>
            <a:cxnLst/>
            <a:rect l="l" t="t" r="r" b="b"/>
            <a:pathLst>
              <a:path w="2614929" h="167004">
                <a:moveTo>
                  <a:pt x="27675" y="166497"/>
                </a:moveTo>
                <a:lnTo>
                  <a:pt x="2586989" y="166497"/>
                </a:lnTo>
                <a:lnTo>
                  <a:pt x="2600650" y="162907"/>
                </a:lnTo>
                <a:lnTo>
                  <a:pt x="2610496" y="153435"/>
                </a:lnTo>
                <a:lnTo>
                  <a:pt x="2614637" y="140022"/>
                </a:lnTo>
                <a:lnTo>
                  <a:pt x="2614665" y="0"/>
                </a:lnTo>
                <a:lnTo>
                  <a:pt x="0" y="0"/>
                </a:lnTo>
                <a:lnTo>
                  <a:pt x="0" y="138755"/>
                </a:lnTo>
                <a:lnTo>
                  <a:pt x="3564" y="152414"/>
                </a:lnTo>
                <a:lnTo>
                  <a:pt x="12997" y="162300"/>
                </a:lnTo>
                <a:lnTo>
                  <a:pt x="26405" y="166468"/>
                </a:lnTo>
                <a:lnTo>
                  <a:pt x="27675" y="16649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66450" y="1853824"/>
            <a:ext cx="2614930" cy="167005"/>
          </a:xfrm>
          <a:custGeom>
            <a:avLst/>
            <a:gdLst/>
            <a:ahLst/>
            <a:cxnLst/>
            <a:rect l="l" t="t" r="r" b="b"/>
            <a:pathLst>
              <a:path w="2614929" h="167005">
                <a:moveTo>
                  <a:pt x="2586989" y="0"/>
                </a:moveTo>
                <a:lnTo>
                  <a:pt x="27675" y="0"/>
                </a:lnTo>
                <a:lnTo>
                  <a:pt x="26370" y="30"/>
                </a:lnTo>
                <a:lnTo>
                  <a:pt x="13027" y="4218"/>
                </a:lnTo>
                <a:lnTo>
                  <a:pt x="3583" y="14119"/>
                </a:lnTo>
                <a:lnTo>
                  <a:pt x="0" y="27797"/>
                </a:lnTo>
                <a:lnTo>
                  <a:pt x="0" y="166481"/>
                </a:lnTo>
                <a:lnTo>
                  <a:pt x="2614787" y="166481"/>
                </a:lnTo>
                <a:lnTo>
                  <a:pt x="2614752" y="26385"/>
                </a:lnTo>
                <a:lnTo>
                  <a:pt x="2610536" y="13009"/>
                </a:lnTo>
                <a:lnTo>
                  <a:pt x="2600641" y="3572"/>
                </a:lnTo>
                <a:lnTo>
                  <a:pt x="2586989" y="0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66450" y="1853824"/>
            <a:ext cx="2614930" cy="167005"/>
          </a:xfrm>
          <a:custGeom>
            <a:avLst/>
            <a:gdLst/>
            <a:ahLst/>
            <a:cxnLst/>
            <a:rect l="l" t="t" r="r" b="b"/>
            <a:pathLst>
              <a:path w="2614929" h="167005">
                <a:moveTo>
                  <a:pt x="27675" y="0"/>
                </a:moveTo>
                <a:lnTo>
                  <a:pt x="2586989" y="0"/>
                </a:lnTo>
                <a:lnTo>
                  <a:pt x="2600641" y="3572"/>
                </a:lnTo>
                <a:lnTo>
                  <a:pt x="2610536" y="13009"/>
                </a:lnTo>
                <a:lnTo>
                  <a:pt x="2614752" y="26385"/>
                </a:lnTo>
                <a:lnTo>
                  <a:pt x="2614787" y="166481"/>
                </a:lnTo>
                <a:lnTo>
                  <a:pt x="0" y="166481"/>
                </a:lnTo>
                <a:lnTo>
                  <a:pt x="0" y="27797"/>
                </a:lnTo>
                <a:lnTo>
                  <a:pt x="3583" y="14119"/>
                </a:lnTo>
                <a:lnTo>
                  <a:pt x="13027" y="4218"/>
                </a:lnTo>
                <a:lnTo>
                  <a:pt x="26370" y="30"/>
                </a:lnTo>
                <a:lnTo>
                  <a:pt x="2767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18</a:t>
            </a:fld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Ev</a:t>
            </a:r>
            <a:r>
              <a:rPr spc="5" dirty="0"/>
              <a:t>e</a:t>
            </a:r>
            <a:r>
              <a:rPr spc="-5" dirty="0"/>
              <a:t>ryda</a:t>
            </a:r>
            <a:r>
              <a:rPr dirty="0"/>
              <a:t>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appli</a:t>
            </a:r>
            <a:r>
              <a:rPr spc="-10" dirty="0"/>
              <a:t>c</a:t>
            </a:r>
            <a:r>
              <a:rPr dirty="0"/>
              <a:t>ation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</a:p>
        </p:txBody>
      </p:sp>
      <p:sp>
        <p:nvSpPr>
          <p:cNvPr id="3" name="object 3"/>
          <p:cNvSpPr/>
          <p:nvPr/>
        </p:nvSpPr>
        <p:spPr>
          <a:xfrm>
            <a:off x="5253868" y="2273939"/>
            <a:ext cx="1907651" cy="121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8533" y="2269104"/>
            <a:ext cx="1918335" cy="1224280"/>
          </a:xfrm>
          <a:custGeom>
            <a:avLst/>
            <a:gdLst/>
            <a:ahLst/>
            <a:cxnLst/>
            <a:rect l="l" t="t" r="r" b="b"/>
            <a:pathLst>
              <a:path w="1918334" h="1224279">
                <a:moveTo>
                  <a:pt x="305927" y="0"/>
                </a:moveTo>
                <a:lnTo>
                  <a:pt x="1612270" y="0"/>
                </a:lnTo>
                <a:lnTo>
                  <a:pt x="1918319" y="612148"/>
                </a:lnTo>
                <a:lnTo>
                  <a:pt x="1612270" y="1224284"/>
                </a:lnTo>
                <a:lnTo>
                  <a:pt x="305927" y="1224284"/>
                </a:lnTo>
                <a:lnTo>
                  <a:pt x="0" y="612148"/>
                </a:lnTo>
                <a:lnTo>
                  <a:pt x="305927" y="0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0925" y="1670075"/>
            <a:ext cx="1907285" cy="1147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5592" y="1665335"/>
            <a:ext cx="1918335" cy="1157605"/>
          </a:xfrm>
          <a:custGeom>
            <a:avLst/>
            <a:gdLst/>
            <a:ahLst/>
            <a:cxnLst/>
            <a:rect l="l" t="t" r="r" b="b"/>
            <a:pathLst>
              <a:path w="1918334" h="1157605">
                <a:moveTo>
                  <a:pt x="289316" y="0"/>
                </a:moveTo>
                <a:lnTo>
                  <a:pt x="1628668" y="0"/>
                </a:lnTo>
                <a:lnTo>
                  <a:pt x="1917953" y="578623"/>
                </a:lnTo>
                <a:lnTo>
                  <a:pt x="1628668" y="1157243"/>
                </a:lnTo>
                <a:lnTo>
                  <a:pt x="289316" y="1157243"/>
                </a:lnTo>
                <a:lnTo>
                  <a:pt x="0" y="578623"/>
                </a:lnTo>
                <a:lnTo>
                  <a:pt x="289316" y="0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8426" y="1876447"/>
            <a:ext cx="426148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ase</a:t>
            </a:r>
            <a:r>
              <a:rPr sz="1600" b="1" spc="-4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St</a:t>
            </a:r>
            <a:r>
              <a:rPr sz="1600" b="1" spc="-20" dirty="0">
                <a:solidFill>
                  <a:srgbClr val="1A1A1A"/>
                </a:solidFill>
                <a:latin typeface="Calibri"/>
                <a:cs typeface="Calibri"/>
              </a:rPr>
              <a:t>ud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y:</a:t>
            </a:r>
            <a:r>
              <a:rPr sz="1600" b="1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AR</a:t>
            </a:r>
            <a:r>
              <a:rPr sz="1600" b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600" b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Retail</a:t>
            </a:r>
            <a:r>
              <a:rPr sz="1600" b="1" spc="-5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– </a:t>
            </a:r>
            <a:r>
              <a:rPr sz="1600" b="1" spc="-15" dirty="0">
                <a:solidFill>
                  <a:srgbClr val="1A1A1A"/>
                </a:solidFill>
                <a:latin typeface="Calibri"/>
                <a:cs typeface="Calibri"/>
              </a:rPr>
              <a:t>Th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600" b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KEA</a:t>
            </a:r>
            <a:r>
              <a:rPr sz="1600" b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A1A1A"/>
                </a:solidFill>
                <a:latin typeface="Calibri"/>
                <a:cs typeface="Calibri"/>
              </a:rPr>
              <a:t>App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lide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examines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ow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KE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sho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ng</a:t>
            </a:r>
            <a:endParaRPr sz="1300">
              <a:latin typeface="Calibri"/>
              <a:cs typeface="Calibri"/>
            </a:endParaRPr>
          </a:p>
          <a:p>
            <a:pPr marL="12700" marR="177800">
              <a:lnSpc>
                <a:spcPct val="114599"/>
              </a:lnSpc>
              <a:spcBef>
                <a:spcPts val="10"/>
              </a:spcBef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rienc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e,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ow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ing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tomer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vi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aliz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cts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their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omes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urc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80681" y="2925699"/>
            <a:ext cx="1907667" cy="11477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75347" y="2920995"/>
            <a:ext cx="1918970" cy="1157605"/>
          </a:xfrm>
          <a:custGeom>
            <a:avLst/>
            <a:gdLst/>
            <a:ahLst/>
            <a:cxnLst/>
            <a:rect l="l" t="t" r="r" b="b"/>
            <a:pathLst>
              <a:path w="1918970" h="1157604">
                <a:moveTo>
                  <a:pt x="289438" y="0"/>
                </a:moveTo>
                <a:lnTo>
                  <a:pt x="1629034" y="0"/>
                </a:lnTo>
                <a:lnTo>
                  <a:pt x="1918472" y="578620"/>
                </a:lnTo>
                <a:lnTo>
                  <a:pt x="1629034" y="1157264"/>
                </a:lnTo>
                <a:lnTo>
                  <a:pt x="289438" y="1157264"/>
                </a:lnTo>
                <a:lnTo>
                  <a:pt x="0" y="578620"/>
                </a:lnTo>
                <a:lnTo>
                  <a:pt x="289438" y="0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0130" y="2925699"/>
            <a:ext cx="1907651" cy="12146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4795" y="2920995"/>
            <a:ext cx="1918335" cy="1224280"/>
          </a:xfrm>
          <a:custGeom>
            <a:avLst/>
            <a:gdLst/>
            <a:ahLst/>
            <a:cxnLst/>
            <a:rect l="l" t="t" r="r" b="b"/>
            <a:pathLst>
              <a:path w="1918335" h="1224279">
                <a:moveTo>
                  <a:pt x="306080" y="0"/>
                </a:moveTo>
                <a:lnTo>
                  <a:pt x="1612270" y="0"/>
                </a:lnTo>
                <a:lnTo>
                  <a:pt x="1918319" y="612017"/>
                </a:lnTo>
                <a:lnTo>
                  <a:pt x="1612270" y="1224165"/>
                </a:lnTo>
                <a:lnTo>
                  <a:pt x="306080" y="1224165"/>
                </a:lnTo>
                <a:lnTo>
                  <a:pt x="0" y="612017"/>
                </a:lnTo>
                <a:lnTo>
                  <a:pt x="306080" y="0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0130" y="4292797"/>
            <a:ext cx="1907651" cy="8507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0876" y="4288036"/>
            <a:ext cx="1612265" cy="855980"/>
          </a:xfrm>
          <a:custGeom>
            <a:avLst/>
            <a:gdLst/>
            <a:ahLst/>
            <a:cxnLst/>
            <a:rect l="l" t="t" r="r" b="b"/>
            <a:pathLst>
              <a:path w="1612264" h="855979">
                <a:moveTo>
                  <a:pt x="0" y="0"/>
                </a:moveTo>
                <a:lnTo>
                  <a:pt x="1306189" y="0"/>
                </a:lnTo>
                <a:lnTo>
                  <a:pt x="1612239" y="612124"/>
                </a:lnTo>
                <a:lnTo>
                  <a:pt x="1490569" y="855463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4795" y="4288036"/>
            <a:ext cx="306070" cy="855980"/>
          </a:xfrm>
          <a:custGeom>
            <a:avLst/>
            <a:gdLst/>
            <a:ahLst/>
            <a:cxnLst/>
            <a:rect l="l" t="t" r="r" b="b"/>
            <a:pathLst>
              <a:path w="306070" h="855979">
                <a:moveTo>
                  <a:pt x="121682" y="855463"/>
                </a:moveTo>
                <a:lnTo>
                  <a:pt x="0" y="612124"/>
                </a:lnTo>
                <a:lnTo>
                  <a:pt x="306080" y="0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0681" y="4241852"/>
            <a:ext cx="1907667" cy="901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81427" y="4237088"/>
            <a:ext cx="1612900" cy="906780"/>
          </a:xfrm>
          <a:custGeom>
            <a:avLst/>
            <a:gdLst/>
            <a:ahLst/>
            <a:cxnLst/>
            <a:rect l="l" t="t" r="r" b="b"/>
            <a:pathLst>
              <a:path w="1612900" h="906779">
                <a:moveTo>
                  <a:pt x="0" y="0"/>
                </a:moveTo>
                <a:lnTo>
                  <a:pt x="1306311" y="0"/>
                </a:lnTo>
                <a:lnTo>
                  <a:pt x="1612391" y="612112"/>
                </a:lnTo>
                <a:lnTo>
                  <a:pt x="1465231" y="906411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75347" y="4237088"/>
            <a:ext cx="306070" cy="906780"/>
          </a:xfrm>
          <a:custGeom>
            <a:avLst/>
            <a:gdLst/>
            <a:ahLst/>
            <a:cxnLst/>
            <a:rect l="l" t="t" r="r" b="b"/>
            <a:pathLst>
              <a:path w="306070" h="906779">
                <a:moveTo>
                  <a:pt x="147160" y="906411"/>
                </a:moveTo>
                <a:lnTo>
                  <a:pt x="0" y="612112"/>
                </a:lnTo>
                <a:lnTo>
                  <a:pt x="306080" y="0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4807515"/>
            <a:ext cx="9144000" cy="336550"/>
          </a:xfrm>
          <a:custGeom>
            <a:avLst/>
            <a:gdLst/>
            <a:ahLst/>
            <a:cxnLst/>
            <a:rect l="l" t="t" r="r" b="b"/>
            <a:pathLst>
              <a:path w="9144000" h="336550">
                <a:moveTo>
                  <a:pt x="0" y="0"/>
                </a:moveTo>
                <a:lnTo>
                  <a:pt x="0" y="335984"/>
                </a:lnTo>
                <a:lnTo>
                  <a:pt x="9143928" y="335984"/>
                </a:lnTo>
                <a:lnTo>
                  <a:pt x="91439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4807515"/>
            <a:ext cx="9144000" cy="336550"/>
          </a:xfrm>
          <a:custGeom>
            <a:avLst/>
            <a:gdLst/>
            <a:ahLst/>
            <a:cxnLst/>
            <a:rect l="l" t="t" r="r" b="b"/>
            <a:pathLst>
              <a:path w="9144000" h="336550">
                <a:moveTo>
                  <a:pt x="9143928" y="335984"/>
                </a:moveTo>
                <a:lnTo>
                  <a:pt x="9143928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8191" y="3592829"/>
            <a:ext cx="1907667" cy="12146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2985" y="3588008"/>
            <a:ext cx="1918970" cy="1224280"/>
          </a:xfrm>
          <a:custGeom>
            <a:avLst/>
            <a:gdLst/>
            <a:ahLst/>
            <a:cxnLst/>
            <a:rect l="l" t="t" r="r" b="b"/>
            <a:pathLst>
              <a:path w="1918970" h="1224279">
                <a:moveTo>
                  <a:pt x="305942" y="0"/>
                </a:moveTo>
                <a:lnTo>
                  <a:pt x="1612270" y="0"/>
                </a:lnTo>
                <a:lnTo>
                  <a:pt x="1918350" y="612160"/>
                </a:lnTo>
                <a:lnTo>
                  <a:pt x="1612270" y="1224271"/>
                </a:lnTo>
                <a:lnTo>
                  <a:pt x="305942" y="1224271"/>
                </a:lnTo>
                <a:lnTo>
                  <a:pt x="0" y="612160"/>
                </a:lnTo>
                <a:lnTo>
                  <a:pt x="305942" y="0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3868" y="3592829"/>
            <a:ext cx="1907651" cy="12146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48533" y="3588008"/>
            <a:ext cx="1918335" cy="1224280"/>
          </a:xfrm>
          <a:custGeom>
            <a:avLst/>
            <a:gdLst/>
            <a:ahLst/>
            <a:cxnLst/>
            <a:rect l="l" t="t" r="r" b="b"/>
            <a:pathLst>
              <a:path w="1918334" h="1224279">
                <a:moveTo>
                  <a:pt x="305927" y="0"/>
                </a:moveTo>
                <a:lnTo>
                  <a:pt x="1612270" y="0"/>
                </a:lnTo>
                <a:lnTo>
                  <a:pt x="1918319" y="612160"/>
                </a:lnTo>
                <a:lnTo>
                  <a:pt x="1612270" y="1224271"/>
                </a:lnTo>
                <a:lnTo>
                  <a:pt x="305927" y="1224271"/>
                </a:lnTo>
                <a:lnTo>
                  <a:pt x="0" y="612160"/>
                </a:lnTo>
                <a:lnTo>
                  <a:pt x="305927" y="0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19</a:t>
            </a:fld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6605" y="723388"/>
            <a:ext cx="10033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b="1" spc="-5" dirty="0">
                <a:solidFill>
                  <a:srgbClr val="1A1A1A"/>
                </a:solidFill>
                <a:latin typeface="Calibri"/>
                <a:cs typeface="Calibri"/>
              </a:rPr>
              <a:t>Cont</a:t>
            </a:r>
            <a:r>
              <a:rPr sz="2300" b="1" spc="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2300" b="1" dirty="0">
                <a:solidFill>
                  <a:srgbClr val="1A1A1A"/>
                </a:solidFill>
                <a:latin typeface="Calibri"/>
                <a:cs typeface="Calibri"/>
              </a:rPr>
              <a:t>nt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8559" y="2165329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5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559" y="2165329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5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85088" y="2387978"/>
            <a:ext cx="102108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Significance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8559" y="2871953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4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559" y="2871953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4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31748" y="3094861"/>
            <a:ext cx="1127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Te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600" b="1" spc="-15" dirty="0">
                <a:latin typeface="Calibri"/>
                <a:cs typeface="Calibri"/>
              </a:rPr>
              <a:t>hn</a:t>
            </a:r>
            <a:r>
              <a:rPr sz="1600" b="1" spc="-10" dirty="0">
                <a:latin typeface="Calibri"/>
                <a:cs typeface="Calibri"/>
              </a:rPr>
              <a:t>ol</a:t>
            </a:r>
            <a:r>
              <a:rPr sz="1600" b="1" spc="-5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gies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8559" y="3578528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4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8559" y="3578528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4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5088" y="3801644"/>
            <a:ext cx="102044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Calibri"/>
                <a:cs typeface="Calibri"/>
              </a:rPr>
              <a:t>Inn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vat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-10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8559" y="1458687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5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8559" y="1458687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5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83564" y="1681096"/>
            <a:ext cx="10255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</a:t>
            </a:r>
            <a:r>
              <a:rPr sz="1600" b="1" spc="-5" dirty="0">
                <a:latin typeface="Calibri"/>
                <a:cs typeface="Calibri"/>
              </a:rPr>
              <a:t>a</a:t>
            </a:r>
            <a:r>
              <a:rPr sz="1600" b="1" spc="-10" dirty="0">
                <a:latin typeface="Calibri"/>
                <a:cs typeface="Calibri"/>
              </a:rPr>
              <a:t>ckgrou</a:t>
            </a:r>
            <a:r>
              <a:rPr sz="1600" b="1" spc="-20" dirty="0">
                <a:latin typeface="Calibri"/>
                <a:cs typeface="Calibri"/>
              </a:rPr>
              <a:t>n</a:t>
            </a:r>
            <a:r>
              <a:rPr sz="1600" b="1" spc="-1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7247" y="1590385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247" y="1590385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6102" y="1680867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7247" y="2297024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247" y="2297024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6102" y="2387750"/>
            <a:ext cx="1289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7247" y="300364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904"/>
                </a:moveTo>
                <a:lnTo>
                  <a:pt x="405908" y="372904"/>
                </a:lnTo>
                <a:lnTo>
                  <a:pt x="405908" y="0"/>
                </a:lnTo>
                <a:lnTo>
                  <a:pt x="0" y="0"/>
                </a:lnTo>
                <a:lnTo>
                  <a:pt x="0" y="372904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7247" y="300364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904"/>
                </a:moveTo>
                <a:lnTo>
                  <a:pt x="405908" y="372904"/>
                </a:lnTo>
                <a:lnTo>
                  <a:pt x="405908" y="0"/>
                </a:lnTo>
                <a:lnTo>
                  <a:pt x="0" y="0"/>
                </a:lnTo>
                <a:lnTo>
                  <a:pt x="0" y="3729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6102" y="3094861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7247" y="3710296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7247" y="3710296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76102" y="3801644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83769" y="2165329"/>
            <a:ext cx="3676650" cy="636905"/>
          </a:xfrm>
          <a:custGeom>
            <a:avLst/>
            <a:gdLst/>
            <a:ahLst/>
            <a:cxnLst/>
            <a:rect l="l" t="t" r="r" b="b"/>
            <a:pathLst>
              <a:path w="3676650" h="636905">
                <a:moveTo>
                  <a:pt x="0" y="636294"/>
                </a:moveTo>
                <a:lnTo>
                  <a:pt x="3676131" y="636294"/>
                </a:lnTo>
                <a:lnTo>
                  <a:pt x="3676131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00806" y="2317493"/>
            <a:ext cx="224091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Di</a:t>
            </a:r>
            <a:r>
              <a:rPr sz="1200" spc="-10" dirty="0">
                <a:latin typeface="Calibri"/>
                <a:cs typeface="Calibri"/>
              </a:rPr>
              <a:t>sc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im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act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influ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15" dirty="0">
                <a:latin typeface="Calibri"/>
                <a:cs typeface="Calibri"/>
              </a:rPr>
              <a:t>nc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ub</a:t>
            </a:r>
            <a:r>
              <a:rPr sz="1200" spc="-10" dirty="0">
                <a:latin typeface="Calibri"/>
                <a:cs typeface="Calibri"/>
              </a:rPr>
              <a:t>jec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dirty="0">
                <a:latin typeface="Calibri"/>
                <a:cs typeface="Calibri"/>
              </a:rPr>
              <a:t>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life.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83769" y="2871953"/>
            <a:ext cx="3676650" cy="636905"/>
          </a:xfrm>
          <a:custGeom>
            <a:avLst/>
            <a:gdLst/>
            <a:ahLst/>
            <a:cxnLst/>
            <a:rect l="l" t="t" r="r" b="b"/>
            <a:pathLst>
              <a:path w="3676650" h="636904">
                <a:moveTo>
                  <a:pt x="0" y="636294"/>
                </a:moveTo>
                <a:lnTo>
                  <a:pt x="3676131" y="636294"/>
                </a:lnTo>
                <a:lnTo>
                  <a:pt x="3676131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99409" y="3024376"/>
            <a:ext cx="324294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7780" marR="5080" indent="-127571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AR/V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tech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gi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eLe</a:t>
            </a:r>
            <a:r>
              <a:rPr sz="1200" dirty="0">
                <a:latin typeface="Calibri"/>
                <a:cs typeface="Calibri"/>
              </a:rPr>
              <a:t>ar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g: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pp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spc="-5" dirty="0">
                <a:latin typeface="Calibri"/>
                <a:cs typeface="Calibri"/>
              </a:rPr>
              <a:t>rt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5" dirty="0">
                <a:latin typeface="Calibri"/>
                <a:cs typeface="Calibri"/>
              </a:rPr>
              <a:t>h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g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3769" y="3578528"/>
            <a:ext cx="3676650" cy="636905"/>
          </a:xfrm>
          <a:custGeom>
            <a:avLst/>
            <a:gdLst/>
            <a:ahLst/>
            <a:cxnLst/>
            <a:rect l="l" t="t" r="r" b="b"/>
            <a:pathLst>
              <a:path w="3676650" h="636904">
                <a:moveTo>
                  <a:pt x="0" y="636294"/>
                </a:moveTo>
                <a:lnTo>
                  <a:pt x="3676131" y="636294"/>
                </a:lnTo>
                <a:lnTo>
                  <a:pt x="3676131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268218" y="3731131"/>
            <a:ext cx="2507615" cy="361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2320" marR="5080" indent="-76962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Re</a:t>
            </a:r>
            <a:r>
              <a:rPr sz="1200" spc="-15" dirty="0">
                <a:latin typeface="Calibri"/>
                <a:cs typeface="Calibri"/>
              </a:rPr>
              <a:t>v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5" dirty="0">
                <a:latin typeface="Calibri"/>
                <a:cs typeface="Calibri"/>
              </a:rPr>
              <a:t>rre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me</a:t>
            </a:r>
            <a:r>
              <a:rPr sz="1200" dirty="0">
                <a:latin typeface="Calibri"/>
                <a:cs typeface="Calibri"/>
              </a:rPr>
              <a:t>th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crea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10" dirty="0">
                <a:latin typeface="Calibri"/>
                <a:cs typeface="Calibri"/>
              </a:rPr>
              <a:t>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van</a:t>
            </a:r>
            <a:r>
              <a:rPr sz="1200" spc="-10" dirty="0">
                <a:latin typeface="Calibri"/>
                <a:cs typeface="Calibri"/>
              </a:rPr>
              <a:t>cem</a:t>
            </a:r>
            <a:r>
              <a:rPr sz="1200" spc="-5" dirty="0">
                <a:latin typeface="Calibri"/>
                <a:cs typeface="Calibri"/>
              </a:rPr>
              <a:t>e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83769" y="1458687"/>
            <a:ext cx="3676650" cy="636905"/>
          </a:xfrm>
          <a:custGeom>
            <a:avLst/>
            <a:gdLst/>
            <a:ahLst/>
            <a:cxnLst/>
            <a:rect l="l" t="t" r="r" b="b"/>
            <a:pathLst>
              <a:path w="3676650" h="636905">
                <a:moveTo>
                  <a:pt x="0" y="636294"/>
                </a:moveTo>
                <a:lnTo>
                  <a:pt x="3676131" y="636294"/>
                </a:lnTo>
                <a:lnTo>
                  <a:pt x="3676131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34918" y="1610611"/>
            <a:ext cx="197231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trod</a:t>
            </a:r>
            <a:r>
              <a:rPr sz="1200" spc="-10" dirty="0">
                <a:latin typeface="Calibri"/>
                <a:cs typeface="Calibri"/>
              </a:rPr>
              <a:t>uc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h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text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u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da</a:t>
            </a:r>
            <a:r>
              <a:rPr sz="1200" dirty="0">
                <a:latin typeface="Calibri"/>
                <a:cs typeface="Calibri"/>
              </a:rPr>
              <a:t>ti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o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spc="-10" dirty="0">
                <a:latin typeface="Calibri"/>
                <a:cs typeface="Calibri"/>
              </a:rPr>
              <a:t>ce</a:t>
            </a:r>
            <a:r>
              <a:rPr sz="1200" spc="-5" dirty="0">
                <a:latin typeface="Calibri"/>
                <a:cs typeface="Calibri"/>
              </a:rPr>
              <a:t>pt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62393" y="1590385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62393" y="1590385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591053" y="1680867"/>
            <a:ext cx="148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462393" y="2297024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62393" y="2297024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80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95625" y="2387750"/>
            <a:ext cx="139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2393" y="300364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904"/>
                </a:moveTo>
                <a:lnTo>
                  <a:pt x="405896" y="372904"/>
                </a:lnTo>
                <a:lnTo>
                  <a:pt x="405896" y="0"/>
                </a:lnTo>
                <a:lnTo>
                  <a:pt x="0" y="0"/>
                </a:lnTo>
                <a:lnTo>
                  <a:pt x="0" y="372904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62393" y="300364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904"/>
                </a:moveTo>
                <a:lnTo>
                  <a:pt x="405896" y="372904"/>
                </a:lnTo>
                <a:lnTo>
                  <a:pt x="405896" y="0"/>
                </a:lnTo>
                <a:lnTo>
                  <a:pt x="0" y="0"/>
                </a:lnTo>
                <a:lnTo>
                  <a:pt x="0" y="3729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00197" y="3094861"/>
            <a:ext cx="1327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62393" y="3710296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62393" y="3710296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89529" y="3801644"/>
            <a:ext cx="1536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32800" y="2483167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59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32922" y="1776862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59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32800" y="3190113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59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2922" y="3896666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59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91955" y="1727413"/>
            <a:ext cx="110489" cy="100330"/>
          </a:xfrm>
          <a:custGeom>
            <a:avLst/>
            <a:gdLst/>
            <a:ahLst/>
            <a:cxnLst/>
            <a:rect l="l" t="t" r="r" b="b"/>
            <a:pathLst>
              <a:path w="110489" h="100330">
                <a:moveTo>
                  <a:pt x="41360" y="0"/>
                </a:moveTo>
                <a:lnTo>
                  <a:pt x="7707" y="23505"/>
                </a:lnTo>
                <a:lnTo>
                  <a:pt x="0" y="49570"/>
                </a:lnTo>
                <a:lnTo>
                  <a:pt x="493" y="56374"/>
                </a:lnTo>
                <a:lnTo>
                  <a:pt x="32697" y="94593"/>
                </a:lnTo>
                <a:lnTo>
                  <a:pt x="64766" y="100077"/>
                </a:lnTo>
                <a:lnTo>
                  <a:pt x="77446" y="96580"/>
                </a:lnTo>
                <a:lnTo>
                  <a:pt x="104937" y="69317"/>
                </a:lnTo>
                <a:lnTo>
                  <a:pt x="110300" y="38441"/>
                </a:lnTo>
                <a:lnTo>
                  <a:pt x="105917" y="27498"/>
                </a:lnTo>
                <a:lnTo>
                  <a:pt x="75366" y="4187"/>
                </a:lnTo>
                <a:lnTo>
                  <a:pt x="41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91955" y="2433912"/>
            <a:ext cx="110489" cy="100330"/>
          </a:xfrm>
          <a:custGeom>
            <a:avLst/>
            <a:gdLst/>
            <a:ahLst/>
            <a:cxnLst/>
            <a:rect l="l" t="t" r="r" b="b"/>
            <a:pathLst>
              <a:path w="110489" h="100330">
                <a:moveTo>
                  <a:pt x="41307" y="0"/>
                </a:moveTo>
                <a:lnTo>
                  <a:pt x="7677" y="23561"/>
                </a:lnTo>
                <a:lnTo>
                  <a:pt x="0" y="49577"/>
                </a:lnTo>
                <a:lnTo>
                  <a:pt x="496" y="56448"/>
                </a:lnTo>
                <a:lnTo>
                  <a:pt x="32643" y="94732"/>
                </a:lnTo>
                <a:lnTo>
                  <a:pt x="64722" y="100218"/>
                </a:lnTo>
                <a:lnTo>
                  <a:pt x="77397" y="96726"/>
                </a:lnTo>
                <a:lnTo>
                  <a:pt x="104841" y="69442"/>
                </a:lnTo>
                <a:lnTo>
                  <a:pt x="110192" y="38510"/>
                </a:lnTo>
                <a:lnTo>
                  <a:pt x="105829" y="27572"/>
                </a:lnTo>
                <a:lnTo>
                  <a:pt x="75334" y="4207"/>
                </a:lnTo>
                <a:lnTo>
                  <a:pt x="41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91955" y="3140545"/>
            <a:ext cx="110489" cy="100330"/>
          </a:xfrm>
          <a:custGeom>
            <a:avLst/>
            <a:gdLst/>
            <a:ahLst/>
            <a:cxnLst/>
            <a:rect l="l" t="t" r="r" b="b"/>
            <a:pathLst>
              <a:path w="110489" h="100330">
                <a:moveTo>
                  <a:pt x="41356" y="0"/>
                </a:moveTo>
                <a:lnTo>
                  <a:pt x="7706" y="23552"/>
                </a:lnTo>
                <a:lnTo>
                  <a:pt x="0" y="49567"/>
                </a:lnTo>
                <a:lnTo>
                  <a:pt x="512" y="56508"/>
                </a:lnTo>
                <a:lnTo>
                  <a:pt x="32770" y="94706"/>
                </a:lnTo>
                <a:lnTo>
                  <a:pt x="64839" y="100188"/>
                </a:lnTo>
                <a:lnTo>
                  <a:pt x="77501" y="96664"/>
                </a:lnTo>
                <a:lnTo>
                  <a:pt x="104947" y="69330"/>
                </a:lnTo>
                <a:lnTo>
                  <a:pt x="110298" y="38462"/>
                </a:lnTo>
                <a:lnTo>
                  <a:pt x="105913" y="27536"/>
                </a:lnTo>
                <a:lnTo>
                  <a:pt x="75360" y="4201"/>
                </a:lnTo>
                <a:lnTo>
                  <a:pt x="41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91955" y="3847172"/>
            <a:ext cx="110489" cy="100330"/>
          </a:xfrm>
          <a:custGeom>
            <a:avLst/>
            <a:gdLst/>
            <a:ahLst/>
            <a:cxnLst/>
            <a:rect l="l" t="t" r="r" b="b"/>
            <a:pathLst>
              <a:path w="110489" h="100329">
                <a:moveTo>
                  <a:pt x="41348" y="0"/>
                </a:moveTo>
                <a:lnTo>
                  <a:pt x="7705" y="23561"/>
                </a:lnTo>
                <a:lnTo>
                  <a:pt x="0" y="49577"/>
                </a:lnTo>
                <a:lnTo>
                  <a:pt x="513" y="56526"/>
                </a:lnTo>
                <a:lnTo>
                  <a:pt x="32776" y="94717"/>
                </a:lnTo>
                <a:lnTo>
                  <a:pt x="64850" y="100196"/>
                </a:lnTo>
                <a:lnTo>
                  <a:pt x="77509" y="96670"/>
                </a:lnTo>
                <a:lnTo>
                  <a:pt x="104948" y="69332"/>
                </a:lnTo>
                <a:lnTo>
                  <a:pt x="110295" y="38459"/>
                </a:lnTo>
                <a:lnTo>
                  <a:pt x="105907" y="27535"/>
                </a:lnTo>
                <a:lnTo>
                  <a:pt x="75352" y="4200"/>
                </a:lnTo>
                <a:lnTo>
                  <a:pt x="41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8559" y="4285141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4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58559" y="4285141"/>
            <a:ext cx="2274570" cy="636905"/>
          </a:xfrm>
          <a:custGeom>
            <a:avLst/>
            <a:gdLst/>
            <a:ahLst/>
            <a:cxnLst/>
            <a:rect l="l" t="t" r="r" b="b"/>
            <a:pathLst>
              <a:path w="2274570" h="636904">
                <a:moveTo>
                  <a:pt x="0" y="636294"/>
                </a:moveTo>
                <a:lnTo>
                  <a:pt x="2274307" y="636294"/>
                </a:lnTo>
                <a:lnTo>
                  <a:pt x="2274307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806068" y="4508471"/>
            <a:ext cx="5791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F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spc="-20" dirty="0">
                <a:latin typeface="Calibri"/>
                <a:cs typeface="Calibri"/>
              </a:rPr>
              <a:t>u</a:t>
            </a:r>
            <a:r>
              <a:rPr sz="1600" b="1" spc="-15" dirty="0">
                <a:latin typeface="Calibri"/>
                <a:cs typeface="Calibri"/>
              </a:rPr>
              <a:t>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37247" y="441690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7247" y="441690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908" y="372892"/>
                </a:lnTo>
                <a:lnTo>
                  <a:pt x="405908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76102" y="4508471"/>
            <a:ext cx="1282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232800" y="4603312"/>
            <a:ext cx="1229995" cy="0"/>
          </a:xfrm>
          <a:custGeom>
            <a:avLst/>
            <a:gdLst/>
            <a:ahLst/>
            <a:cxnLst/>
            <a:rect l="l" t="t" r="r" b="b"/>
            <a:pathLst>
              <a:path w="1229995">
                <a:moveTo>
                  <a:pt x="0" y="0"/>
                </a:moveTo>
                <a:lnTo>
                  <a:pt x="122971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91955" y="4553780"/>
            <a:ext cx="110489" cy="100330"/>
          </a:xfrm>
          <a:custGeom>
            <a:avLst/>
            <a:gdLst/>
            <a:ahLst/>
            <a:cxnLst/>
            <a:rect l="l" t="t" r="r" b="b"/>
            <a:pathLst>
              <a:path w="110489" h="100329">
                <a:moveTo>
                  <a:pt x="41356" y="0"/>
                </a:moveTo>
                <a:lnTo>
                  <a:pt x="7706" y="23552"/>
                </a:lnTo>
                <a:lnTo>
                  <a:pt x="0" y="49567"/>
                </a:lnTo>
                <a:lnTo>
                  <a:pt x="512" y="56508"/>
                </a:lnTo>
                <a:lnTo>
                  <a:pt x="32770" y="94706"/>
                </a:lnTo>
                <a:lnTo>
                  <a:pt x="64839" y="100188"/>
                </a:lnTo>
                <a:lnTo>
                  <a:pt x="77501" y="96664"/>
                </a:lnTo>
                <a:lnTo>
                  <a:pt x="104947" y="69330"/>
                </a:lnTo>
                <a:lnTo>
                  <a:pt x="110298" y="38462"/>
                </a:lnTo>
                <a:lnTo>
                  <a:pt x="105913" y="27536"/>
                </a:lnTo>
                <a:lnTo>
                  <a:pt x="75360" y="4201"/>
                </a:lnTo>
                <a:lnTo>
                  <a:pt x="41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83769" y="4285141"/>
            <a:ext cx="3676650" cy="636905"/>
          </a:xfrm>
          <a:custGeom>
            <a:avLst/>
            <a:gdLst/>
            <a:ahLst/>
            <a:cxnLst/>
            <a:rect l="l" t="t" r="r" b="b"/>
            <a:pathLst>
              <a:path w="3676650" h="636904">
                <a:moveTo>
                  <a:pt x="0" y="636294"/>
                </a:moveTo>
                <a:lnTo>
                  <a:pt x="3676131" y="636294"/>
                </a:lnTo>
                <a:lnTo>
                  <a:pt x="3676131" y="0"/>
                </a:lnTo>
                <a:lnTo>
                  <a:pt x="0" y="0"/>
                </a:lnTo>
                <a:lnTo>
                  <a:pt x="0" y="63629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333750" y="4437986"/>
            <a:ext cx="237617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2150" marR="5080" indent="-680085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Unre</a:t>
            </a:r>
            <a:r>
              <a:rPr sz="1200" spc="-5" dirty="0">
                <a:latin typeface="Calibri"/>
                <a:cs typeface="Calibri"/>
              </a:rPr>
              <a:t>so</a:t>
            </a:r>
            <a:r>
              <a:rPr sz="1200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ved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ss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5" dirty="0">
                <a:latin typeface="Calibri"/>
                <a:cs typeface="Calibri"/>
              </a:rPr>
              <a:t>n</a:t>
            </a:r>
            <a:r>
              <a:rPr sz="1200" dirty="0">
                <a:latin typeface="Calibri"/>
                <a:cs typeface="Calibri"/>
              </a:rPr>
              <a:t>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5" dirty="0">
                <a:latin typeface="Calibri"/>
                <a:cs typeface="Calibri"/>
              </a:rPr>
              <a:t>oss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ili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</a:t>
            </a:r>
            <a:r>
              <a:rPr sz="1200" spc="-15" dirty="0">
                <a:latin typeface="Calibri"/>
                <a:cs typeface="Calibri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fu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libri"/>
                <a:cs typeface="Calibri"/>
              </a:rPr>
              <a:t>re</a:t>
            </a:r>
            <a:r>
              <a:rPr sz="1200" spc="-15" dirty="0">
                <a:latin typeface="Calibri"/>
                <a:cs typeface="Calibri"/>
              </a:rPr>
              <a:t>sea</a:t>
            </a:r>
            <a:r>
              <a:rPr sz="1200" spc="-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dirty="0">
                <a:latin typeface="Calibri"/>
                <a:cs typeface="Calibri"/>
              </a:rPr>
              <a:t>h.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62393" y="441690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62393" y="4416908"/>
            <a:ext cx="406400" cy="373380"/>
          </a:xfrm>
          <a:custGeom>
            <a:avLst/>
            <a:gdLst/>
            <a:ahLst/>
            <a:cxnLst/>
            <a:rect l="l" t="t" r="r" b="b"/>
            <a:pathLst>
              <a:path w="406400" h="373379">
                <a:moveTo>
                  <a:pt x="0" y="372892"/>
                </a:moveTo>
                <a:lnTo>
                  <a:pt x="405896" y="372892"/>
                </a:lnTo>
                <a:lnTo>
                  <a:pt x="405896" y="0"/>
                </a:lnTo>
                <a:lnTo>
                  <a:pt x="0" y="0"/>
                </a:lnTo>
                <a:lnTo>
                  <a:pt x="0" y="37289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603245" y="4508471"/>
            <a:ext cx="1244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59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500" spc="-15" dirty="0"/>
              <a:t>AR/VR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20" dirty="0"/>
              <a:t>Tec</a:t>
            </a:r>
            <a:r>
              <a:rPr sz="2500" spc="-10" dirty="0"/>
              <a:t>h</a:t>
            </a:r>
            <a:r>
              <a:rPr sz="2500" spc="-15" dirty="0"/>
              <a:t>nolo</a:t>
            </a:r>
            <a:r>
              <a:rPr sz="2500" spc="-10" dirty="0"/>
              <a:t>gies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/>
              <a:t>in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-20" dirty="0"/>
              <a:t>eL</a:t>
            </a:r>
            <a:r>
              <a:rPr sz="2500" spc="-10" dirty="0"/>
              <a:t>e</a:t>
            </a:r>
            <a:r>
              <a:rPr sz="2500" spc="-15" dirty="0"/>
              <a:t>arning: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500" b="0" spc="-20" dirty="0">
                <a:latin typeface="Calibri"/>
                <a:cs typeface="Calibri"/>
              </a:rPr>
              <a:t>Oppo</a:t>
            </a:r>
            <a:r>
              <a:rPr sz="2500" b="0" spc="-5" dirty="0">
                <a:latin typeface="Calibri"/>
                <a:cs typeface="Calibri"/>
              </a:rPr>
              <a:t>r</a:t>
            </a:r>
            <a:r>
              <a:rPr sz="2500" b="0" spc="-15" dirty="0">
                <a:latin typeface="Calibri"/>
                <a:cs typeface="Calibri"/>
              </a:rPr>
              <a:t>tuni</a:t>
            </a:r>
            <a:r>
              <a:rPr sz="2500" b="0" spc="-10" dirty="0">
                <a:latin typeface="Calibri"/>
                <a:cs typeface="Calibri"/>
              </a:rPr>
              <a:t>ti</a:t>
            </a:r>
            <a:r>
              <a:rPr sz="2500" b="0" spc="-5" dirty="0">
                <a:latin typeface="Calibri"/>
                <a:cs typeface="Calibri"/>
              </a:rPr>
              <a:t>e</a:t>
            </a:r>
            <a:r>
              <a:rPr sz="2500" b="0" spc="-10" dirty="0">
                <a:latin typeface="Calibri"/>
                <a:cs typeface="Calibri"/>
              </a:rPr>
              <a:t>s</a:t>
            </a:r>
            <a:r>
              <a:rPr sz="2500" b="0" spc="-65" dirty="0">
                <a:latin typeface="Times New Roman"/>
                <a:cs typeface="Times New Roman"/>
              </a:rPr>
              <a:t> </a:t>
            </a:r>
            <a:r>
              <a:rPr sz="2500" b="0" spc="-15" dirty="0">
                <a:latin typeface="Calibri"/>
                <a:cs typeface="Calibri"/>
              </a:rPr>
              <a:t>and</a:t>
            </a:r>
            <a:r>
              <a:rPr sz="2500" b="0" spc="-60" dirty="0">
                <a:latin typeface="Times New Roman"/>
                <a:cs typeface="Times New Roman"/>
              </a:rPr>
              <a:t> </a:t>
            </a:r>
            <a:r>
              <a:rPr sz="2500" b="0" spc="-20" dirty="0">
                <a:latin typeface="Calibri"/>
                <a:cs typeface="Calibri"/>
              </a:rPr>
              <a:t>Cha</a:t>
            </a:r>
            <a:r>
              <a:rPr sz="2500" b="0" spc="-10" dirty="0">
                <a:latin typeface="Calibri"/>
                <a:cs typeface="Calibri"/>
              </a:rPr>
              <a:t>l</a:t>
            </a:r>
            <a:r>
              <a:rPr sz="2500" b="0" spc="5" dirty="0">
                <a:latin typeface="Calibri"/>
                <a:cs typeface="Calibri"/>
              </a:rPr>
              <a:t>l</a:t>
            </a:r>
            <a:r>
              <a:rPr sz="2500" b="0" spc="-15" dirty="0">
                <a:latin typeface="Calibri"/>
                <a:cs typeface="Calibri"/>
              </a:rPr>
              <a:t>enges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090" y="2696335"/>
            <a:ext cx="625538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xp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2000" spc="-6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Impact</a:t>
            </a:r>
            <a:r>
              <a:rPr sz="2000" spc="-4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2000" spc="-5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Im</a:t>
            </a:r>
            <a:r>
              <a:rPr sz="2000" spc="-1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er</a:t>
            </a:r>
            <a:r>
              <a:rPr sz="20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Tech</a:t>
            </a:r>
            <a:r>
              <a:rPr sz="2000" spc="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og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20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2000" spc="-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2000" spc="-7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Learn</a:t>
            </a:r>
            <a:r>
              <a:rPr sz="20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1A1A1A"/>
                </a:solidFill>
                <a:latin typeface="Calibri"/>
                <a:cs typeface="Calibri"/>
              </a:rPr>
              <a:t>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263" y="4498649"/>
            <a:ext cx="12230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~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u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am</a:t>
            </a:r>
            <a:r>
              <a:rPr sz="13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Kumar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13699" y="1523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0" y="0"/>
                </a:lnTo>
                <a:lnTo>
                  <a:pt x="2443" y="56946"/>
                </a:lnTo>
                <a:lnTo>
                  <a:pt x="11079" y="123682"/>
                </a:lnTo>
                <a:lnTo>
                  <a:pt x="25194" y="188687"/>
                </a:lnTo>
                <a:lnTo>
                  <a:pt x="44561" y="251745"/>
                </a:lnTo>
                <a:lnTo>
                  <a:pt x="68953" y="312643"/>
                </a:lnTo>
                <a:lnTo>
                  <a:pt x="98142" y="371166"/>
                </a:lnTo>
                <a:lnTo>
                  <a:pt x="131901" y="427099"/>
                </a:lnTo>
                <a:lnTo>
                  <a:pt x="170002" y="480229"/>
                </a:lnTo>
                <a:lnTo>
                  <a:pt x="212219" y="530340"/>
                </a:lnTo>
                <a:lnTo>
                  <a:pt x="258324" y="577219"/>
                </a:lnTo>
                <a:lnTo>
                  <a:pt x="308089" y="620650"/>
                </a:lnTo>
                <a:lnTo>
                  <a:pt x="361287" y="660420"/>
                </a:lnTo>
                <a:lnTo>
                  <a:pt x="417692" y="696314"/>
                </a:lnTo>
                <a:lnTo>
                  <a:pt x="477075" y="728118"/>
                </a:lnTo>
                <a:lnTo>
                  <a:pt x="539209" y="755618"/>
                </a:lnTo>
                <a:lnTo>
                  <a:pt x="603867" y="778598"/>
                </a:lnTo>
                <a:lnTo>
                  <a:pt x="670821" y="796844"/>
                </a:lnTo>
                <a:lnTo>
                  <a:pt x="739845" y="810143"/>
                </a:lnTo>
                <a:lnTo>
                  <a:pt x="810710" y="818280"/>
                </a:lnTo>
                <a:lnTo>
                  <a:pt x="883190" y="821040"/>
                </a:lnTo>
                <a:lnTo>
                  <a:pt x="955650" y="818280"/>
                </a:lnTo>
                <a:lnTo>
                  <a:pt x="1026499" y="810143"/>
                </a:lnTo>
                <a:lnTo>
                  <a:pt x="1095510" y="796844"/>
                </a:lnTo>
                <a:lnTo>
                  <a:pt x="1162455" y="778598"/>
                </a:lnTo>
                <a:lnTo>
                  <a:pt x="1227108" y="755618"/>
                </a:lnTo>
                <a:lnTo>
                  <a:pt x="1289239" y="728118"/>
                </a:lnTo>
                <a:lnTo>
                  <a:pt x="1348621" y="696314"/>
                </a:lnTo>
                <a:lnTo>
                  <a:pt x="1405027" y="660420"/>
                </a:lnTo>
                <a:lnTo>
                  <a:pt x="1458230" y="620650"/>
                </a:lnTo>
                <a:lnTo>
                  <a:pt x="1508000" y="577219"/>
                </a:lnTo>
                <a:lnTo>
                  <a:pt x="1554111" y="530340"/>
                </a:lnTo>
                <a:lnTo>
                  <a:pt x="1596335" y="480229"/>
                </a:lnTo>
                <a:lnTo>
                  <a:pt x="1634444" y="427099"/>
                </a:lnTo>
                <a:lnTo>
                  <a:pt x="1668210" y="371166"/>
                </a:lnTo>
                <a:lnTo>
                  <a:pt x="1697406" y="312643"/>
                </a:lnTo>
                <a:lnTo>
                  <a:pt x="1721805" y="251745"/>
                </a:lnTo>
                <a:lnTo>
                  <a:pt x="1741178" y="188687"/>
                </a:lnTo>
                <a:lnTo>
                  <a:pt x="1755298" y="123682"/>
                </a:lnTo>
                <a:lnTo>
                  <a:pt x="1763936" y="56946"/>
                </a:lnTo>
                <a:lnTo>
                  <a:pt x="1766381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3699" y="1524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1763936" y="56946"/>
                </a:lnTo>
                <a:lnTo>
                  <a:pt x="1755298" y="123682"/>
                </a:lnTo>
                <a:lnTo>
                  <a:pt x="1741178" y="188687"/>
                </a:lnTo>
                <a:lnTo>
                  <a:pt x="1721805" y="251745"/>
                </a:lnTo>
                <a:lnTo>
                  <a:pt x="1697406" y="312643"/>
                </a:lnTo>
                <a:lnTo>
                  <a:pt x="1668210" y="371166"/>
                </a:lnTo>
                <a:lnTo>
                  <a:pt x="1634444" y="427099"/>
                </a:lnTo>
                <a:lnTo>
                  <a:pt x="1596335" y="480229"/>
                </a:lnTo>
                <a:lnTo>
                  <a:pt x="1554111" y="530340"/>
                </a:lnTo>
                <a:lnTo>
                  <a:pt x="1508000" y="577219"/>
                </a:lnTo>
                <a:lnTo>
                  <a:pt x="1458230" y="620650"/>
                </a:lnTo>
                <a:lnTo>
                  <a:pt x="1405027" y="660420"/>
                </a:lnTo>
                <a:lnTo>
                  <a:pt x="1348621" y="696314"/>
                </a:lnTo>
                <a:lnTo>
                  <a:pt x="1289239" y="728118"/>
                </a:lnTo>
                <a:lnTo>
                  <a:pt x="1227108" y="755618"/>
                </a:lnTo>
                <a:lnTo>
                  <a:pt x="1162455" y="778598"/>
                </a:lnTo>
                <a:lnTo>
                  <a:pt x="1095510" y="796844"/>
                </a:lnTo>
                <a:lnTo>
                  <a:pt x="1026499" y="810143"/>
                </a:lnTo>
                <a:lnTo>
                  <a:pt x="955650" y="818280"/>
                </a:lnTo>
                <a:lnTo>
                  <a:pt x="883190" y="821040"/>
                </a:lnTo>
                <a:lnTo>
                  <a:pt x="810710" y="818280"/>
                </a:lnTo>
                <a:lnTo>
                  <a:pt x="739845" y="810143"/>
                </a:lnTo>
                <a:lnTo>
                  <a:pt x="670821" y="796844"/>
                </a:lnTo>
                <a:lnTo>
                  <a:pt x="603867" y="778598"/>
                </a:lnTo>
                <a:lnTo>
                  <a:pt x="539209" y="755618"/>
                </a:lnTo>
                <a:lnTo>
                  <a:pt x="477075" y="728118"/>
                </a:lnTo>
                <a:lnTo>
                  <a:pt x="417692" y="696314"/>
                </a:lnTo>
                <a:lnTo>
                  <a:pt x="361287" y="660420"/>
                </a:lnTo>
                <a:lnTo>
                  <a:pt x="308089" y="620650"/>
                </a:lnTo>
                <a:lnTo>
                  <a:pt x="258324" y="577219"/>
                </a:lnTo>
                <a:lnTo>
                  <a:pt x="212219" y="530340"/>
                </a:lnTo>
                <a:lnTo>
                  <a:pt x="170002" y="480229"/>
                </a:lnTo>
                <a:lnTo>
                  <a:pt x="131901" y="427099"/>
                </a:lnTo>
                <a:lnTo>
                  <a:pt x="98142" y="371166"/>
                </a:lnTo>
                <a:lnTo>
                  <a:pt x="68953" y="312643"/>
                </a:lnTo>
                <a:lnTo>
                  <a:pt x="44561" y="251745"/>
                </a:lnTo>
                <a:lnTo>
                  <a:pt x="25194" y="188687"/>
                </a:lnTo>
                <a:lnTo>
                  <a:pt x="11079" y="123682"/>
                </a:lnTo>
                <a:lnTo>
                  <a:pt x="2443" y="56946"/>
                </a:lnTo>
                <a:lnTo>
                  <a:pt x="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54192" y="4883220"/>
            <a:ext cx="153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595959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Enhancing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Engag</a:t>
            </a:r>
            <a:r>
              <a:rPr spc="5" dirty="0"/>
              <a:t>e</a:t>
            </a:r>
            <a:r>
              <a:rPr spc="-5" dirty="0"/>
              <a:t>men</a:t>
            </a:r>
            <a:r>
              <a:rPr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Re</a:t>
            </a:r>
            <a:r>
              <a:rPr spc="5" dirty="0"/>
              <a:t>t</a:t>
            </a:r>
            <a:r>
              <a:rPr spc="-5" dirty="0"/>
              <a:t>en</a:t>
            </a:r>
            <a:r>
              <a:rPr spc="5" dirty="0"/>
              <a:t>t</a:t>
            </a:r>
            <a:r>
              <a:rPr dirty="0"/>
              <a:t>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21</a:t>
            </a:fld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54730" y="2149218"/>
            <a:ext cx="7060565" cy="135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115399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ov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sive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ctive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lea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rience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more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engaging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than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nal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methods.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1A1A1A"/>
              </a:buClr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Resear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show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sive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logies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impr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rmati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retenti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all.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1A1A1A"/>
              </a:buClr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iver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aryland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artic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wh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earned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mbe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ed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229"/>
              </a:spcBef>
            </a:pP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rmati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et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those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who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lea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ugh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nal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methods.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71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Pr</a:t>
            </a:r>
            <a:r>
              <a:rPr spc="-10" dirty="0"/>
              <a:t>o</a:t>
            </a:r>
            <a:r>
              <a:rPr spc="-5" dirty="0"/>
              <a:t>vidin</a:t>
            </a:r>
            <a:r>
              <a:rPr dirty="0"/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Realis</a:t>
            </a:r>
            <a:r>
              <a:rPr spc="5" dirty="0"/>
              <a:t>t</a:t>
            </a:r>
            <a:r>
              <a:rPr dirty="0"/>
              <a:t>ic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Simulatio</a:t>
            </a:r>
            <a:r>
              <a:rPr spc="-10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112642"/>
            <a:ext cx="5638800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eate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reali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ic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mu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latio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life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sce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os.</a:t>
            </a:r>
            <a:endParaRPr sz="1300">
              <a:latin typeface="Calibri"/>
              <a:cs typeface="Calibri"/>
            </a:endParaRPr>
          </a:p>
          <a:p>
            <a:pPr marL="323215" marR="462280" indent="-310515">
              <a:lnSpc>
                <a:spcPct val="115399"/>
              </a:lnSpc>
              <a:spcBef>
                <a:spcPts val="994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artic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training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ig</a:t>
            </a:r>
            <a:r>
              <a:rPr sz="1300" spc="2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sk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ries,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althca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aviati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  <a:p>
            <a:pPr marL="323215" marR="5080" indent="-310515">
              <a:lnSpc>
                <a:spcPct val="115100"/>
              </a:lnSpc>
              <a:spcBef>
                <a:spcPts val="1000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iver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Georgia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edica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dents</a:t>
            </a:r>
            <a:r>
              <a:rPr sz="13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wh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mu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lator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rgery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ced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erf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rmed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igni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ica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ly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et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those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who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nal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methods.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8071" y="1524"/>
            <a:ext cx="0" cy="1132205"/>
          </a:xfrm>
          <a:custGeom>
            <a:avLst/>
            <a:gdLst/>
            <a:ahLst/>
            <a:cxnLst/>
            <a:rect l="l" t="t" r="r" b="b"/>
            <a:pathLst>
              <a:path h="1132205">
                <a:moveTo>
                  <a:pt x="0" y="1132088"/>
                </a:moveTo>
                <a:lnTo>
                  <a:pt x="0" y="0"/>
                </a:lnTo>
              </a:path>
            </a:pathLst>
          </a:custGeom>
          <a:ln w="19049">
            <a:solidFill>
              <a:srgbClr val="6EA7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3971" y="989075"/>
            <a:ext cx="2263139" cy="2144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3651" y="1028955"/>
            <a:ext cx="2148840" cy="2029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22</a:t>
            </a:fld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Negative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Aspects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AR/VR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23</a:t>
            </a:fld>
            <a:endParaRPr sz="1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Arial"/>
              <a:buChar char="●"/>
              <a:tabLst>
                <a:tab pos="323850" algn="l"/>
              </a:tabLst>
            </a:pPr>
            <a:r>
              <a:rPr b="1" spc="-15" dirty="0">
                <a:solidFill>
                  <a:srgbClr val="1A1A1A"/>
                </a:solidFill>
                <a:latin typeface="Calibri"/>
                <a:cs typeface="Calibri"/>
              </a:rPr>
              <a:t>Cos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b="1" spc="-5" dirty="0">
                <a:solidFill>
                  <a:srgbClr val="1A1A1A"/>
                </a:solidFill>
                <a:latin typeface="Calibri"/>
                <a:cs typeface="Calibri"/>
              </a:rPr>
              <a:t>:</a:t>
            </a:r>
            <a:r>
              <a:rPr b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High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initial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inves</a:t>
            </a:r>
            <a:r>
              <a:rPr spc="-15" dirty="0">
                <a:solidFill>
                  <a:srgbClr val="1A1A1A"/>
                </a:solidFill>
              </a:rPr>
              <a:t>t</a:t>
            </a:r>
            <a:r>
              <a:rPr spc="-10" dirty="0">
                <a:solidFill>
                  <a:srgbClr val="1A1A1A"/>
                </a:solidFill>
              </a:rPr>
              <a:t>ment</a:t>
            </a:r>
            <a:r>
              <a:rPr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re</a:t>
            </a:r>
            <a:r>
              <a:rPr spc="-15" dirty="0">
                <a:solidFill>
                  <a:srgbClr val="1A1A1A"/>
                </a:solidFill>
              </a:rPr>
              <a:t>q</a:t>
            </a:r>
            <a:r>
              <a:rPr spc="-5" dirty="0">
                <a:solidFill>
                  <a:srgbClr val="1A1A1A"/>
                </a:solidFill>
              </a:rPr>
              <a:t>u</a:t>
            </a:r>
            <a:r>
              <a:rPr spc="-10" dirty="0">
                <a:solidFill>
                  <a:srgbClr val="1A1A1A"/>
                </a:solidFill>
              </a:rPr>
              <a:t>ired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fo</a:t>
            </a:r>
            <a:r>
              <a:rPr spc="-5" dirty="0">
                <a:solidFill>
                  <a:srgbClr val="1A1A1A"/>
                </a:solidFill>
              </a:rPr>
              <a:t>r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d</a:t>
            </a:r>
            <a:r>
              <a:rPr spc="-5" dirty="0">
                <a:solidFill>
                  <a:srgbClr val="1A1A1A"/>
                </a:solidFill>
              </a:rPr>
              <a:t>e</a:t>
            </a:r>
            <a:r>
              <a:rPr spc="-10" dirty="0">
                <a:solidFill>
                  <a:srgbClr val="1A1A1A"/>
                </a:solidFill>
              </a:rPr>
              <a:t>vel</a:t>
            </a:r>
            <a:r>
              <a:rPr spc="-15" dirty="0">
                <a:solidFill>
                  <a:srgbClr val="1A1A1A"/>
                </a:solidFill>
              </a:rPr>
              <a:t>o</a:t>
            </a:r>
            <a:r>
              <a:rPr spc="-10" dirty="0">
                <a:solidFill>
                  <a:srgbClr val="1A1A1A"/>
                </a:solidFill>
              </a:rPr>
              <a:t>ping</a:t>
            </a:r>
            <a:r>
              <a:rPr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A1A1A"/>
                </a:solidFill>
              </a:rPr>
              <a:t>A</a:t>
            </a:r>
            <a:r>
              <a:rPr spc="-10" dirty="0">
                <a:solidFill>
                  <a:srgbClr val="1A1A1A"/>
                </a:solidFill>
              </a:rPr>
              <a:t>R</a:t>
            </a:r>
            <a:r>
              <a:rPr spc="-15" dirty="0">
                <a:solidFill>
                  <a:srgbClr val="1A1A1A"/>
                </a:solidFill>
              </a:rPr>
              <a:t>/V</a:t>
            </a:r>
            <a:r>
              <a:rPr spc="-10" dirty="0">
                <a:solidFill>
                  <a:srgbClr val="1A1A1A"/>
                </a:solidFill>
              </a:rPr>
              <a:t>R</a:t>
            </a:r>
            <a:r>
              <a:rPr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co</a:t>
            </a:r>
            <a:r>
              <a:rPr spc="-15" dirty="0">
                <a:solidFill>
                  <a:srgbClr val="1A1A1A"/>
                </a:solidFill>
              </a:rPr>
              <a:t>nt</a:t>
            </a:r>
            <a:r>
              <a:rPr spc="-10" dirty="0">
                <a:solidFill>
                  <a:srgbClr val="1A1A1A"/>
                </a:solidFill>
              </a:rPr>
              <a:t>ent.</a:t>
            </a:r>
          </a:p>
          <a:p>
            <a:pPr marL="323215" marR="248285" indent="-310515">
              <a:lnSpc>
                <a:spcPct val="150000"/>
              </a:lnSpc>
              <a:spcBef>
                <a:spcPts val="994"/>
              </a:spcBef>
              <a:buClr>
                <a:srgbClr val="1A1A1A"/>
              </a:buClr>
              <a:buFont typeface="Arial"/>
              <a:buChar char="●"/>
              <a:tabLst>
                <a:tab pos="323850" algn="l"/>
              </a:tabLst>
            </a:pPr>
            <a:r>
              <a:rPr b="1" spc="-20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1A1A1A"/>
                </a:solidFill>
                <a:latin typeface="Calibri"/>
                <a:cs typeface="Calibri"/>
              </a:rPr>
              <a:t>echnica</a:t>
            </a:r>
            <a:r>
              <a:rPr b="1" spc="-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b="1" spc="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Issu</a:t>
            </a:r>
            <a:r>
              <a:rPr b="1" spc="-2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1A1A1A"/>
                </a:solidFill>
                <a:latin typeface="Calibri"/>
                <a:cs typeface="Calibri"/>
              </a:rPr>
              <a:t>s:</a:t>
            </a:r>
            <a:r>
              <a:rPr b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C</a:t>
            </a:r>
            <a:r>
              <a:rPr spc="-15" dirty="0">
                <a:solidFill>
                  <a:srgbClr val="1A1A1A"/>
                </a:solidFill>
              </a:rPr>
              <a:t>om</a:t>
            </a:r>
            <a:r>
              <a:rPr spc="-5" dirty="0">
                <a:solidFill>
                  <a:srgbClr val="1A1A1A"/>
                </a:solidFill>
              </a:rPr>
              <a:t>ple</a:t>
            </a:r>
            <a:r>
              <a:rPr spc="-10" dirty="0">
                <a:solidFill>
                  <a:srgbClr val="1A1A1A"/>
                </a:solidFill>
              </a:rPr>
              <a:t>x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natu</a:t>
            </a:r>
            <a:r>
              <a:rPr dirty="0">
                <a:solidFill>
                  <a:srgbClr val="1A1A1A"/>
                </a:solidFill>
              </a:rPr>
              <a:t>r</a:t>
            </a:r>
            <a:r>
              <a:rPr spc="-10" dirty="0">
                <a:solidFill>
                  <a:srgbClr val="1A1A1A"/>
                </a:solidFill>
              </a:rPr>
              <a:t>e</a:t>
            </a:r>
            <a:r>
              <a:rPr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o</a:t>
            </a:r>
            <a:r>
              <a:rPr spc="-5" dirty="0">
                <a:solidFill>
                  <a:srgbClr val="1A1A1A"/>
                </a:solidFill>
              </a:rPr>
              <a:t>f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A</a:t>
            </a:r>
            <a:r>
              <a:rPr spc="-5" dirty="0">
                <a:solidFill>
                  <a:srgbClr val="1A1A1A"/>
                </a:solidFill>
              </a:rPr>
              <a:t>R/</a:t>
            </a:r>
            <a:r>
              <a:rPr spc="-15" dirty="0">
                <a:solidFill>
                  <a:srgbClr val="1A1A1A"/>
                </a:solidFill>
              </a:rPr>
              <a:t>V</a:t>
            </a:r>
            <a:r>
              <a:rPr spc="-10" dirty="0">
                <a:solidFill>
                  <a:srgbClr val="1A1A1A"/>
                </a:solidFill>
              </a:rPr>
              <a:t>R</a:t>
            </a:r>
            <a:r>
              <a:rPr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te</a:t>
            </a:r>
            <a:r>
              <a:rPr spc="-5" dirty="0">
                <a:solidFill>
                  <a:srgbClr val="1A1A1A"/>
                </a:solidFill>
              </a:rPr>
              <a:t>c</a:t>
            </a:r>
            <a:r>
              <a:rPr spc="-10" dirty="0">
                <a:solidFill>
                  <a:srgbClr val="1A1A1A"/>
                </a:solidFill>
              </a:rPr>
              <a:t>hn</a:t>
            </a:r>
            <a:r>
              <a:rPr spc="-15" dirty="0">
                <a:solidFill>
                  <a:srgbClr val="1A1A1A"/>
                </a:solidFill>
              </a:rPr>
              <a:t>o</a:t>
            </a:r>
            <a:r>
              <a:rPr spc="-5" dirty="0">
                <a:solidFill>
                  <a:srgbClr val="1A1A1A"/>
                </a:solidFill>
              </a:rPr>
              <a:t>l</a:t>
            </a:r>
            <a:r>
              <a:rPr spc="-15" dirty="0">
                <a:solidFill>
                  <a:srgbClr val="1A1A1A"/>
                </a:solidFill>
              </a:rPr>
              <a:t>o</a:t>
            </a:r>
            <a:r>
              <a:rPr spc="-5" dirty="0">
                <a:solidFill>
                  <a:srgbClr val="1A1A1A"/>
                </a:solidFill>
              </a:rPr>
              <a:t>gies</a:t>
            </a:r>
            <a:r>
              <a:rPr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demands</a:t>
            </a:r>
            <a:r>
              <a:rPr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advan</a:t>
            </a:r>
            <a:r>
              <a:rPr spc="-5" dirty="0">
                <a:solidFill>
                  <a:srgbClr val="1A1A1A"/>
                </a:solidFill>
              </a:rPr>
              <a:t>c</a:t>
            </a:r>
            <a:r>
              <a:rPr spc="-10" dirty="0">
                <a:solidFill>
                  <a:srgbClr val="1A1A1A"/>
                </a:solidFill>
              </a:rPr>
              <a:t>ed</a:t>
            </a:r>
            <a:r>
              <a:rPr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te</a:t>
            </a:r>
            <a:r>
              <a:rPr spc="-5" dirty="0">
                <a:solidFill>
                  <a:srgbClr val="1A1A1A"/>
                </a:solidFill>
              </a:rPr>
              <a:t>c</a:t>
            </a:r>
            <a:r>
              <a:rPr spc="-10" dirty="0">
                <a:solidFill>
                  <a:srgbClr val="1A1A1A"/>
                </a:solidFill>
              </a:rPr>
              <a:t>hni</a:t>
            </a:r>
            <a:r>
              <a:rPr spc="-5" dirty="0">
                <a:solidFill>
                  <a:srgbClr val="1A1A1A"/>
                </a:solidFill>
              </a:rPr>
              <a:t>cal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expertise</a:t>
            </a:r>
            <a:r>
              <a:rPr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for</a:t>
            </a:r>
            <a:r>
              <a:rPr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d</a:t>
            </a:r>
            <a:r>
              <a:rPr spc="-5" dirty="0">
                <a:solidFill>
                  <a:srgbClr val="1A1A1A"/>
                </a:solidFill>
              </a:rPr>
              <a:t>e</a:t>
            </a:r>
            <a:r>
              <a:rPr spc="-10" dirty="0">
                <a:solidFill>
                  <a:srgbClr val="1A1A1A"/>
                </a:solidFill>
              </a:rPr>
              <a:t>vel</a:t>
            </a:r>
            <a:r>
              <a:rPr spc="-15" dirty="0">
                <a:solidFill>
                  <a:srgbClr val="1A1A1A"/>
                </a:solidFill>
              </a:rPr>
              <a:t>o</a:t>
            </a:r>
            <a:r>
              <a:rPr spc="-10" dirty="0">
                <a:solidFill>
                  <a:srgbClr val="1A1A1A"/>
                </a:solidFill>
              </a:rPr>
              <a:t>pment</a:t>
            </a:r>
            <a:r>
              <a:rPr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and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maintenanc</a:t>
            </a:r>
            <a:r>
              <a:rPr spc="-5" dirty="0">
                <a:solidFill>
                  <a:srgbClr val="1A1A1A"/>
                </a:solidFill>
              </a:rPr>
              <a:t>e.</a:t>
            </a:r>
          </a:p>
          <a:p>
            <a:pPr marL="323215" marR="5080" indent="-310515">
              <a:lnSpc>
                <a:spcPct val="150000"/>
              </a:lnSpc>
              <a:spcBef>
                <a:spcPts val="994"/>
              </a:spcBef>
              <a:buClr>
                <a:srgbClr val="1A1A1A"/>
              </a:buClr>
              <a:buFont typeface="Arial"/>
              <a:buChar char="●"/>
              <a:tabLst>
                <a:tab pos="323850" algn="l"/>
              </a:tabLst>
            </a:pP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b="1" spc="-2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b="1" spc="-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th</a:t>
            </a:r>
            <a:r>
              <a:rPr b="1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nd</a:t>
            </a:r>
            <a:r>
              <a:rPr b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rgbClr val="1A1A1A"/>
                </a:solidFill>
                <a:latin typeface="Calibri"/>
                <a:cs typeface="Calibri"/>
              </a:rPr>
              <a:t>af</a:t>
            </a:r>
            <a:r>
              <a:rPr b="1" spc="-2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ty</a:t>
            </a:r>
            <a:r>
              <a:rPr b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1A1A1A"/>
                </a:solidFill>
                <a:latin typeface="Calibri"/>
                <a:cs typeface="Calibri"/>
              </a:rPr>
              <a:t>Conce</a:t>
            </a:r>
            <a:r>
              <a:rPr b="1" spc="-10" dirty="0">
                <a:solidFill>
                  <a:srgbClr val="1A1A1A"/>
                </a:solidFill>
                <a:latin typeface="Calibri"/>
                <a:cs typeface="Calibri"/>
              </a:rPr>
              <a:t>rns:</a:t>
            </a:r>
            <a:r>
              <a:rPr b="1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E</a:t>
            </a:r>
            <a:r>
              <a:rPr spc="-5" dirty="0">
                <a:solidFill>
                  <a:srgbClr val="1A1A1A"/>
                </a:solidFill>
              </a:rPr>
              <a:t>x</a:t>
            </a:r>
            <a:r>
              <a:rPr spc="-10" dirty="0">
                <a:solidFill>
                  <a:srgbClr val="1A1A1A"/>
                </a:solidFill>
              </a:rPr>
              <a:t>ten</a:t>
            </a:r>
            <a:r>
              <a:rPr spc="-15" dirty="0">
                <a:solidFill>
                  <a:srgbClr val="1A1A1A"/>
                </a:solidFill>
              </a:rPr>
              <a:t>d</a:t>
            </a:r>
            <a:r>
              <a:rPr spc="-5" dirty="0">
                <a:solidFill>
                  <a:srgbClr val="1A1A1A"/>
                </a:solidFill>
              </a:rPr>
              <a:t>e</a:t>
            </a:r>
            <a:r>
              <a:rPr spc="-10" dirty="0">
                <a:solidFill>
                  <a:srgbClr val="1A1A1A"/>
                </a:solidFill>
              </a:rPr>
              <a:t>d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ex</a:t>
            </a:r>
            <a:r>
              <a:rPr spc="-15" dirty="0">
                <a:solidFill>
                  <a:srgbClr val="1A1A1A"/>
                </a:solidFill>
              </a:rPr>
              <a:t>p</a:t>
            </a:r>
            <a:r>
              <a:rPr spc="-10" dirty="0">
                <a:solidFill>
                  <a:srgbClr val="1A1A1A"/>
                </a:solidFill>
              </a:rPr>
              <a:t>o</a:t>
            </a:r>
            <a:r>
              <a:rPr spc="-15" dirty="0">
                <a:solidFill>
                  <a:srgbClr val="1A1A1A"/>
                </a:solidFill>
              </a:rPr>
              <a:t>su</a:t>
            </a:r>
            <a:r>
              <a:rPr spc="-10" dirty="0">
                <a:solidFill>
                  <a:srgbClr val="1A1A1A"/>
                </a:solidFill>
              </a:rPr>
              <a:t>re</a:t>
            </a:r>
            <a:r>
              <a:rPr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to</a:t>
            </a:r>
            <a:r>
              <a:rPr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1A1A1A"/>
                </a:solidFill>
              </a:rPr>
              <a:t>A</a:t>
            </a:r>
            <a:r>
              <a:rPr spc="-10" dirty="0">
                <a:solidFill>
                  <a:srgbClr val="1A1A1A"/>
                </a:solidFill>
              </a:rPr>
              <a:t>R</a:t>
            </a:r>
            <a:r>
              <a:rPr spc="-15" dirty="0">
                <a:solidFill>
                  <a:srgbClr val="1A1A1A"/>
                </a:solidFill>
              </a:rPr>
              <a:t>/V</a:t>
            </a:r>
            <a:r>
              <a:rPr spc="-10" dirty="0">
                <a:solidFill>
                  <a:srgbClr val="1A1A1A"/>
                </a:solidFill>
              </a:rPr>
              <a:t>R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enviro</a:t>
            </a:r>
            <a:r>
              <a:rPr spc="-15" dirty="0">
                <a:solidFill>
                  <a:srgbClr val="1A1A1A"/>
                </a:solidFill>
              </a:rPr>
              <a:t>nme</a:t>
            </a:r>
            <a:r>
              <a:rPr spc="-5" dirty="0">
                <a:solidFill>
                  <a:srgbClr val="1A1A1A"/>
                </a:solidFill>
              </a:rPr>
              <a:t>nts</a:t>
            </a:r>
            <a:r>
              <a:rPr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c</a:t>
            </a:r>
            <a:r>
              <a:rPr spc="-5" dirty="0">
                <a:solidFill>
                  <a:srgbClr val="1A1A1A"/>
                </a:solidFill>
              </a:rPr>
              <a:t>a</a:t>
            </a:r>
            <a:r>
              <a:rPr spc="-10" dirty="0">
                <a:solidFill>
                  <a:srgbClr val="1A1A1A"/>
                </a:solidFill>
              </a:rPr>
              <a:t>n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re</a:t>
            </a:r>
            <a:r>
              <a:rPr spc="-15" dirty="0">
                <a:solidFill>
                  <a:srgbClr val="1A1A1A"/>
                </a:solidFill>
              </a:rPr>
              <a:t>su</a:t>
            </a:r>
            <a:r>
              <a:rPr spc="-5" dirty="0">
                <a:solidFill>
                  <a:srgbClr val="1A1A1A"/>
                </a:solidFill>
              </a:rPr>
              <a:t>lt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in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h</a:t>
            </a:r>
            <a:r>
              <a:rPr spc="-5" dirty="0">
                <a:solidFill>
                  <a:srgbClr val="1A1A1A"/>
                </a:solidFill>
              </a:rPr>
              <a:t>ealth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i</a:t>
            </a:r>
            <a:r>
              <a:rPr spc="-15" dirty="0">
                <a:solidFill>
                  <a:srgbClr val="1A1A1A"/>
                </a:solidFill>
              </a:rPr>
              <a:t>ssue</a:t>
            </a:r>
            <a:r>
              <a:rPr spc="-5" dirty="0">
                <a:solidFill>
                  <a:srgbClr val="1A1A1A"/>
                </a:solidFill>
              </a:rPr>
              <a:t>s</a:t>
            </a:r>
            <a:r>
              <a:rPr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1A1A1A"/>
                </a:solidFill>
              </a:rPr>
              <a:t>like</a:t>
            </a:r>
            <a:r>
              <a:rPr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mo</a:t>
            </a:r>
            <a:r>
              <a:rPr spc="-15" dirty="0">
                <a:solidFill>
                  <a:srgbClr val="1A1A1A"/>
                </a:solidFill>
              </a:rPr>
              <a:t>t</a:t>
            </a:r>
            <a:r>
              <a:rPr spc="-5" dirty="0">
                <a:solidFill>
                  <a:srgbClr val="1A1A1A"/>
                </a:solidFill>
              </a:rPr>
              <a:t>i</a:t>
            </a:r>
            <a:r>
              <a:rPr spc="-15" dirty="0">
                <a:solidFill>
                  <a:srgbClr val="1A1A1A"/>
                </a:solidFill>
              </a:rPr>
              <a:t>o</a:t>
            </a:r>
            <a:r>
              <a:rPr spc="-10" dirty="0">
                <a:solidFill>
                  <a:srgbClr val="1A1A1A"/>
                </a:solidFill>
              </a:rPr>
              <a:t>n</a:t>
            </a:r>
            <a:r>
              <a:rPr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sickness,</a:t>
            </a:r>
            <a:r>
              <a:rPr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1A1A1A"/>
                </a:solidFill>
              </a:rPr>
              <a:t>h</a:t>
            </a:r>
            <a:r>
              <a:rPr spc="-5" dirty="0">
                <a:solidFill>
                  <a:srgbClr val="1A1A1A"/>
                </a:solidFill>
              </a:rPr>
              <a:t>e</a:t>
            </a:r>
            <a:r>
              <a:rPr spc="-10" dirty="0">
                <a:solidFill>
                  <a:srgbClr val="1A1A1A"/>
                </a:solidFill>
              </a:rPr>
              <a:t>ada</a:t>
            </a:r>
            <a:r>
              <a:rPr spc="-5" dirty="0">
                <a:solidFill>
                  <a:srgbClr val="1A1A1A"/>
                </a:solidFill>
              </a:rPr>
              <a:t>c</a:t>
            </a:r>
            <a:r>
              <a:rPr spc="-15" dirty="0">
                <a:solidFill>
                  <a:srgbClr val="1A1A1A"/>
                </a:solidFill>
              </a:rPr>
              <a:t>h</a:t>
            </a:r>
            <a:r>
              <a:rPr spc="-5" dirty="0">
                <a:solidFill>
                  <a:srgbClr val="1A1A1A"/>
                </a:solidFill>
              </a:rPr>
              <a:t>e</a:t>
            </a:r>
            <a:r>
              <a:rPr spc="-10" dirty="0">
                <a:solidFill>
                  <a:srgbClr val="1A1A1A"/>
                </a:solidFill>
              </a:rPr>
              <a:t>s</a:t>
            </a:r>
            <a:r>
              <a:rPr spc="-5" dirty="0">
                <a:solidFill>
                  <a:srgbClr val="1A1A1A"/>
                </a:solidFill>
              </a:rPr>
              <a:t>,</a:t>
            </a:r>
            <a:r>
              <a:rPr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and</a:t>
            </a:r>
            <a:r>
              <a:rPr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eye</a:t>
            </a:r>
            <a:r>
              <a:rPr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</a:rPr>
              <a:t>s</a:t>
            </a:r>
            <a:r>
              <a:rPr spc="-15" dirty="0">
                <a:solidFill>
                  <a:srgbClr val="1A1A1A"/>
                </a:solidFill>
              </a:rPr>
              <a:t>t</a:t>
            </a:r>
            <a:r>
              <a:rPr spc="-5" dirty="0">
                <a:solidFill>
                  <a:srgbClr val="1A1A1A"/>
                </a:solidFill>
              </a:rPr>
              <a:t>rain.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HCI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U</a:t>
            </a:r>
            <a:r>
              <a:rPr dirty="0"/>
              <a:t>sability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Challeng</a:t>
            </a:r>
            <a:r>
              <a:rPr spc="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250183"/>
            <a:ext cx="5571490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100330" indent="-310515">
              <a:lnSpc>
                <a:spcPct val="115399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bility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halle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incl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signing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inter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fac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ible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ple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with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iverse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eds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abilities.</a:t>
            </a:r>
            <a:endParaRPr sz="1300">
              <a:latin typeface="Calibri"/>
              <a:cs typeface="Calibri"/>
            </a:endParaRPr>
          </a:p>
          <a:p>
            <a:pPr marL="323215" marR="5080" indent="-310515">
              <a:lnSpc>
                <a:spcPct val="114599"/>
              </a:lnSpc>
              <a:spcBef>
                <a:spcPts val="1010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logy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intuitive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2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rie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dly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ros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ffer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evices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latfo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so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halle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ge.</a:t>
            </a:r>
            <a:endParaRPr sz="1300">
              <a:latin typeface="Calibri"/>
              <a:cs typeface="Calibri"/>
            </a:endParaRPr>
          </a:p>
          <a:p>
            <a:pPr marL="323215" marR="109220" indent="-310515">
              <a:lnSpc>
                <a:spcPct val="115399"/>
              </a:lnSpc>
              <a:spcBef>
                <a:spcPts val="994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bility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testing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k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cial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identi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fying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ess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ing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these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ssues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inter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fac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work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well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eve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yone.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2543" y="942197"/>
            <a:ext cx="2202815" cy="2080260"/>
          </a:xfrm>
          <a:custGeom>
            <a:avLst/>
            <a:gdLst/>
            <a:ahLst/>
            <a:cxnLst/>
            <a:rect l="l" t="t" r="r" b="b"/>
            <a:pathLst>
              <a:path w="2202815" h="2080260">
                <a:moveTo>
                  <a:pt x="1101211" y="0"/>
                </a:moveTo>
                <a:lnTo>
                  <a:pt x="1010893" y="3447"/>
                </a:lnTo>
                <a:lnTo>
                  <a:pt x="922585" y="13610"/>
                </a:lnTo>
                <a:lnTo>
                  <a:pt x="836572" y="30222"/>
                </a:lnTo>
                <a:lnTo>
                  <a:pt x="753137" y="53015"/>
                </a:lnTo>
                <a:lnTo>
                  <a:pt x="672564" y="81722"/>
                </a:lnTo>
                <a:lnTo>
                  <a:pt x="595134" y="116075"/>
                </a:lnTo>
                <a:lnTo>
                  <a:pt x="521133" y="155806"/>
                </a:lnTo>
                <a:lnTo>
                  <a:pt x="450843" y="200648"/>
                </a:lnTo>
                <a:lnTo>
                  <a:pt x="384548" y="250333"/>
                </a:lnTo>
                <a:lnTo>
                  <a:pt x="322531" y="304594"/>
                </a:lnTo>
                <a:lnTo>
                  <a:pt x="265076" y="363163"/>
                </a:lnTo>
                <a:lnTo>
                  <a:pt x="212465" y="425773"/>
                </a:lnTo>
                <a:lnTo>
                  <a:pt x="164983" y="492156"/>
                </a:lnTo>
                <a:lnTo>
                  <a:pt x="122912" y="562044"/>
                </a:lnTo>
                <a:lnTo>
                  <a:pt x="86536" y="635170"/>
                </a:lnTo>
                <a:lnTo>
                  <a:pt x="56139" y="711267"/>
                </a:lnTo>
                <a:lnTo>
                  <a:pt x="32003" y="790067"/>
                </a:lnTo>
                <a:lnTo>
                  <a:pt x="14412" y="871302"/>
                </a:lnTo>
                <a:lnTo>
                  <a:pt x="3650" y="954705"/>
                </a:lnTo>
                <a:lnTo>
                  <a:pt x="0" y="1040008"/>
                </a:lnTo>
                <a:lnTo>
                  <a:pt x="3650" y="1125329"/>
                </a:lnTo>
                <a:lnTo>
                  <a:pt x="14412" y="1208748"/>
                </a:lnTo>
                <a:lnTo>
                  <a:pt x="32003" y="1289998"/>
                </a:lnTo>
                <a:lnTo>
                  <a:pt x="56139" y="1368810"/>
                </a:lnTo>
                <a:lnTo>
                  <a:pt x="86536" y="1444919"/>
                </a:lnTo>
                <a:lnTo>
                  <a:pt x="122912" y="1518055"/>
                </a:lnTo>
                <a:lnTo>
                  <a:pt x="164983" y="1587952"/>
                </a:lnTo>
                <a:lnTo>
                  <a:pt x="212465" y="1654343"/>
                </a:lnTo>
                <a:lnTo>
                  <a:pt x="265076" y="1716959"/>
                </a:lnTo>
                <a:lnTo>
                  <a:pt x="322531" y="1775533"/>
                </a:lnTo>
                <a:lnTo>
                  <a:pt x="384548" y="1829799"/>
                </a:lnTo>
                <a:lnTo>
                  <a:pt x="450843" y="1879487"/>
                </a:lnTo>
                <a:lnTo>
                  <a:pt x="521133" y="1924332"/>
                </a:lnTo>
                <a:lnTo>
                  <a:pt x="595134" y="1964065"/>
                </a:lnTo>
                <a:lnTo>
                  <a:pt x="672564" y="1998419"/>
                </a:lnTo>
                <a:lnTo>
                  <a:pt x="753137" y="2027127"/>
                </a:lnTo>
                <a:lnTo>
                  <a:pt x="836572" y="2049920"/>
                </a:lnTo>
                <a:lnTo>
                  <a:pt x="922585" y="2066533"/>
                </a:lnTo>
                <a:lnTo>
                  <a:pt x="1010893" y="2076696"/>
                </a:lnTo>
                <a:lnTo>
                  <a:pt x="1101211" y="2080144"/>
                </a:lnTo>
                <a:lnTo>
                  <a:pt x="1191513" y="2076696"/>
                </a:lnTo>
                <a:lnTo>
                  <a:pt x="1279804" y="2066533"/>
                </a:lnTo>
                <a:lnTo>
                  <a:pt x="1365803" y="2049920"/>
                </a:lnTo>
                <a:lnTo>
                  <a:pt x="1449226" y="2027127"/>
                </a:lnTo>
                <a:lnTo>
                  <a:pt x="1529789" y="1998419"/>
                </a:lnTo>
                <a:lnTo>
                  <a:pt x="1607208" y="1964065"/>
                </a:lnTo>
                <a:lnTo>
                  <a:pt x="1681201" y="1924332"/>
                </a:lnTo>
                <a:lnTo>
                  <a:pt x="1751484" y="1879487"/>
                </a:lnTo>
                <a:lnTo>
                  <a:pt x="1817773" y="1829799"/>
                </a:lnTo>
                <a:lnTo>
                  <a:pt x="1879785" y="1775533"/>
                </a:lnTo>
                <a:lnTo>
                  <a:pt x="1937236" y="1716959"/>
                </a:lnTo>
                <a:lnTo>
                  <a:pt x="1989844" y="1654343"/>
                </a:lnTo>
                <a:lnTo>
                  <a:pt x="2037323" y="1587952"/>
                </a:lnTo>
                <a:lnTo>
                  <a:pt x="2079392" y="1518055"/>
                </a:lnTo>
                <a:lnTo>
                  <a:pt x="2115767" y="1444919"/>
                </a:lnTo>
                <a:lnTo>
                  <a:pt x="2146163" y="1368810"/>
                </a:lnTo>
                <a:lnTo>
                  <a:pt x="2170299" y="1289998"/>
                </a:lnTo>
                <a:lnTo>
                  <a:pt x="2187889" y="1208748"/>
                </a:lnTo>
                <a:lnTo>
                  <a:pt x="2198651" y="1125329"/>
                </a:lnTo>
                <a:lnTo>
                  <a:pt x="2202301" y="1040008"/>
                </a:lnTo>
                <a:lnTo>
                  <a:pt x="2198651" y="954705"/>
                </a:lnTo>
                <a:lnTo>
                  <a:pt x="2187889" y="871302"/>
                </a:lnTo>
                <a:lnTo>
                  <a:pt x="2170299" y="790067"/>
                </a:lnTo>
                <a:lnTo>
                  <a:pt x="2146163" y="711267"/>
                </a:lnTo>
                <a:lnTo>
                  <a:pt x="2115767" y="635170"/>
                </a:lnTo>
                <a:lnTo>
                  <a:pt x="2079392" y="562044"/>
                </a:lnTo>
                <a:lnTo>
                  <a:pt x="2037323" y="492156"/>
                </a:lnTo>
                <a:lnTo>
                  <a:pt x="1989844" y="425773"/>
                </a:lnTo>
                <a:lnTo>
                  <a:pt x="1937236" y="363163"/>
                </a:lnTo>
                <a:lnTo>
                  <a:pt x="1879785" y="304594"/>
                </a:lnTo>
                <a:lnTo>
                  <a:pt x="1817773" y="250333"/>
                </a:lnTo>
                <a:lnTo>
                  <a:pt x="1751484" y="200648"/>
                </a:lnTo>
                <a:lnTo>
                  <a:pt x="1681201" y="155806"/>
                </a:lnTo>
                <a:lnTo>
                  <a:pt x="1607208" y="116075"/>
                </a:lnTo>
                <a:lnTo>
                  <a:pt x="1529789" y="81722"/>
                </a:lnTo>
                <a:lnTo>
                  <a:pt x="1449226" y="53015"/>
                </a:lnTo>
                <a:lnTo>
                  <a:pt x="1365803" y="30222"/>
                </a:lnTo>
                <a:lnTo>
                  <a:pt x="1279804" y="13610"/>
                </a:lnTo>
                <a:lnTo>
                  <a:pt x="1191513" y="3447"/>
                </a:lnTo>
                <a:lnTo>
                  <a:pt x="1101211" y="0"/>
                </a:lnTo>
                <a:close/>
              </a:path>
            </a:pathLst>
          </a:custGeom>
          <a:solidFill>
            <a:srgbClr val="788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53755" y="1524"/>
            <a:ext cx="0" cy="941069"/>
          </a:xfrm>
          <a:custGeom>
            <a:avLst/>
            <a:gdLst/>
            <a:ahLst/>
            <a:cxnLst/>
            <a:rect l="l" t="t" r="r" b="b"/>
            <a:pathLst>
              <a:path h="941069">
                <a:moveTo>
                  <a:pt x="0" y="940674"/>
                </a:moveTo>
                <a:lnTo>
                  <a:pt x="0" y="0"/>
                </a:lnTo>
              </a:path>
            </a:pathLst>
          </a:custGeom>
          <a:ln w="19049">
            <a:solidFill>
              <a:srgbClr val="788F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68433" y="1235964"/>
            <a:ext cx="1770522" cy="1492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24</a:t>
            </a:fld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A</a:t>
            </a:r>
            <a:r>
              <a:rPr spc="-10" dirty="0"/>
              <a:t>d</a:t>
            </a:r>
            <a:r>
              <a:rPr dirty="0"/>
              <a:t>dressing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Comfo</a:t>
            </a:r>
            <a:r>
              <a:rPr spc="-10" dirty="0"/>
              <a:t>r</a:t>
            </a:r>
            <a:r>
              <a:rPr dirty="0"/>
              <a:t>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2779526" y="1873782"/>
            <a:ext cx="3499485" cy="833119"/>
          </a:xfrm>
          <a:custGeom>
            <a:avLst/>
            <a:gdLst/>
            <a:ahLst/>
            <a:cxnLst/>
            <a:rect l="l" t="t" r="r" b="b"/>
            <a:pathLst>
              <a:path w="3499485" h="833119">
                <a:moveTo>
                  <a:pt x="0" y="833091"/>
                </a:moveTo>
                <a:lnTo>
                  <a:pt x="3499225" y="833091"/>
                </a:lnTo>
                <a:lnTo>
                  <a:pt x="3499225" y="0"/>
                </a:lnTo>
                <a:lnTo>
                  <a:pt x="0" y="0"/>
                </a:lnTo>
                <a:lnTo>
                  <a:pt x="0" y="833091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9526" y="1873782"/>
            <a:ext cx="3499485" cy="833119"/>
          </a:xfrm>
          <a:custGeom>
            <a:avLst/>
            <a:gdLst/>
            <a:ahLst/>
            <a:cxnLst/>
            <a:rect l="l" t="t" r="r" b="b"/>
            <a:pathLst>
              <a:path w="3499485" h="833119">
                <a:moveTo>
                  <a:pt x="0" y="833091"/>
                </a:moveTo>
                <a:lnTo>
                  <a:pt x="3499225" y="833091"/>
                </a:lnTo>
                <a:lnTo>
                  <a:pt x="3499225" y="0"/>
                </a:lnTo>
                <a:lnTo>
                  <a:pt x="0" y="0"/>
                </a:lnTo>
                <a:lnTo>
                  <a:pt x="0" y="83309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8025" y="1946907"/>
            <a:ext cx="2934970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100"/>
              </a:lnSpc>
            </a:pP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b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comfor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b="1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issu</a:t>
            </a:r>
            <a:r>
              <a:rPr sz="1300" b="1" spc="-2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s:</a:t>
            </a:r>
            <a:r>
              <a:rPr sz="1300" b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ch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sickness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scomfo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com</a:t>
            </a:r>
            <a:r>
              <a:rPr sz="1300" spc="-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halle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700" y="2964728"/>
            <a:ext cx="3920490" cy="86995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6690">
              <a:lnSpc>
                <a:spcPct val="100000"/>
              </a:lnSpc>
            </a:pP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vanc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ign,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tracki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g,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user</a:t>
            </a:r>
            <a:endParaRPr sz="13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  <a:spcBef>
                <a:spcPts val="240"/>
              </a:spcBef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experience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uce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these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06882" y="4008776"/>
            <a:ext cx="4638675" cy="895350"/>
          </a:xfrm>
          <a:custGeom>
            <a:avLst/>
            <a:gdLst/>
            <a:ahLst/>
            <a:cxnLst/>
            <a:rect l="l" t="t" r="r" b="b"/>
            <a:pathLst>
              <a:path w="4638675" h="895350">
                <a:moveTo>
                  <a:pt x="0" y="894908"/>
                </a:moveTo>
                <a:lnTo>
                  <a:pt x="4638293" y="894908"/>
                </a:lnTo>
                <a:lnTo>
                  <a:pt x="4638293" y="0"/>
                </a:lnTo>
                <a:lnTo>
                  <a:pt x="0" y="0"/>
                </a:lnTo>
                <a:lnTo>
                  <a:pt x="0" y="89490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46453" y="4293516"/>
            <a:ext cx="466153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otion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sickness</a:t>
            </a:r>
            <a:r>
              <a:rPr sz="1300" spc="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occ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urs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when</a:t>
            </a:r>
            <a:r>
              <a:rPr sz="1300" spc="2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e’s</a:t>
            </a:r>
            <a:r>
              <a:rPr sz="13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sconn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ect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et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een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what</a:t>
            </a:r>
            <a:r>
              <a:rPr sz="13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their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hysical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movement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1193" y="2969489"/>
            <a:ext cx="3982720" cy="8718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 marR="233045">
              <a:lnSpc>
                <a:spcPct val="115399"/>
              </a:lnSpc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omfor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impr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ov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ments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incl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lig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ht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adjus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able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it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rienc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26036" y="2706873"/>
            <a:ext cx="3175" cy="1302385"/>
          </a:xfrm>
          <a:custGeom>
            <a:avLst/>
            <a:gdLst/>
            <a:ahLst/>
            <a:cxnLst/>
            <a:rect l="l" t="t" r="r" b="b"/>
            <a:pathLst>
              <a:path w="3175" h="1302385">
                <a:moveTo>
                  <a:pt x="3047" y="0"/>
                </a:moveTo>
                <a:lnTo>
                  <a:pt x="0" y="130197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3802" y="2290322"/>
            <a:ext cx="546100" cy="675005"/>
          </a:xfrm>
          <a:custGeom>
            <a:avLst/>
            <a:gdLst/>
            <a:ahLst/>
            <a:cxnLst/>
            <a:rect l="l" t="t" r="r" b="b"/>
            <a:pathLst>
              <a:path w="546100" h="675005">
                <a:moveTo>
                  <a:pt x="0" y="674488"/>
                </a:moveTo>
                <a:lnTo>
                  <a:pt x="5455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78636" y="2290322"/>
            <a:ext cx="574040" cy="679450"/>
          </a:xfrm>
          <a:custGeom>
            <a:avLst/>
            <a:gdLst/>
            <a:ahLst/>
            <a:cxnLst/>
            <a:rect l="l" t="t" r="r" b="b"/>
            <a:pathLst>
              <a:path w="574040" h="679450">
                <a:moveTo>
                  <a:pt x="0" y="0"/>
                </a:moveTo>
                <a:lnTo>
                  <a:pt x="573664" y="67919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25</a:t>
            </a:fld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Dat</a:t>
            </a:r>
            <a:r>
              <a:rPr dirty="0"/>
              <a:t>a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P</a:t>
            </a:r>
            <a:r>
              <a:rPr spc="-15" dirty="0"/>
              <a:t>r</a:t>
            </a:r>
            <a:r>
              <a:rPr dirty="0"/>
              <a:t>ivacy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Con</a:t>
            </a:r>
            <a:r>
              <a:rPr spc="-10" dirty="0"/>
              <a:t>c</a:t>
            </a:r>
            <a:r>
              <a:rPr spc="-5" dirty="0"/>
              <a:t>ern</a:t>
            </a:r>
            <a:r>
              <a:rPr dirty="0"/>
              <a:t>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26</a:t>
            </a:fld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54730" y="2165986"/>
            <a:ext cx="7071995" cy="163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367030" indent="-310515">
              <a:lnSpc>
                <a:spcPct val="15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ap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licatio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ofte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collect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extensive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ta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ab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their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rro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rai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ivac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Clr>
                <a:srgbClr val="1A1A1A"/>
              </a:buClr>
              <a:buFont typeface="Calibri"/>
              <a:buChar char="●"/>
            </a:pPr>
            <a:endParaRPr sz="150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ta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urely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red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spo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vital.</a:t>
            </a:r>
            <a:endParaRPr sz="1300">
              <a:latin typeface="Calibri"/>
              <a:cs typeface="Calibri"/>
            </a:endParaRPr>
          </a:p>
          <a:p>
            <a:pPr marL="323215" marR="5080" indent="-310515">
              <a:lnSpc>
                <a:spcPct val="150000"/>
              </a:lnSpc>
              <a:spcBef>
                <a:spcPts val="1000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Clear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ivac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olicie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nse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nt,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ns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ta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ctices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elp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ess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these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uild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trus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logie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Digita</a:t>
            </a:r>
            <a:r>
              <a:rPr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Divid</a:t>
            </a:r>
            <a:r>
              <a:rPr dirty="0"/>
              <a:t>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Ac</a:t>
            </a:r>
            <a:r>
              <a:rPr spc="-10" dirty="0"/>
              <a:t>c</a:t>
            </a:r>
            <a:r>
              <a:rPr spc="-5" dirty="0"/>
              <a:t>e</a:t>
            </a:r>
            <a:r>
              <a:rPr spc="5" dirty="0"/>
              <a:t>s</a:t>
            </a:r>
            <a:r>
              <a:rPr dirty="0"/>
              <a:t>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Technol</a:t>
            </a:r>
            <a:r>
              <a:rPr dirty="0"/>
              <a:t>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solidFill>
                  <a:srgbClr val="595959"/>
                </a:solidFill>
              </a:rPr>
              <a:t>27</a:t>
            </a:fld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54730" y="2129406"/>
            <a:ext cx="7299325" cy="133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ess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HCI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logies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eq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ally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ted,</a:t>
            </a:r>
            <a:r>
              <a:rPr sz="1300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leading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igital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ivi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Clr>
                <a:srgbClr val="1A1A1A"/>
              </a:buClr>
              <a:buFont typeface="Calibri"/>
              <a:buChar char="●"/>
            </a:pPr>
            <a:endParaRPr sz="150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these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logies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af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ible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iverse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ulati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ns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cial.</a:t>
            </a:r>
            <a:endParaRPr sz="1300">
              <a:latin typeface="Calibri"/>
              <a:cs typeface="Calibri"/>
            </a:endParaRPr>
          </a:p>
          <a:p>
            <a:pPr marL="323215" marR="5080" indent="-310515">
              <a:lnSpc>
                <a:spcPct val="150200"/>
              </a:lnSpc>
              <a:spcBef>
                <a:spcPts val="990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rts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idge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gap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incl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vel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-cos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ard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ware,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incl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us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ive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sign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ctice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ov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ed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atio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sou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rces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rse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ved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com</a:t>
            </a:r>
            <a:r>
              <a:rPr sz="1300" spc="-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nitie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5" dirty="0"/>
              <a:t>Inno</a:t>
            </a:r>
            <a:r>
              <a:rPr sz="2500" spc="-25" dirty="0"/>
              <a:t>v</a:t>
            </a:r>
            <a:r>
              <a:rPr sz="2500" spc="-15" dirty="0"/>
              <a:t>ations:</a:t>
            </a:r>
            <a:endParaRPr sz="2500"/>
          </a:p>
          <a:p>
            <a:pPr marL="12700" marR="5080">
              <a:lnSpc>
                <a:spcPct val="100000"/>
              </a:lnSpc>
            </a:pP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Revi</a:t>
            </a:r>
            <a:r>
              <a:rPr sz="2500" b="0" spc="-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500" b="0" spc="-20" dirty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sz="25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5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500" b="0" spc="-2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500" b="0" spc="-1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500" b="0" spc="-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ent</a:t>
            </a:r>
            <a:r>
              <a:rPr sz="25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metho</a:t>
            </a:r>
            <a:r>
              <a:rPr sz="2500" b="0" spc="-2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500" b="0" spc="-1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25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1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2500" b="0" spc="-2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25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2500" b="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500" b="0" spc="-10" dirty="0">
                <a:solidFill>
                  <a:srgbClr val="000000"/>
                </a:solidFill>
                <a:latin typeface="Calibri"/>
                <a:cs typeface="Calibri"/>
              </a:rPr>
              <a:t>ative</a:t>
            </a:r>
            <a:r>
              <a:rPr sz="25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advanc</a:t>
            </a:r>
            <a:r>
              <a:rPr sz="2500" b="0" spc="-1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500" b="0" spc="-15" dirty="0">
                <a:solidFill>
                  <a:srgbClr val="000000"/>
                </a:solidFill>
                <a:latin typeface="Calibri"/>
                <a:cs typeface="Calibri"/>
              </a:rPr>
              <a:t>ments.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1523" y="4051042"/>
            <a:ext cx="9721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95959"/>
                </a:solidFill>
                <a:latin typeface="Calibri"/>
                <a:cs typeface="Calibri"/>
              </a:rPr>
              <a:t>~Sa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il</a:t>
            </a:r>
            <a:r>
              <a:rPr sz="1400" spc="-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um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3699" y="1523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0" y="0"/>
                </a:lnTo>
                <a:lnTo>
                  <a:pt x="2443" y="56946"/>
                </a:lnTo>
                <a:lnTo>
                  <a:pt x="11079" y="123682"/>
                </a:lnTo>
                <a:lnTo>
                  <a:pt x="25194" y="188687"/>
                </a:lnTo>
                <a:lnTo>
                  <a:pt x="44561" y="251745"/>
                </a:lnTo>
                <a:lnTo>
                  <a:pt x="68953" y="312643"/>
                </a:lnTo>
                <a:lnTo>
                  <a:pt x="98142" y="371166"/>
                </a:lnTo>
                <a:lnTo>
                  <a:pt x="131901" y="427099"/>
                </a:lnTo>
                <a:lnTo>
                  <a:pt x="170002" y="480229"/>
                </a:lnTo>
                <a:lnTo>
                  <a:pt x="212219" y="530340"/>
                </a:lnTo>
                <a:lnTo>
                  <a:pt x="258324" y="577219"/>
                </a:lnTo>
                <a:lnTo>
                  <a:pt x="308089" y="620650"/>
                </a:lnTo>
                <a:lnTo>
                  <a:pt x="361287" y="660420"/>
                </a:lnTo>
                <a:lnTo>
                  <a:pt x="417692" y="696314"/>
                </a:lnTo>
                <a:lnTo>
                  <a:pt x="477075" y="728118"/>
                </a:lnTo>
                <a:lnTo>
                  <a:pt x="539209" y="755618"/>
                </a:lnTo>
                <a:lnTo>
                  <a:pt x="603867" y="778598"/>
                </a:lnTo>
                <a:lnTo>
                  <a:pt x="670821" y="796844"/>
                </a:lnTo>
                <a:lnTo>
                  <a:pt x="739845" y="810143"/>
                </a:lnTo>
                <a:lnTo>
                  <a:pt x="810710" y="818280"/>
                </a:lnTo>
                <a:lnTo>
                  <a:pt x="883190" y="821040"/>
                </a:lnTo>
                <a:lnTo>
                  <a:pt x="955650" y="818280"/>
                </a:lnTo>
                <a:lnTo>
                  <a:pt x="1026499" y="810143"/>
                </a:lnTo>
                <a:lnTo>
                  <a:pt x="1095510" y="796844"/>
                </a:lnTo>
                <a:lnTo>
                  <a:pt x="1162455" y="778598"/>
                </a:lnTo>
                <a:lnTo>
                  <a:pt x="1227108" y="755618"/>
                </a:lnTo>
                <a:lnTo>
                  <a:pt x="1289239" y="728118"/>
                </a:lnTo>
                <a:lnTo>
                  <a:pt x="1348621" y="696314"/>
                </a:lnTo>
                <a:lnTo>
                  <a:pt x="1405027" y="660420"/>
                </a:lnTo>
                <a:lnTo>
                  <a:pt x="1458230" y="620650"/>
                </a:lnTo>
                <a:lnTo>
                  <a:pt x="1508000" y="577219"/>
                </a:lnTo>
                <a:lnTo>
                  <a:pt x="1554111" y="530340"/>
                </a:lnTo>
                <a:lnTo>
                  <a:pt x="1596335" y="480229"/>
                </a:lnTo>
                <a:lnTo>
                  <a:pt x="1634444" y="427099"/>
                </a:lnTo>
                <a:lnTo>
                  <a:pt x="1668210" y="371166"/>
                </a:lnTo>
                <a:lnTo>
                  <a:pt x="1697406" y="312643"/>
                </a:lnTo>
                <a:lnTo>
                  <a:pt x="1721805" y="251745"/>
                </a:lnTo>
                <a:lnTo>
                  <a:pt x="1741178" y="188687"/>
                </a:lnTo>
                <a:lnTo>
                  <a:pt x="1755298" y="123682"/>
                </a:lnTo>
                <a:lnTo>
                  <a:pt x="1763936" y="56946"/>
                </a:lnTo>
                <a:lnTo>
                  <a:pt x="1766381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3699" y="1524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1763936" y="56946"/>
                </a:lnTo>
                <a:lnTo>
                  <a:pt x="1755298" y="123682"/>
                </a:lnTo>
                <a:lnTo>
                  <a:pt x="1741178" y="188687"/>
                </a:lnTo>
                <a:lnTo>
                  <a:pt x="1721805" y="251745"/>
                </a:lnTo>
                <a:lnTo>
                  <a:pt x="1697406" y="312643"/>
                </a:lnTo>
                <a:lnTo>
                  <a:pt x="1668210" y="371166"/>
                </a:lnTo>
                <a:lnTo>
                  <a:pt x="1634444" y="427099"/>
                </a:lnTo>
                <a:lnTo>
                  <a:pt x="1596335" y="480229"/>
                </a:lnTo>
                <a:lnTo>
                  <a:pt x="1554111" y="530340"/>
                </a:lnTo>
                <a:lnTo>
                  <a:pt x="1508000" y="577219"/>
                </a:lnTo>
                <a:lnTo>
                  <a:pt x="1458230" y="620650"/>
                </a:lnTo>
                <a:lnTo>
                  <a:pt x="1405027" y="660420"/>
                </a:lnTo>
                <a:lnTo>
                  <a:pt x="1348621" y="696314"/>
                </a:lnTo>
                <a:lnTo>
                  <a:pt x="1289239" y="728118"/>
                </a:lnTo>
                <a:lnTo>
                  <a:pt x="1227108" y="755618"/>
                </a:lnTo>
                <a:lnTo>
                  <a:pt x="1162455" y="778598"/>
                </a:lnTo>
                <a:lnTo>
                  <a:pt x="1095510" y="796844"/>
                </a:lnTo>
                <a:lnTo>
                  <a:pt x="1026499" y="810143"/>
                </a:lnTo>
                <a:lnTo>
                  <a:pt x="955650" y="818280"/>
                </a:lnTo>
                <a:lnTo>
                  <a:pt x="883190" y="821040"/>
                </a:lnTo>
                <a:lnTo>
                  <a:pt x="810710" y="818280"/>
                </a:lnTo>
                <a:lnTo>
                  <a:pt x="739845" y="810143"/>
                </a:lnTo>
                <a:lnTo>
                  <a:pt x="670821" y="796844"/>
                </a:lnTo>
                <a:lnTo>
                  <a:pt x="603867" y="778598"/>
                </a:lnTo>
                <a:lnTo>
                  <a:pt x="539209" y="755618"/>
                </a:lnTo>
                <a:lnTo>
                  <a:pt x="477075" y="728118"/>
                </a:lnTo>
                <a:lnTo>
                  <a:pt x="417692" y="696314"/>
                </a:lnTo>
                <a:lnTo>
                  <a:pt x="361287" y="660420"/>
                </a:lnTo>
                <a:lnTo>
                  <a:pt x="308089" y="620650"/>
                </a:lnTo>
                <a:lnTo>
                  <a:pt x="258324" y="577219"/>
                </a:lnTo>
                <a:lnTo>
                  <a:pt x="212219" y="530340"/>
                </a:lnTo>
                <a:lnTo>
                  <a:pt x="170002" y="480229"/>
                </a:lnTo>
                <a:lnTo>
                  <a:pt x="131901" y="427099"/>
                </a:lnTo>
                <a:lnTo>
                  <a:pt x="98142" y="371166"/>
                </a:lnTo>
                <a:lnTo>
                  <a:pt x="68953" y="312643"/>
                </a:lnTo>
                <a:lnTo>
                  <a:pt x="44561" y="251745"/>
                </a:lnTo>
                <a:lnTo>
                  <a:pt x="25194" y="188687"/>
                </a:lnTo>
                <a:lnTo>
                  <a:pt x="11079" y="123682"/>
                </a:lnTo>
                <a:lnTo>
                  <a:pt x="2443" y="56946"/>
                </a:lnTo>
                <a:lnTo>
                  <a:pt x="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Advances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HCI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Techno</a:t>
            </a:r>
            <a:r>
              <a:rPr spc="-10" dirty="0"/>
              <a:t>l</a:t>
            </a:r>
            <a:r>
              <a:rPr dirty="0"/>
              <a:t>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188842"/>
            <a:ext cx="4767580" cy="190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391160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tur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Us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Int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rfac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(N</a:t>
            </a:r>
            <a:r>
              <a:rPr sz="1300" b="1" spc="-5" dirty="0">
                <a:latin typeface="Calibri"/>
                <a:cs typeface="Calibri"/>
              </a:rPr>
              <a:t>UI):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Intuitive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like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voic</a:t>
            </a:r>
            <a:r>
              <a:rPr sz="1300" spc="-5" dirty="0">
                <a:latin typeface="Calibri"/>
                <a:cs typeface="Calibri"/>
              </a:rPr>
              <a:t>e,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ges</a:t>
            </a:r>
            <a:r>
              <a:rPr sz="1300" spc="-15" dirty="0">
                <a:latin typeface="Calibri"/>
                <a:cs typeface="Calibri"/>
              </a:rPr>
              <a:t>tu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-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10" dirty="0">
                <a:latin typeface="Calibri"/>
                <a:cs typeface="Calibri"/>
              </a:rPr>
              <a:t>o</a:t>
            </a:r>
            <a:r>
              <a:rPr sz="1300" b="1" spc="-20" dirty="0">
                <a:latin typeface="Calibri"/>
                <a:cs typeface="Calibri"/>
              </a:rPr>
              <a:t>w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rson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li</a:t>
            </a:r>
            <a:r>
              <a:rPr sz="1300" b="1" spc="-15" dirty="0">
                <a:latin typeface="Calibri"/>
                <a:cs typeface="Calibri"/>
              </a:rPr>
              <a:t>zat</a:t>
            </a:r>
            <a:r>
              <a:rPr sz="1300" b="1" spc="-10" dirty="0">
                <a:latin typeface="Calibri"/>
                <a:cs typeface="Calibri"/>
              </a:rPr>
              <a:t>ion: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sys</a:t>
            </a:r>
            <a:r>
              <a:rPr sz="1300" spc="-10" dirty="0">
                <a:latin typeface="Calibri"/>
                <a:cs typeface="Calibri"/>
              </a:rPr>
              <a:t>tems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ef</a:t>
            </a:r>
            <a:r>
              <a:rPr sz="1300" spc="-5" dirty="0">
                <a:latin typeface="Calibri"/>
                <a:cs typeface="Calibri"/>
              </a:rPr>
              <a:t>ere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ces.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Imme</a:t>
            </a:r>
            <a:r>
              <a:rPr sz="1300" b="1" spc="-20" dirty="0">
                <a:latin typeface="Calibri"/>
                <a:cs typeface="Calibri"/>
              </a:rPr>
              <a:t>r</a:t>
            </a:r>
            <a:r>
              <a:rPr sz="1300" b="1" spc="-10" dirty="0">
                <a:latin typeface="Calibri"/>
                <a:cs typeface="Calibri"/>
              </a:rPr>
              <a:t>sive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/V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Exp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n</a:t>
            </a:r>
            <a:r>
              <a:rPr sz="1300" b="1" spc="-15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s: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Ble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hysical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ig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wor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323215" marR="20320" indent="-310515">
              <a:lnSpc>
                <a:spcPct val="100000"/>
              </a:lnSpc>
              <a:spcBef>
                <a:spcPts val="107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Emo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Rec</a:t>
            </a:r>
            <a:r>
              <a:rPr sz="1300" b="1" spc="-15" dirty="0">
                <a:latin typeface="Calibri"/>
                <a:cs typeface="Calibri"/>
              </a:rPr>
              <a:t>ognition</a:t>
            </a:r>
            <a:r>
              <a:rPr sz="1300" b="1" spc="-5" dirty="0">
                <a:latin typeface="Calibri"/>
                <a:cs typeface="Calibri"/>
              </a:rPr>
              <a:t>: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-time,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empathetic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spo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5" dirty="0">
                <a:latin typeface="Calibri"/>
                <a:cs typeface="Calibri"/>
              </a:rPr>
              <a:t>ive.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0063" y="1853897"/>
            <a:ext cx="2591052" cy="2591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10" y="1456458"/>
            <a:ext cx="3923029" cy="106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A1A1A"/>
                </a:solidFill>
                <a:latin typeface="Calibri"/>
                <a:cs typeface="Calibri"/>
              </a:rPr>
              <a:t>Ba</a:t>
            </a:r>
            <a:r>
              <a:rPr sz="2400" b="1" spc="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1A1A1A"/>
                </a:solidFill>
                <a:latin typeface="Calibri"/>
                <a:cs typeface="Calibri"/>
              </a:rPr>
              <a:t>kgr</a:t>
            </a:r>
            <a:r>
              <a:rPr sz="2400" b="1" spc="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1A1A1A"/>
                </a:solidFill>
                <a:latin typeface="Calibri"/>
                <a:cs typeface="Calibri"/>
              </a:rPr>
              <a:t>d: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Intr</a:t>
            </a:r>
            <a:r>
              <a:rPr sz="2400" spc="-5" dirty="0">
                <a:latin typeface="Calibri"/>
                <a:cs typeface="Calibri"/>
              </a:rPr>
              <a:t>odu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foun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epts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8709" y="4239866"/>
            <a:ext cx="129921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~Priya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ns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hu</a:t>
            </a:r>
            <a:r>
              <a:rPr sz="13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595959"/>
                </a:solidFill>
                <a:latin typeface="Calibri"/>
                <a:cs typeface="Calibri"/>
              </a:rPr>
              <a:t>are</a:t>
            </a:r>
            <a:r>
              <a:rPr sz="1300" spc="-15" dirty="0">
                <a:solidFill>
                  <a:srgbClr val="595959"/>
                </a:solidFill>
                <a:latin typeface="Calibri"/>
                <a:cs typeface="Calibri"/>
              </a:rPr>
              <a:t>da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3699" y="1523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0" y="0"/>
                </a:lnTo>
                <a:lnTo>
                  <a:pt x="2443" y="56946"/>
                </a:lnTo>
                <a:lnTo>
                  <a:pt x="11079" y="123682"/>
                </a:lnTo>
                <a:lnTo>
                  <a:pt x="25194" y="188687"/>
                </a:lnTo>
                <a:lnTo>
                  <a:pt x="44561" y="251745"/>
                </a:lnTo>
                <a:lnTo>
                  <a:pt x="68953" y="312643"/>
                </a:lnTo>
                <a:lnTo>
                  <a:pt x="98142" y="371166"/>
                </a:lnTo>
                <a:lnTo>
                  <a:pt x="131901" y="427099"/>
                </a:lnTo>
                <a:lnTo>
                  <a:pt x="170002" y="480229"/>
                </a:lnTo>
                <a:lnTo>
                  <a:pt x="212219" y="530340"/>
                </a:lnTo>
                <a:lnTo>
                  <a:pt x="258324" y="577219"/>
                </a:lnTo>
                <a:lnTo>
                  <a:pt x="308089" y="620650"/>
                </a:lnTo>
                <a:lnTo>
                  <a:pt x="361287" y="660420"/>
                </a:lnTo>
                <a:lnTo>
                  <a:pt x="417692" y="696314"/>
                </a:lnTo>
                <a:lnTo>
                  <a:pt x="477075" y="728118"/>
                </a:lnTo>
                <a:lnTo>
                  <a:pt x="539209" y="755618"/>
                </a:lnTo>
                <a:lnTo>
                  <a:pt x="603867" y="778598"/>
                </a:lnTo>
                <a:lnTo>
                  <a:pt x="670821" y="796844"/>
                </a:lnTo>
                <a:lnTo>
                  <a:pt x="739845" y="810143"/>
                </a:lnTo>
                <a:lnTo>
                  <a:pt x="810710" y="818280"/>
                </a:lnTo>
                <a:lnTo>
                  <a:pt x="883190" y="821040"/>
                </a:lnTo>
                <a:lnTo>
                  <a:pt x="955650" y="818280"/>
                </a:lnTo>
                <a:lnTo>
                  <a:pt x="1026499" y="810143"/>
                </a:lnTo>
                <a:lnTo>
                  <a:pt x="1095510" y="796844"/>
                </a:lnTo>
                <a:lnTo>
                  <a:pt x="1162455" y="778598"/>
                </a:lnTo>
                <a:lnTo>
                  <a:pt x="1227108" y="755618"/>
                </a:lnTo>
                <a:lnTo>
                  <a:pt x="1289239" y="728118"/>
                </a:lnTo>
                <a:lnTo>
                  <a:pt x="1348621" y="696314"/>
                </a:lnTo>
                <a:lnTo>
                  <a:pt x="1405027" y="660420"/>
                </a:lnTo>
                <a:lnTo>
                  <a:pt x="1458230" y="620650"/>
                </a:lnTo>
                <a:lnTo>
                  <a:pt x="1508000" y="577219"/>
                </a:lnTo>
                <a:lnTo>
                  <a:pt x="1554111" y="530340"/>
                </a:lnTo>
                <a:lnTo>
                  <a:pt x="1596335" y="480229"/>
                </a:lnTo>
                <a:lnTo>
                  <a:pt x="1634444" y="427099"/>
                </a:lnTo>
                <a:lnTo>
                  <a:pt x="1668210" y="371166"/>
                </a:lnTo>
                <a:lnTo>
                  <a:pt x="1697406" y="312643"/>
                </a:lnTo>
                <a:lnTo>
                  <a:pt x="1721805" y="251745"/>
                </a:lnTo>
                <a:lnTo>
                  <a:pt x="1741178" y="188687"/>
                </a:lnTo>
                <a:lnTo>
                  <a:pt x="1755298" y="123682"/>
                </a:lnTo>
                <a:lnTo>
                  <a:pt x="1763936" y="56946"/>
                </a:lnTo>
                <a:lnTo>
                  <a:pt x="1766381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3699" y="1524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1763936" y="56946"/>
                </a:lnTo>
                <a:lnTo>
                  <a:pt x="1755298" y="123682"/>
                </a:lnTo>
                <a:lnTo>
                  <a:pt x="1741178" y="188687"/>
                </a:lnTo>
                <a:lnTo>
                  <a:pt x="1721805" y="251745"/>
                </a:lnTo>
                <a:lnTo>
                  <a:pt x="1697406" y="312643"/>
                </a:lnTo>
                <a:lnTo>
                  <a:pt x="1668210" y="371166"/>
                </a:lnTo>
                <a:lnTo>
                  <a:pt x="1634444" y="427099"/>
                </a:lnTo>
                <a:lnTo>
                  <a:pt x="1596335" y="480229"/>
                </a:lnTo>
                <a:lnTo>
                  <a:pt x="1554111" y="530340"/>
                </a:lnTo>
                <a:lnTo>
                  <a:pt x="1508000" y="577219"/>
                </a:lnTo>
                <a:lnTo>
                  <a:pt x="1458230" y="620650"/>
                </a:lnTo>
                <a:lnTo>
                  <a:pt x="1405027" y="660420"/>
                </a:lnTo>
                <a:lnTo>
                  <a:pt x="1348621" y="696314"/>
                </a:lnTo>
                <a:lnTo>
                  <a:pt x="1289239" y="728118"/>
                </a:lnTo>
                <a:lnTo>
                  <a:pt x="1227108" y="755618"/>
                </a:lnTo>
                <a:lnTo>
                  <a:pt x="1162455" y="778598"/>
                </a:lnTo>
                <a:lnTo>
                  <a:pt x="1095510" y="796844"/>
                </a:lnTo>
                <a:lnTo>
                  <a:pt x="1026499" y="810143"/>
                </a:lnTo>
                <a:lnTo>
                  <a:pt x="955650" y="818280"/>
                </a:lnTo>
                <a:lnTo>
                  <a:pt x="883190" y="821040"/>
                </a:lnTo>
                <a:lnTo>
                  <a:pt x="810710" y="818280"/>
                </a:lnTo>
                <a:lnTo>
                  <a:pt x="739845" y="810143"/>
                </a:lnTo>
                <a:lnTo>
                  <a:pt x="670821" y="796844"/>
                </a:lnTo>
                <a:lnTo>
                  <a:pt x="603867" y="778598"/>
                </a:lnTo>
                <a:lnTo>
                  <a:pt x="539209" y="755618"/>
                </a:lnTo>
                <a:lnTo>
                  <a:pt x="477075" y="728118"/>
                </a:lnTo>
                <a:lnTo>
                  <a:pt x="417692" y="696314"/>
                </a:lnTo>
                <a:lnTo>
                  <a:pt x="361287" y="660420"/>
                </a:lnTo>
                <a:lnTo>
                  <a:pt x="308089" y="620650"/>
                </a:lnTo>
                <a:lnTo>
                  <a:pt x="258324" y="577219"/>
                </a:lnTo>
                <a:lnTo>
                  <a:pt x="212219" y="530340"/>
                </a:lnTo>
                <a:lnTo>
                  <a:pt x="170002" y="480229"/>
                </a:lnTo>
                <a:lnTo>
                  <a:pt x="131901" y="427099"/>
                </a:lnTo>
                <a:lnTo>
                  <a:pt x="98142" y="371166"/>
                </a:lnTo>
                <a:lnTo>
                  <a:pt x="68953" y="312643"/>
                </a:lnTo>
                <a:lnTo>
                  <a:pt x="44561" y="251745"/>
                </a:lnTo>
                <a:lnTo>
                  <a:pt x="25194" y="188687"/>
                </a:lnTo>
                <a:lnTo>
                  <a:pt x="11079" y="123682"/>
                </a:lnTo>
                <a:lnTo>
                  <a:pt x="2443" y="56946"/>
                </a:lnTo>
                <a:lnTo>
                  <a:pt x="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Inn</a:t>
            </a:r>
            <a:r>
              <a:rPr spc="-10" dirty="0"/>
              <a:t>o</a:t>
            </a:r>
            <a:r>
              <a:rPr spc="-5" dirty="0"/>
              <a:t>va</a:t>
            </a:r>
            <a:r>
              <a:rPr spc="5" dirty="0"/>
              <a:t>t</a:t>
            </a:r>
            <a:r>
              <a:rPr dirty="0"/>
              <a:t>io</a:t>
            </a:r>
            <a:r>
              <a:rPr spc="-10" dirty="0"/>
              <a:t>n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5" dirty="0"/>
              <a:t>V</a:t>
            </a:r>
            <a:r>
              <a:rPr dirty="0"/>
              <a:t>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T</a:t>
            </a:r>
            <a:r>
              <a:rPr spc="5" dirty="0"/>
              <a:t>e</a:t>
            </a:r>
            <a:r>
              <a:rPr spc="-5" dirty="0"/>
              <a:t>chno</a:t>
            </a:r>
            <a:r>
              <a:rPr dirty="0"/>
              <a:t>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188842"/>
            <a:ext cx="4399280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Ultr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-Re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lis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V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su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ls: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lifelike.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marR="20129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Ins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spc="-15" dirty="0">
                <a:latin typeface="Calibri"/>
                <a:cs typeface="Calibri"/>
              </a:rPr>
              <a:t>e-Ou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ack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ng: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Came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senso</a:t>
            </a:r>
            <a:r>
              <a:rPr sz="1300" spc="-5" dirty="0">
                <a:latin typeface="Calibri"/>
                <a:cs typeface="Calibri"/>
              </a:rPr>
              <a:t>rs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monitor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's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movements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within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enviro</a:t>
            </a:r>
            <a:r>
              <a:rPr sz="1300" spc="-15" dirty="0">
                <a:latin typeface="Calibri"/>
                <a:cs typeface="Calibri"/>
              </a:rPr>
              <a:t>nme</a:t>
            </a:r>
            <a:r>
              <a:rPr sz="1300" spc="-5" dirty="0"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323215" marR="309245" indent="-310515">
              <a:lnSpc>
                <a:spcPct val="114999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Eye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ack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ng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echnology</a:t>
            </a:r>
            <a:r>
              <a:rPr sz="1300" b="1" spc="-5" dirty="0">
                <a:latin typeface="Calibri"/>
                <a:cs typeface="Calibri"/>
              </a:rPr>
              <a:t>:</a:t>
            </a:r>
            <a:r>
              <a:rPr sz="1300" b="1" dirty="0">
                <a:latin typeface="Times New Roman"/>
                <a:cs typeface="Times New Roman"/>
              </a:rPr>
              <a:t>  </a:t>
            </a:r>
            <a:r>
              <a:rPr sz="1300" spc="-10" dirty="0">
                <a:latin typeface="Calibri"/>
                <a:cs typeface="Calibri"/>
              </a:rPr>
              <a:t>Gaze</a:t>
            </a:r>
            <a:r>
              <a:rPr sz="1300" spc="-15" dirty="0">
                <a:latin typeface="Calibri"/>
                <a:cs typeface="Calibri"/>
              </a:rPr>
              <a:t>-b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se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spo</a:t>
            </a:r>
            <a:r>
              <a:rPr sz="1300" spc="-10" dirty="0">
                <a:latin typeface="Calibri"/>
                <a:cs typeface="Calibri"/>
              </a:rPr>
              <a:t>nsive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uci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computati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nal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sys</a:t>
            </a:r>
            <a:r>
              <a:rPr sz="1300" spc="-10" dirty="0">
                <a:latin typeface="Calibri"/>
                <a:cs typeface="Calibri"/>
              </a:rPr>
              <a:t>tem.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3686" y="1738426"/>
            <a:ext cx="2601589" cy="2601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6761" y="4872933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A1A1A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Technol</a:t>
            </a:r>
            <a:r>
              <a:rPr dirty="0"/>
              <a:t>ogies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How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</a:t>
            </a:r>
            <a:r>
              <a:rPr spc="5" dirty="0"/>
              <a:t>e</a:t>
            </a:r>
            <a:r>
              <a:rPr dirty="0"/>
              <a:t>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5" dirty="0"/>
              <a:t>V</a:t>
            </a:r>
            <a:r>
              <a:rPr dirty="0"/>
              <a:t>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8426" y="2291283"/>
            <a:ext cx="4732655" cy="2344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610" indent="-168910">
              <a:lnSpc>
                <a:spcPct val="100000"/>
              </a:lnSpc>
              <a:buFont typeface="Arial"/>
              <a:buAutoNum type="arabicPeriod"/>
              <a:tabLst>
                <a:tab pos="182245" algn="l"/>
              </a:tabLst>
            </a:pPr>
            <a:r>
              <a:rPr sz="1200" b="1" spc="-5" dirty="0">
                <a:latin typeface="Arial"/>
                <a:cs typeface="Arial"/>
              </a:rPr>
              <a:t>Co</a:t>
            </a:r>
            <a:r>
              <a:rPr sz="1200" b="1" spc="-15" dirty="0">
                <a:latin typeface="Arial"/>
                <a:cs typeface="Arial"/>
              </a:rPr>
              <a:t>mput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Vis</a:t>
            </a:r>
            <a:r>
              <a:rPr sz="1200" b="1" spc="-10" dirty="0">
                <a:latin typeface="Arial"/>
                <a:cs typeface="Arial"/>
              </a:rPr>
              <a:t>io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927100" marR="367030" lvl="1" indent="-304800">
              <a:lnSpc>
                <a:spcPct val="114999"/>
              </a:lnSpc>
              <a:buFont typeface="Arial"/>
              <a:buChar char="○"/>
              <a:tabLst>
                <a:tab pos="927735" algn="l"/>
              </a:tabLst>
            </a:pPr>
            <a:r>
              <a:rPr sz="1200" b="1" spc="-5" dirty="0">
                <a:latin typeface="Arial"/>
                <a:cs typeface="Arial"/>
              </a:rPr>
              <a:t>Co</a:t>
            </a:r>
            <a:r>
              <a:rPr sz="1200" b="1" spc="-10" dirty="0">
                <a:latin typeface="Arial"/>
                <a:cs typeface="Arial"/>
              </a:rPr>
              <a:t>n</a:t>
            </a:r>
            <a:r>
              <a:rPr sz="1200" b="1" spc="-35" dirty="0">
                <a:latin typeface="Arial"/>
                <a:cs typeface="Arial"/>
              </a:rPr>
              <a:t>v</a:t>
            </a:r>
            <a:r>
              <a:rPr sz="1200" b="1" spc="-10" dirty="0">
                <a:latin typeface="Arial"/>
                <a:cs typeface="Arial"/>
              </a:rPr>
              <a:t>olutional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Neur</a:t>
            </a:r>
            <a:r>
              <a:rPr sz="1200" b="1" spc="5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Net</a:t>
            </a:r>
            <a:r>
              <a:rPr sz="1200" b="1" spc="20" dirty="0">
                <a:latin typeface="Arial"/>
                <a:cs typeface="Arial"/>
              </a:rPr>
              <a:t>w</a:t>
            </a:r>
            <a:r>
              <a:rPr sz="1200" b="1" dirty="0">
                <a:latin typeface="Arial"/>
                <a:cs typeface="Arial"/>
              </a:rPr>
              <a:t>orks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-5" dirty="0">
                <a:latin typeface="Arial"/>
                <a:cs typeface="Arial"/>
              </a:rPr>
              <a:t>CNN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ltiple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percep</a:t>
            </a:r>
            <a:r>
              <a:rPr sz="1200" spc="-5" dirty="0">
                <a:latin typeface="Arial"/>
                <a:cs typeface="Arial"/>
              </a:rPr>
              <a:t>tro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spc="-10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train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be</a:t>
            </a:r>
            <a:r>
              <a:rPr sz="1200" spc="-5" dirty="0">
                <a:latin typeface="Arial"/>
                <a:cs typeface="Arial"/>
              </a:rPr>
              <a:t>tt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isi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percepti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○"/>
            </a:pPr>
            <a:endParaRPr sz="1400">
              <a:latin typeface="Times New Roman"/>
              <a:cs typeface="Times New Roman"/>
            </a:endParaRPr>
          </a:p>
          <a:p>
            <a:pPr marL="181610" indent="-168910">
              <a:lnSpc>
                <a:spcPct val="100000"/>
              </a:lnSpc>
              <a:buFont typeface="Arial"/>
              <a:buAutoNum type="arabicPeriod"/>
              <a:tabLst>
                <a:tab pos="182245" algn="l"/>
              </a:tabLst>
            </a:pPr>
            <a:r>
              <a:rPr sz="1200" b="1" spc="-5" dirty="0">
                <a:latin typeface="Arial"/>
                <a:cs typeface="Arial"/>
              </a:rPr>
              <a:t>Hapti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Fe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dba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k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"/>
              </a:spcBef>
              <a:buFont typeface="Arial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927100" marR="5080" lvl="1" indent="-304800">
              <a:lnSpc>
                <a:spcPct val="114999"/>
              </a:lnSpc>
              <a:buFont typeface="Arial"/>
              <a:buChar char="○"/>
              <a:tabLst>
                <a:tab pos="927735" algn="l"/>
              </a:tabLst>
            </a:pPr>
            <a:r>
              <a:rPr sz="1200" b="1" spc="-5" dirty="0">
                <a:latin typeface="Arial"/>
                <a:cs typeface="Arial"/>
              </a:rPr>
              <a:t>Re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nf</a:t>
            </a:r>
            <a:r>
              <a:rPr sz="1200" b="1" dirty="0">
                <a:latin typeface="Arial"/>
                <a:cs typeface="Arial"/>
              </a:rPr>
              <a:t>orce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Le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rnin</a:t>
            </a:r>
            <a:r>
              <a:rPr sz="1200" b="1" spc="-10" dirty="0">
                <a:latin typeface="Arial"/>
                <a:cs typeface="Arial"/>
              </a:rPr>
              <a:t>g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(R</a:t>
            </a:r>
            <a:r>
              <a:rPr sz="1200" b="1" spc="-5" dirty="0">
                <a:latin typeface="Arial"/>
                <a:cs typeface="Arial"/>
              </a:rPr>
              <a:t>L</a:t>
            </a:r>
            <a:r>
              <a:rPr sz="1200" b="1" spc="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dap</a:t>
            </a:r>
            <a:r>
              <a:rPr sz="1200" spc="-5" dirty="0">
                <a:latin typeface="Arial"/>
                <a:cs typeface="Arial"/>
              </a:rPr>
              <a:t>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th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in</a:t>
            </a:r>
            <a:r>
              <a:rPr sz="1200" dirty="0">
                <a:latin typeface="Arial"/>
                <a:cs typeface="Arial"/>
              </a:rPr>
              <a:t>tensity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na</a:t>
            </a:r>
            <a:r>
              <a:rPr sz="1200" spc="-5" dirty="0">
                <a:latin typeface="Arial"/>
                <a:cs typeface="Arial"/>
              </a:rPr>
              <a:t>tu</a:t>
            </a:r>
            <a:r>
              <a:rPr sz="1200" dirty="0">
                <a:latin typeface="Arial"/>
                <a:cs typeface="Arial"/>
              </a:rPr>
              <a:t>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haptic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eed</a:t>
            </a:r>
            <a:r>
              <a:rPr sz="1200" spc="-10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ack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spc="-5" dirty="0">
                <a:latin typeface="Arial"/>
                <a:cs typeface="Arial"/>
              </a:rPr>
              <a:t>it</a:t>
            </a:r>
            <a:r>
              <a:rPr sz="1200" dirty="0">
                <a:latin typeface="Arial"/>
                <a:cs typeface="Arial"/>
              </a:rPr>
              <a:t>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la</a:t>
            </a:r>
            <a:r>
              <a:rPr sz="1200" dirty="0">
                <a:latin typeface="Arial"/>
                <a:cs typeface="Arial"/>
              </a:rPr>
              <a:t>te</a:t>
            </a:r>
            <a:r>
              <a:rPr sz="1200" spc="-5" dirty="0">
                <a:latin typeface="Arial"/>
                <a:cs typeface="Arial"/>
              </a:rPr>
              <a:t>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dirty="0">
                <a:latin typeface="Arial"/>
                <a:cs typeface="Arial"/>
              </a:rPr>
              <a:t>chno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og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li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Tran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rm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(T</a:t>
            </a:r>
            <a:r>
              <a:rPr sz="1200" dirty="0">
                <a:latin typeface="Arial"/>
                <a:cs typeface="Arial"/>
              </a:rPr>
              <a:t>ran</a:t>
            </a:r>
            <a:r>
              <a:rPr sz="1200" spc="-10" dirty="0">
                <a:latin typeface="Arial"/>
                <a:cs typeface="Arial"/>
              </a:rPr>
              <a:t>s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Learni</a:t>
            </a:r>
            <a:r>
              <a:rPr sz="1200" spc="-10" dirty="0">
                <a:latin typeface="Arial"/>
                <a:cs typeface="Arial"/>
              </a:rPr>
              <a:t>ng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5" dirty="0">
                <a:latin typeface="Arial"/>
                <a:cs typeface="Arial"/>
              </a:rPr>
              <a:t>lt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he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tt</a:t>
            </a:r>
            <a:r>
              <a:rPr sz="1200" dirty="0">
                <a:latin typeface="Arial"/>
                <a:cs typeface="Arial"/>
              </a:rPr>
              <a:t>ention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te</a:t>
            </a:r>
            <a:r>
              <a:rPr sz="1200" dirty="0">
                <a:latin typeface="Arial"/>
                <a:cs typeface="Arial"/>
              </a:rPr>
              <a:t>chn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0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u</a:t>
            </a:r>
            <a:r>
              <a:rPr sz="1200" spc="-10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29899" y="2229599"/>
            <a:ext cx="3514099" cy="2031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Contd…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51098" y="2370150"/>
            <a:ext cx="7384415" cy="1172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indent="-170180">
              <a:lnSpc>
                <a:spcPct val="100000"/>
              </a:lnSpc>
              <a:buFont typeface="Arial"/>
              <a:buAutoNum type="arabicPeriod" startAt="3"/>
              <a:tabLst>
                <a:tab pos="183515" algn="l"/>
              </a:tabLst>
            </a:pP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-35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0" dirty="0">
                <a:latin typeface="Arial"/>
                <a:cs typeface="Arial"/>
              </a:rPr>
              <a:t>nc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Ro</a:t>
            </a:r>
            <a:r>
              <a:rPr sz="1200" b="1" spc="-10" dirty="0">
                <a:latin typeface="Arial"/>
                <a:cs typeface="Arial"/>
              </a:rPr>
              <a:t>bo</a:t>
            </a:r>
            <a:r>
              <a:rPr sz="1200" b="1" spc="-15" dirty="0">
                <a:latin typeface="Arial"/>
                <a:cs typeface="Arial"/>
              </a:rPr>
              <a:t>t</a:t>
            </a:r>
            <a:r>
              <a:rPr sz="1200" b="1" spc="-5" dirty="0">
                <a:latin typeface="Arial"/>
                <a:cs typeface="Arial"/>
              </a:rPr>
              <a:t>ic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Locomotion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in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Font typeface="Arial"/>
              <a:buAutoNum type="arabicPeriod" startAt="3"/>
            </a:pPr>
            <a:endParaRPr sz="1000">
              <a:latin typeface="Times New Roman"/>
              <a:cs typeface="Times New Roman"/>
            </a:endParaRPr>
          </a:p>
          <a:p>
            <a:pPr marL="883919" marR="5080" lvl="1" indent="-304800">
              <a:lnSpc>
                <a:spcPct val="115100"/>
              </a:lnSpc>
              <a:buFont typeface="Arial"/>
              <a:buChar char="○"/>
              <a:tabLst>
                <a:tab pos="884555" algn="l"/>
              </a:tabLst>
            </a:pPr>
            <a:r>
              <a:rPr sz="1200" b="1" spc="-5" dirty="0">
                <a:latin typeface="Arial"/>
                <a:cs typeface="Arial"/>
              </a:rPr>
              <a:t>Re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nf</a:t>
            </a:r>
            <a:r>
              <a:rPr sz="1200" b="1" dirty="0">
                <a:latin typeface="Arial"/>
                <a:cs typeface="Arial"/>
              </a:rPr>
              <a:t>orce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Le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rnin</a:t>
            </a:r>
            <a:r>
              <a:rPr sz="1200" b="1" spc="-10" dirty="0">
                <a:latin typeface="Arial"/>
                <a:cs typeface="Arial"/>
              </a:rPr>
              <a:t>g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for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Arial"/>
                <a:cs typeface="Arial"/>
              </a:rPr>
              <a:t>Locomotio</a:t>
            </a:r>
            <a:r>
              <a:rPr sz="1200" b="1" spc="-5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Ro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such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b</a:t>
            </a:r>
            <a:r>
              <a:rPr sz="1200" spc="-5" dirty="0">
                <a:latin typeface="Arial"/>
                <a:cs typeface="Arial"/>
              </a:rPr>
              <a:t>ip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da</a:t>
            </a:r>
            <a:r>
              <a:rPr sz="1200" dirty="0">
                <a:latin typeface="Arial"/>
                <a:cs typeface="Arial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ste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obotic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tars,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use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rein</a:t>
            </a:r>
            <a:r>
              <a:rPr sz="1200" spc="0" dirty="0">
                <a:latin typeface="Arial"/>
                <a:cs typeface="Arial"/>
              </a:rPr>
              <a:t>f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rceme</a:t>
            </a:r>
            <a:r>
              <a:rPr sz="1200" spc="-10" dirty="0"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spc="5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rning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earn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Arial"/>
                <a:cs typeface="Arial"/>
              </a:rPr>
              <a:t>w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d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na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icall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spc="-5" dirty="0">
                <a:latin typeface="Arial"/>
                <a:cs typeface="Arial"/>
              </a:rPr>
              <a:t>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De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p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Re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0" dirty="0">
                <a:latin typeface="Arial"/>
                <a:cs typeface="Arial"/>
              </a:rPr>
              <a:t>nf</a:t>
            </a:r>
            <a:r>
              <a:rPr sz="1200" b="1" dirty="0">
                <a:latin typeface="Arial"/>
                <a:cs typeface="Arial"/>
              </a:rPr>
              <a:t>orce</a:t>
            </a: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0" dirty="0">
                <a:latin typeface="Arial"/>
                <a:cs typeface="Arial"/>
              </a:rPr>
              <a:t>nt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Lea</a:t>
            </a:r>
            <a:r>
              <a:rPr sz="1200" b="1" spc="-5" dirty="0">
                <a:latin typeface="Arial"/>
                <a:cs typeface="Arial"/>
              </a:rPr>
              <a:t>rnin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(</a:t>
            </a:r>
            <a:r>
              <a:rPr sz="1200" b="1" spc="-10" dirty="0">
                <a:latin typeface="Arial"/>
                <a:cs typeface="Arial"/>
              </a:rPr>
              <a:t>D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L)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techn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q</a:t>
            </a:r>
            <a:r>
              <a:rPr sz="1200" spc="-5" dirty="0">
                <a:latin typeface="Arial"/>
                <a:cs typeface="Arial"/>
              </a:rPr>
              <a:t>ue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ke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Proxi</a:t>
            </a:r>
            <a:r>
              <a:rPr sz="1200" b="1" spc="-5" dirty="0">
                <a:latin typeface="Arial"/>
                <a:cs typeface="Arial"/>
              </a:rPr>
              <a:t>ma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Poli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Arial"/>
                <a:cs typeface="Arial"/>
              </a:rPr>
              <a:t>Op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imiza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ion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Arial"/>
                <a:cs typeface="Arial"/>
              </a:rPr>
              <a:t>(</a:t>
            </a:r>
            <a:r>
              <a:rPr sz="1200" b="1" dirty="0">
                <a:latin typeface="Arial"/>
                <a:cs typeface="Arial"/>
              </a:rPr>
              <a:t>PPO)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h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5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th</a:t>
            </a:r>
            <a:r>
              <a:rPr sz="1200" spc="-5" dirty="0">
                <a:latin typeface="Arial"/>
                <a:cs typeface="Arial"/>
              </a:rPr>
              <a:t>es</a:t>
            </a:r>
            <a:r>
              <a:rPr sz="1200" dirty="0">
                <a:latin typeface="Arial"/>
                <a:cs typeface="Arial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5" dirty="0">
                <a:latin typeface="Arial"/>
                <a:cs typeface="Arial"/>
              </a:rPr>
              <a:t>y</a:t>
            </a:r>
            <a:r>
              <a:rPr sz="1200" dirty="0">
                <a:latin typeface="Arial"/>
                <a:cs typeface="Arial"/>
              </a:rPr>
              <a:t>stems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co</a:t>
            </a:r>
            <a:r>
              <a:rPr sz="1200" spc="5" dirty="0">
                <a:latin typeface="Arial"/>
                <a:cs typeface="Arial"/>
              </a:rPr>
              <a:t>m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le</a:t>
            </a:r>
            <a:r>
              <a:rPr sz="1200" dirty="0">
                <a:latin typeface="Arial"/>
                <a:cs typeface="Arial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"/>
                <a:cs typeface="Arial"/>
              </a:rPr>
              <a:t>loc</a:t>
            </a:r>
            <a:r>
              <a:rPr sz="1200" spc="5" dirty="0">
                <a:latin typeface="Arial"/>
                <a:cs typeface="Arial"/>
              </a:rPr>
              <a:t>om</a:t>
            </a:r>
            <a:r>
              <a:rPr sz="1200" dirty="0">
                <a:latin typeface="Arial"/>
                <a:cs typeface="Arial"/>
              </a:rPr>
              <a:t>oti</a:t>
            </a:r>
            <a:r>
              <a:rPr sz="1200" spc="-1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pa</a:t>
            </a:r>
            <a:r>
              <a:rPr sz="1200" spc="-5" dirty="0">
                <a:latin typeface="Arial"/>
                <a:cs typeface="Arial"/>
              </a:rPr>
              <a:t>tt</a:t>
            </a:r>
            <a:r>
              <a:rPr sz="1200" dirty="0">
                <a:latin typeface="Arial"/>
                <a:cs typeface="Arial"/>
              </a:rPr>
              <a:t>erns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tr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r.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Inn</a:t>
            </a:r>
            <a:r>
              <a:rPr spc="-10" dirty="0"/>
              <a:t>o</a:t>
            </a:r>
            <a:r>
              <a:rPr spc="-5" dirty="0"/>
              <a:t>va</a:t>
            </a:r>
            <a:r>
              <a:rPr spc="5" dirty="0"/>
              <a:t>t</a:t>
            </a:r>
            <a:r>
              <a:rPr dirty="0"/>
              <a:t>io</a:t>
            </a:r>
            <a:r>
              <a:rPr spc="-10" dirty="0"/>
              <a:t>n</a:t>
            </a:r>
            <a:r>
              <a:rPr dirty="0"/>
              <a:t>s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5" dirty="0"/>
              <a:t>t</a:t>
            </a:r>
            <a:r>
              <a:rPr spc="-5" dirty="0"/>
              <a:t>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188842"/>
            <a:ext cx="4693920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58800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G</a:t>
            </a:r>
            <a:r>
              <a:rPr sz="1300" b="1" dirty="0">
                <a:latin typeface="Calibri"/>
                <a:cs typeface="Calibri"/>
              </a:rPr>
              <a:t>l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ss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nd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We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bl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s: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evices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erlay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igital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10" dirty="0">
                <a:latin typeface="Calibri"/>
                <a:cs typeface="Calibri"/>
              </a:rPr>
              <a:t>rmati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world.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marR="344170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Enhanc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Compute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V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sion: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ject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etecti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tracki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recogniti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ilities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0" dirty="0">
                <a:latin typeface="Calibri"/>
                <a:cs typeface="Calibri"/>
              </a:rPr>
              <a:t>ns.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H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pt</a:t>
            </a:r>
            <a:r>
              <a:rPr sz="1300" b="1" spc="-5" dirty="0">
                <a:latin typeface="Calibri"/>
                <a:cs typeface="Calibri"/>
              </a:rPr>
              <a:t>ic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F</a:t>
            </a:r>
            <a:r>
              <a:rPr sz="1300" b="1" spc="-15" dirty="0">
                <a:latin typeface="Calibri"/>
                <a:cs typeface="Calibri"/>
              </a:rPr>
              <a:t>ee</a:t>
            </a:r>
            <a:r>
              <a:rPr sz="1300" b="1" spc="-10" dirty="0">
                <a:latin typeface="Calibri"/>
                <a:cs typeface="Calibri"/>
              </a:rPr>
              <a:t>db</a:t>
            </a:r>
            <a:r>
              <a:rPr sz="1300" b="1" spc="-15" dirty="0">
                <a:latin typeface="Calibri"/>
                <a:cs typeface="Calibri"/>
              </a:rPr>
              <a:t>ac</a:t>
            </a:r>
            <a:r>
              <a:rPr sz="1300" b="1" spc="-10" dirty="0">
                <a:latin typeface="Calibri"/>
                <a:cs typeface="Calibri"/>
              </a:rPr>
              <a:t>k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in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R: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Enhances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features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touch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sen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5660" y="1424763"/>
            <a:ext cx="2969385" cy="2719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33</a:t>
            </a:fld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Technol</a:t>
            </a:r>
            <a:r>
              <a:rPr dirty="0"/>
              <a:t>ogies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&amp;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How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</a:t>
            </a:r>
            <a:r>
              <a:rPr spc="5" dirty="0"/>
              <a:t>e</a:t>
            </a:r>
            <a:r>
              <a:rPr dirty="0"/>
              <a:t>y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w</a:t>
            </a:r>
            <a:r>
              <a:rPr spc="-10" dirty="0"/>
              <a:t>o</a:t>
            </a:r>
            <a:r>
              <a:rPr spc="-5" dirty="0"/>
              <a:t>r</a:t>
            </a:r>
            <a:r>
              <a:rPr dirty="0"/>
              <a:t>k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0826" y="1998675"/>
            <a:ext cx="5053965" cy="294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150000"/>
              </a:lnSpc>
              <a:buSzPct val="109090"/>
              <a:buFont typeface="Arial"/>
              <a:buChar char="●"/>
              <a:tabLst>
                <a:tab pos="318135" algn="l"/>
              </a:tabLst>
            </a:pPr>
            <a:r>
              <a:rPr sz="1100" b="1" spc="-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sua</a:t>
            </a:r>
            <a:r>
              <a:rPr sz="1100" b="1" dirty="0">
                <a:latin typeface="Arial"/>
                <a:cs typeface="Arial"/>
              </a:rPr>
              <a:t>l-In</a:t>
            </a:r>
            <a:r>
              <a:rPr sz="1100" b="1" spc="-5" dirty="0">
                <a:latin typeface="Arial"/>
                <a:cs typeface="Arial"/>
              </a:rPr>
              <a:t>er</a:t>
            </a:r>
            <a:r>
              <a:rPr sz="1100" b="1" spc="-10" dirty="0">
                <a:latin typeface="Arial"/>
                <a:cs typeface="Arial"/>
              </a:rPr>
              <a:t>ti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Od</a:t>
            </a:r>
            <a:r>
              <a:rPr sz="1100" b="1" spc="-10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me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(</a:t>
            </a:r>
            <a:r>
              <a:rPr sz="1100" b="1" spc="-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IO</a:t>
            </a:r>
            <a:r>
              <a:rPr sz="1100" b="1" spc="1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echn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comb</a:t>
            </a:r>
            <a:r>
              <a:rPr sz="1100" spc="-5" dirty="0">
                <a:latin typeface="Arial"/>
                <a:cs typeface="Arial"/>
              </a:rPr>
              <a:t>ine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camera-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dirty="0">
                <a:latin typeface="Arial"/>
                <a:cs typeface="Arial"/>
              </a:rPr>
              <a:t>sed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op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cal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U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(I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rt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surem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da</a:t>
            </a:r>
            <a:r>
              <a:rPr sz="1100" dirty="0">
                <a:latin typeface="Arial"/>
                <a:cs typeface="Arial"/>
              </a:rPr>
              <a:t>ta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echn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1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dee</a:t>
            </a:r>
            <a:r>
              <a:rPr sz="1100" dirty="0">
                <a:latin typeface="Arial"/>
                <a:cs typeface="Arial"/>
              </a:rPr>
              <a:t>p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neura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pro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oboti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emen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preci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ecu</a:t>
            </a:r>
            <a:r>
              <a:rPr sz="1100" dirty="0">
                <a:latin typeface="Arial"/>
                <a:cs typeface="Arial"/>
              </a:rPr>
              <a:t>rr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eu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10" dirty="0">
                <a:latin typeface="Arial"/>
                <a:cs typeface="Arial"/>
              </a:rPr>
              <a:t>RNN</a:t>
            </a:r>
            <a:r>
              <a:rPr sz="1100" dirty="0">
                <a:latin typeface="Arial"/>
                <a:cs typeface="Arial"/>
              </a:rPr>
              <a:t>s)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yz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empora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dirty="0">
                <a:latin typeface="Arial"/>
                <a:cs typeface="Arial"/>
              </a:rPr>
              <a:t>tt</a:t>
            </a:r>
            <a:r>
              <a:rPr sz="1100" spc="-5" dirty="0">
                <a:latin typeface="Arial"/>
                <a:cs typeface="Arial"/>
              </a:rPr>
              <a:t>erns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enhance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eal</a:t>
            </a:r>
            <a:r>
              <a:rPr sz="1100" dirty="0">
                <a:latin typeface="Arial"/>
                <a:cs typeface="Arial"/>
              </a:rPr>
              <a:t>-t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ad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spc="-5" dirty="0">
                <a:latin typeface="Arial"/>
                <a:cs typeface="Arial"/>
              </a:rPr>
              <a:t>ust</a:t>
            </a:r>
            <a:r>
              <a:rPr sz="1100" spc="5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oboti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bs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il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5" dirty="0">
                <a:latin typeface="Arial"/>
                <a:cs typeface="Arial"/>
              </a:rPr>
              <a:t>ems.</a:t>
            </a:r>
            <a:endParaRPr sz="1100">
              <a:latin typeface="Arial"/>
              <a:cs typeface="Arial"/>
            </a:endParaRPr>
          </a:p>
          <a:p>
            <a:pPr marL="317500" marR="17145" indent="-304800">
              <a:lnSpc>
                <a:spcPct val="150000"/>
              </a:lnSpc>
              <a:buSzPct val="109090"/>
              <a:buFont typeface="Arial"/>
              <a:buChar char="●"/>
              <a:tabLst>
                <a:tab pos="318135" algn="l"/>
              </a:tabLst>
            </a:pP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M</a:t>
            </a:r>
            <a:r>
              <a:rPr sz="1100" b="1" spc="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-30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5" dirty="0">
                <a:latin typeface="Arial"/>
                <a:cs typeface="Arial"/>
              </a:rPr>
              <a:t>am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c</a:t>
            </a:r>
            <a:r>
              <a:rPr sz="1100" b="1" spc="4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ig</a:t>
            </a:r>
            <a:r>
              <a:rPr sz="1100" b="1" spc="-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tio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" dirty="0">
                <a:latin typeface="Arial"/>
                <a:cs typeface="Arial"/>
              </a:rPr>
              <a:t>op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z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aneou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Lo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-15" dirty="0">
                <a:latin typeface="Arial"/>
                <a:cs typeface="Arial"/>
              </a:rPr>
              <a:t>z</a:t>
            </a:r>
            <a:r>
              <a:rPr sz="1100" spc="-5" dirty="0">
                <a:latin typeface="Arial"/>
                <a:cs typeface="Arial"/>
              </a:rPr>
              <a:t>atio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app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SL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era</a:t>
            </a:r>
            <a:r>
              <a:rPr sz="1100" spc="10" dirty="0">
                <a:latin typeface="Arial"/>
                <a:cs typeface="Arial"/>
              </a:rPr>
              <a:t>g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eu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10" dirty="0">
                <a:latin typeface="Arial"/>
                <a:cs typeface="Arial"/>
              </a:rPr>
              <a:t>CNN</a:t>
            </a:r>
            <a:r>
              <a:rPr sz="1100" dirty="0">
                <a:latin typeface="Arial"/>
                <a:cs typeface="Arial"/>
              </a:rPr>
              <a:t>s)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cr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obus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ap</a:t>
            </a:r>
            <a:r>
              <a:rPr sz="1100" dirty="0">
                <a:latin typeface="Arial"/>
                <a:cs typeface="Arial"/>
              </a:rPr>
              <a:t>s.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1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orce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use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na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ca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ad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spc="-5" dirty="0">
                <a:latin typeface="Arial"/>
                <a:cs typeface="Arial"/>
              </a:rPr>
              <a:t>us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na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5" dirty="0">
                <a:latin typeface="Arial"/>
                <a:cs typeface="Arial"/>
              </a:rPr>
              <a:t>g</a:t>
            </a:r>
            <a:r>
              <a:rPr sz="1100" spc="-5" dirty="0">
                <a:latin typeface="Arial"/>
                <a:cs typeface="Arial"/>
              </a:rPr>
              <a:t>atio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ateg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enab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-5" dirty="0">
                <a:latin typeface="Arial"/>
                <a:cs typeface="Arial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nce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ot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stac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ut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</a:t>
            </a:r>
            <a:r>
              <a:rPr sz="1100" dirty="0">
                <a:latin typeface="Arial"/>
                <a:cs typeface="Arial"/>
              </a:rPr>
              <a:t>e-</a:t>
            </a:r>
            <a:r>
              <a:rPr sz="1100" spc="-5" dirty="0">
                <a:latin typeface="Arial"/>
                <a:cs typeface="Arial"/>
              </a:rPr>
              <a:t>pro</a:t>
            </a:r>
            <a:r>
              <a:rPr sz="1100" spc="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mm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ap</a:t>
            </a:r>
            <a:r>
              <a:rPr sz="1100" dirty="0">
                <a:latin typeface="Arial"/>
                <a:cs typeface="Arial"/>
              </a:rPr>
              <a:t>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75191" y="2006275"/>
            <a:ext cx="2591180" cy="2591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34</a:t>
            </a:fld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>
                <a:latin typeface="Calibri"/>
                <a:cs typeface="Calibri"/>
              </a:rPr>
              <a:t>Contd…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4730" y="2247495"/>
            <a:ext cx="7296150" cy="108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150000"/>
              </a:lnSpc>
              <a:buFont typeface="Arial"/>
              <a:buChar char="●"/>
              <a:tabLst>
                <a:tab pos="323850" algn="l"/>
              </a:tabLst>
            </a:pPr>
            <a:r>
              <a:rPr sz="1300" b="1" spc="-15" dirty="0">
                <a:latin typeface="Arial"/>
                <a:cs typeface="Arial"/>
              </a:rPr>
              <a:t>Dept</a:t>
            </a:r>
            <a:r>
              <a:rPr sz="1300" b="1" spc="-10" dirty="0">
                <a:latin typeface="Arial"/>
                <a:cs typeface="Arial"/>
              </a:rPr>
              <a:t>h</a:t>
            </a:r>
            <a:r>
              <a:rPr sz="1300" b="1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Arial"/>
                <a:cs typeface="Arial"/>
              </a:rPr>
              <a:t>Estimation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Usin</a:t>
            </a:r>
            <a:r>
              <a:rPr sz="1300" b="1" spc="-10" dirty="0">
                <a:latin typeface="Arial"/>
                <a:cs typeface="Arial"/>
              </a:rPr>
              <a:t>g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Arial"/>
                <a:cs typeface="Arial"/>
              </a:rPr>
              <a:t>CNN</a:t>
            </a:r>
            <a:r>
              <a:rPr sz="1300" b="1" spc="-5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: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CN</a:t>
            </a:r>
            <a:r>
              <a:rPr sz="1300" spc="-10" dirty="0">
                <a:latin typeface="Arial"/>
                <a:cs typeface="Arial"/>
              </a:rPr>
              <a:t>N-</a:t>
            </a:r>
            <a:r>
              <a:rPr sz="1300" spc="-15" dirty="0">
                <a:latin typeface="Arial"/>
                <a:cs typeface="Arial"/>
              </a:rPr>
              <a:t>base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dept</a:t>
            </a:r>
            <a:r>
              <a:rPr sz="1300" spc="-10" dirty="0">
                <a:latin typeface="Arial"/>
                <a:cs typeface="Arial"/>
              </a:rPr>
              <a:t>h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estimatio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processe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single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camera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feed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to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infe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the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3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la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5" dirty="0">
                <a:latin typeface="Arial"/>
                <a:cs typeface="Arial"/>
              </a:rPr>
              <a:t>ou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f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n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ironment</a:t>
            </a:r>
            <a:r>
              <a:rPr sz="1300" spc="-5" dirty="0">
                <a:latin typeface="Arial"/>
                <a:cs typeface="Arial"/>
              </a:rPr>
              <a:t>.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his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enable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robots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understan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distances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5" dirty="0">
                <a:latin typeface="Arial"/>
                <a:cs typeface="Arial"/>
              </a:rPr>
              <a:t>oid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collisions,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perform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tasks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like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graspin</a:t>
            </a:r>
            <a:r>
              <a:rPr sz="1300" spc="-10" dirty="0">
                <a:latin typeface="Arial"/>
                <a:cs typeface="Arial"/>
              </a:rPr>
              <a:t>g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5" dirty="0">
                <a:latin typeface="Arial"/>
                <a:cs typeface="Arial"/>
              </a:rPr>
              <a:t>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manipulation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in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AR,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Arial"/>
                <a:cs typeface="Arial"/>
              </a:rPr>
              <a:t>w</a:t>
            </a:r>
            <a:r>
              <a:rPr sz="1300" spc="-15" dirty="0">
                <a:latin typeface="Arial"/>
                <a:cs typeface="Arial"/>
              </a:rPr>
              <a:t>her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precis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alignmen</a:t>
            </a:r>
            <a:r>
              <a:rPr sz="1300" spc="-5" dirty="0">
                <a:latin typeface="Arial"/>
                <a:cs typeface="Arial"/>
              </a:rPr>
              <a:t>t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irtua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an</a:t>
            </a:r>
            <a:r>
              <a:rPr sz="1300" spc="-10" dirty="0">
                <a:latin typeface="Arial"/>
                <a:cs typeface="Arial"/>
              </a:rPr>
              <a:t>d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5" dirty="0">
                <a:latin typeface="Arial"/>
                <a:cs typeface="Arial"/>
              </a:rPr>
              <a:t>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Arial"/>
                <a:cs typeface="Arial"/>
              </a:rPr>
              <a:t>object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is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Arial"/>
                <a:cs typeface="Arial"/>
              </a:rPr>
              <a:t>critical.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V</a:t>
            </a:r>
            <a:r>
              <a:rPr dirty="0"/>
              <a:t>R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A</a:t>
            </a:r>
            <a:r>
              <a:rPr dirty="0"/>
              <a:t>R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c</a:t>
            </a:r>
            <a:r>
              <a:rPr dirty="0"/>
              <a:t>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431800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b="1" spc="-10" dirty="0">
                <a:latin typeface="Calibri"/>
                <a:cs typeface="Calibri"/>
              </a:rPr>
              <a:t>Im</a:t>
            </a:r>
            <a:r>
              <a:rPr b="1" spc="-15" dirty="0">
                <a:latin typeface="Calibri"/>
                <a:cs typeface="Calibri"/>
              </a:rPr>
              <a:t>mer</a:t>
            </a:r>
            <a:r>
              <a:rPr b="1" spc="-5" dirty="0">
                <a:latin typeface="Calibri"/>
                <a:cs typeface="Calibri"/>
              </a:rPr>
              <a:t>si</a:t>
            </a:r>
            <a:r>
              <a:rPr b="1" spc="-15" dirty="0">
                <a:latin typeface="Calibri"/>
                <a:cs typeface="Calibri"/>
              </a:rPr>
              <a:t>v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ining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nd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Educa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ion: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-10"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/>
              <a:t>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5" dirty="0"/>
              <a:t>ields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like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aviati</a:t>
            </a:r>
            <a:r>
              <a:rPr spc="-15" dirty="0"/>
              <a:t>o</a:t>
            </a:r>
            <a:r>
              <a:rPr spc="-10" dirty="0"/>
              <a:t>n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su</a:t>
            </a:r>
            <a:r>
              <a:rPr spc="-10" dirty="0"/>
              <a:t>rgery,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while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0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10" dirty="0"/>
              <a:t>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ov</a:t>
            </a:r>
            <a:r>
              <a:rPr spc="-5" dirty="0"/>
              <a:t>erlaying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intera</a:t>
            </a:r>
            <a:r>
              <a:rPr spc="-5" dirty="0"/>
              <a:t>ctive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in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real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world.</a:t>
            </a: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Char char="●"/>
            </a:pPr>
            <a:endParaRPr sz="1350">
              <a:latin typeface="Times New Roman"/>
              <a:cs typeface="Times New Roman"/>
            </a:endParaRPr>
          </a:p>
          <a:p>
            <a:pPr marL="323215" marR="187960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b="1" spc="-10" dirty="0">
                <a:latin typeface="Calibri"/>
                <a:cs typeface="Calibri"/>
              </a:rPr>
              <a:t>Enhanc</a:t>
            </a:r>
            <a:r>
              <a:rPr b="1" spc="-20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d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Remo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Calibri"/>
                <a:cs typeface="Calibri"/>
              </a:rPr>
              <a:t>Col</a:t>
            </a:r>
            <a:r>
              <a:rPr b="1" dirty="0">
                <a:latin typeface="Calibri"/>
                <a:cs typeface="Calibri"/>
              </a:rPr>
              <a:t>l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bo</a:t>
            </a:r>
            <a:r>
              <a:rPr b="1" spc="-15" dirty="0">
                <a:latin typeface="Calibri"/>
                <a:cs typeface="Calibri"/>
              </a:rPr>
              <a:t>ra</a:t>
            </a:r>
            <a:r>
              <a:rPr b="1" spc="-10" dirty="0">
                <a:latin typeface="Calibri"/>
                <a:cs typeface="Calibri"/>
              </a:rPr>
              <a:t>tion: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-10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enables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virtual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meetings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/>
              <a:t>with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/>
              <a:t>3D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enviro</a:t>
            </a:r>
            <a:r>
              <a:rPr spc="-15" dirty="0"/>
              <a:t>nme</a:t>
            </a:r>
            <a:r>
              <a:rPr spc="-5" dirty="0"/>
              <a:t>nt</a:t>
            </a:r>
            <a:r>
              <a:rPr spc="-15" dirty="0"/>
              <a:t>s</a:t>
            </a:r>
            <a:r>
              <a:rPr spc="-5" dirty="0"/>
              <a:t>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/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0" dirty="0"/>
              <a:t>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0" dirty="0"/>
              <a:t>off</a:t>
            </a:r>
            <a:r>
              <a:rPr spc="-5" dirty="0"/>
              <a:t>ers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5" dirty="0"/>
              <a:t>re</a:t>
            </a:r>
            <a:r>
              <a:rPr spc="-10" dirty="0"/>
              <a:t>mo</a:t>
            </a:r>
            <a:r>
              <a:rPr spc="-15" dirty="0"/>
              <a:t>t</a:t>
            </a:r>
            <a:r>
              <a:rPr spc="-10" dirty="0"/>
              <a:t>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assi</a:t>
            </a:r>
            <a:r>
              <a:rPr spc="-10" dirty="0"/>
              <a:t>stance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/>
              <a:t>b</a:t>
            </a:r>
            <a:r>
              <a:rPr spc="-10" dirty="0"/>
              <a:t>y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laying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guidance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o</a:t>
            </a:r>
            <a:r>
              <a:rPr spc="-10" dirty="0"/>
              <a:t>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spc="-5" dirty="0"/>
              <a:t>hysical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task</a:t>
            </a:r>
            <a:r>
              <a:rPr spc="-15" dirty="0"/>
              <a:t>s</a:t>
            </a:r>
            <a:r>
              <a:rPr spc="-5" dirty="0"/>
              <a:t>.</a:t>
            </a:r>
          </a:p>
          <a:p>
            <a:pPr>
              <a:lnSpc>
                <a:spcPct val="100000"/>
              </a:lnSpc>
              <a:buFont typeface="Calibri"/>
              <a:buChar char="●"/>
            </a:pPr>
            <a:endParaRPr spc="-5" dirty="0"/>
          </a:p>
          <a:p>
            <a:pPr marL="323215" marR="5080" indent="-310515">
              <a:lnSpc>
                <a:spcPct val="115399"/>
              </a:lnSpc>
              <a:spcBef>
                <a:spcPts val="955"/>
              </a:spcBef>
              <a:buFont typeface="Calibri"/>
              <a:buChar char="●"/>
              <a:tabLst>
                <a:tab pos="323850" algn="l"/>
              </a:tabLst>
            </a:pPr>
            <a:r>
              <a:rPr b="1" spc="-15" dirty="0">
                <a:latin typeface="Calibri"/>
                <a:cs typeface="Calibri"/>
              </a:rPr>
              <a:t>Consume</a:t>
            </a:r>
            <a:r>
              <a:rPr b="1" spc="-5" dirty="0">
                <a:latin typeface="Calibri"/>
                <a:cs typeface="Calibri"/>
              </a:rPr>
              <a:t>r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x</a:t>
            </a:r>
            <a:r>
              <a:rPr b="1" spc="-10" dirty="0">
                <a:latin typeface="Calibri"/>
                <a:cs typeface="Calibri"/>
              </a:rPr>
              <a:t>pe</a:t>
            </a:r>
            <a:r>
              <a:rPr b="1" spc="-15" dirty="0">
                <a:latin typeface="Calibri"/>
                <a:cs typeface="Calibri"/>
              </a:rPr>
              <a:t>r</a:t>
            </a:r>
            <a:r>
              <a:rPr b="1" spc="-5" dirty="0">
                <a:latin typeface="Calibri"/>
                <a:cs typeface="Calibri"/>
              </a:rPr>
              <a:t>i</a:t>
            </a:r>
            <a:r>
              <a:rPr b="1" spc="-1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nc</a:t>
            </a:r>
            <a:r>
              <a:rPr b="1" spc="-20" dirty="0">
                <a:latin typeface="Calibri"/>
                <a:cs typeface="Calibri"/>
              </a:rPr>
              <a:t>e</a:t>
            </a:r>
            <a:r>
              <a:rPr b="1" spc="-5" dirty="0">
                <a:latin typeface="Calibri"/>
                <a:cs typeface="Calibri"/>
              </a:rPr>
              <a:t>s: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spc="-15" dirty="0"/>
              <a:t>V</a:t>
            </a:r>
            <a:r>
              <a:rPr spc="-10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all</a:t>
            </a:r>
            <a:r>
              <a:rPr spc="-15" dirty="0"/>
              <a:t>ow</a:t>
            </a:r>
            <a:r>
              <a:rPr spc="-5" dirty="0"/>
              <a:t>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fo</a:t>
            </a:r>
            <a:r>
              <a:rPr spc="-5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virtual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sho</a:t>
            </a:r>
            <a:r>
              <a:rPr spc="-10" dirty="0"/>
              <a:t>p</a:t>
            </a:r>
            <a:r>
              <a:rPr spc="-15" dirty="0"/>
              <a:t>p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10" dirty="0"/>
              <a:t>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/>
              <a:t>ex</a:t>
            </a:r>
            <a:r>
              <a:rPr spc="-15" dirty="0"/>
              <a:t>p</a:t>
            </a:r>
            <a:r>
              <a:rPr spc="-5" dirty="0"/>
              <a:t>e</a:t>
            </a:r>
            <a:r>
              <a:rPr spc="-10" dirty="0"/>
              <a:t>rienc</a:t>
            </a:r>
            <a:r>
              <a:rPr spc="-5" dirty="0"/>
              <a:t>e</a:t>
            </a:r>
            <a:r>
              <a:rPr spc="-10" dirty="0"/>
              <a:t>s</a:t>
            </a:r>
            <a:r>
              <a:rPr spc="-5" dirty="0"/>
              <a:t>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/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20" dirty="0"/>
              <a:t>A</a:t>
            </a:r>
            <a:r>
              <a:rPr spc="-10" dirty="0"/>
              <a:t>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r</a:t>
            </a:r>
            <a:r>
              <a:rPr spc="-15" dirty="0"/>
              <a:t>ov</a:t>
            </a:r>
            <a:r>
              <a:rPr dirty="0"/>
              <a:t>i</a:t>
            </a:r>
            <a:r>
              <a:rPr spc="-15" dirty="0"/>
              <a:t>d</a:t>
            </a:r>
            <a:r>
              <a:rPr spc="-5" dirty="0"/>
              <a:t>es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/>
              <a:t>virtual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/>
              <a:t>tr</a:t>
            </a:r>
            <a:r>
              <a:rPr spc="30" dirty="0"/>
              <a:t>y</a:t>
            </a:r>
            <a:r>
              <a:rPr spc="-15" dirty="0"/>
              <a:t>-o</a:t>
            </a:r>
            <a:r>
              <a:rPr spc="-10" dirty="0"/>
              <a:t>ns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5" dirty="0"/>
              <a:t>for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dirty="0"/>
              <a:t>r</a:t>
            </a:r>
            <a:r>
              <a:rPr spc="-15" dirty="0"/>
              <a:t>o</a:t>
            </a:r>
            <a:r>
              <a:rPr spc="-10" dirty="0"/>
              <a:t>d</a:t>
            </a:r>
            <a:r>
              <a:rPr spc="-15" dirty="0"/>
              <a:t>u</a:t>
            </a:r>
            <a:r>
              <a:rPr spc="-5" dirty="0"/>
              <a:t>ct</a:t>
            </a:r>
            <a:r>
              <a:rPr spc="-15" dirty="0"/>
              <a:t>s</a:t>
            </a:r>
            <a:r>
              <a:rPr spc="-5" dirty="0"/>
              <a:t>,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10" dirty="0"/>
              <a:t>maki</a:t>
            </a:r>
            <a:r>
              <a:rPr spc="-15" dirty="0"/>
              <a:t>n</a:t>
            </a:r>
            <a:r>
              <a:rPr spc="-10" dirty="0"/>
              <a:t>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5" dirty="0"/>
              <a:t>sho</a:t>
            </a:r>
            <a:r>
              <a:rPr spc="-10" dirty="0"/>
              <a:t>p</a:t>
            </a:r>
            <a:r>
              <a:rPr spc="-15" dirty="0"/>
              <a:t>p</a:t>
            </a:r>
            <a:r>
              <a:rPr spc="-5" dirty="0"/>
              <a:t>i</a:t>
            </a:r>
            <a:r>
              <a:rPr spc="-15" dirty="0"/>
              <a:t>n</a:t>
            </a:r>
            <a:r>
              <a:rPr spc="-10" dirty="0"/>
              <a:t>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/>
              <a:t>more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/>
              <a:t>engaging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/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p</a:t>
            </a:r>
            <a:r>
              <a:rPr spc="-5" dirty="0"/>
              <a:t>ersonaliz</a:t>
            </a:r>
            <a:r>
              <a:rPr spc="-10" dirty="0"/>
              <a:t>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10" dirty="0"/>
              <a:t>while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re</a:t>
            </a:r>
            <a:r>
              <a:rPr spc="-15" dirty="0"/>
              <a:t>d</a:t>
            </a:r>
            <a:r>
              <a:rPr spc="-5" dirty="0"/>
              <a:t>uci</a:t>
            </a:r>
            <a:r>
              <a:rPr spc="-15" dirty="0"/>
              <a:t>n</a:t>
            </a:r>
            <a:r>
              <a:rPr spc="-10" dirty="0"/>
              <a:t>g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/>
              <a:t>re</a:t>
            </a:r>
            <a:r>
              <a:rPr spc="-10" dirty="0"/>
              <a:t>turn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/>
              <a:t>rates.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426" y="1457322"/>
            <a:ext cx="491426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b="1" spc="-15" dirty="0">
                <a:solidFill>
                  <a:srgbClr val="1A1A1A"/>
                </a:solidFill>
                <a:latin typeface="Calibri"/>
                <a:cs typeface="Calibri"/>
              </a:rPr>
              <a:t>Future: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500" spc="-20" dirty="0">
                <a:latin typeface="Calibri"/>
                <a:cs typeface="Calibri"/>
              </a:rPr>
              <a:t>U</a:t>
            </a:r>
            <a:r>
              <a:rPr sz="2500" spc="-30" dirty="0">
                <a:latin typeface="Calibri"/>
                <a:cs typeface="Calibri"/>
              </a:rPr>
              <a:t>n</a:t>
            </a:r>
            <a:r>
              <a:rPr sz="2500" spc="-10" dirty="0">
                <a:latin typeface="Calibri"/>
                <a:cs typeface="Calibri"/>
              </a:rPr>
              <a:t>re</a:t>
            </a:r>
            <a:r>
              <a:rPr sz="2500" spc="-20" dirty="0">
                <a:latin typeface="Calibri"/>
                <a:cs typeface="Calibri"/>
              </a:rPr>
              <a:t>so</a:t>
            </a:r>
            <a:r>
              <a:rPr sz="2500" spc="-15" dirty="0">
                <a:latin typeface="Calibri"/>
                <a:cs typeface="Calibri"/>
              </a:rPr>
              <a:t>lved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ssue</a:t>
            </a:r>
            <a:r>
              <a:rPr sz="2500" spc="-10" dirty="0">
                <a:latin typeface="Calibri"/>
                <a:cs typeface="Calibri"/>
              </a:rPr>
              <a:t>s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and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Calibri"/>
                <a:cs typeface="Calibri"/>
              </a:rPr>
              <a:t>poss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spc="-20" dirty="0">
                <a:latin typeface="Calibri"/>
                <a:cs typeface="Calibri"/>
              </a:rPr>
              <a:t>b</a:t>
            </a:r>
            <a:r>
              <a:rPr sz="2500" spc="-10" dirty="0">
                <a:latin typeface="Calibri"/>
                <a:cs typeface="Calibri"/>
              </a:rPr>
              <a:t>i</a:t>
            </a:r>
            <a:r>
              <a:rPr sz="2500" dirty="0">
                <a:latin typeface="Calibri"/>
                <a:cs typeface="Calibri"/>
              </a:rPr>
              <a:t>li</a:t>
            </a:r>
            <a:r>
              <a:rPr sz="2500" spc="-10" dirty="0">
                <a:latin typeface="Calibri"/>
                <a:cs typeface="Calibri"/>
              </a:rPr>
              <a:t>ties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for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Calibri"/>
                <a:cs typeface="Calibri"/>
              </a:rPr>
              <a:t>f</a:t>
            </a:r>
            <a:r>
              <a:rPr sz="2500" spc="-25" dirty="0">
                <a:latin typeface="Calibri"/>
                <a:cs typeface="Calibri"/>
              </a:rPr>
              <a:t>u</a:t>
            </a:r>
            <a:r>
              <a:rPr sz="2500" spc="-15" dirty="0">
                <a:latin typeface="Calibri"/>
                <a:cs typeface="Calibri"/>
              </a:rPr>
              <a:t>ture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Calibri"/>
                <a:cs typeface="Calibri"/>
              </a:rPr>
              <a:t>re</a:t>
            </a:r>
            <a:r>
              <a:rPr sz="2500" spc="-20" dirty="0">
                <a:latin typeface="Calibri"/>
                <a:cs typeface="Calibri"/>
              </a:rPr>
              <a:t>sea</a:t>
            </a:r>
            <a:r>
              <a:rPr sz="2500" dirty="0">
                <a:latin typeface="Calibri"/>
                <a:cs typeface="Calibri"/>
              </a:rPr>
              <a:t>r</a:t>
            </a:r>
            <a:r>
              <a:rPr sz="2500" spc="-10" dirty="0">
                <a:latin typeface="Calibri"/>
                <a:cs typeface="Calibri"/>
              </a:rPr>
              <a:t>ch.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1523" y="4051042"/>
            <a:ext cx="8451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95959"/>
                </a:solidFill>
                <a:latin typeface="Calibri"/>
                <a:cs typeface="Calibri"/>
              </a:rPr>
              <a:t>~Yas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400" spc="-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Calibri"/>
                <a:cs typeface="Calibri"/>
              </a:rPr>
              <a:t>Jo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sz="1400" spc="-10" dirty="0">
                <a:solidFill>
                  <a:srgbClr val="595959"/>
                </a:solidFill>
                <a:latin typeface="Calibri"/>
                <a:cs typeface="Calibri"/>
              </a:rPr>
              <a:t>h</a:t>
            </a:r>
            <a:r>
              <a:rPr sz="1400" dirty="0">
                <a:solidFill>
                  <a:srgbClr val="595959"/>
                </a:solidFill>
                <a:latin typeface="Calibri"/>
                <a:cs typeface="Calibri"/>
              </a:rPr>
              <a:t>i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3699" y="1523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0" y="0"/>
                </a:lnTo>
                <a:lnTo>
                  <a:pt x="2443" y="56946"/>
                </a:lnTo>
                <a:lnTo>
                  <a:pt x="11079" y="123682"/>
                </a:lnTo>
                <a:lnTo>
                  <a:pt x="25194" y="188687"/>
                </a:lnTo>
                <a:lnTo>
                  <a:pt x="44561" y="251745"/>
                </a:lnTo>
                <a:lnTo>
                  <a:pt x="68953" y="312643"/>
                </a:lnTo>
                <a:lnTo>
                  <a:pt x="98142" y="371166"/>
                </a:lnTo>
                <a:lnTo>
                  <a:pt x="131901" y="427099"/>
                </a:lnTo>
                <a:lnTo>
                  <a:pt x="170002" y="480229"/>
                </a:lnTo>
                <a:lnTo>
                  <a:pt x="212219" y="530340"/>
                </a:lnTo>
                <a:lnTo>
                  <a:pt x="258324" y="577219"/>
                </a:lnTo>
                <a:lnTo>
                  <a:pt x="308089" y="620650"/>
                </a:lnTo>
                <a:lnTo>
                  <a:pt x="361287" y="660420"/>
                </a:lnTo>
                <a:lnTo>
                  <a:pt x="417692" y="696314"/>
                </a:lnTo>
                <a:lnTo>
                  <a:pt x="477075" y="728118"/>
                </a:lnTo>
                <a:lnTo>
                  <a:pt x="539209" y="755618"/>
                </a:lnTo>
                <a:lnTo>
                  <a:pt x="603867" y="778598"/>
                </a:lnTo>
                <a:lnTo>
                  <a:pt x="670821" y="796844"/>
                </a:lnTo>
                <a:lnTo>
                  <a:pt x="739845" y="810143"/>
                </a:lnTo>
                <a:lnTo>
                  <a:pt x="810710" y="818280"/>
                </a:lnTo>
                <a:lnTo>
                  <a:pt x="883190" y="821040"/>
                </a:lnTo>
                <a:lnTo>
                  <a:pt x="955650" y="818280"/>
                </a:lnTo>
                <a:lnTo>
                  <a:pt x="1026499" y="810143"/>
                </a:lnTo>
                <a:lnTo>
                  <a:pt x="1095510" y="796844"/>
                </a:lnTo>
                <a:lnTo>
                  <a:pt x="1162455" y="778598"/>
                </a:lnTo>
                <a:lnTo>
                  <a:pt x="1227108" y="755618"/>
                </a:lnTo>
                <a:lnTo>
                  <a:pt x="1289239" y="728118"/>
                </a:lnTo>
                <a:lnTo>
                  <a:pt x="1348621" y="696314"/>
                </a:lnTo>
                <a:lnTo>
                  <a:pt x="1405027" y="660420"/>
                </a:lnTo>
                <a:lnTo>
                  <a:pt x="1458230" y="620650"/>
                </a:lnTo>
                <a:lnTo>
                  <a:pt x="1508000" y="577219"/>
                </a:lnTo>
                <a:lnTo>
                  <a:pt x="1554111" y="530340"/>
                </a:lnTo>
                <a:lnTo>
                  <a:pt x="1596335" y="480229"/>
                </a:lnTo>
                <a:lnTo>
                  <a:pt x="1634444" y="427099"/>
                </a:lnTo>
                <a:lnTo>
                  <a:pt x="1668210" y="371166"/>
                </a:lnTo>
                <a:lnTo>
                  <a:pt x="1697406" y="312643"/>
                </a:lnTo>
                <a:lnTo>
                  <a:pt x="1721805" y="251745"/>
                </a:lnTo>
                <a:lnTo>
                  <a:pt x="1741178" y="188687"/>
                </a:lnTo>
                <a:lnTo>
                  <a:pt x="1755298" y="123682"/>
                </a:lnTo>
                <a:lnTo>
                  <a:pt x="1763936" y="56946"/>
                </a:lnTo>
                <a:lnTo>
                  <a:pt x="1766381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3699" y="1524"/>
            <a:ext cx="1766570" cy="821055"/>
          </a:xfrm>
          <a:custGeom>
            <a:avLst/>
            <a:gdLst/>
            <a:ahLst/>
            <a:cxnLst/>
            <a:rect l="l" t="t" r="r" b="b"/>
            <a:pathLst>
              <a:path w="1766570" h="821055">
                <a:moveTo>
                  <a:pt x="1766381" y="0"/>
                </a:moveTo>
                <a:lnTo>
                  <a:pt x="1763936" y="56946"/>
                </a:lnTo>
                <a:lnTo>
                  <a:pt x="1755298" y="123682"/>
                </a:lnTo>
                <a:lnTo>
                  <a:pt x="1741178" y="188687"/>
                </a:lnTo>
                <a:lnTo>
                  <a:pt x="1721805" y="251745"/>
                </a:lnTo>
                <a:lnTo>
                  <a:pt x="1697406" y="312643"/>
                </a:lnTo>
                <a:lnTo>
                  <a:pt x="1668210" y="371166"/>
                </a:lnTo>
                <a:lnTo>
                  <a:pt x="1634444" y="427099"/>
                </a:lnTo>
                <a:lnTo>
                  <a:pt x="1596335" y="480229"/>
                </a:lnTo>
                <a:lnTo>
                  <a:pt x="1554111" y="530340"/>
                </a:lnTo>
                <a:lnTo>
                  <a:pt x="1508000" y="577219"/>
                </a:lnTo>
                <a:lnTo>
                  <a:pt x="1458230" y="620650"/>
                </a:lnTo>
                <a:lnTo>
                  <a:pt x="1405027" y="660420"/>
                </a:lnTo>
                <a:lnTo>
                  <a:pt x="1348621" y="696314"/>
                </a:lnTo>
                <a:lnTo>
                  <a:pt x="1289239" y="728118"/>
                </a:lnTo>
                <a:lnTo>
                  <a:pt x="1227108" y="755618"/>
                </a:lnTo>
                <a:lnTo>
                  <a:pt x="1162455" y="778598"/>
                </a:lnTo>
                <a:lnTo>
                  <a:pt x="1095510" y="796844"/>
                </a:lnTo>
                <a:lnTo>
                  <a:pt x="1026499" y="810143"/>
                </a:lnTo>
                <a:lnTo>
                  <a:pt x="955650" y="818280"/>
                </a:lnTo>
                <a:lnTo>
                  <a:pt x="883190" y="821040"/>
                </a:lnTo>
                <a:lnTo>
                  <a:pt x="810710" y="818280"/>
                </a:lnTo>
                <a:lnTo>
                  <a:pt x="739845" y="810143"/>
                </a:lnTo>
                <a:lnTo>
                  <a:pt x="670821" y="796844"/>
                </a:lnTo>
                <a:lnTo>
                  <a:pt x="603867" y="778598"/>
                </a:lnTo>
                <a:lnTo>
                  <a:pt x="539209" y="755618"/>
                </a:lnTo>
                <a:lnTo>
                  <a:pt x="477075" y="728118"/>
                </a:lnTo>
                <a:lnTo>
                  <a:pt x="417692" y="696314"/>
                </a:lnTo>
                <a:lnTo>
                  <a:pt x="361287" y="660420"/>
                </a:lnTo>
                <a:lnTo>
                  <a:pt x="308089" y="620650"/>
                </a:lnTo>
                <a:lnTo>
                  <a:pt x="258324" y="577219"/>
                </a:lnTo>
                <a:lnTo>
                  <a:pt x="212219" y="530340"/>
                </a:lnTo>
                <a:lnTo>
                  <a:pt x="170002" y="480229"/>
                </a:lnTo>
                <a:lnTo>
                  <a:pt x="131901" y="427099"/>
                </a:lnTo>
                <a:lnTo>
                  <a:pt x="98142" y="371166"/>
                </a:lnTo>
                <a:lnTo>
                  <a:pt x="68953" y="312643"/>
                </a:lnTo>
                <a:lnTo>
                  <a:pt x="44561" y="251745"/>
                </a:lnTo>
                <a:lnTo>
                  <a:pt x="25194" y="188687"/>
                </a:lnTo>
                <a:lnTo>
                  <a:pt x="11079" y="123682"/>
                </a:lnTo>
                <a:lnTo>
                  <a:pt x="2443" y="56946"/>
                </a:lnTo>
                <a:lnTo>
                  <a:pt x="0" y="0"/>
                </a:lnTo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Curren</a:t>
            </a:r>
            <a:r>
              <a:rPr dirty="0"/>
              <a:t>t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5" dirty="0"/>
              <a:t>Challeng</a:t>
            </a:r>
            <a:r>
              <a:rPr spc="10" dirty="0"/>
              <a:t>e</a:t>
            </a:r>
            <a:r>
              <a:rPr dirty="0"/>
              <a:t>s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HCI</a:t>
            </a:r>
          </a:p>
        </p:txBody>
      </p:sp>
      <p:sp>
        <p:nvSpPr>
          <p:cNvPr id="3" name="object 3"/>
          <p:cNvSpPr/>
          <p:nvPr/>
        </p:nvSpPr>
        <p:spPr>
          <a:xfrm>
            <a:off x="807150" y="3122545"/>
            <a:ext cx="7529830" cy="561975"/>
          </a:xfrm>
          <a:custGeom>
            <a:avLst/>
            <a:gdLst/>
            <a:ahLst/>
            <a:cxnLst/>
            <a:rect l="l" t="t" r="r" b="b"/>
            <a:pathLst>
              <a:path w="7529830" h="561975">
                <a:moveTo>
                  <a:pt x="0" y="561593"/>
                </a:moveTo>
                <a:lnTo>
                  <a:pt x="7529718" y="561593"/>
                </a:lnTo>
                <a:lnTo>
                  <a:pt x="7529718" y="0"/>
                </a:lnTo>
                <a:lnTo>
                  <a:pt x="0" y="0"/>
                </a:lnTo>
                <a:lnTo>
                  <a:pt x="0" y="561593"/>
                </a:lnTo>
                <a:close/>
              </a:path>
            </a:pathLst>
          </a:custGeom>
          <a:solidFill>
            <a:srgbClr val="EEE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150" y="3122545"/>
            <a:ext cx="7529830" cy="561975"/>
          </a:xfrm>
          <a:custGeom>
            <a:avLst/>
            <a:gdLst/>
            <a:ahLst/>
            <a:cxnLst/>
            <a:rect l="l" t="t" r="r" b="b"/>
            <a:pathLst>
              <a:path w="7529830" h="561975">
                <a:moveTo>
                  <a:pt x="0" y="561593"/>
                </a:moveTo>
                <a:lnTo>
                  <a:pt x="7529718" y="561593"/>
                </a:lnTo>
                <a:lnTo>
                  <a:pt x="7529718" y="0"/>
                </a:lnTo>
                <a:lnTo>
                  <a:pt x="0" y="0"/>
                </a:lnTo>
                <a:lnTo>
                  <a:pt x="0" y="56159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1597" y="2956048"/>
            <a:ext cx="1678939" cy="167005"/>
          </a:xfrm>
          <a:custGeom>
            <a:avLst/>
            <a:gdLst/>
            <a:ahLst/>
            <a:cxnLst/>
            <a:rect l="l" t="t" r="r" b="b"/>
            <a:pathLst>
              <a:path w="1678939" h="167005">
                <a:moveTo>
                  <a:pt x="1651028" y="0"/>
                </a:moveTo>
                <a:lnTo>
                  <a:pt x="27755" y="0"/>
                </a:lnTo>
                <a:lnTo>
                  <a:pt x="26366" y="34"/>
                </a:lnTo>
                <a:lnTo>
                  <a:pt x="13001" y="4248"/>
                </a:lnTo>
                <a:lnTo>
                  <a:pt x="3571" y="14153"/>
                </a:lnTo>
                <a:lnTo>
                  <a:pt x="0" y="27812"/>
                </a:lnTo>
                <a:lnTo>
                  <a:pt x="0" y="166496"/>
                </a:lnTo>
                <a:lnTo>
                  <a:pt x="1678841" y="166496"/>
                </a:lnTo>
                <a:lnTo>
                  <a:pt x="1678804" y="26376"/>
                </a:lnTo>
                <a:lnTo>
                  <a:pt x="1674580" y="13008"/>
                </a:lnTo>
                <a:lnTo>
                  <a:pt x="1664681" y="3573"/>
                </a:lnTo>
                <a:lnTo>
                  <a:pt x="1651028" y="0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1597" y="2956048"/>
            <a:ext cx="1678939" cy="167005"/>
          </a:xfrm>
          <a:custGeom>
            <a:avLst/>
            <a:gdLst/>
            <a:ahLst/>
            <a:cxnLst/>
            <a:rect l="l" t="t" r="r" b="b"/>
            <a:pathLst>
              <a:path w="1678939" h="167005">
                <a:moveTo>
                  <a:pt x="27755" y="0"/>
                </a:moveTo>
                <a:lnTo>
                  <a:pt x="1651028" y="0"/>
                </a:lnTo>
                <a:lnTo>
                  <a:pt x="1664681" y="3573"/>
                </a:lnTo>
                <a:lnTo>
                  <a:pt x="1674580" y="13008"/>
                </a:lnTo>
                <a:lnTo>
                  <a:pt x="1678804" y="26376"/>
                </a:lnTo>
                <a:lnTo>
                  <a:pt x="1678841" y="166496"/>
                </a:lnTo>
                <a:lnTo>
                  <a:pt x="0" y="166496"/>
                </a:lnTo>
                <a:lnTo>
                  <a:pt x="0" y="27812"/>
                </a:lnTo>
                <a:lnTo>
                  <a:pt x="3571" y="14153"/>
                </a:lnTo>
                <a:lnTo>
                  <a:pt x="13001" y="4248"/>
                </a:lnTo>
                <a:lnTo>
                  <a:pt x="26366" y="34"/>
                </a:lnTo>
                <a:lnTo>
                  <a:pt x="2775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2954" y="3713988"/>
            <a:ext cx="1678939" cy="167005"/>
          </a:xfrm>
          <a:custGeom>
            <a:avLst/>
            <a:gdLst/>
            <a:ahLst/>
            <a:cxnLst/>
            <a:rect l="l" t="t" r="r" b="b"/>
            <a:pathLst>
              <a:path w="1678939" h="167004">
                <a:moveTo>
                  <a:pt x="1678685" y="0"/>
                </a:moveTo>
                <a:lnTo>
                  <a:pt x="0" y="0"/>
                </a:lnTo>
                <a:lnTo>
                  <a:pt x="29" y="139982"/>
                </a:lnTo>
                <a:lnTo>
                  <a:pt x="4178" y="153409"/>
                </a:lnTo>
                <a:lnTo>
                  <a:pt x="14023" y="162876"/>
                </a:lnTo>
                <a:lnTo>
                  <a:pt x="27675" y="166460"/>
                </a:lnTo>
                <a:lnTo>
                  <a:pt x="1650979" y="166460"/>
                </a:lnTo>
                <a:lnTo>
                  <a:pt x="1652301" y="166429"/>
                </a:lnTo>
                <a:lnTo>
                  <a:pt x="1665694" y="162247"/>
                </a:lnTo>
                <a:lnTo>
                  <a:pt x="1675121" y="152358"/>
                </a:lnTo>
                <a:lnTo>
                  <a:pt x="1678685" y="138683"/>
                </a:lnTo>
                <a:lnTo>
                  <a:pt x="1678685" y="0"/>
                </a:lnTo>
                <a:close/>
              </a:path>
            </a:pathLst>
          </a:custGeom>
          <a:solidFill>
            <a:srgbClr val="48C6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02954" y="3713988"/>
            <a:ext cx="1678939" cy="167005"/>
          </a:xfrm>
          <a:custGeom>
            <a:avLst/>
            <a:gdLst/>
            <a:ahLst/>
            <a:cxnLst/>
            <a:rect l="l" t="t" r="r" b="b"/>
            <a:pathLst>
              <a:path w="1678939" h="167004">
                <a:moveTo>
                  <a:pt x="1650979" y="166460"/>
                </a:moveTo>
                <a:lnTo>
                  <a:pt x="27675" y="166460"/>
                </a:lnTo>
                <a:lnTo>
                  <a:pt x="14023" y="162876"/>
                </a:lnTo>
                <a:lnTo>
                  <a:pt x="4178" y="153409"/>
                </a:lnTo>
                <a:lnTo>
                  <a:pt x="29" y="139982"/>
                </a:lnTo>
                <a:lnTo>
                  <a:pt x="0" y="0"/>
                </a:lnTo>
                <a:lnTo>
                  <a:pt x="1678685" y="0"/>
                </a:lnTo>
                <a:lnTo>
                  <a:pt x="1678685" y="138683"/>
                </a:lnTo>
                <a:lnTo>
                  <a:pt x="1675121" y="152358"/>
                </a:lnTo>
                <a:lnTo>
                  <a:pt x="1665694" y="162247"/>
                </a:lnTo>
                <a:lnTo>
                  <a:pt x="1652301" y="166429"/>
                </a:lnTo>
                <a:lnTo>
                  <a:pt x="1650979" y="16646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35709" y="4163976"/>
            <a:ext cx="3679190" cy="64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1300" spc="-10" dirty="0">
                <a:latin typeface="Calibri"/>
                <a:cs typeface="Calibri"/>
              </a:rPr>
              <a:t>We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so</a:t>
            </a:r>
            <a:r>
              <a:rPr sz="1300" spc="-10" dirty="0">
                <a:latin typeface="Calibri"/>
                <a:cs typeface="Calibri"/>
              </a:rPr>
              <a:t>lve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blems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like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eas</a:t>
            </a:r>
            <a:r>
              <a:rPr sz="1300" spc="-5" dirty="0">
                <a:latin typeface="Calibri"/>
                <a:cs typeface="Calibri"/>
              </a:rPr>
              <a:t>ier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ple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sa</a:t>
            </a:r>
            <a:r>
              <a:rPr sz="1300" spc="-5" dirty="0">
                <a:latin typeface="Calibri"/>
                <a:cs typeface="Calibri"/>
              </a:rPr>
              <a:t>bilities,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ility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ross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ffer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evice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signing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35380" y="2925449"/>
            <a:ext cx="1678939" cy="167005"/>
          </a:xfrm>
          <a:custGeom>
            <a:avLst/>
            <a:gdLst/>
            <a:ahLst/>
            <a:cxnLst/>
            <a:rect l="l" t="t" r="r" b="b"/>
            <a:pathLst>
              <a:path w="1678940" h="167005">
                <a:moveTo>
                  <a:pt x="1651132" y="0"/>
                </a:moveTo>
                <a:lnTo>
                  <a:pt x="27797" y="0"/>
                </a:lnTo>
                <a:lnTo>
                  <a:pt x="26477" y="30"/>
                </a:lnTo>
                <a:lnTo>
                  <a:pt x="13058" y="4216"/>
                </a:lnTo>
                <a:lnTo>
                  <a:pt x="3587" y="14087"/>
                </a:lnTo>
                <a:lnTo>
                  <a:pt x="0" y="27681"/>
                </a:lnTo>
                <a:lnTo>
                  <a:pt x="0" y="166496"/>
                </a:lnTo>
                <a:lnTo>
                  <a:pt x="1678807" y="166496"/>
                </a:lnTo>
                <a:lnTo>
                  <a:pt x="1678781" y="26468"/>
                </a:lnTo>
                <a:lnTo>
                  <a:pt x="1674625" y="13081"/>
                </a:lnTo>
                <a:lnTo>
                  <a:pt x="1664751" y="3599"/>
                </a:lnTo>
                <a:lnTo>
                  <a:pt x="1651132" y="0"/>
                </a:lnTo>
                <a:close/>
              </a:path>
            </a:pathLst>
          </a:custGeom>
          <a:solidFill>
            <a:srgbClr val="F86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5380" y="2925449"/>
            <a:ext cx="1678939" cy="167005"/>
          </a:xfrm>
          <a:custGeom>
            <a:avLst/>
            <a:gdLst/>
            <a:ahLst/>
            <a:cxnLst/>
            <a:rect l="l" t="t" r="r" b="b"/>
            <a:pathLst>
              <a:path w="1678940" h="167005">
                <a:moveTo>
                  <a:pt x="27797" y="0"/>
                </a:moveTo>
                <a:lnTo>
                  <a:pt x="1651132" y="0"/>
                </a:lnTo>
                <a:lnTo>
                  <a:pt x="1664751" y="3599"/>
                </a:lnTo>
                <a:lnTo>
                  <a:pt x="1674625" y="13081"/>
                </a:lnTo>
                <a:lnTo>
                  <a:pt x="1678781" y="26468"/>
                </a:lnTo>
                <a:lnTo>
                  <a:pt x="1678807" y="166496"/>
                </a:lnTo>
                <a:lnTo>
                  <a:pt x="0" y="166496"/>
                </a:lnTo>
                <a:lnTo>
                  <a:pt x="0" y="27681"/>
                </a:lnTo>
                <a:lnTo>
                  <a:pt x="3587" y="14087"/>
                </a:lnTo>
                <a:lnTo>
                  <a:pt x="13058" y="4216"/>
                </a:lnTo>
                <a:lnTo>
                  <a:pt x="26477" y="30"/>
                </a:lnTo>
                <a:lnTo>
                  <a:pt x="2779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99" y="2292220"/>
            <a:ext cx="318706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halle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q</a:t>
            </a:r>
            <a:r>
              <a:rPr sz="1300" spc="-5" dirty="0">
                <a:latin typeface="Calibri"/>
                <a:cs typeface="Calibri"/>
              </a:rPr>
              <a:t>uire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ngoi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sea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ovat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create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mor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us</a:t>
            </a:r>
            <a:r>
              <a:rPr sz="1300" spc="-10" dirty="0">
                <a:latin typeface="Calibri"/>
                <a:cs typeface="Calibri"/>
              </a:rPr>
              <a:t>ive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secu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logy.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9637" y="2025131"/>
            <a:ext cx="198755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240" algn="just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so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sea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ivac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ta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sec</a:t>
            </a:r>
            <a:r>
              <a:rPr sz="1300" spc="-5" dirty="0">
                <a:latin typeface="Calibri"/>
                <a:cs typeface="Calibri"/>
              </a:rPr>
              <a:t>urity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sys</a:t>
            </a:r>
            <a:r>
              <a:rPr sz="1300" spc="-10" dirty="0">
                <a:latin typeface="Calibri"/>
                <a:cs typeface="Calibri"/>
              </a:rPr>
              <a:t>tems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9842" y="3211830"/>
            <a:ext cx="356870" cy="384175"/>
          </a:xfrm>
          <a:custGeom>
            <a:avLst/>
            <a:gdLst/>
            <a:ahLst/>
            <a:cxnLst/>
            <a:rect l="l" t="t" r="r" b="b"/>
            <a:pathLst>
              <a:path w="356870" h="384175">
                <a:moveTo>
                  <a:pt x="8747" y="317372"/>
                </a:moveTo>
                <a:lnTo>
                  <a:pt x="2529" y="317372"/>
                </a:lnTo>
                <a:lnTo>
                  <a:pt x="0" y="319908"/>
                </a:lnTo>
                <a:lnTo>
                  <a:pt x="0" y="377439"/>
                </a:lnTo>
                <a:lnTo>
                  <a:pt x="6583" y="384047"/>
                </a:lnTo>
                <a:lnTo>
                  <a:pt x="349757" y="384047"/>
                </a:lnTo>
                <a:lnTo>
                  <a:pt x="356341" y="377439"/>
                </a:lnTo>
                <a:lnTo>
                  <a:pt x="356341" y="372749"/>
                </a:lnTo>
                <a:lnTo>
                  <a:pt x="12832" y="372749"/>
                </a:lnTo>
                <a:lnTo>
                  <a:pt x="11308" y="371225"/>
                </a:lnTo>
                <a:lnTo>
                  <a:pt x="11308" y="319908"/>
                </a:lnTo>
                <a:lnTo>
                  <a:pt x="8747" y="317372"/>
                </a:lnTo>
                <a:close/>
              </a:path>
              <a:path w="356870" h="384175">
                <a:moveTo>
                  <a:pt x="127029" y="106167"/>
                </a:moveTo>
                <a:lnTo>
                  <a:pt x="111892" y="106167"/>
                </a:lnTo>
                <a:lnTo>
                  <a:pt x="112897" y="106548"/>
                </a:lnTo>
                <a:lnTo>
                  <a:pt x="113537" y="107310"/>
                </a:lnTo>
                <a:lnTo>
                  <a:pt x="145541" y="146816"/>
                </a:lnTo>
                <a:lnTo>
                  <a:pt x="146669" y="148077"/>
                </a:lnTo>
                <a:lnTo>
                  <a:pt x="148193" y="148839"/>
                </a:lnTo>
                <a:lnTo>
                  <a:pt x="343540" y="148839"/>
                </a:lnTo>
                <a:lnTo>
                  <a:pt x="345064" y="150363"/>
                </a:lnTo>
                <a:lnTo>
                  <a:pt x="345064" y="371225"/>
                </a:lnTo>
                <a:lnTo>
                  <a:pt x="343540" y="372749"/>
                </a:lnTo>
                <a:lnTo>
                  <a:pt x="356341" y="372749"/>
                </a:lnTo>
                <a:lnTo>
                  <a:pt x="356341" y="144149"/>
                </a:lnTo>
                <a:lnTo>
                  <a:pt x="349757" y="137672"/>
                </a:lnTo>
                <a:lnTo>
                  <a:pt x="152643" y="137672"/>
                </a:lnTo>
                <a:lnTo>
                  <a:pt x="127029" y="106167"/>
                </a:lnTo>
                <a:close/>
              </a:path>
              <a:path w="356870" h="384175">
                <a:moveTo>
                  <a:pt x="115305" y="94868"/>
                </a:moveTo>
                <a:lnTo>
                  <a:pt x="6583" y="94868"/>
                </a:lnTo>
                <a:lnTo>
                  <a:pt x="0" y="101477"/>
                </a:lnTo>
                <a:lnTo>
                  <a:pt x="0" y="299715"/>
                </a:lnTo>
                <a:lnTo>
                  <a:pt x="2529" y="302264"/>
                </a:lnTo>
                <a:lnTo>
                  <a:pt x="8747" y="302264"/>
                </a:lnTo>
                <a:lnTo>
                  <a:pt x="11308" y="299715"/>
                </a:lnTo>
                <a:lnTo>
                  <a:pt x="11308" y="107691"/>
                </a:lnTo>
                <a:lnTo>
                  <a:pt x="12832" y="106167"/>
                </a:lnTo>
                <a:lnTo>
                  <a:pt x="127029" y="106167"/>
                </a:lnTo>
                <a:lnTo>
                  <a:pt x="119512" y="96905"/>
                </a:lnTo>
                <a:lnTo>
                  <a:pt x="115305" y="94868"/>
                </a:lnTo>
                <a:close/>
              </a:path>
              <a:path w="356870" h="384175">
                <a:moveTo>
                  <a:pt x="329062" y="64901"/>
                </a:moveTo>
                <a:lnTo>
                  <a:pt x="322813" y="64901"/>
                </a:lnTo>
                <a:lnTo>
                  <a:pt x="320283" y="67436"/>
                </a:lnTo>
                <a:lnTo>
                  <a:pt x="320283" y="137672"/>
                </a:lnTo>
                <a:lnTo>
                  <a:pt x="331591" y="137672"/>
                </a:lnTo>
                <a:lnTo>
                  <a:pt x="331591" y="67436"/>
                </a:lnTo>
                <a:lnTo>
                  <a:pt x="329062" y="64901"/>
                </a:lnTo>
                <a:close/>
              </a:path>
              <a:path w="356870" h="384175">
                <a:moveTo>
                  <a:pt x="323971" y="0"/>
                </a:moveTo>
                <a:lnTo>
                  <a:pt x="39867" y="0"/>
                </a:lnTo>
                <a:lnTo>
                  <a:pt x="32247" y="7619"/>
                </a:lnTo>
                <a:lnTo>
                  <a:pt x="32247" y="94868"/>
                </a:lnTo>
                <a:lnTo>
                  <a:pt x="43555" y="94868"/>
                </a:lnTo>
                <a:lnTo>
                  <a:pt x="43555" y="13847"/>
                </a:lnTo>
                <a:lnTo>
                  <a:pt x="46085" y="11298"/>
                </a:lnTo>
                <a:lnTo>
                  <a:pt x="331591" y="11298"/>
                </a:lnTo>
                <a:lnTo>
                  <a:pt x="331591" y="7619"/>
                </a:lnTo>
                <a:lnTo>
                  <a:pt x="323971" y="0"/>
                </a:lnTo>
                <a:close/>
              </a:path>
              <a:path w="356870" h="384175">
                <a:moveTo>
                  <a:pt x="331591" y="11298"/>
                </a:moveTo>
                <a:lnTo>
                  <a:pt x="317753" y="11298"/>
                </a:lnTo>
                <a:lnTo>
                  <a:pt x="320283" y="13847"/>
                </a:lnTo>
                <a:lnTo>
                  <a:pt x="320283" y="47375"/>
                </a:lnTo>
                <a:lnTo>
                  <a:pt x="322813" y="49910"/>
                </a:lnTo>
                <a:lnTo>
                  <a:pt x="329062" y="49910"/>
                </a:lnTo>
                <a:lnTo>
                  <a:pt x="331591" y="47375"/>
                </a:lnTo>
                <a:lnTo>
                  <a:pt x="331591" y="1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25099" y="3442847"/>
            <a:ext cx="234315" cy="91440"/>
          </a:xfrm>
          <a:custGeom>
            <a:avLst/>
            <a:gdLst/>
            <a:ahLst/>
            <a:cxnLst/>
            <a:rect l="l" t="t" r="r" b="b"/>
            <a:pathLst>
              <a:path w="234314" h="91439">
                <a:moveTo>
                  <a:pt x="228112" y="0"/>
                </a:moveTo>
                <a:lnTo>
                  <a:pt x="5974" y="0"/>
                </a:lnTo>
                <a:lnTo>
                  <a:pt x="0" y="5833"/>
                </a:lnTo>
                <a:lnTo>
                  <a:pt x="0" y="85593"/>
                </a:lnTo>
                <a:lnTo>
                  <a:pt x="5974" y="91439"/>
                </a:lnTo>
                <a:lnTo>
                  <a:pt x="228112" y="91439"/>
                </a:lnTo>
                <a:lnTo>
                  <a:pt x="234086" y="85593"/>
                </a:lnTo>
                <a:lnTo>
                  <a:pt x="234086" y="80259"/>
                </a:lnTo>
                <a:lnTo>
                  <a:pt x="12070" y="80259"/>
                </a:lnTo>
                <a:lnTo>
                  <a:pt x="11308" y="79366"/>
                </a:lnTo>
                <a:lnTo>
                  <a:pt x="11308" y="12060"/>
                </a:lnTo>
                <a:lnTo>
                  <a:pt x="12070" y="11298"/>
                </a:lnTo>
                <a:lnTo>
                  <a:pt x="234086" y="11298"/>
                </a:lnTo>
                <a:lnTo>
                  <a:pt x="234086" y="5833"/>
                </a:lnTo>
                <a:lnTo>
                  <a:pt x="228112" y="0"/>
                </a:lnTo>
                <a:close/>
              </a:path>
              <a:path w="234314" h="91439">
                <a:moveTo>
                  <a:pt x="234086" y="11298"/>
                </a:moveTo>
                <a:lnTo>
                  <a:pt x="222016" y="11298"/>
                </a:lnTo>
                <a:lnTo>
                  <a:pt x="222778" y="12060"/>
                </a:lnTo>
                <a:lnTo>
                  <a:pt x="222778" y="79366"/>
                </a:lnTo>
                <a:lnTo>
                  <a:pt x="222016" y="80259"/>
                </a:lnTo>
                <a:lnTo>
                  <a:pt x="234086" y="80259"/>
                </a:lnTo>
                <a:lnTo>
                  <a:pt x="234086" y="1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7081" y="3312283"/>
            <a:ext cx="34290" cy="195580"/>
          </a:xfrm>
          <a:custGeom>
            <a:avLst/>
            <a:gdLst/>
            <a:ahLst/>
            <a:cxnLst/>
            <a:rect l="l" t="t" r="r" b="b"/>
            <a:pathLst>
              <a:path w="34289" h="195579">
                <a:moveTo>
                  <a:pt x="26304" y="0"/>
                </a:moveTo>
                <a:lnTo>
                  <a:pt x="7619" y="0"/>
                </a:lnTo>
                <a:lnTo>
                  <a:pt x="0" y="7501"/>
                </a:lnTo>
                <a:lnTo>
                  <a:pt x="0" y="187832"/>
                </a:lnTo>
                <a:lnTo>
                  <a:pt x="7619" y="195452"/>
                </a:lnTo>
                <a:lnTo>
                  <a:pt x="26304" y="195452"/>
                </a:lnTo>
                <a:lnTo>
                  <a:pt x="33802" y="187832"/>
                </a:lnTo>
                <a:lnTo>
                  <a:pt x="33802" y="184154"/>
                </a:lnTo>
                <a:lnTo>
                  <a:pt x="13868" y="184154"/>
                </a:lnTo>
                <a:lnTo>
                  <a:pt x="11308" y="181618"/>
                </a:lnTo>
                <a:lnTo>
                  <a:pt x="11308" y="13715"/>
                </a:lnTo>
                <a:lnTo>
                  <a:pt x="13868" y="11180"/>
                </a:lnTo>
                <a:lnTo>
                  <a:pt x="33802" y="11180"/>
                </a:lnTo>
                <a:lnTo>
                  <a:pt x="33802" y="7501"/>
                </a:lnTo>
                <a:lnTo>
                  <a:pt x="26304" y="0"/>
                </a:lnTo>
                <a:close/>
              </a:path>
              <a:path w="34289" h="195579">
                <a:moveTo>
                  <a:pt x="33802" y="11180"/>
                </a:moveTo>
                <a:lnTo>
                  <a:pt x="20086" y="11180"/>
                </a:lnTo>
                <a:lnTo>
                  <a:pt x="22616" y="13715"/>
                </a:lnTo>
                <a:lnTo>
                  <a:pt x="22616" y="181618"/>
                </a:lnTo>
                <a:lnTo>
                  <a:pt x="20086" y="184154"/>
                </a:lnTo>
                <a:lnTo>
                  <a:pt x="33802" y="184154"/>
                </a:lnTo>
                <a:lnTo>
                  <a:pt x="33802" y="1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5728" y="3312283"/>
            <a:ext cx="34290" cy="195580"/>
          </a:xfrm>
          <a:custGeom>
            <a:avLst/>
            <a:gdLst/>
            <a:ahLst/>
            <a:cxnLst/>
            <a:rect l="l" t="t" r="r" b="b"/>
            <a:pathLst>
              <a:path w="34289" h="195579">
                <a:moveTo>
                  <a:pt x="26151" y="0"/>
                </a:moveTo>
                <a:lnTo>
                  <a:pt x="7498" y="0"/>
                </a:lnTo>
                <a:lnTo>
                  <a:pt x="0" y="7501"/>
                </a:lnTo>
                <a:lnTo>
                  <a:pt x="0" y="187832"/>
                </a:lnTo>
                <a:lnTo>
                  <a:pt x="7498" y="195452"/>
                </a:lnTo>
                <a:lnTo>
                  <a:pt x="26151" y="195452"/>
                </a:lnTo>
                <a:lnTo>
                  <a:pt x="33771" y="187832"/>
                </a:lnTo>
                <a:lnTo>
                  <a:pt x="33771" y="184154"/>
                </a:lnTo>
                <a:lnTo>
                  <a:pt x="13715" y="184154"/>
                </a:lnTo>
                <a:lnTo>
                  <a:pt x="11155" y="181618"/>
                </a:lnTo>
                <a:lnTo>
                  <a:pt x="11155" y="13715"/>
                </a:lnTo>
                <a:lnTo>
                  <a:pt x="13715" y="11180"/>
                </a:lnTo>
                <a:lnTo>
                  <a:pt x="33771" y="11180"/>
                </a:lnTo>
                <a:lnTo>
                  <a:pt x="33771" y="7501"/>
                </a:lnTo>
                <a:lnTo>
                  <a:pt x="26151" y="0"/>
                </a:lnTo>
                <a:close/>
              </a:path>
              <a:path w="34289" h="195579">
                <a:moveTo>
                  <a:pt x="33771" y="11180"/>
                </a:moveTo>
                <a:lnTo>
                  <a:pt x="19933" y="11180"/>
                </a:lnTo>
                <a:lnTo>
                  <a:pt x="22463" y="13715"/>
                </a:lnTo>
                <a:lnTo>
                  <a:pt x="22463" y="181618"/>
                </a:lnTo>
                <a:lnTo>
                  <a:pt x="19933" y="184154"/>
                </a:lnTo>
                <a:lnTo>
                  <a:pt x="33771" y="184154"/>
                </a:lnTo>
                <a:lnTo>
                  <a:pt x="33771" y="1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8587" y="3312283"/>
            <a:ext cx="34290" cy="195580"/>
          </a:xfrm>
          <a:custGeom>
            <a:avLst/>
            <a:gdLst/>
            <a:ahLst/>
            <a:cxnLst/>
            <a:rect l="l" t="t" r="r" b="b"/>
            <a:pathLst>
              <a:path w="34289" h="195579">
                <a:moveTo>
                  <a:pt x="26182" y="0"/>
                </a:moveTo>
                <a:lnTo>
                  <a:pt x="7619" y="0"/>
                </a:lnTo>
                <a:lnTo>
                  <a:pt x="0" y="7501"/>
                </a:lnTo>
                <a:lnTo>
                  <a:pt x="0" y="187832"/>
                </a:lnTo>
                <a:lnTo>
                  <a:pt x="7619" y="195452"/>
                </a:lnTo>
                <a:lnTo>
                  <a:pt x="26182" y="195452"/>
                </a:lnTo>
                <a:lnTo>
                  <a:pt x="33802" y="187832"/>
                </a:lnTo>
                <a:lnTo>
                  <a:pt x="33802" y="184154"/>
                </a:lnTo>
                <a:lnTo>
                  <a:pt x="13715" y="184154"/>
                </a:lnTo>
                <a:lnTo>
                  <a:pt x="11308" y="181618"/>
                </a:lnTo>
                <a:lnTo>
                  <a:pt x="11308" y="13715"/>
                </a:lnTo>
                <a:lnTo>
                  <a:pt x="13715" y="11180"/>
                </a:lnTo>
                <a:lnTo>
                  <a:pt x="33802" y="11180"/>
                </a:lnTo>
                <a:lnTo>
                  <a:pt x="33802" y="7501"/>
                </a:lnTo>
                <a:lnTo>
                  <a:pt x="26182" y="0"/>
                </a:lnTo>
                <a:close/>
              </a:path>
              <a:path w="34289" h="195579">
                <a:moveTo>
                  <a:pt x="33802" y="11180"/>
                </a:moveTo>
                <a:lnTo>
                  <a:pt x="19933" y="11180"/>
                </a:lnTo>
                <a:lnTo>
                  <a:pt x="22494" y="13715"/>
                </a:lnTo>
                <a:lnTo>
                  <a:pt x="22494" y="181618"/>
                </a:lnTo>
                <a:lnTo>
                  <a:pt x="19933" y="184154"/>
                </a:lnTo>
                <a:lnTo>
                  <a:pt x="33802" y="184154"/>
                </a:lnTo>
                <a:lnTo>
                  <a:pt x="33802" y="1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3365" y="3211830"/>
            <a:ext cx="301625" cy="384175"/>
          </a:xfrm>
          <a:custGeom>
            <a:avLst/>
            <a:gdLst/>
            <a:ahLst/>
            <a:cxnLst/>
            <a:rect l="l" t="t" r="r" b="b"/>
            <a:pathLst>
              <a:path w="301625" h="384175">
                <a:moveTo>
                  <a:pt x="282945" y="31373"/>
                </a:moveTo>
                <a:lnTo>
                  <a:pt x="18287" y="31373"/>
                </a:lnTo>
                <a:lnTo>
                  <a:pt x="5595" y="36558"/>
                </a:lnTo>
                <a:lnTo>
                  <a:pt x="10" y="49139"/>
                </a:lnTo>
                <a:lnTo>
                  <a:pt x="0" y="65663"/>
                </a:lnTo>
                <a:lnTo>
                  <a:pt x="6736" y="73283"/>
                </a:lnTo>
                <a:lnTo>
                  <a:pt x="15483" y="74675"/>
                </a:lnTo>
                <a:lnTo>
                  <a:pt x="15694" y="78430"/>
                </a:lnTo>
                <a:lnTo>
                  <a:pt x="19197" y="144530"/>
                </a:lnTo>
                <a:lnTo>
                  <a:pt x="24318" y="242286"/>
                </a:lnTo>
                <a:lnTo>
                  <a:pt x="28295" y="318633"/>
                </a:lnTo>
                <a:lnTo>
                  <a:pt x="30288" y="357209"/>
                </a:lnTo>
                <a:lnTo>
                  <a:pt x="30845" y="368295"/>
                </a:lnTo>
                <a:lnTo>
                  <a:pt x="31363" y="377058"/>
                </a:lnTo>
                <a:lnTo>
                  <a:pt x="38740" y="384047"/>
                </a:lnTo>
                <a:lnTo>
                  <a:pt x="75803" y="384047"/>
                </a:lnTo>
                <a:lnTo>
                  <a:pt x="78364" y="381512"/>
                </a:lnTo>
                <a:lnTo>
                  <a:pt x="78364" y="375284"/>
                </a:lnTo>
                <a:lnTo>
                  <a:pt x="75803" y="372749"/>
                </a:lnTo>
                <a:lnTo>
                  <a:pt x="44714" y="372749"/>
                </a:lnTo>
                <a:lnTo>
                  <a:pt x="42275" y="370581"/>
                </a:lnTo>
                <a:lnTo>
                  <a:pt x="42153" y="367664"/>
                </a:lnTo>
                <a:lnTo>
                  <a:pt x="41147" y="348864"/>
                </a:lnTo>
                <a:lnTo>
                  <a:pt x="271409" y="348864"/>
                </a:lnTo>
                <a:lnTo>
                  <a:pt x="272003" y="337565"/>
                </a:lnTo>
                <a:lnTo>
                  <a:pt x="40507" y="337565"/>
                </a:lnTo>
                <a:lnTo>
                  <a:pt x="26791" y="74925"/>
                </a:lnTo>
                <a:lnTo>
                  <a:pt x="285737" y="74925"/>
                </a:lnTo>
                <a:lnTo>
                  <a:pt x="285749" y="74675"/>
                </a:lnTo>
                <a:lnTo>
                  <a:pt x="294497" y="73283"/>
                </a:lnTo>
                <a:lnTo>
                  <a:pt x="301355" y="65663"/>
                </a:lnTo>
                <a:lnTo>
                  <a:pt x="301355" y="63626"/>
                </a:lnTo>
                <a:lnTo>
                  <a:pt x="14477" y="63626"/>
                </a:lnTo>
                <a:lnTo>
                  <a:pt x="11308" y="60447"/>
                </a:lnTo>
                <a:lnTo>
                  <a:pt x="11308" y="45851"/>
                </a:lnTo>
                <a:lnTo>
                  <a:pt x="14477" y="42671"/>
                </a:lnTo>
                <a:lnTo>
                  <a:pt x="298490" y="42671"/>
                </a:lnTo>
                <a:lnTo>
                  <a:pt x="296209" y="37013"/>
                </a:lnTo>
                <a:lnTo>
                  <a:pt x="283685" y="31387"/>
                </a:lnTo>
                <a:lnTo>
                  <a:pt x="282945" y="31373"/>
                </a:lnTo>
                <a:close/>
              </a:path>
              <a:path w="301625" h="384175">
                <a:moveTo>
                  <a:pt x="271409" y="348864"/>
                </a:moveTo>
                <a:lnTo>
                  <a:pt x="260085" y="348864"/>
                </a:lnTo>
                <a:lnTo>
                  <a:pt x="259201" y="367664"/>
                </a:lnTo>
                <a:lnTo>
                  <a:pt x="259079" y="370581"/>
                </a:lnTo>
                <a:lnTo>
                  <a:pt x="256672" y="372749"/>
                </a:lnTo>
                <a:lnTo>
                  <a:pt x="95890" y="372749"/>
                </a:lnTo>
                <a:lnTo>
                  <a:pt x="93329" y="375284"/>
                </a:lnTo>
                <a:lnTo>
                  <a:pt x="93329" y="381512"/>
                </a:lnTo>
                <a:lnTo>
                  <a:pt x="95890" y="384047"/>
                </a:lnTo>
                <a:lnTo>
                  <a:pt x="262646" y="384047"/>
                </a:lnTo>
                <a:lnTo>
                  <a:pt x="269991" y="377058"/>
                </a:lnTo>
                <a:lnTo>
                  <a:pt x="270388" y="368295"/>
                </a:lnTo>
                <a:lnTo>
                  <a:pt x="271409" y="348864"/>
                </a:lnTo>
                <a:close/>
              </a:path>
              <a:path w="301625" h="384175">
                <a:moveTo>
                  <a:pt x="273557" y="141600"/>
                </a:moveTo>
                <a:lnTo>
                  <a:pt x="270875" y="144017"/>
                </a:lnTo>
                <a:lnTo>
                  <a:pt x="270753" y="147065"/>
                </a:lnTo>
                <a:lnTo>
                  <a:pt x="260725" y="337565"/>
                </a:lnTo>
                <a:lnTo>
                  <a:pt x="272003" y="337565"/>
                </a:lnTo>
                <a:lnTo>
                  <a:pt x="277200" y="238727"/>
                </a:lnTo>
                <a:lnTo>
                  <a:pt x="281412" y="158060"/>
                </a:lnTo>
                <a:lnTo>
                  <a:pt x="281917" y="148176"/>
                </a:lnTo>
                <a:lnTo>
                  <a:pt x="282061" y="144530"/>
                </a:lnTo>
                <a:lnTo>
                  <a:pt x="279775" y="141981"/>
                </a:lnTo>
                <a:lnTo>
                  <a:pt x="276605" y="141731"/>
                </a:lnTo>
                <a:lnTo>
                  <a:pt x="273557" y="141600"/>
                </a:lnTo>
                <a:close/>
              </a:path>
              <a:path w="301625" h="384175">
                <a:moveTo>
                  <a:pt x="285737" y="74925"/>
                </a:moveTo>
                <a:lnTo>
                  <a:pt x="274441" y="74925"/>
                </a:lnTo>
                <a:lnTo>
                  <a:pt x="272033" y="120908"/>
                </a:lnTo>
                <a:lnTo>
                  <a:pt x="271912" y="123956"/>
                </a:lnTo>
                <a:lnTo>
                  <a:pt x="274319" y="126623"/>
                </a:lnTo>
                <a:lnTo>
                  <a:pt x="277367" y="126741"/>
                </a:lnTo>
                <a:lnTo>
                  <a:pt x="280537" y="127004"/>
                </a:lnTo>
                <a:lnTo>
                  <a:pt x="283220" y="124586"/>
                </a:lnTo>
                <a:lnTo>
                  <a:pt x="283342" y="121407"/>
                </a:lnTo>
                <a:lnTo>
                  <a:pt x="285737" y="74925"/>
                </a:lnTo>
                <a:close/>
              </a:path>
              <a:path w="301625" h="384175">
                <a:moveTo>
                  <a:pt x="298490" y="42671"/>
                </a:moveTo>
                <a:lnTo>
                  <a:pt x="286877" y="42671"/>
                </a:lnTo>
                <a:lnTo>
                  <a:pt x="290078" y="45851"/>
                </a:lnTo>
                <a:lnTo>
                  <a:pt x="290078" y="60447"/>
                </a:lnTo>
                <a:lnTo>
                  <a:pt x="286877" y="63626"/>
                </a:lnTo>
                <a:lnTo>
                  <a:pt x="301355" y="63626"/>
                </a:lnTo>
                <a:lnTo>
                  <a:pt x="301355" y="49779"/>
                </a:lnTo>
                <a:lnTo>
                  <a:pt x="298490" y="42671"/>
                </a:lnTo>
                <a:close/>
              </a:path>
              <a:path w="301625" h="384175">
                <a:moveTo>
                  <a:pt x="171206" y="0"/>
                </a:moveTo>
                <a:lnTo>
                  <a:pt x="130180" y="0"/>
                </a:lnTo>
                <a:lnTo>
                  <a:pt x="123809" y="6345"/>
                </a:lnTo>
                <a:lnTo>
                  <a:pt x="123809" y="31373"/>
                </a:lnTo>
                <a:lnTo>
                  <a:pt x="135117" y="31373"/>
                </a:lnTo>
                <a:lnTo>
                  <a:pt x="135117" y="12572"/>
                </a:lnTo>
                <a:lnTo>
                  <a:pt x="136397" y="11298"/>
                </a:lnTo>
                <a:lnTo>
                  <a:pt x="177545" y="11298"/>
                </a:lnTo>
                <a:lnTo>
                  <a:pt x="177545" y="6345"/>
                </a:lnTo>
                <a:lnTo>
                  <a:pt x="171206" y="0"/>
                </a:lnTo>
                <a:close/>
              </a:path>
              <a:path w="301625" h="384175">
                <a:moveTo>
                  <a:pt x="177545" y="11298"/>
                </a:moveTo>
                <a:lnTo>
                  <a:pt x="164957" y="11298"/>
                </a:lnTo>
                <a:lnTo>
                  <a:pt x="166237" y="12572"/>
                </a:lnTo>
                <a:lnTo>
                  <a:pt x="166237" y="31373"/>
                </a:lnTo>
                <a:lnTo>
                  <a:pt x="177545" y="31373"/>
                </a:lnTo>
                <a:lnTo>
                  <a:pt x="177545" y="1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8653" y="3211830"/>
            <a:ext cx="379730" cy="384175"/>
          </a:xfrm>
          <a:custGeom>
            <a:avLst/>
            <a:gdLst/>
            <a:ahLst/>
            <a:cxnLst/>
            <a:rect l="l" t="t" r="r" b="b"/>
            <a:pathLst>
              <a:path w="379730" h="384175">
                <a:moveTo>
                  <a:pt x="34040" y="0"/>
                </a:moveTo>
                <a:lnTo>
                  <a:pt x="20140" y="2979"/>
                </a:lnTo>
                <a:lnTo>
                  <a:pt x="9003" y="11046"/>
                </a:lnTo>
                <a:lnTo>
                  <a:pt x="1906" y="22888"/>
                </a:lnTo>
                <a:lnTo>
                  <a:pt x="0" y="349889"/>
                </a:lnTo>
                <a:lnTo>
                  <a:pt x="2957" y="363803"/>
                </a:lnTo>
                <a:lnTo>
                  <a:pt x="10977" y="374985"/>
                </a:lnTo>
                <a:lnTo>
                  <a:pt x="22778" y="382126"/>
                </a:lnTo>
                <a:lnTo>
                  <a:pt x="67568" y="384047"/>
                </a:lnTo>
                <a:lnTo>
                  <a:pt x="70747" y="384047"/>
                </a:lnTo>
                <a:lnTo>
                  <a:pt x="73151" y="381512"/>
                </a:lnTo>
                <a:lnTo>
                  <a:pt x="73151" y="375284"/>
                </a:lnTo>
                <a:lnTo>
                  <a:pt x="70747" y="372749"/>
                </a:lnTo>
                <a:lnTo>
                  <a:pt x="34040" y="372749"/>
                </a:lnTo>
                <a:lnTo>
                  <a:pt x="20766" y="368471"/>
                </a:lnTo>
                <a:lnTo>
                  <a:pt x="12518" y="357579"/>
                </a:lnTo>
                <a:lnTo>
                  <a:pt x="11180" y="34158"/>
                </a:lnTo>
                <a:lnTo>
                  <a:pt x="15457" y="20884"/>
                </a:lnTo>
                <a:lnTo>
                  <a:pt x="26349" y="12637"/>
                </a:lnTo>
                <a:lnTo>
                  <a:pt x="89285" y="11298"/>
                </a:lnTo>
                <a:lnTo>
                  <a:pt x="321944" y="11298"/>
                </a:lnTo>
                <a:lnTo>
                  <a:pt x="320683" y="10037"/>
                </a:lnTo>
                <a:lnTo>
                  <a:pt x="309961" y="2735"/>
                </a:lnTo>
                <a:lnTo>
                  <a:pt x="297322" y="8"/>
                </a:lnTo>
                <a:lnTo>
                  <a:pt x="34040" y="0"/>
                </a:lnTo>
                <a:close/>
              </a:path>
              <a:path w="379730" h="384175">
                <a:moveTo>
                  <a:pt x="321944" y="11298"/>
                </a:moveTo>
                <a:lnTo>
                  <a:pt x="302645" y="11298"/>
                </a:lnTo>
                <a:lnTo>
                  <a:pt x="308360" y="13584"/>
                </a:lnTo>
                <a:lnTo>
                  <a:pt x="365759" y="70997"/>
                </a:lnTo>
                <a:lnTo>
                  <a:pt x="368308" y="76712"/>
                </a:lnTo>
                <a:lnTo>
                  <a:pt x="368308" y="349889"/>
                </a:lnTo>
                <a:lnTo>
                  <a:pt x="364045" y="363130"/>
                </a:lnTo>
                <a:lnTo>
                  <a:pt x="353151" y="371382"/>
                </a:lnTo>
                <a:lnTo>
                  <a:pt x="93857" y="372749"/>
                </a:lnTo>
                <a:lnTo>
                  <a:pt x="90677" y="372749"/>
                </a:lnTo>
                <a:lnTo>
                  <a:pt x="88142" y="375284"/>
                </a:lnTo>
                <a:lnTo>
                  <a:pt x="88142" y="381512"/>
                </a:lnTo>
                <a:lnTo>
                  <a:pt x="90677" y="384047"/>
                </a:lnTo>
                <a:lnTo>
                  <a:pt x="345317" y="384047"/>
                </a:lnTo>
                <a:lnTo>
                  <a:pt x="359265" y="381078"/>
                </a:lnTo>
                <a:lnTo>
                  <a:pt x="370427" y="373037"/>
                </a:lnTo>
                <a:lnTo>
                  <a:pt x="377543" y="361228"/>
                </a:lnTo>
                <a:lnTo>
                  <a:pt x="379475" y="82926"/>
                </a:lnTo>
                <a:lnTo>
                  <a:pt x="376983" y="70063"/>
                </a:lnTo>
                <a:lnTo>
                  <a:pt x="369971" y="59325"/>
                </a:lnTo>
                <a:lnTo>
                  <a:pt x="321944" y="11298"/>
                </a:lnTo>
                <a:close/>
              </a:path>
              <a:path w="379730" h="384175">
                <a:moveTo>
                  <a:pt x="100583" y="11298"/>
                </a:moveTo>
                <a:lnTo>
                  <a:pt x="89285" y="11298"/>
                </a:lnTo>
                <a:lnTo>
                  <a:pt x="89285" y="128015"/>
                </a:lnTo>
                <a:lnTo>
                  <a:pt x="94272" y="140878"/>
                </a:lnTo>
                <a:lnTo>
                  <a:pt x="106477" y="147093"/>
                </a:lnTo>
                <a:lnTo>
                  <a:pt x="271022" y="147197"/>
                </a:lnTo>
                <a:lnTo>
                  <a:pt x="283884" y="142205"/>
                </a:lnTo>
                <a:lnTo>
                  <a:pt x="287103" y="135885"/>
                </a:lnTo>
                <a:lnTo>
                  <a:pt x="104144" y="135885"/>
                </a:lnTo>
                <a:lnTo>
                  <a:pt x="100583" y="132338"/>
                </a:lnTo>
                <a:lnTo>
                  <a:pt x="100583" y="11298"/>
                </a:lnTo>
                <a:close/>
              </a:path>
              <a:path w="379730" h="384175">
                <a:moveTo>
                  <a:pt x="287654" y="56387"/>
                </a:moveTo>
                <a:lnTo>
                  <a:pt x="281440" y="56387"/>
                </a:lnTo>
                <a:lnTo>
                  <a:pt x="278891" y="58923"/>
                </a:lnTo>
                <a:lnTo>
                  <a:pt x="278891" y="132338"/>
                </a:lnTo>
                <a:lnTo>
                  <a:pt x="275344" y="135885"/>
                </a:lnTo>
                <a:lnTo>
                  <a:pt x="287103" y="135885"/>
                </a:lnTo>
                <a:lnTo>
                  <a:pt x="290099" y="130002"/>
                </a:lnTo>
                <a:lnTo>
                  <a:pt x="290191" y="70063"/>
                </a:lnTo>
                <a:lnTo>
                  <a:pt x="290203" y="58923"/>
                </a:lnTo>
                <a:lnTo>
                  <a:pt x="287654" y="56387"/>
                </a:lnTo>
                <a:close/>
              </a:path>
              <a:path w="379730" h="384175">
                <a:moveTo>
                  <a:pt x="290203" y="11298"/>
                </a:moveTo>
                <a:lnTo>
                  <a:pt x="278891" y="11298"/>
                </a:lnTo>
                <a:lnTo>
                  <a:pt x="278891" y="38861"/>
                </a:lnTo>
                <a:lnTo>
                  <a:pt x="281440" y="41397"/>
                </a:lnTo>
                <a:lnTo>
                  <a:pt x="287654" y="41397"/>
                </a:lnTo>
                <a:lnTo>
                  <a:pt x="290203" y="38861"/>
                </a:lnTo>
                <a:lnTo>
                  <a:pt x="290203" y="1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64029" y="3392673"/>
            <a:ext cx="269240" cy="163195"/>
          </a:xfrm>
          <a:custGeom>
            <a:avLst/>
            <a:gdLst/>
            <a:ahLst/>
            <a:cxnLst/>
            <a:rect l="l" t="t" r="r" b="b"/>
            <a:pathLst>
              <a:path w="269239" h="163195">
                <a:moveTo>
                  <a:pt x="21467" y="0"/>
                </a:moveTo>
                <a:lnTo>
                  <a:pt x="8324" y="4520"/>
                </a:lnTo>
                <a:lnTo>
                  <a:pt x="740" y="15884"/>
                </a:lnTo>
                <a:lnTo>
                  <a:pt x="0" y="141232"/>
                </a:lnTo>
                <a:lnTo>
                  <a:pt x="4522" y="154372"/>
                </a:lnTo>
                <a:lnTo>
                  <a:pt x="15892" y="161949"/>
                </a:lnTo>
                <a:lnTo>
                  <a:pt x="247268" y="162686"/>
                </a:lnTo>
                <a:lnTo>
                  <a:pt x="260414" y="158168"/>
                </a:lnTo>
                <a:lnTo>
                  <a:pt x="264939" y="151388"/>
                </a:lnTo>
                <a:lnTo>
                  <a:pt x="15870" y="151388"/>
                </a:lnTo>
                <a:lnTo>
                  <a:pt x="11298" y="146816"/>
                </a:lnTo>
                <a:lnTo>
                  <a:pt x="11298" y="15883"/>
                </a:lnTo>
                <a:lnTo>
                  <a:pt x="15870" y="11311"/>
                </a:lnTo>
                <a:lnTo>
                  <a:pt x="265242" y="11311"/>
                </a:lnTo>
                <a:lnTo>
                  <a:pt x="264215" y="8324"/>
                </a:lnTo>
                <a:lnTo>
                  <a:pt x="252851" y="740"/>
                </a:lnTo>
                <a:lnTo>
                  <a:pt x="21467" y="0"/>
                </a:lnTo>
                <a:close/>
              </a:path>
              <a:path w="269239" h="163195">
                <a:moveTo>
                  <a:pt x="265242" y="11311"/>
                </a:moveTo>
                <a:lnTo>
                  <a:pt x="252852" y="11311"/>
                </a:lnTo>
                <a:lnTo>
                  <a:pt x="257424" y="15883"/>
                </a:lnTo>
                <a:lnTo>
                  <a:pt x="257424" y="146816"/>
                </a:lnTo>
                <a:lnTo>
                  <a:pt x="252852" y="151388"/>
                </a:lnTo>
                <a:lnTo>
                  <a:pt x="264939" y="151388"/>
                </a:lnTo>
                <a:lnTo>
                  <a:pt x="267997" y="146806"/>
                </a:lnTo>
                <a:lnTo>
                  <a:pt x="268736" y="141232"/>
                </a:lnTo>
                <a:lnTo>
                  <a:pt x="268736" y="21467"/>
                </a:lnTo>
                <a:lnTo>
                  <a:pt x="265242" y="11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40036" y="3415152"/>
            <a:ext cx="116839" cy="118110"/>
          </a:xfrm>
          <a:custGeom>
            <a:avLst/>
            <a:gdLst/>
            <a:ahLst/>
            <a:cxnLst/>
            <a:rect l="l" t="t" r="r" b="b"/>
            <a:pathLst>
              <a:path w="116839" h="118110">
                <a:moveTo>
                  <a:pt x="58355" y="0"/>
                </a:moveTo>
                <a:lnTo>
                  <a:pt x="19533" y="14623"/>
                </a:lnTo>
                <a:lnTo>
                  <a:pt x="0" y="50726"/>
                </a:lnTo>
                <a:lnTo>
                  <a:pt x="1325" y="67097"/>
                </a:lnTo>
                <a:lnTo>
                  <a:pt x="21247" y="103864"/>
                </a:lnTo>
                <a:lnTo>
                  <a:pt x="57590" y="117724"/>
                </a:lnTo>
                <a:lnTo>
                  <a:pt x="72182" y="115977"/>
                </a:lnTo>
                <a:lnTo>
                  <a:pt x="85419" y="111016"/>
                </a:lnTo>
                <a:lnTo>
                  <a:pt x="92018" y="106561"/>
                </a:lnTo>
                <a:lnTo>
                  <a:pt x="58355" y="106561"/>
                </a:lnTo>
                <a:lnTo>
                  <a:pt x="44121" y="104383"/>
                </a:lnTo>
                <a:lnTo>
                  <a:pt x="31604" y="98301"/>
                </a:lnTo>
                <a:lnTo>
                  <a:pt x="21461" y="88989"/>
                </a:lnTo>
                <a:lnTo>
                  <a:pt x="14352" y="77122"/>
                </a:lnTo>
                <a:lnTo>
                  <a:pt x="10936" y="63374"/>
                </a:lnTo>
                <a:lnTo>
                  <a:pt x="12814" y="47794"/>
                </a:lnTo>
                <a:lnTo>
                  <a:pt x="18286" y="34447"/>
                </a:lnTo>
                <a:lnTo>
                  <a:pt x="26774" y="23749"/>
                </a:lnTo>
                <a:lnTo>
                  <a:pt x="37703" y="16115"/>
                </a:lnTo>
                <a:lnTo>
                  <a:pt x="50495" y="11962"/>
                </a:lnTo>
                <a:lnTo>
                  <a:pt x="92632" y="11962"/>
                </a:lnTo>
                <a:lnTo>
                  <a:pt x="85012" y="6603"/>
                </a:lnTo>
                <a:lnTo>
                  <a:pt x="72880" y="1840"/>
                </a:lnTo>
                <a:lnTo>
                  <a:pt x="59636" y="13"/>
                </a:lnTo>
                <a:lnTo>
                  <a:pt x="58355" y="0"/>
                </a:lnTo>
                <a:close/>
              </a:path>
              <a:path w="116839" h="118110">
                <a:moveTo>
                  <a:pt x="92632" y="11962"/>
                </a:moveTo>
                <a:lnTo>
                  <a:pt x="50495" y="11962"/>
                </a:lnTo>
                <a:lnTo>
                  <a:pt x="66995" y="13504"/>
                </a:lnTo>
                <a:lnTo>
                  <a:pt x="80940" y="18453"/>
                </a:lnTo>
                <a:lnTo>
                  <a:pt x="92065" y="26283"/>
                </a:lnTo>
                <a:lnTo>
                  <a:pt x="100109" y="36469"/>
                </a:lnTo>
                <a:lnTo>
                  <a:pt x="104807" y="48483"/>
                </a:lnTo>
                <a:lnTo>
                  <a:pt x="103585" y="65568"/>
                </a:lnTo>
                <a:lnTo>
                  <a:pt x="82152" y="99762"/>
                </a:lnTo>
                <a:lnTo>
                  <a:pt x="58355" y="106561"/>
                </a:lnTo>
                <a:lnTo>
                  <a:pt x="92018" y="106561"/>
                </a:lnTo>
                <a:lnTo>
                  <a:pt x="96893" y="103269"/>
                </a:lnTo>
                <a:lnTo>
                  <a:pt x="106196" y="93163"/>
                </a:lnTo>
                <a:lnTo>
                  <a:pt x="112920" y="81123"/>
                </a:lnTo>
                <a:lnTo>
                  <a:pt x="116654" y="67577"/>
                </a:lnTo>
                <a:lnTo>
                  <a:pt x="115369" y="51082"/>
                </a:lnTo>
                <a:lnTo>
                  <a:pt x="111210" y="36541"/>
                </a:lnTo>
                <a:lnTo>
                  <a:pt x="104529" y="24149"/>
                </a:lnTo>
                <a:lnTo>
                  <a:pt x="95679" y="14105"/>
                </a:lnTo>
                <a:lnTo>
                  <a:pt x="92632" y="11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68673" y="3450204"/>
            <a:ext cx="59690" cy="48260"/>
          </a:xfrm>
          <a:custGeom>
            <a:avLst/>
            <a:gdLst/>
            <a:ahLst/>
            <a:cxnLst/>
            <a:rect l="l" t="t" r="r" b="b"/>
            <a:pathLst>
              <a:path w="59689" h="48260">
                <a:moveTo>
                  <a:pt x="6608" y="14477"/>
                </a:moveTo>
                <a:lnTo>
                  <a:pt x="3941" y="15883"/>
                </a:lnTo>
                <a:lnTo>
                  <a:pt x="1142" y="17276"/>
                </a:lnTo>
                <a:lnTo>
                  <a:pt x="0" y="20573"/>
                </a:lnTo>
                <a:lnTo>
                  <a:pt x="1405" y="23372"/>
                </a:lnTo>
                <a:lnTo>
                  <a:pt x="11429" y="43946"/>
                </a:lnTo>
                <a:lnTo>
                  <a:pt x="13216" y="47243"/>
                </a:lnTo>
                <a:lnTo>
                  <a:pt x="17657" y="48137"/>
                </a:lnTo>
                <a:lnTo>
                  <a:pt x="20455" y="45470"/>
                </a:lnTo>
                <a:lnTo>
                  <a:pt x="34404" y="32003"/>
                </a:lnTo>
                <a:lnTo>
                  <a:pt x="18169" y="32003"/>
                </a:lnTo>
                <a:lnTo>
                  <a:pt x="10037" y="15620"/>
                </a:lnTo>
                <a:lnTo>
                  <a:pt x="6608" y="14477"/>
                </a:lnTo>
                <a:close/>
              </a:path>
              <a:path w="59689" h="48260">
                <a:moveTo>
                  <a:pt x="51434" y="0"/>
                </a:moveTo>
                <a:lnTo>
                  <a:pt x="49148" y="2167"/>
                </a:lnTo>
                <a:lnTo>
                  <a:pt x="18169" y="32003"/>
                </a:lnTo>
                <a:lnTo>
                  <a:pt x="34404" y="32003"/>
                </a:lnTo>
                <a:lnTo>
                  <a:pt x="56900" y="10286"/>
                </a:lnTo>
                <a:lnTo>
                  <a:pt x="59186" y="8132"/>
                </a:lnTo>
                <a:lnTo>
                  <a:pt x="59317" y="4571"/>
                </a:lnTo>
                <a:lnTo>
                  <a:pt x="57149" y="2417"/>
                </a:lnTo>
                <a:lnTo>
                  <a:pt x="54995" y="131"/>
                </a:lnTo>
                <a:lnTo>
                  <a:pt x="514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22525" y="3240654"/>
            <a:ext cx="52069" cy="90805"/>
          </a:xfrm>
          <a:custGeom>
            <a:avLst/>
            <a:gdLst/>
            <a:ahLst/>
            <a:cxnLst/>
            <a:rect l="l" t="t" r="r" b="b"/>
            <a:pathLst>
              <a:path w="52069" h="90804">
                <a:moveTo>
                  <a:pt x="47493" y="0"/>
                </a:moveTo>
                <a:lnTo>
                  <a:pt x="4190" y="0"/>
                </a:lnTo>
                <a:lnTo>
                  <a:pt x="0" y="4190"/>
                </a:lnTo>
                <a:lnTo>
                  <a:pt x="0" y="86237"/>
                </a:lnTo>
                <a:lnTo>
                  <a:pt x="4190" y="90428"/>
                </a:lnTo>
                <a:lnTo>
                  <a:pt x="47493" y="90428"/>
                </a:lnTo>
                <a:lnTo>
                  <a:pt x="51684" y="86237"/>
                </a:lnTo>
                <a:lnTo>
                  <a:pt x="51684" y="79247"/>
                </a:lnTo>
                <a:lnTo>
                  <a:pt x="11180" y="79247"/>
                </a:lnTo>
                <a:lnTo>
                  <a:pt x="11180" y="11310"/>
                </a:lnTo>
                <a:lnTo>
                  <a:pt x="51684" y="11310"/>
                </a:lnTo>
                <a:lnTo>
                  <a:pt x="51684" y="4190"/>
                </a:lnTo>
                <a:lnTo>
                  <a:pt x="47493" y="0"/>
                </a:lnTo>
                <a:close/>
              </a:path>
              <a:path w="52069" h="90804">
                <a:moveTo>
                  <a:pt x="51684" y="11310"/>
                </a:moveTo>
                <a:lnTo>
                  <a:pt x="40517" y="11310"/>
                </a:lnTo>
                <a:lnTo>
                  <a:pt x="40517" y="79247"/>
                </a:lnTo>
                <a:lnTo>
                  <a:pt x="51684" y="79247"/>
                </a:lnTo>
                <a:lnTo>
                  <a:pt x="51684" y="11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51426" y="3211830"/>
            <a:ext cx="384175" cy="384175"/>
          </a:xfrm>
          <a:custGeom>
            <a:avLst/>
            <a:gdLst/>
            <a:ahLst/>
            <a:cxnLst/>
            <a:rect l="l" t="t" r="r" b="b"/>
            <a:pathLst>
              <a:path w="384175" h="384175">
                <a:moveTo>
                  <a:pt x="348355" y="0"/>
                </a:moveTo>
                <a:lnTo>
                  <a:pt x="35570" y="0"/>
                </a:lnTo>
                <a:lnTo>
                  <a:pt x="21600" y="2852"/>
                </a:lnTo>
                <a:lnTo>
                  <a:pt x="10242" y="10621"/>
                </a:lnTo>
                <a:lnTo>
                  <a:pt x="2656" y="22122"/>
                </a:lnTo>
                <a:lnTo>
                  <a:pt x="0" y="348365"/>
                </a:lnTo>
                <a:lnTo>
                  <a:pt x="2833" y="362349"/>
                </a:lnTo>
                <a:lnTo>
                  <a:pt x="10561" y="373746"/>
                </a:lnTo>
                <a:lnTo>
                  <a:pt x="22023" y="381373"/>
                </a:lnTo>
                <a:lnTo>
                  <a:pt x="52059" y="384047"/>
                </a:lnTo>
                <a:lnTo>
                  <a:pt x="55107" y="384047"/>
                </a:lnTo>
                <a:lnTo>
                  <a:pt x="57668" y="381512"/>
                </a:lnTo>
                <a:lnTo>
                  <a:pt x="57668" y="375284"/>
                </a:lnTo>
                <a:lnTo>
                  <a:pt x="55107" y="372749"/>
                </a:lnTo>
                <a:lnTo>
                  <a:pt x="35570" y="372749"/>
                </a:lnTo>
                <a:lnTo>
                  <a:pt x="22144" y="368721"/>
                </a:lnTo>
                <a:lnTo>
                  <a:pt x="13305" y="358318"/>
                </a:lnTo>
                <a:lnTo>
                  <a:pt x="11186" y="35682"/>
                </a:lnTo>
                <a:lnTo>
                  <a:pt x="15209" y="22265"/>
                </a:lnTo>
                <a:lnTo>
                  <a:pt x="25608" y="13420"/>
                </a:lnTo>
                <a:lnTo>
                  <a:pt x="373997" y="11298"/>
                </a:lnTo>
                <a:lnTo>
                  <a:pt x="373318" y="10301"/>
                </a:lnTo>
                <a:lnTo>
                  <a:pt x="361852" y="2674"/>
                </a:lnTo>
                <a:lnTo>
                  <a:pt x="348355" y="0"/>
                </a:lnTo>
                <a:close/>
              </a:path>
              <a:path w="384175" h="384175">
                <a:moveTo>
                  <a:pt x="373997" y="11298"/>
                </a:moveTo>
                <a:lnTo>
                  <a:pt x="348355" y="11298"/>
                </a:lnTo>
                <a:lnTo>
                  <a:pt x="361781" y="15326"/>
                </a:lnTo>
                <a:lnTo>
                  <a:pt x="370620" y="25729"/>
                </a:lnTo>
                <a:lnTo>
                  <a:pt x="372739" y="56256"/>
                </a:lnTo>
                <a:lnTo>
                  <a:pt x="372739" y="59304"/>
                </a:lnTo>
                <a:lnTo>
                  <a:pt x="375147" y="61853"/>
                </a:lnTo>
                <a:lnTo>
                  <a:pt x="381365" y="61853"/>
                </a:lnTo>
                <a:lnTo>
                  <a:pt x="383926" y="59304"/>
                </a:lnTo>
                <a:lnTo>
                  <a:pt x="383926" y="35682"/>
                </a:lnTo>
                <a:lnTo>
                  <a:pt x="381075" y="21698"/>
                </a:lnTo>
                <a:lnTo>
                  <a:pt x="373997" y="11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81387" y="3241798"/>
            <a:ext cx="354330" cy="354330"/>
          </a:xfrm>
          <a:custGeom>
            <a:avLst/>
            <a:gdLst/>
            <a:ahLst/>
            <a:cxnLst/>
            <a:rect l="l" t="t" r="r" b="b"/>
            <a:pathLst>
              <a:path w="354329" h="354329">
                <a:moveTo>
                  <a:pt x="20573" y="0"/>
                </a:moveTo>
                <a:lnTo>
                  <a:pt x="7568" y="4681"/>
                </a:lnTo>
                <a:lnTo>
                  <a:pt x="452" y="16378"/>
                </a:lnTo>
                <a:lnTo>
                  <a:pt x="0" y="303407"/>
                </a:lnTo>
                <a:lnTo>
                  <a:pt x="4667" y="316516"/>
                </a:lnTo>
                <a:lnTo>
                  <a:pt x="16289" y="323658"/>
                </a:lnTo>
                <a:lnTo>
                  <a:pt x="265054" y="324112"/>
                </a:lnTo>
                <a:lnTo>
                  <a:pt x="265054" y="342781"/>
                </a:lnTo>
                <a:lnTo>
                  <a:pt x="45232" y="342781"/>
                </a:lnTo>
                <a:lnTo>
                  <a:pt x="42671" y="345317"/>
                </a:lnTo>
                <a:lnTo>
                  <a:pt x="42671" y="351544"/>
                </a:lnTo>
                <a:lnTo>
                  <a:pt x="45232" y="354080"/>
                </a:lnTo>
                <a:lnTo>
                  <a:pt x="272155" y="354080"/>
                </a:lnTo>
                <a:lnTo>
                  <a:pt x="273679" y="353449"/>
                </a:lnTo>
                <a:lnTo>
                  <a:pt x="274716" y="352424"/>
                </a:lnTo>
                <a:lnTo>
                  <a:pt x="292214" y="334898"/>
                </a:lnTo>
                <a:lnTo>
                  <a:pt x="276362" y="334898"/>
                </a:lnTo>
                <a:lnTo>
                  <a:pt x="276362" y="312800"/>
                </a:lnTo>
                <a:lnTo>
                  <a:pt x="15361" y="312800"/>
                </a:lnTo>
                <a:lnTo>
                  <a:pt x="11186" y="308609"/>
                </a:lnTo>
                <a:lnTo>
                  <a:pt x="11186" y="226195"/>
                </a:lnTo>
                <a:lnTo>
                  <a:pt x="323971" y="226195"/>
                </a:lnTo>
                <a:lnTo>
                  <a:pt x="323971" y="214883"/>
                </a:lnTo>
                <a:lnTo>
                  <a:pt x="11186" y="214883"/>
                </a:lnTo>
                <a:lnTo>
                  <a:pt x="11186" y="210955"/>
                </a:lnTo>
                <a:lnTo>
                  <a:pt x="24957" y="191261"/>
                </a:lnTo>
                <a:lnTo>
                  <a:pt x="11186" y="191261"/>
                </a:lnTo>
                <a:lnTo>
                  <a:pt x="11186" y="15502"/>
                </a:lnTo>
                <a:lnTo>
                  <a:pt x="15361" y="11311"/>
                </a:lnTo>
                <a:lnTo>
                  <a:pt x="320594" y="11311"/>
                </a:lnTo>
                <a:lnTo>
                  <a:pt x="319435" y="7874"/>
                </a:lnTo>
                <a:lnTo>
                  <a:pt x="308099" y="549"/>
                </a:lnTo>
                <a:lnTo>
                  <a:pt x="20573" y="0"/>
                </a:lnTo>
                <a:close/>
              </a:path>
              <a:path w="354329" h="354329">
                <a:moveTo>
                  <a:pt x="350665" y="276356"/>
                </a:moveTo>
                <a:lnTo>
                  <a:pt x="334792" y="276356"/>
                </a:lnTo>
                <a:lnTo>
                  <a:pt x="276362" y="334898"/>
                </a:lnTo>
                <a:lnTo>
                  <a:pt x="292214" y="334898"/>
                </a:lnTo>
                <a:lnTo>
                  <a:pt x="350665" y="276356"/>
                </a:lnTo>
                <a:close/>
              </a:path>
              <a:path w="354329" h="354329">
                <a:moveTo>
                  <a:pt x="351403" y="46862"/>
                </a:moveTo>
                <a:lnTo>
                  <a:pt x="345185" y="46862"/>
                </a:lnTo>
                <a:lnTo>
                  <a:pt x="342778" y="49411"/>
                </a:lnTo>
                <a:lnTo>
                  <a:pt x="342778" y="265175"/>
                </a:lnTo>
                <a:lnTo>
                  <a:pt x="300746" y="265175"/>
                </a:lnTo>
                <a:lnTo>
                  <a:pt x="286757" y="268026"/>
                </a:lnTo>
                <a:lnTo>
                  <a:pt x="275357" y="275781"/>
                </a:lnTo>
                <a:lnTo>
                  <a:pt x="267729" y="287245"/>
                </a:lnTo>
                <a:lnTo>
                  <a:pt x="265054" y="312800"/>
                </a:lnTo>
                <a:lnTo>
                  <a:pt x="276362" y="312800"/>
                </a:lnTo>
                <a:lnTo>
                  <a:pt x="276362" y="307059"/>
                </a:lnTo>
                <a:lnTo>
                  <a:pt x="279512" y="290694"/>
                </a:lnTo>
                <a:lnTo>
                  <a:pt x="287829" y="280328"/>
                </a:lnTo>
                <a:lnTo>
                  <a:pt x="299610" y="276382"/>
                </a:lnTo>
                <a:lnTo>
                  <a:pt x="350665" y="276356"/>
                </a:lnTo>
                <a:lnTo>
                  <a:pt x="352318" y="274700"/>
                </a:lnTo>
                <a:lnTo>
                  <a:pt x="353324" y="273820"/>
                </a:lnTo>
                <a:lnTo>
                  <a:pt x="353964" y="272296"/>
                </a:lnTo>
                <a:lnTo>
                  <a:pt x="353964" y="49411"/>
                </a:lnTo>
                <a:lnTo>
                  <a:pt x="351403" y="46862"/>
                </a:lnTo>
                <a:close/>
              </a:path>
              <a:path w="354329" h="354329">
                <a:moveTo>
                  <a:pt x="323971" y="226195"/>
                </a:moveTo>
                <a:lnTo>
                  <a:pt x="312694" y="226195"/>
                </a:lnTo>
                <a:lnTo>
                  <a:pt x="312694" y="265175"/>
                </a:lnTo>
                <a:lnTo>
                  <a:pt x="323971" y="265175"/>
                </a:lnTo>
                <a:lnTo>
                  <a:pt x="323971" y="226195"/>
                </a:lnTo>
                <a:close/>
              </a:path>
              <a:path w="354329" h="354329">
                <a:moveTo>
                  <a:pt x="130236" y="82301"/>
                </a:moveTo>
                <a:lnTo>
                  <a:pt x="107100" y="82301"/>
                </a:lnTo>
                <a:lnTo>
                  <a:pt x="118312" y="85678"/>
                </a:lnTo>
                <a:lnTo>
                  <a:pt x="121341" y="89842"/>
                </a:lnTo>
                <a:lnTo>
                  <a:pt x="126719" y="97396"/>
                </a:lnTo>
                <a:lnTo>
                  <a:pt x="133986" y="107678"/>
                </a:lnTo>
                <a:lnTo>
                  <a:pt x="208453" y="213848"/>
                </a:lnTo>
                <a:lnTo>
                  <a:pt x="11186" y="214883"/>
                </a:lnTo>
                <a:lnTo>
                  <a:pt x="223022" y="214883"/>
                </a:lnTo>
                <a:lnTo>
                  <a:pt x="195346" y="175391"/>
                </a:lnTo>
                <a:lnTo>
                  <a:pt x="202257" y="165485"/>
                </a:lnTo>
                <a:lnTo>
                  <a:pt x="188488" y="165485"/>
                </a:lnTo>
                <a:lnTo>
                  <a:pt x="130236" y="82301"/>
                </a:lnTo>
                <a:close/>
              </a:path>
              <a:path w="354329" h="354329">
                <a:moveTo>
                  <a:pt x="262948" y="120154"/>
                </a:moveTo>
                <a:lnTo>
                  <a:pt x="239885" y="120154"/>
                </a:lnTo>
                <a:lnTo>
                  <a:pt x="251094" y="123486"/>
                </a:lnTo>
                <a:lnTo>
                  <a:pt x="312694" y="210955"/>
                </a:lnTo>
                <a:lnTo>
                  <a:pt x="312694" y="214883"/>
                </a:lnTo>
                <a:lnTo>
                  <a:pt x="323971" y="214883"/>
                </a:lnTo>
                <a:lnTo>
                  <a:pt x="323971" y="191261"/>
                </a:lnTo>
                <a:lnTo>
                  <a:pt x="312694" y="191261"/>
                </a:lnTo>
                <a:lnTo>
                  <a:pt x="262948" y="120154"/>
                </a:lnTo>
                <a:close/>
              </a:path>
              <a:path w="354329" h="354329">
                <a:moveTo>
                  <a:pt x="109240" y="71003"/>
                </a:moveTo>
                <a:lnTo>
                  <a:pt x="97701" y="73495"/>
                </a:lnTo>
                <a:lnTo>
                  <a:pt x="88148" y="81330"/>
                </a:lnTo>
                <a:lnTo>
                  <a:pt x="11186" y="191261"/>
                </a:lnTo>
                <a:lnTo>
                  <a:pt x="24957" y="191261"/>
                </a:lnTo>
                <a:lnTo>
                  <a:pt x="96895" y="88391"/>
                </a:lnTo>
                <a:lnTo>
                  <a:pt x="107100" y="82301"/>
                </a:lnTo>
                <a:lnTo>
                  <a:pt x="130236" y="82301"/>
                </a:lnTo>
                <a:lnTo>
                  <a:pt x="130058" y="82046"/>
                </a:lnTo>
                <a:lnTo>
                  <a:pt x="120711" y="73853"/>
                </a:lnTo>
                <a:lnTo>
                  <a:pt x="109240" y="71003"/>
                </a:lnTo>
                <a:close/>
              </a:path>
              <a:path w="354329" h="354329">
                <a:moveTo>
                  <a:pt x="320594" y="11311"/>
                </a:moveTo>
                <a:lnTo>
                  <a:pt x="308488" y="11311"/>
                </a:lnTo>
                <a:lnTo>
                  <a:pt x="312694" y="15502"/>
                </a:lnTo>
                <a:lnTo>
                  <a:pt x="312694" y="191261"/>
                </a:lnTo>
                <a:lnTo>
                  <a:pt x="323971" y="191261"/>
                </a:lnTo>
                <a:lnTo>
                  <a:pt x="323971" y="21329"/>
                </a:lnTo>
                <a:lnTo>
                  <a:pt x="320594" y="11311"/>
                </a:lnTo>
                <a:close/>
              </a:path>
              <a:path w="354329" h="354329">
                <a:moveTo>
                  <a:pt x="241968" y="108844"/>
                </a:moveTo>
                <a:lnTo>
                  <a:pt x="230424" y="111334"/>
                </a:lnTo>
                <a:lnTo>
                  <a:pt x="220866" y="119168"/>
                </a:lnTo>
                <a:lnTo>
                  <a:pt x="188488" y="165485"/>
                </a:lnTo>
                <a:lnTo>
                  <a:pt x="202257" y="165485"/>
                </a:lnTo>
                <a:lnTo>
                  <a:pt x="229636" y="126242"/>
                </a:lnTo>
                <a:lnTo>
                  <a:pt x="239885" y="120154"/>
                </a:lnTo>
                <a:lnTo>
                  <a:pt x="262948" y="120154"/>
                </a:lnTo>
                <a:lnTo>
                  <a:pt x="262768" y="119896"/>
                </a:lnTo>
                <a:lnTo>
                  <a:pt x="253437" y="111698"/>
                </a:lnTo>
                <a:lnTo>
                  <a:pt x="241968" y="108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43586" y="3270896"/>
            <a:ext cx="57150" cy="57785"/>
          </a:xfrm>
          <a:custGeom>
            <a:avLst/>
            <a:gdLst/>
            <a:ahLst/>
            <a:cxnLst/>
            <a:rect l="l" t="t" r="r" b="b"/>
            <a:pathLst>
              <a:path w="57150" h="57785">
                <a:moveTo>
                  <a:pt x="34004" y="0"/>
                </a:moveTo>
                <a:lnTo>
                  <a:pt x="17874" y="2354"/>
                </a:lnTo>
                <a:lnTo>
                  <a:pt x="6368" y="9605"/>
                </a:lnTo>
                <a:lnTo>
                  <a:pt x="0" y="20438"/>
                </a:lnTo>
                <a:lnTo>
                  <a:pt x="1885" y="37202"/>
                </a:lnTo>
                <a:lnTo>
                  <a:pt x="8515" y="49108"/>
                </a:lnTo>
                <a:lnTo>
                  <a:pt x="18623" y="55911"/>
                </a:lnTo>
                <a:lnTo>
                  <a:pt x="27935" y="57519"/>
                </a:lnTo>
                <a:lnTo>
                  <a:pt x="41623" y="54075"/>
                </a:lnTo>
                <a:lnTo>
                  <a:pt x="50413" y="46220"/>
                </a:lnTo>
                <a:lnTo>
                  <a:pt x="18029" y="46220"/>
                </a:lnTo>
                <a:lnTo>
                  <a:pt x="10134" y="38219"/>
                </a:lnTo>
                <a:lnTo>
                  <a:pt x="10134" y="18526"/>
                </a:lnTo>
                <a:lnTo>
                  <a:pt x="18029" y="10525"/>
                </a:lnTo>
                <a:lnTo>
                  <a:pt x="49320" y="10525"/>
                </a:lnTo>
                <a:lnTo>
                  <a:pt x="45781" y="5745"/>
                </a:lnTo>
                <a:lnTo>
                  <a:pt x="34004" y="0"/>
                </a:lnTo>
                <a:close/>
              </a:path>
              <a:path w="57150" h="57785">
                <a:moveTo>
                  <a:pt x="49320" y="10525"/>
                </a:moveTo>
                <a:lnTo>
                  <a:pt x="37719" y="10525"/>
                </a:lnTo>
                <a:lnTo>
                  <a:pt x="45705" y="18526"/>
                </a:lnTo>
                <a:lnTo>
                  <a:pt x="45705" y="38219"/>
                </a:lnTo>
                <a:lnTo>
                  <a:pt x="37719" y="46220"/>
                </a:lnTo>
                <a:lnTo>
                  <a:pt x="50413" y="46220"/>
                </a:lnTo>
                <a:lnTo>
                  <a:pt x="51843" y="44942"/>
                </a:lnTo>
                <a:lnTo>
                  <a:pt x="56804" y="31915"/>
                </a:lnTo>
                <a:lnTo>
                  <a:pt x="53886" y="16691"/>
                </a:lnTo>
                <a:lnTo>
                  <a:pt x="49320" y="10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53614" y="3419475"/>
            <a:ext cx="1104265" cy="0"/>
          </a:xfrm>
          <a:custGeom>
            <a:avLst/>
            <a:gdLst/>
            <a:ahLst/>
            <a:cxnLst/>
            <a:rect l="l" t="t" r="r" b="b"/>
            <a:pathLst>
              <a:path w="1104264">
                <a:moveTo>
                  <a:pt x="0" y="0"/>
                </a:moveTo>
                <a:lnTo>
                  <a:pt x="110427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90075" y="3419475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41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81537" y="3419475"/>
            <a:ext cx="1104900" cy="0"/>
          </a:xfrm>
          <a:custGeom>
            <a:avLst/>
            <a:gdLst/>
            <a:ahLst/>
            <a:cxnLst/>
            <a:rect l="l" t="t" r="r" b="b"/>
            <a:pathLst>
              <a:path w="1104900">
                <a:moveTo>
                  <a:pt x="0" y="0"/>
                </a:moveTo>
                <a:lnTo>
                  <a:pt x="110441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70143" y="3684140"/>
            <a:ext cx="76200" cy="1349375"/>
          </a:xfrm>
          <a:custGeom>
            <a:avLst/>
            <a:gdLst/>
            <a:ahLst/>
            <a:cxnLst/>
            <a:rect l="l" t="t" r="r" b="b"/>
            <a:pathLst>
              <a:path w="76200" h="1349375">
                <a:moveTo>
                  <a:pt x="29200" y="1274194"/>
                </a:moveTo>
                <a:lnTo>
                  <a:pt x="17402" y="1279322"/>
                </a:lnTo>
                <a:lnTo>
                  <a:pt x="8055" y="1288550"/>
                </a:lnTo>
                <a:lnTo>
                  <a:pt x="1981" y="1301465"/>
                </a:lnTo>
                <a:lnTo>
                  <a:pt x="0" y="1317658"/>
                </a:lnTo>
                <a:lnTo>
                  <a:pt x="4603" y="1330234"/>
                </a:lnTo>
                <a:lnTo>
                  <a:pt x="13426" y="1340295"/>
                </a:lnTo>
                <a:lnTo>
                  <a:pt x="25822" y="1346946"/>
                </a:lnTo>
                <a:lnTo>
                  <a:pt x="41145" y="1349288"/>
                </a:lnTo>
                <a:lnTo>
                  <a:pt x="54711" y="1345393"/>
                </a:lnTo>
                <a:lnTo>
                  <a:pt x="65674" y="1337088"/>
                </a:lnTo>
                <a:lnTo>
                  <a:pt x="73005" y="1325400"/>
                </a:lnTo>
                <a:lnTo>
                  <a:pt x="75677" y="1311353"/>
                </a:lnTo>
                <a:lnTo>
                  <a:pt x="32816" y="1311353"/>
                </a:lnTo>
                <a:lnTo>
                  <a:pt x="32816" y="1274548"/>
                </a:lnTo>
                <a:lnTo>
                  <a:pt x="29200" y="1274194"/>
                </a:lnTo>
                <a:close/>
              </a:path>
              <a:path w="76200" h="1349375">
                <a:moveTo>
                  <a:pt x="32816" y="1274548"/>
                </a:moveTo>
                <a:lnTo>
                  <a:pt x="32816" y="1311353"/>
                </a:lnTo>
                <a:lnTo>
                  <a:pt x="42341" y="1311353"/>
                </a:lnTo>
                <a:lnTo>
                  <a:pt x="42341" y="1275482"/>
                </a:lnTo>
                <a:lnTo>
                  <a:pt x="32816" y="1274548"/>
                </a:lnTo>
                <a:close/>
              </a:path>
              <a:path w="76200" h="1349375">
                <a:moveTo>
                  <a:pt x="42341" y="1275482"/>
                </a:moveTo>
                <a:lnTo>
                  <a:pt x="42341" y="1311353"/>
                </a:lnTo>
                <a:lnTo>
                  <a:pt x="75677" y="1311353"/>
                </a:lnTo>
                <a:lnTo>
                  <a:pt x="45999" y="1275840"/>
                </a:lnTo>
                <a:lnTo>
                  <a:pt x="42341" y="1275482"/>
                </a:lnTo>
                <a:close/>
              </a:path>
              <a:path w="76200" h="1349375">
                <a:moveTo>
                  <a:pt x="42341" y="0"/>
                </a:moveTo>
                <a:lnTo>
                  <a:pt x="32816" y="0"/>
                </a:lnTo>
                <a:lnTo>
                  <a:pt x="32816" y="1274548"/>
                </a:lnTo>
                <a:lnTo>
                  <a:pt x="42341" y="1275482"/>
                </a:lnTo>
                <a:lnTo>
                  <a:pt x="42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09203" y="1772454"/>
            <a:ext cx="76200" cy="1349375"/>
          </a:xfrm>
          <a:custGeom>
            <a:avLst/>
            <a:gdLst/>
            <a:ahLst/>
            <a:cxnLst/>
            <a:rect l="l" t="t" r="r" b="b"/>
            <a:pathLst>
              <a:path w="76200" h="1349375">
                <a:moveTo>
                  <a:pt x="33406" y="73816"/>
                </a:moveTo>
                <a:lnTo>
                  <a:pt x="33406" y="1349218"/>
                </a:lnTo>
                <a:lnTo>
                  <a:pt x="42931" y="1349218"/>
                </a:lnTo>
                <a:lnTo>
                  <a:pt x="42931" y="74745"/>
                </a:lnTo>
                <a:lnTo>
                  <a:pt x="33406" y="73816"/>
                </a:lnTo>
                <a:close/>
              </a:path>
              <a:path w="76200" h="1349375">
                <a:moveTo>
                  <a:pt x="74907" y="37935"/>
                </a:moveTo>
                <a:lnTo>
                  <a:pt x="42931" y="37935"/>
                </a:lnTo>
                <a:lnTo>
                  <a:pt x="42931" y="74745"/>
                </a:lnTo>
                <a:lnTo>
                  <a:pt x="46503" y="75093"/>
                </a:lnTo>
                <a:lnTo>
                  <a:pt x="58305" y="69969"/>
                </a:lnTo>
                <a:lnTo>
                  <a:pt x="67641" y="60746"/>
                </a:lnTo>
                <a:lnTo>
                  <a:pt x="73702" y="47826"/>
                </a:lnTo>
                <a:lnTo>
                  <a:pt x="74907" y="37935"/>
                </a:lnTo>
                <a:close/>
              </a:path>
              <a:path w="76200" h="1349375">
                <a:moveTo>
                  <a:pt x="42931" y="37935"/>
                </a:moveTo>
                <a:lnTo>
                  <a:pt x="33406" y="37935"/>
                </a:lnTo>
                <a:lnTo>
                  <a:pt x="33406" y="73816"/>
                </a:lnTo>
                <a:lnTo>
                  <a:pt x="42931" y="74745"/>
                </a:lnTo>
                <a:lnTo>
                  <a:pt x="42931" y="37935"/>
                </a:lnTo>
                <a:close/>
              </a:path>
              <a:path w="76200" h="1349375">
                <a:moveTo>
                  <a:pt x="34523" y="0"/>
                </a:moveTo>
                <a:lnTo>
                  <a:pt x="20942" y="3887"/>
                </a:lnTo>
                <a:lnTo>
                  <a:pt x="9984" y="12183"/>
                </a:lnTo>
                <a:lnTo>
                  <a:pt x="2665" y="23871"/>
                </a:lnTo>
                <a:lnTo>
                  <a:pt x="0" y="37935"/>
                </a:lnTo>
                <a:lnTo>
                  <a:pt x="1341" y="47874"/>
                </a:lnTo>
                <a:lnTo>
                  <a:pt x="6846" y="59076"/>
                </a:lnTo>
                <a:lnTo>
                  <a:pt x="16374" y="67858"/>
                </a:lnTo>
                <a:lnTo>
                  <a:pt x="29675" y="73452"/>
                </a:lnTo>
                <a:lnTo>
                  <a:pt x="33406" y="73816"/>
                </a:lnTo>
                <a:lnTo>
                  <a:pt x="33406" y="37935"/>
                </a:lnTo>
                <a:lnTo>
                  <a:pt x="74907" y="37935"/>
                </a:lnTo>
                <a:lnTo>
                  <a:pt x="75677" y="31615"/>
                </a:lnTo>
                <a:lnTo>
                  <a:pt x="71083" y="19032"/>
                </a:lnTo>
                <a:lnTo>
                  <a:pt x="62269" y="8977"/>
                </a:lnTo>
                <a:lnTo>
                  <a:pt x="49871" y="2336"/>
                </a:lnTo>
                <a:lnTo>
                  <a:pt x="34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38</a:t>
            </a:fld>
            <a:endParaRPr spc="-1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Eme</a:t>
            </a:r>
            <a:r>
              <a:rPr spc="-5" dirty="0"/>
              <a:t>rgin</a:t>
            </a:r>
            <a:r>
              <a:rPr dirty="0"/>
              <a:t>g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Trend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5" dirty="0"/>
              <a:t>V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306190"/>
            <a:ext cx="3941445" cy="1764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108585" indent="-310515">
              <a:lnSpc>
                <a:spcPts val="149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latin typeface="Calibri"/>
                <a:cs typeface="Calibri"/>
              </a:rPr>
              <a:t>Eme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ging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tre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incl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vel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pment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of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reali</a:t>
            </a:r>
            <a:r>
              <a:rPr sz="1300" spc="-10" dirty="0">
                <a:latin typeface="Calibri"/>
                <a:cs typeface="Calibri"/>
              </a:rPr>
              <a:t>st</a:t>
            </a:r>
            <a:r>
              <a:rPr sz="1300" spc="-5" dirty="0">
                <a:latin typeface="Calibri"/>
                <a:cs typeface="Calibri"/>
              </a:rPr>
              <a:t>ic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enviro</a:t>
            </a:r>
            <a:r>
              <a:rPr sz="1300" spc="-15" dirty="0">
                <a:latin typeface="Calibri"/>
                <a:cs typeface="Calibri"/>
              </a:rPr>
              <a:t>nme</a:t>
            </a:r>
            <a:r>
              <a:rPr sz="1300" spc="-5" dirty="0">
                <a:latin typeface="Calibri"/>
                <a:cs typeface="Calibri"/>
              </a:rPr>
              <a:t>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ugh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grap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ics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pt</a:t>
            </a:r>
            <a:r>
              <a:rPr sz="1300" spc="-5" dirty="0">
                <a:latin typeface="Calibri"/>
                <a:cs typeface="Calibri"/>
              </a:rPr>
              <a:t>ic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fe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ck.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ts val="1525"/>
              </a:lnSpc>
              <a:spcBef>
                <a:spcPts val="88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cial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gaining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ularity,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all</a:t>
            </a:r>
            <a:r>
              <a:rPr sz="1300" spc="-15" dirty="0">
                <a:latin typeface="Calibri"/>
                <a:cs typeface="Calibri"/>
              </a:rPr>
              <a:t>ow</a:t>
            </a:r>
            <a:r>
              <a:rPr sz="1300" spc="-10" dirty="0">
                <a:latin typeface="Calibri"/>
                <a:cs typeface="Calibri"/>
              </a:rPr>
              <a:t>ing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ts val="1525"/>
              </a:lnSpc>
            </a:pPr>
            <a:r>
              <a:rPr sz="1300" spc="-15" dirty="0">
                <a:latin typeface="Calibri"/>
                <a:cs typeface="Calibri"/>
              </a:rPr>
              <a:t>user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nte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act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other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spac</a:t>
            </a:r>
            <a:r>
              <a:rPr sz="1300" spc="-10" dirty="0">
                <a:latin typeface="Calibri"/>
                <a:cs typeface="Calibri"/>
              </a:rPr>
              <a:t>es.</a:t>
            </a:r>
            <a:endParaRPr sz="1300">
              <a:latin typeface="Calibri"/>
              <a:cs typeface="Calibri"/>
            </a:endParaRPr>
          </a:p>
          <a:p>
            <a:pPr marL="323215" marR="307975" indent="-310515">
              <a:lnSpc>
                <a:spcPct val="95000"/>
              </a:lnSpc>
              <a:spcBef>
                <a:spcPts val="100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diti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nally,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red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ut</a:t>
            </a:r>
            <a:r>
              <a:rPr sz="1300" spc="-5" dirty="0">
                <a:latin typeface="Calibri"/>
                <a:cs typeface="Calibri"/>
              </a:rPr>
              <a:t>ic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5" dirty="0">
                <a:latin typeface="Calibri"/>
                <a:cs typeface="Calibri"/>
              </a:rPr>
              <a:t>ns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ch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treating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PTSD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iety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ugh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nt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lled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enviro</a:t>
            </a:r>
            <a:r>
              <a:rPr sz="1300" spc="-15" dirty="0">
                <a:latin typeface="Calibri"/>
                <a:cs typeface="Calibri"/>
              </a:rPr>
              <a:t>nme</a:t>
            </a:r>
            <a:r>
              <a:rPr sz="1300" spc="-5" dirty="0">
                <a:latin typeface="Calibri"/>
                <a:cs typeface="Calibri"/>
              </a:rPr>
              <a:t>nt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3723" y="1647712"/>
            <a:ext cx="4160275" cy="3123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marR="5080">
              <a:lnSpc>
                <a:spcPct val="100000"/>
              </a:lnSpc>
            </a:pPr>
            <a:r>
              <a:rPr dirty="0"/>
              <a:t>Explo</a:t>
            </a:r>
            <a:r>
              <a:rPr spc="-10" dirty="0"/>
              <a:t>r</a:t>
            </a:r>
            <a:r>
              <a:rPr dirty="0"/>
              <a:t>ing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Worl</a:t>
            </a:r>
            <a:r>
              <a:rPr dirty="0"/>
              <a:t>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0" dirty="0"/>
              <a:t>o</a:t>
            </a:r>
            <a:r>
              <a:rPr dirty="0"/>
              <a:t>f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HCI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Virtua</a:t>
            </a:r>
            <a:r>
              <a:rPr dirty="0"/>
              <a:t>l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Augmen</a:t>
            </a:r>
            <a:r>
              <a:rPr spc="5" dirty="0"/>
              <a:t>t</a:t>
            </a:r>
            <a:r>
              <a:rPr spc="-5" dirty="0"/>
              <a:t>ed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/>
              <a:t>Reality!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4727" y="2586607"/>
            <a:ext cx="7315200" cy="158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114599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Wel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ration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Huma</a:t>
            </a:r>
            <a:r>
              <a:rPr sz="1300" spc="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-C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omp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uter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(H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CI),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irtual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Reality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(V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R)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gmented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Reality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(AR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).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1A1A1A"/>
              </a:buClr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Today,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e’ll</a:t>
            </a:r>
            <a:r>
              <a:rPr sz="13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dive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into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fascinating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history,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recent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advance</a:t>
            </a:r>
            <a:r>
              <a:rPr sz="1300" spc="-2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ents,</a:t>
            </a:r>
            <a:r>
              <a:rPr sz="1300" spc="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future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pos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ib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lities</a:t>
            </a:r>
            <a:r>
              <a:rPr sz="1300" spc="5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these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229"/>
              </a:spcBef>
            </a:pP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nsfo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mative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logie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et’s</a:t>
            </a:r>
            <a:r>
              <a:rPr sz="1300" spc="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emb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rk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3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this</a:t>
            </a:r>
            <a:r>
              <a:rPr sz="1300" spc="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journ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ey</a:t>
            </a:r>
            <a:r>
              <a:rPr sz="13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rstand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how</a:t>
            </a:r>
            <a:r>
              <a:rPr sz="1300" spc="1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these</a:t>
            </a:r>
            <a:r>
              <a:rPr sz="1300" spc="2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innovations</a:t>
            </a:r>
            <a:r>
              <a:rPr sz="1300" spc="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ng</a:t>
            </a:r>
            <a:r>
              <a:rPr sz="1300" spc="30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our</a:t>
            </a:r>
            <a:r>
              <a:rPr sz="1300" spc="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tion</a:t>
            </a:r>
            <a:r>
              <a:rPr sz="1300" spc="1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with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logy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world.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Future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Res</a:t>
            </a:r>
            <a:r>
              <a:rPr spc="-5" dirty="0"/>
              <a:t>e</a:t>
            </a:r>
            <a:r>
              <a:rPr spc="5" dirty="0"/>
              <a:t>a</a:t>
            </a:r>
            <a:r>
              <a:rPr spc="-5" dirty="0"/>
              <a:t>rc</a:t>
            </a:r>
            <a:r>
              <a:rPr dirty="0"/>
              <a:t>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0" y="2306190"/>
            <a:ext cx="4686300" cy="157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95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ut</a:t>
            </a:r>
            <a:r>
              <a:rPr sz="1300" spc="-10" dirty="0">
                <a:latin typeface="Calibri"/>
                <a:cs typeface="Calibri"/>
              </a:rPr>
              <a:t>ure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5" dirty="0">
                <a:latin typeface="Calibri"/>
                <a:cs typeface="Calibri"/>
              </a:rPr>
              <a:t>sea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ch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impr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ura</a:t>
            </a:r>
            <a:r>
              <a:rPr sz="1300" spc="-10" dirty="0">
                <a:latin typeface="Calibri"/>
                <a:cs typeface="Calibri"/>
              </a:rPr>
              <a:t>cy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ability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igital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erlay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vel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ping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w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methods,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integ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ating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seam</a:t>
            </a:r>
            <a:r>
              <a:rPr sz="1300" spc="-5" dirty="0">
                <a:latin typeface="Calibri"/>
                <a:cs typeface="Calibri"/>
              </a:rPr>
              <a:t>le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ly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aily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life.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ts val="1525"/>
              </a:lnSpc>
              <a:spcBef>
                <a:spcPts val="9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Resear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so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re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ethical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implicatio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ch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as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ts val="1525"/>
              </a:lnSpc>
            </a:pP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vacy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concerns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mp</a:t>
            </a:r>
            <a:r>
              <a:rPr sz="1300" spc="-10" dirty="0">
                <a:latin typeface="Calibri"/>
                <a:cs typeface="Calibri"/>
              </a:rPr>
              <a:t>act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so</a:t>
            </a:r>
            <a:r>
              <a:rPr sz="1300" spc="-5" dirty="0">
                <a:latin typeface="Calibri"/>
                <a:cs typeface="Calibri"/>
              </a:rPr>
              <a:t>cial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nte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acti</a:t>
            </a:r>
            <a:r>
              <a:rPr sz="1300" spc="-15" dirty="0">
                <a:latin typeface="Calibri"/>
                <a:cs typeface="Calibri"/>
              </a:rPr>
              <a:t>ons.</a:t>
            </a:r>
            <a:endParaRPr sz="1300">
              <a:latin typeface="Calibri"/>
              <a:cs typeface="Calibri"/>
            </a:endParaRPr>
          </a:p>
          <a:p>
            <a:pPr marL="323215" marR="95885" indent="-310515">
              <a:lnSpc>
                <a:spcPts val="1490"/>
              </a:lnSpc>
              <a:spcBef>
                <a:spcPts val="1019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vanc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ments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logy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sh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ow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enviro</a:t>
            </a:r>
            <a:r>
              <a:rPr sz="1300" spc="-15" dirty="0">
                <a:latin typeface="Calibri"/>
                <a:cs typeface="Calibri"/>
              </a:rPr>
              <a:t>nme</a:t>
            </a:r>
            <a:r>
              <a:rPr sz="1300" spc="-5" dirty="0"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9124" y="2158567"/>
            <a:ext cx="2984875" cy="2984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44867" y="4977050"/>
            <a:ext cx="1591945" cy="121285"/>
          </a:xfrm>
          <a:custGeom>
            <a:avLst/>
            <a:gdLst/>
            <a:ahLst/>
            <a:cxnLst/>
            <a:rect l="l" t="t" r="r" b="b"/>
            <a:pathLst>
              <a:path w="1591945" h="121285">
                <a:moveTo>
                  <a:pt x="0" y="121193"/>
                </a:moveTo>
                <a:lnTo>
                  <a:pt x="1591436" y="121193"/>
                </a:lnTo>
                <a:lnTo>
                  <a:pt x="1591436" y="0"/>
                </a:lnTo>
                <a:lnTo>
                  <a:pt x="0" y="0"/>
                </a:lnTo>
                <a:lnTo>
                  <a:pt x="0" y="121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26761" y="4872933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A1A1A"/>
                </a:solidFill>
                <a:latin typeface="Calibri"/>
                <a:cs typeface="Calibri"/>
              </a:rPr>
              <a:t>40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Integration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HCI,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/>
              <a:t>VR</a:t>
            </a:r>
            <a:r>
              <a:rPr dirty="0"/>
              <a:t>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AR</a:t>
            </a:r>
          </a:p>
        </p:txBody>
      </p:sp>
      <p:sp>
        <p:nvSpPr>
          <p:cNvPr id="3" name="object 3"/>
          <p:cNvSpPr/>
          <p:nvPr/>
        </p:nvSpPr>
        <p:spPr>
          <a:xfrm>
            <a:off x="5893429" y="2078867"/>
            <a:ext cx="3250569" cy="1975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4727" y="2332098"/>
            <a:ext cx="4740910" cy="1812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115399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integ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HCI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VR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eati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w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ibilities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323215" marR="14604" indent="-310515">
              <a:lnSpc>
                <a:spcPct val="115100"/>
              </a:lnSpc>
              <a:spcBef>
                <a:spcPts val="1000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omb</a:t>
            </a:r>
            <a:r>
              <a:rPr sz="1300" spc="-10" dirty="0">
                <a:latin typeface="Calibri"/>
                <a:cs typeface="Calibri"/>
              </a:rPr>
              <a:t>ining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intuitive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signs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enviro</a:t>
            </a:r>
            <a:r>
              <a:rPr sz="1300" spc="-15" dirty="0">
                <a:latin typeface="Calibri"/>
                <a:cs typeface="Calibri"/>
              </a:rPr>
              <a:t>nme</a:t>
            </a:r>
            <a:r>
              <a:rPr sz="1300" spc="-5" dirty="0">
                <a:latin typeface="Calibri"/>
                <a:cs typeface="Calibri"/>
              </a:rPr>
              <a:t>nts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context-aware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cati</a:t>
            </a:r>
            <a:r>
              <a:rPr sz="1300" spc="-15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ea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seam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ess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engaging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323215" marR="50800" indent="-310515">
              <a:lnSpc>
                <a:spcPct val="114599"/>
              </a:lnSpc>
              <a:spcBef>
                <a:spcPts val="100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ve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ge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iving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ovati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ros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vari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ield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entertainment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ation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yond.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41</a:t>
            </a:fld>
            <a:endParaRPr spc="-1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E</a:t>
            </a:r>
            <a:r>
              <a:rPr spc="5" dirty="0"/>
              <a:t>t</a:t>
            </a:r>
            <a:r>
              <a:rPr dirty="0"/>
              <a:t>hi</a:t>
            </a:r>
            <a:r>
              <a:rPr spc="-10" dirty="0"/>
              <a:t>c</a:t>
            </a:r>
            <a:r>
              <a:rPr dirty="0"/>
              <a:t>al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Consideration</a:t>
            </a: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5" dirty="0"/>
              <a:t>E</a:t>
            </a:r>
            <a:r>
              <a:rPr spc="-5" dirty="0"/>
              <a:t>mergin</a:t>
            </a:r>
            <a:r>
              <a:rPr dirty="0"/>
              <a:t>g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Technol</a:t>
            </a:r>
            <a:r>
              <a:rPr dirty="0"/>
              <a:t>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4727" y="2332098"/>
            <a:ext cx="7317105" cy="112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HCI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VR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logies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adva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ce,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ethical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ns</a:t>
            </a:r>
            <a:r>
              <a:rPr sz="1300" spc="-10" dirty="0">
                <a:latin typeface="Calibri"/>
                <a:cs typeface="Calibri"/>
              </a:rPr>
              <a:t>ide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atio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come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inc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eas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gly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important.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ssue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incl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ring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ivacy,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eventi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mi</a:t>
            </a:r>
            <a:r>
              <a:rPr sz="1300" spc="-15" dirty="0">
                <a:latin typeface="Calibri"/>
                <a:cs typeface="Calibri"/>
              </a:rPr>
              <a:t>sus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logy,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ad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essing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igital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ivi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’s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cial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velop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these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tech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ologi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re</a:t>
            </a:r>
            <a:r>
              <a:rPr sz="1300" spc="-10" dirty="0">
                <a:latin typeface="Calibri"/>
                <a:cs typeface="Calibri"/>
              </a:rPr>
              <a:t>sponsib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inc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usively,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kee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mind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tential</a:t>
            </a:r>
            <a:endParaRPr sz="13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sz="1300" spc="-10" dirty="0">
                <a:latin typeface="Calibri"/>
                <a:cs typeface="Calibri"/>
              </a:rPr>
              <a:t>impact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soc</a:t>
            </a:r>
            <a:r>
              <a:rPr sz="1300" spc="-5" dirty="0">
                <a:latin typeface="Calibri"/>
                <a:cs typeface="Calibri"/>
              </a:rPr>
              <a:t>iety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ivi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ual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wel</a:t>
            </a:r>
            <a:r>
              <a:rPr sz="1300" spc="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-b</a:t>
            </a:r>
            <a:r>
              <a:rPr sz="1300" spc="-5" dirty="0">
                <a:latin typeface="Calibri"/>
                <a:cs typeface="Calibri"/>
              </a:rPr>
              <a:t>eing.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dirty="0"/>
              <a:t>Ref</a:t>
            </a:r>
            <a:r>
              <a:rPr spc="-5" dirty="0"/>
              <a:t>er</a:t>
            </a:r>
            <a:r>
              <a:rPr spc="5" dirty="0"/>
              <a:t>e</a:t>
            </a:r>
            <a:r>
              <a:rPr dirty="0"/>
              <a:t>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60826" y="2240459"/>
            <a:ext cx="7371080" cy="265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110489" indent="-305435">
              <a:lnSpc>
                <a:spcPct val="150000"/>
              </a:lnSpc>
              <a:tabLst>
                <a:tab pos="317500" algn="l"/>
              </a:tabLst>
            </a:pPr>
            <a:r>
              <a:rPr sz="1200" dirty="0">
                <a:solidFill>
                  <a:srgbClr val="1A1A1A"/>
                </a:solidFill>
                <a:latin typeface="Segoe UI Symbol"/>
                <a:cs typeface="Segoe UI Symbol"/>
              </a:rPr>
              <a:t>➔	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n,</a:t>
            </a:r>
            <a:r>
              <a:rPr sz="1200" i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D.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A.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Kr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j</a:t>
            </a:r>
            <a:r>
              <a:rPr sz="1200" i="1" spc="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E.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La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Vi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la</a:t>
            </a:r>
            <a:r>
              <a:rPr sz="1200" i="1" spc="-4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Jr,</a:t>
            </a:r>
            <a:r>
              <a:rPr sz="1200" i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J.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J.,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&amp;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Poup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rev,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I.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(20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0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4).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3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er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nterfa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es:</a:t>
            </a:r>
            <a:r>
              <a:rPr sz="1200" i="1" spc="-6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th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eo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pr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ic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e.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so</a:t>
            </a:r>
            <a:r>
              <a:rPr sz="1200" i="1" spc="3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200" i="1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Wes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17500" algn="l"/>
              </a:tabLst>
            </a:pPr>
            <a:r>
              <a:rPr sz="1200" dirty="0">
                <a:solidFill>
                  <a:srgbClr val="1A1A1A"/>
                </a:solidFill>
                <a:latin typeface="Segoe UI Symbol"/>
                <a:cs typeface="Segoe UI Symbol"/>
              </a:rPr>
              <a:t>➔	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</a:rPr>
              <a:t>http</a:t>
            </a:r>
            <a:r>
              <a:rPr sz="1200" i="1" u="sng" spc="-10" dirty="0">
                <a:solidFill>
                  <a:srgbClr val="1C3678"/>
                </a:solidFill>
                <a:latin typeface="Calibri"/>
                <a:cs typeface="Calibri"/>
              </a:rPr>
              <a:t>s:</a:t>
            </a:r>
            <a:r>
              <a:rPr sz="1200" i="1" u="sng" dirty="0">
                <a:solidFill>
                  <a:srgbClr val="1C3678"/>
                </a:solidFill>
                <a:latin typeface="Calibri"/>
                <a:cs typeface="Calibri"/>
              </a:rPr>
              <a:t>/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200" i="1" u="sng" spc="-1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i="1" u="sng" spc="-20" dirty="0">
                <a:solidFill>
                  <a:srgbClr val="1C3678"/>
                </a:solidFill>
                <a:latin typeface="Calibri"/>
                <a:cs typeface="Calibri"/>
              </a:rPr>
              <a:t>w</a:t>
            </a:r>
            <a:r>
              <a:rPr sz="1200" i="1" u="sng" spc="-2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.s</a:t>
            </a:r>
            <a:r>
              <a:rPr sz="1200" i="1" u="sng" spc="-1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uttersto</a:t>
            </a:r>
            <a:r>
              <a:rPr sz="1200" i="1" u="sng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200" i="1" u="sng" spc="-2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.com/s</a:t>
            </a:r>
            <a:r>
              <a:rPr sz="1200" i="1" u="sng" spc="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arc</a:t>
            </a:r>
            <a:r>
              <a:rPr sz="1200" i="1" u="sng" spc="-1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200" i="1" u="sng" spc="-1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v</a:t>
            </a:r>
            <a:r>
              <a:rPr sz="1200" i="1" u="sng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200" i="1" u="sng" spc="-1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tua</a:t>
            </a:r>
            <a:r>
              <a:rPr sz="1200" i="1" u="sng" spc="1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1200" i="1" u="sng" spc="-1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re</a:t>
            </a:r>
            <a:r>
              <a:rPr sz="1200" i="1" u="sng" spc="-2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200" i="1" u="sng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li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i="1" u="sng" spc="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1200" i="1" u="sng" spc="-1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200" i="1" u="sng" spc="-1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200" i="1" u="sng" spc="-2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nspare</a:t>
            </a:r>
            <a:r>
              <a:rPr sz="1200" i="1" u="sng" spc="-20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200" i="1" u="sng" spc="-5" dirty="0">
                <a:solidFill>
                  <a:srgbClr val="1C3678"/>
                </a:solidFill>
                <a:latin typeface="Calibri"/>
                <a:cs typeface="Calibri"/>
                <a:hlinkClick r:id="rId3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17500" algn="l"/>
              </a:tabLst>
            </a:pPr>
            <a:r>
              <a:rPr sz="1200" dirty="0">
                <a:solidFill>
                  <a:srgbClr val="1C4586"/>
                </a:solidFill>
                <a:latin typeface="Segoe UI Symbol"/>
                <a:cs typeface="Segoe UI Symbol"/>
              </a:rPr>
              <a:t>➔	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http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s: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//h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u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m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a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n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c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ap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i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ta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ll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ea</a:t>
            </a:r>
            <a:r>
              <a:rPr sz="1200" i="1" u="sng" spc="-20" dirty="0">
                <a:solidFill>
                  <a:srgbClr val="1C4586"/>
                </a:solidFill>
                <a:latin typeface="Calibri"/>
                <a:cs typeface="Calibri"/>
              </a:rPr>
              <a:t>g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ue.</a:t>
            </a:r>
            <a:r>
              <a:rPr sz="1200" i="1" u="sng" spc="-15" dirty="0">
                <a:solidFill>
                  <a:srgbClr val="1C4586"/>
                </a:solidFill>
                <a:latin typeface="Calibri"/>
                <a:cs typeface="Calibri"/>
              </a:rPr>
              <a:t>c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o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m/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c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o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ll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abor</a:t>
            </a:r>
            <a:r>
              <a:rPr sz="1200" i="1" u="sng" spc="-15" dirty="0">
                <a:solidFill>
                  <a:srgbClr val="1C4586"/>
                </a:solidFill>
                <a:latin typeface="Calibri"/>
                <a:cs typeface="Calibri"/>
              </a:rPr>
              <a:t>at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i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v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e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-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m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od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elli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n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g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-</a:t>
            </a:r>
            <a:r>
              <a:rPr sz="1200" i="1" u="sng" spc="-15" dirty="0">
                <a:solidFill>
                  <a:srgbClr val="1C4586"/>
                </a:solidFill>
                <a:latin typeface="Calibri"/>
                <a:cs typeface="Calibri"/>
              </a:rPr>
              <a:t>i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n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-</a:t>
            </a:r>
            <a:r>
              <a:rPr sz="1200" i="1" u="sng" spc="-15" dirty="0">
                <a:solidFill>
                  <a:srgbClr val="1C4586"/>
                </a:solidFill>
                <a:latin typeface="Calibri"/>
                <a:cs typeface="Calibri"/>
              </a:rPr>
              <a:t>ar</a:t>
            </a:r>
            <a:r>
              <a:rPr sz="1200" i="1" u="sng" spc="-10" dirty="0">
                <a:solidFill>
                  <a:srgbClr val="1C4586"/>
                </a:solidFill>
                <a:latin typeface="Calibri"/>
                <a:cs typeface="Calibri"/>
              </a:rPr>
              <a:t>-</a:t>
            </a:r>
            <a:r>
              <a:rPr sz="1200" i="1" u="sng" spc="-5" dirty="0">
                <a:solidFill>
                  <a:srgbClr val="1C4586"/>
                </a:solidFill>
                <a:latin typeface="Calibri"/>
                <a:cs typeface="Calibri"/>
              </a:rPr>
              <a:t>and</a:t>
            </a:r>
            <a:r>
              <a:rPr sz="1200" i="1" u="sng" dirty="0">
                <a:solidFill>
                  <a:srgbClr val="1C4586"/>
                </a:solidFill>
                <a:latin typeface="Calibri"/>
                <a:cs typeface="Calibri"/>
              </a:rPr>
              <a:t>-</a:t>
            </a:r>
            <a:r>
              <a:rPr sz="1200" i="1" u="sng" spc="-15" dirty="0">
                <a:solidFill>
                  <a:srgbClr val="1C4586"/>
                </a:solidFill>
                <a:latin typeface="Calibri"/>
                <a:cs typeface="Calibri"/>
              </a:rPr>
              <a:t>vr</a:t>
            </a:r>
            <a:endParaRPr sz="1200">
              <a:latin typeface="Calibri"/>
              <a:cs typeface="Calibri"/>
            </a:endParaRPr>
          </a:p>
          <a:p>
            <a:pPr marL="317500" marR="221615" indent="-305435">
              <a:lnSpc>
                <a:spcPct val="150000"/>
              </a:lnSpc>
              <a:tabLst>
                <a:tab pos="317500" algn="l"/>
              </a:tabLst>
            </a:pPr>
            <a:r>
              <a:rPr sz="1200" dirty="0">
                <a:solidFill>
                  <a:srgbClr val="1A1A1A"/>
                </a:solidFill>
                <a:latin typeface="Segoe UI Symbol"/>
                <a:cs typeface="Segoe UI Symbol"/>
              </a:rPr>
              <a:t>➔	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z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R.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(19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9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7).</a:t>
            </a:r>
            <a:r>
              <a:rPr sz="1200" i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surve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aug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me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ted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ity.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Presence: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eo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er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tors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&amp;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Vi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tua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Env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me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6(4),</a:t>
            </a:r>
            <a:r>
              <a:rPr sz="1200" i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3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5</a:t>
            </a:r>
            <a:r>
              <a:rPr sz="1200" i="1" spc="25" dirty="0">
                <a:solidFill>
                  <a:srgbClr val="1A1A1A"/>
                </a:solidFill>
                <a:latin typeface="Calibri"/>
                <a:cs typeface="Calibri"/>
              </a:rPr>
              <a:t>5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200" i="1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385.</a:t>
            </a:r>
            <a:endParaRPr sz="1200">
              <a:latin typeface="Calibri"/>
              <a:cs typeface="Calibri"/>
            </a:endParaRPr>
          </a:p>
          <a:p>
            <a:pPr marL="317500" marR="196850" indent="-305435">
              <a:lnSpc>
                <a:spcPct val="150000"/>
              </a:lnSpc>
              <a:tabLst>
                <a:tab pos="317500" algn="l"/>
              </a:tabLst>
            </a:pPr>
            <a:r>
              <a:rPr sz="1200" dirty="0">
                <a:solidFill>
                  <a:srgbClr val="1A1A1A"/>
                </a:solidFill>
                <a:latin typeface="Segoe UI Symbol"/>
                <a:cs typeface="Segoe UI Symbol"/>
              </a:rPr>
              <a:t>➔	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illi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nghurst,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k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A.,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&amp;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ee,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G.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(20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5).</a:t>
            </a:r>
            <a:r>
              <a:rPr sz="1200" i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surve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aug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me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ted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re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y.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u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ndat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Tren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s®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Hu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2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–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uter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ter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on,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8(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2-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3),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7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3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272.</a:t>
            </a:r>
            <a:endParaRPr sz="1200">
              <a:latin typeface="Calibri"/>
              <a:cs typeface="Calibri"/>
            </a:endParaRPr>
          </a:p>
          <a:p>
            <a:pPr marL="317500" marR="5080" indent="-305435">
              <a:lnSpc>
                <a:spcPct val="150000"/>
              </a:lnSpc>
              <a:tabLst>
                <a:tab pos="317500" algn="l"/>
              </a:tabLst>
            </a:pPr>
            <a:r>
              <a:rPr sz="1200" dirty="0">
                <a:solidFill>
                  <a:srgbClr val="1A1A1A"/>
                </a:solidFill>
                <a:latin typeface="Segoe UI Symbol"/>
                <a:cs typeface="Segoe UI Symbol"/>
              </a:rPr>
              <a:t>➔	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Mil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gr</a:t>
            </a:r>
            <a:r>
              <a:rPr sz="1200" i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m,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P.,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&amp;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Ki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sh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o,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(19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9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4).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taxono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my</a:t>
            </a:r>
            <a:r>
              <a:rPr sz="1200" i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mi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x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ed</a:t>
            </a:r>
            <a:r>
              <a:rPr sz="1200" i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ity</a:t>
            </a:r>
            <a:r>
              <a:rPr sz="12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sua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sp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r>
              <a:rPr sz="1200" i="1" spc="-4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IEI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TRAN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SACTIO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200" i="1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or</a:t>
            </a:r>
            <a:r>
              <a:rPr sz="1200" i="1" spc="-15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at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200" i="1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an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200" i="1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Sys</a:t>
            </a:r>
            <a:r>
              <a:rPr sz="1200" i="1" spc="5" dirty="0">
                <a:solidFill>
                  <a:srgbClr val="1A1A1A"/>
                </a:solidFill>
                <a:latin typeface="Calibri"/>
                <a:cs typeface="Calibri"/>
              </a:rPr>
              <a:t>t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ems,</a:t>
            </a:r>
            <a:r>
              <a:rPr sz="1200" i="1" spc="-5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7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7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(12)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200" i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r>
              <a:rPr sz="1200" i="1" spc="-5" dirty="0">
                <a:solidFill>
                  <a:srgbClr val="1A1A1A"/>
                </a:solidFill>
                <a:latin typeface="Calibri"/>
                <a:cs typeface="Calibri"/>
              </a:rPr>
              <a:t>3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2</a:t>
            </a:r>
            <a:r>
              <a:rPr sz="1200" i="1" spc="0" dirty="0">
                <a:solidFill>
                  <a:srgbClr val="1A1A1A"/>
                </a:solidFill>
                <a:latin typeface="Calibri"/>
                <a:cs typeface="Calibri"/>
              </a:rPr>
              <a:t>1</a:t>
            </a:r>
            <a:r>
              <a:rPr sz="1200" i="1" dirty="0">
                <a:solidFill>
                  <a:srgbClr val="1A1A1A"/>
                </a:solidFill>
                <a:latin typeface="Calibri"/>
                <a:cs typeface="Calibri"/>
              </a:rPr>
              <a:t>-</a:t>
            </a:r>
            <a:r>
              <a:rPr sz="1200" i="1" spc="-10" dirty="0">
                <a:solidFill>
                  <a:srgbClr val="1A1A1A"/>
                </a:solidFill>
                <a:latin typeface="Calibri"/>
                <a:cs typeface="Calibri"/>
              </a:rPr>
              <a:t>1329.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107" y="1390900"/>
            <a:ext cx="11563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-20" dirty="0">
                <a:solidFill>
                  <a:srgbClr val="1C4586"/>
                </a:solidFill>
                <a:latin typeface="Calibri"/>
                <a:cs typeface="Calibri"/>
              </a:rPr>
              <a:t>THANKS!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328" y="4178609"/>
            <a:ext cx="1945639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EB5500"/>
                </a:solidFill>
                <a:latin typeface="Calibri"/>
                <a:cs typeface="Calibri"/>
              </a:rPr>
              <a:t>D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o</a:t>
            </a:r>
            <a:r>
              <a:rPr sz="1300" b="1" spc="-20" dirty="0">
                <a:solidFill>
                  <a:srgbClr val="EB55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you</a:t>
            </a:r>
            <a:r>
              <a:rPr sz="1300" b="1" spc="-20" dirty="0">
                <a:solidFill>
                  <a:srgbClr val="EB55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h</a:t>
            </a:r>
            <a:r>
              <a:rPr sz="1300" b="1" spc="-15" dirty="0">
                <a:solidFill>
                  <a:srgbClr val="EB5500"/>
                </a:solidFill>
                <a:latin typeface="Calibri"/>
                <a:cs typeface="Calibri"/>
              </a:rPr>
              <a:t>av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e</a:t>
            </a:r>
            <a:r>
              <a:rPr sz="1300" b="1" spc="-35" dirty="0">
                <a:solidFill>
                  <a:srgbClr val="EB5500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EB5500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ny</a:t>
            </a:r>
            <a:r>
              <a:rPr sz="1300" b="1" spc="-20" dirty="0">
                <a:solidFill>
                  <a:srgbClr val="EB55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que</a:t>
            </a:r>
            <a:r>
              <a:rPr sz="1300" b="1" spc="-20" dirty="0">
                <a:solidFill>
                  <a:srgbClr val="EB5500"/>
                </a:solidFill>
                <a:latin typeface="Calibri"/>
                <a:cs typeface="Calibri"/>
              </a:rPr>
              <a:t>s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tions?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1300" b="1" spc="-20" dirty="0">
                <a:solidFill>
                  <a:srgbClr val="EB5500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  <a:hlinkClick r:id="rId3"/>
              </a:rPr>
              <a:t>sh_j@cs.ii</a:t>
            </a:r>
            <a:r>
              <a:rPr sz="1300" b="1" spc="-15" dirty="0">
                <a:solidFill>
                  <a:srgbClr val="EB5500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  <a:hlinkClick r:id="rId3"/>
              </a:rPr>
              <a:t>r.ac.in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+91</a:t>
            </a:r>
            <a:r>
              <a:rPr sz="1300" b="1" spc="-15" dirty="0">
                <a:solidFill>
                  <a:srgbClr val="EB55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9</a:t>
            </a:r>
            <a:r>
              <a:rPr sz="1300" b="1" spc="-5" dirty="0">
                <a:solidFill>
                  <a:srgbClr val="EB5500"/>
                </a:solidFill>
                <a:latin typeface="Calibri"/>
                <a:cs typeface="Calibri"/>
              </a:rPr>
              <a:t>6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9</a:t>
            </a:r>
            <a:r>
              <a:rPr sz="1300" b="1" spc="-5" dirty="0">
                <a:solidFill>
                  <a:srgbClr val="EB5500"/>
                </a:solidFill>
                <a:latin typeface="Calibri"/>
                <a:cs typeface="Calibri"/>
              </a:rPr>
              <a:t>1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9</a:t>
            </a:r>
            <a:r>
              <a:rPr sz="1300" b="1" spc="-15" dirty="0">
                <a:solidFill>
                  <a:srgbClr val="EB55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2</a:t>
            </a:r>
            <a:r>
              <a:rPr sz="1300" b="1" spc="-5" dirty="0">
                <a:solidFill>
                  <a:srgbClr val="EB5500"/>
                </a:solidFill>
                <a:latin typeface="Calibri"/>
                <a:cs typeface="Calibri"/>
              </a:rPr>
              <a:t>5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4</a:t>
            </a:r>
            <a:r>
              <a:rPr sz="1300" b="1" spc="-5" dirty="0">
                <a:solidFill>
                  <a:srgbClr val="EB5500"/>
                </a:solidFill>
                <a:latin typeface="Calibri"/>
                <a:cs typeface="Calibri"/>
              </a:rPr>
              <a:t>7</a:t>
            </a:r>
            <a:r>
              <a:rPr sz="1300" b="1" spc="-10" dirty="0">
                <a:solidFill>
                  <a:srgbClr val="EB5500"/>
                </a:solidFill>
                <a:latin typeface="Calibri"/>
                <a:cs typeface="Calibri"/>
              </a:rPr>
              <a:t>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859" y="1924811"/>
            <a:ext cx="3339084" cy="132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521" y="1970013"/>
            <a:ext cx="3220720" cy="9525"/>
          </a:xfrm>
          <a:custGeom>
            <a:avLst/>
            <a:gdLst/>
            <a:ahLst/>
            <a:cxnLst/>
            <a:rect l="l" t="t" r="r" b="b"/>
            <a:pathLst>
              <a:path w="3220720" h="9525">
                <a:moveTo>
                  <a:pt x="0" y="9022"/>
                </a:moveTo>
                <a:lnTo>
                  <a:pt x="3220504" y="0"/>
                </a:lnTo>
              </a:path>
            </a:pathLst>
          </a:custGeom>
          <a:ln w="9524">
            <a:solidFill>
              <a:srgbClr val="FFAB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1247" y="3979164"/>
            <a:ext cx="3267455" cy="131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232" y="4024097"/>
            <a:ext cx="3149600" cy="8255"/>
          </a:xfrm>
          <a:custGeom>
            <a:avLst/>
            <a:gdLst/>
            <a:ahLst/>
            <a:cxnLst/>
            <a:rect l="l" t="t" r="r" b="b"/>
            <a:pathLst>
              <a:path w="3149600" h="8254">
                <a:moveTo>
                  <a:pt x="0" y="7799"/>
                </a:moveTo>
                <a:lnTo>
                  <a:pt x="3149431" y="0"/>
                </a:lnTo>
              </a:path>
            </a:pathLst>
          </a:custGeom>
          <a:ln w="9524">
            <a:solidFill>
              <a:srgbClr val="FFAB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841" y="375291"/>
            <a:ext cx="4693157" cy="46931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9177" y="4615768"/>
            <a:ext cx="1682114" cy="452755"/>
          </a:xfrm>
          <a:custGeom>
            <a:avLst/>
            <a:gdLst/>
            <a:ahLst/>
            <a:cxnLst/>
            <a:rect l="l" t="t" r="r" b="b"/>
            <a:pathLst>
              <a:path w="1682115" h="452754">
                <a:moveTo>
                  <a:pt x="0" y="452710"/>
                </a:moveTo>
                <a:lnTo>
                  <a:pt x="1682114" y="452710"/>
                </a:lnTo>
                <a:lnTo>
                  <a:pt x="1682114" y="0"/>
                </a:lnTo>
                <a:lnTo>
                  <a:pt x="0" y="0"/>
                </a:lnTo>
                <a:lnTo>
                  <a:pt x="0" y="452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44</a:t>
            </a:fld>
            <a:endParaRPr spc="-10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97891" y="2142767"/>
          <a:ext cx="4855845" cy="1659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255"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CREDIT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iy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nshu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re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22114072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838"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hil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Kumar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22114083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723"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Shubh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K.</a:t>
                      </a:r>
                      <a:r>
                        <a:rPr sz="1300" b="1" spc="-15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Ve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ma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22114092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117">
                <a:tc>
                  <a:txBody>
                    <a:bodyPr/>
                    <a:lstStyle/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300" b="1" spc="-5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sh</a:t>
                      </a:r>
                      <a:r>
                        <a:rPr sz="1300" b="1" spc="-20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Lohiya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22114103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300" b="1" spc="-10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sh</a:t>
                      </a:r>
                      <a:r>
                        <a:rPr sz="1300" b="1" spc="-30" dirty="0">
                          <a:solidFill>
                            <a:srgbClr val="1A988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Joshi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</a:pPr>
                      <a:r>
                        <a:rPr sz="1300" b="1" dirty="0">
                          <a:solidFill>
                            <a:srgbClr val="1A9887"/>
                          </a:solidFill>
                          <a:latin typeface="Calibri"/>
                          <a:cs typeface="Calibri"/>
                        </a:rPr>
                        <a:t>22114108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33950" y="2806261"/>
            <a:ext cx="4210049" cy="233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Wha</a:t>
            </a:r>
            <a:r>
              <a:rPr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Huma</a:t>
            </a:r>
            <a:r>
              <a:rPr spc="-5" dirty="0"/>
              <a:t>n</a:t>
            </a:r>
            <a:r>
              <a:rPr dirty="0"/>
              <a:t>-</a:t>
            </a:r>
            <a:r>
              <a:rPr spc="-5" dirty="0"/>
              <a:t>Comput</a:t>
            </a:r>
            <a:r>
              <a:rPr spc="5" dirty="0"/>
              <a:t>e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Interaction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(HCI)?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118" y="2179804"/>
            <a:ext cx="4065270" cy="2075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50" marR="156210" indent="-311150">
              <a:lnSpc>
                <a:spcPct val="115100"/>
              </a:lnSpc>
              <a:buFont typeface="Arial"/>
              <a:buChar char="●"/>
              <a:tabLst>
                <a:tab pos="324485" algn="l"/>
              </a:tabLst>
            </a:pPr>
            <a:r>
              <a:rPr sz="1300" b="1" spc="-10" dirty="0">
                <a:latin typeface="Calibri"/>
                <a:cs typeface="Calibri"/>
              </a:rPr>
              <a:t>HCI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Defin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tion: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tu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ma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-computer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signing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logies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ovative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engagement.</a:t>
            </a:r>
            <a:endParaRPr sz="1300">
              <a:latin typeface="Calibri"/>
              <a:cs typeface="Calibri"/>
            </a:endParaRPr>
          </a:p>
          <a:p>
            <a:pPr marL="323850" marR="91440" indent="-311150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324485" algn="l"/>
              </a:tabLst>
            </a:pPr>
            <a:r>
              <a:rPr sz="1300" b="1" spc="-10" dirty="0">
                <a:latin typeface="Calibri"/>
                <a:cs typeface="Calibri"/>
              </a:rPr>
              <a:t>Impo</a:t>
            </a: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10" dirty="0">
                <a:latin typeface="Calibri"/>
                <a:cs typeface="Calibri"/>
              </a:rPr>
              <a:t>t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nce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of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HCI:</a:t>
            </a:r>
            <a:r>
              <a:rPr sz="1300" spc="-1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10" dirty="0">
                <a:latin typeface="Calibri"/>
                <a:cs typeface="Calibri"/>
              </a:rPr>
              <a:t>res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tec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logy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-f</a:t>
            </a:r>
            <a:r>
              <a:rPr sz="1300" spc="-5" dirty="0">
                <a:latin typeface="Calibri"/>
                <a:cs typeface="Calibri"/>
              </a:rPr>
              <a:t>rie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dly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ible,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sh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eve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ythi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websites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virtual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env</a:t>
            </a:r>
            <a:r>
              <a:rPr sz="130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onments</a:t>
            </a:r>
            <a:r>
              <a:rPr sz="130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1000">
              <a:latin typeface="Times New Roman"/>
              <a:cs typeface="Times New Roman"/>
            </a:endParaRPr>
          </a:p>
          <a:p>
            <a:pPr marL="323850" marR="5080" indent="-311150">
              <a:lnSpc>
                <a:spcPct val="115399"/>
              </a:lnSpc>
              <a:buFont typeface="Arial"/>
              <a:buChar char="●"/>
              <a:tabLst>
                <a:tab pos="324485" algn="l"/>
              </a:tabLst>
            </a:pPr>
            <a:r>
              <a:rPr sz="1300" b="1" spc="-10" dirty="0">
                <a:latin typeface="Calibri"/>
                <a:cs typeface="Calibri"/>
              </a:rPr>
              <a:t>HCI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Evo</a:t>
            </a:r>
            <a:r>
              <a:rPr sz="1300" b="1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ution:</a:t>
            </a:r>
            <a:r>
              <a:rPr sz="1300" spc="-10" dirty="0">
                <a:latin typeface="Calibri"/>
                <a:cs typeface="Calibri"/>
              </a:rPr>
              <a:t>Pr</a:t>
            </a:r>
            <a:r>
              <a:rPr sz="1300" spc="-15" dirty="0">
                <a:latin typeface="Calibri"/>
                <a:cs typeface="Calibri"/>
              </a:rPr>
              <a:t>og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essed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tex</a:t>
            </a:r>
            <a:r>
              <a:rPr sz="1300" spc="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-b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se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mode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grap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ical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sive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01968" y="492251"/>
            <a:ext cx="2248280" cy="2208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04003" y="994288"/>
            <a:ext cx="1276985" cy="1236980"/>
          </a:xfrm>
          <a:custGeom>
            <a:avLst/>
            <a:gdLst/>
            <a:ahLst/>
            <a:cxnLst/>
            <a:rect l="l" t="t" r="r" b="b"/>
            <a:pathLst>
              <a:path w="1276984" h="1236980">
                <a:moveTo>
                  <a:pt x="0" y="78211"/>
                </a:moveTo>
                <a:lnTo>
                  <a:pt x="1276593" y="0"/>
                </a:lnTo>
                <a:lnTo>
                  <a:pt x="949451" y="1236466"/>
                </a:lnTo>
                <a:lnTo>
                  <a:pt x="0" y="78211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82677" y="648827"/>
            <a:ext cx="376702" cy="1315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2677" y="648827"/>
            <a:ext cx="1382786" cy="9547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2614" y="1168024"/>
            <a:ext cx="1252849" cy="796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95566" y="992124"/>
            <a:ext cx="1236345" cy="545465"/>
          </a:xfrm>
          <a:custGeom>
            <a:avLst/>
            <a:gdLst/>
            <a:ahLst/>
            <a:cxnLst/>
            <a:rect l="l" t="t" r="r" b="b"/>
            <a:pathLst>
              <a:path w="1236345" h="545465">
                <a:moveTo>
                  <a:pt x="1053205" y="545470"/>
                </a:moveTo>
                <a:lnTo>
                  <a:pt x="1235963" y="92567"/>
                </a:lnTo>
                <a:lnTo>
                  <a:pt x="0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29833" y="377952"/>
            <a:ext cx="441959" cy="3200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32535" y="594238"/>
            <a:ext cx="96652" cy="1184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67593" y="266943"/>
            <a:ext cx="121676" cy="1497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49767" y="266943"/>
            <a:ext cx="96773" cy="11850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45491" y="336560"/>
            <a:ext cx="544193" cy="4226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6052" y="1915028"/>
            <a:ext cx="263895" cy="943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15000" y="1783445"/>
            <a:ext cx="103875" cy="2168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6052" y="1783445"/>
            <a:ext cx="197876" cy="1406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Evolution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HCI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4730" y="2063239"/>
            <a:ext cx="7252334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Ea</a:t>
            </a: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ly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B</a:t>
            </a:r>
            <a:r>
              <a:rPr sz="1300" b="1" spc="-15" dirty="0">
                <a:latin typeface="Calibri"/>
                <a:cs typeface="Calibri"/>
              </a:rPr>
              <a:t>eginn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ngs: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5" dirty="0">
                <a:latin typeface="Calibri"/>
                <a:cs typeface="Calibri"/>
              </a:rPr>
              <a:t>HC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gan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com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an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5" dirty="0">
                <a:latin typeface="Calibri"/>
                <a:cs typeface="Calibri"/>
              </a:rPr>
              <a:t>lin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tex</a:t>
            </a:r>
            <a:r>
              <a:rPr sz="1300" spc="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-b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se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sys</a:t>
            </a:r>
            <a:r>
              <a:rPr sz="1300" spc="-10" dirty="0">
                <a:latin typeface="Calibri"/>
                <a:cs typeface="Calibri"/>
              </a:rPr>
              <a:t>tems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29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5" dirty="0">
                <a:latin typeface="Calibri"/>
                <a:cs typeface="Calibri"/>
              </a:rPr>
              <a:t>User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manually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-10" dirty="0">
                <a:latin typeface="Calibri"/>
                <a:cs typeface="Calibri"/>
              </a:rPr>
              <a:t>ted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com</a:t>
            </a:r>
            <a:r>
              <a:rPr sz="1300" spc="-25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an</a:t>
            </a:r>
            <a:r>
              <a:rPr sz="1300" spc="-15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leading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tex</a:t>
            </a:r>
            <a:r>
              <a:rPr sz="1300" spc="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-h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avy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40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5" dirty="0">
                <a:latin typeface="Calibri"/>
                <a:cs typeface="Calibri"/>
              </a:rPr>
              <a:t>Int</a:t>
            </a: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10" dirty="0">
                <a:latin typeface="Calibri"/>
                <a:cs typeface="Calibri"/>
              </a:rPr>
              <a:t>oduc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ion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of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G</a:t>
            </a:r>
            <a:r>
              <a:rPr sz="1300" b="1" spc="-5" dirty="0">
                <a:latin typeface="Calibri"/>
                <a:cs typeface="Calibri"/>
              </a:rPr>
              <a:t>UIs: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25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Gra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hical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(GUIs</a:t>
            </a:r>
            <a:r>
              <a:rPr sz="1300" spc="-5" dirty="0">
                <a:latin typeface="Calibri"/>
                <a:cs typeface="Calibri"/>
              </a:rPr>
              <a:t>)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introd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vi</a:t>
            </a:r>
            <a:r>
              <a:rPr sz="1300" spc="-15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al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elements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like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ic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ows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adva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ements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intuitive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ible.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10" dirty="0">
                <a:latin typeface="Calibri"/>
                <a:cs typeface="Calibri"/>
              </a:rPr>
              <a:t>od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rn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dv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n</a:t>
            </a:r>
            <a:r>
              <a:rPr sz="1300" b="1" spc="-15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eme</a:t>
            </a:r>
            <a:r>
              <a:rPr sz="1300" b="1" spc="-10" dirty="0">
                <a:latin typeface="Calibri"/>
                <a:cs typeface="Calibri"/>
              </a:rPr>
              <a:t>n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day,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HC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fo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ing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ugh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atural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inter</a:t>
            </a:r>
            <a:r>
              <a:rPr sz="1300" spc="-10" dirty="0">
                <a:latin typeface="Calibri"/>
                <a:cs typeface="Calibri"/>
              </a:rPr>
              <a:t>fac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25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Inn</a:t>
            </a:r>
            <a:r>
              <a:rPr sz="1300" spc="-15" dirty="0">
                <a:latin typeface="Calibri"/>
                <a:cs typeface="Calibri"/>
              </a:rPr>
              <a:t>ov</a:t>
            </a:r>
            <a:r>
              <a:rPr sz="1300" spc="-5" dirty="0">
                <a:latin typeface="Calibri"/>
                <a:cs typeface="Calibri"/>
              </a:rPr>
              <a:t>ati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incl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voice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recogniti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ges</a:t>
            </a:r>
            <a:r>
              <a:rPr sz="1300" spc="-15" dirty="0">
                <a:latin typeface="Calibri"/>
                <a:cs typeface="Calibri"/>
              </a:rPr>
              <a:t>tu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nt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intuitive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methods.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pc="-5" dirty="0"/>
              <a:t>Wha</a:t>
            </a:r>
            <a:r>
              <a:rPr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" dirty="0"/>
              <a:t>VR?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909" y="2160767"/>
            <a:ext cx="4373245" cy="2202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801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Def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b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tion</a:t>
            </a:r>
            <a:r>
              <a:rPr sz="1300" b="1" spc="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300" b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VR:</a:t>
            </a:r>
            <a:r>
              <a:rPr sz="1300" b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mu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lated</a:t>
            </a:r>
            <a:r>
              <a:rPr sz="1300" spc="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ex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p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rience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ilar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om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ple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l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di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ff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ere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nt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om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wo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ld,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ty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pically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chie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ved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headsets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provi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immersive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envir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nts.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Clr>
                <a:srgbClr val="1A1A1A"/>
              </a:buClr>
              <a:buFont typeface="Calibri"/>
              <a:buChar char="●"/>
            </a:pPr>
            <a:endParaRPr sz="110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Key</a:t>
            </a:r>
            <a:r>
              <a:rPr sz="1300" b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Co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mpo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ent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  <a:p>
            <a:pPr marL="781050" lvl="1" indent="-306705">
              <a:lnSpc>
                <a:spcPct val="100000"/>
              </a:lnSpc>
              <a:spcBef>
                <a:spcPts val="685"/>
              </a:spcBef>
              <a:buClr>
                <a:srgbClr val="1A1A1A"/>
              </a:buClr>
              <a:buSzPct val="92307"/>
              <a:buFont typeface="Calibri"/>
              <a:buChar char="○"/>
              <a:tabLst>
                <a:tab pos="781685" algn="l"/>
              </a:tabLst>
            </a:pPr>
            <a:r>
              <a:rPr sz="1300" i="1" spc="-10" dirty="0">
                <a:solidFill>
                  <a:srgbClr val="1A1A1A"/>
                </a:solidFill>
                <a:latin typeface="Calibri"/>
                <a:cs typeface="Calibri"/>
              </a:rPr>
              <a:t>He</a:t>
            </a:r>
            <a:r>
              <a:rPr sz="1300" i="1" spc="-5" dirty="0">
                <a:solidFill>
                  <a:srgbClr val="1A1A1A"/>
                </a:solidFill>
                <a:latin typeface="Calibri"/>
                <a:cs typeface="Calibri"/>
              </a:rPr>
              <a:t>ad</a:t>
            </a:r>
            <a:r>
              <a:rPr sz="1300" i="1" spc="-10" dirty="0">
                <a:solidFill>
                  <a:srgbClr val="1A1A1A"/>
                </a:solidFill>
                <a:latin typeface="Calibri"/>
                <a:cs typeface="Calibri"/>
              </a:rPr>
              <a:t>sets</a:t>
            </a:r>
            <a:endParaRPr sz="1300">
              <a:latin typeface="Calibri"/>
              <a:cs typeface="Calibri"/>
            </a:endParaRPr>
          </a:p>
          <a:p>
            <a:pPr marL="781050" lvl="1" indent="-306705">
              <a:lnSpc>
                <a:spcPct val="100000"/>
              </a:lnSpc>
              <a:spcBef>
                <a:spcPts val="685"/>
              </a:spcBef>
              <a:buClr>
                <a:srgbClr val="1A1A1A"/>
              </a:buClr>
              <a:buSzPct val="92307"/>
              <a:buFont typeface="Calibri"/>
              <a:buChar char="○"/>
              <a:tabLst>
                <a:tab pos="781685" algn="l"/>
              </a:tabLst>
            </a:pPr>
            <a:r>
              <a:rPr sz="1300" i="1" spc="-1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i="1" spc="-2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i="1" spc="-5" dirty="0">
                <a:solidFill>
                  <a:srgbClr val="1A1A1A"/>
                </a:solidFill>
                <a:latin typeface="Calibri"/>
                <a:cs typeface="Calibri"/>
              </a:rPr>
              <a:t>ntr</a:t>
            </a:r>
            <a:r>
              <a:rPr sz="1300" i="1" spc="-20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i="1" spc="-5" dirty="0">
                <a:solidFill>
                  <a:srgbClr val="1A1A1A"/>
                </a:solidFill>
                <a:latin typeface="Calibri"/>
                <a:cs typeface="Calibri"/>
              </a:rPr>
              <a:t>llers</a:t>
            </a:r>
            <a:endParaRPr sz="1300">
              <a:latin typeface="Calibri"/>
              <a:cs typeface="Calibri"/>
            </a:endParaRPr>
          </a:p>
          <a:p>
            <a:pPr marL="323215" marR="212090" indent="-310515">
              <a:lnSpc>
                <a:spcPts val="1250"/>
              </a:lnSpc>
              <a:spcBef>
                <a:spcPts val="994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Imm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er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b="1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on</a:t>
            </a:r>
            <a:r>
              <a:rPr sz="1300" b="1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b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Presence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:</a:t>
            </a:r>
            <a:r>
              <a:rPr sz="1300" b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aims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eate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sens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immersi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pr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sen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ce,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maki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users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feel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as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if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are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truly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"in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id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e"</a:t>
            </a:r>
            <a:r>
              <a:rPr sz="130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virtual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envir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me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5511" y="1741873"/>
            <a:ext cx="5428487" cy="3401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6483" y="753861"/>
            <a:ext cx="1767839" cy="1664970"/>
          </a:xfrm>
          <a:custGeom>
            <a:avLst/>
            <a:gdLst/>
            <a:ahLst/>
            <a:cxnLst/>
            <a:rect l="l" t="t" r="r" b="b"/>
            <a:pathLst>
              <a:path w="1767840" h="1664970">
                <a:moveTo>
                  <a:pt x="883676" y="0"/>
                </a:moveTo>
                <a:lnTo>
                  <a:pt x="811196" y="2759"/>
                </a:lnTo>
                <a:lnTo>
                  <a:pt x="740330" y="10896"/>
                </a:lnTo>
                <a:lnTo>
                  <a:pt x="671307" y="24195"/>
                </a:lnTo>
                <a:lnTo>
                  <a:pt x="604352" y="42442"/>
                </a:lnTo>
                <a:lnTo>
                  <a:pt x="539694" y="65422"/>
                </a:lnTo>
                <a:lnTo>
                  <a:pt x="477560" y="92922"/>
                </a:lnTo>
                <a:lnTo>
                  <a:pt x="418177" y="124726"/>
                </a:lnTo>
                <a:lnTo>
                  <a:pt x="361773" y="160621"/>
                </a:lnTo>
                <a:lnTo>
                  <a:pt x="308574" y="200392"/>
                </a:lnTo>
                <a:lnTo>
                  <a:pt x="258809" y="243824"/>
                </a:lnTo>
                <a:lnTo>
                  <a:pt x="212704" y="290704"/>
                </a:lnTo>
                <a:lnTo>
                  <a:pt x="170488" y="340817"/>
                </a:lnTo>
                <a:lnTo>
                  <a:pt x="132386" y="393948"/>
                </a:lnTo>
                <a:lnTo>
                  <a:pt x="98627" y="449884"/>
                </a:lnTo>
                <a:lnTo>
                  <a:pt x="69438" y="508409"/>
                </a:lnTo>
                <a:lnTo>
                  <a:pt x="45047" y="569309"/>
                </a:lnTo>
                <a:lnTo>
                  <a:pt x="25679" y="632371"/>
                </a:lnTo>
                <a:lnTo>
                  <a:pt x="11564" y="697379"/>
                </a:lnTo>
                <a:lnTo>
                  <a:pt x="2929" y="764120"/>
                </a:lnTo>
                <a:lnTo>
                  <a:pt x="0" y="832378"/>
                </a:lnTo>
                <a:lnTo>
                  <a:pt x="2929" y="900648"/>
                </a:lnTo>
                <a:lnTo>
                  <a:pt x="11564" y="967398"/>
                </a:lnTo>
                <a:lnTo>
                  <a:pt x="25679" y="1032413"/>
                </a:lnTo>
                <a:lnTo>
                  <a:pt x="45047" y="1095478"/>
                </a:lnTo>
                <a:lnTo>
                  <a:pt x="69438" y="1156381"/>
                </a:lnTo>
                <a:lnTo>
                  <a:pt x="98627" y="1214906"/>
                </a:lnTo>
                <a:lnTo>
                  <a:pt x="132386" y="1270839"/>
                </a:lnTo>
                <a:lnTo>
                  <a:pt x="170488" y="1323968"/>
                </a:lnTo>
                <a:lnTo>
                  <a:pt x="212704" y="1374076"/>
                </a:lnTo>
                <a:lnTo>
                  <a:pt x="258809" y="1420950"/>
                </a:lnTo>
                <a:lnTo>
                  <a:pt x="308574" y="1464377"/>
                </a:lnTo>
                <a:lnTo>
                  <a:pt x="361773" y="1504141"/>
                </a:lnTo>
                <a:lnTo>
                  <a:pt x="418177" y="1540030"/>
                </a:lnTo>
                <a:lnTo>
                  <a:pt x="477560" y="1571827"/>
                </a:lnTo>
                <a:lnTo>
                  <a:pt x="539694" y="1599321"/>
                </a:lnTo>
                <a:lnTo>
                  <a:pt x="604352" y="1622296"/>
                </a:lnTo>
                <a:lnTo>
                  <a:pt x="671307" y="1640537"/>
                </a:lnTo>
                <a:lnTo>
                  <a:pt x="740330" y="1653833"/>
                </a:lnTo>
                <a:lnTo>
                  <a:pt x="811196" y="1661967"/>
                </a:lnTo>
                <a:lnTo>
                  <a:pt x="883676" y="1664726"/>
                </a:lnTo>
                <a:lnTo>
                  <a:pt x="956151" y="1661967"/>
                </a:lnTo>
                <a:lnTo>
                  <a:pt x="1027014" y="1653833"/>
                </a:lnTo>
                <a:lnTo>
                  <a:pt x="1096035" y="1640537"/>
                </a:lnTo>
                <a:lnTo>
                  <a:pt x="1162988" y="1622296"/>
                </a:lnTo>
                <a:lnTo>
                  <a:pt x="1227644" y="1599321"/>
                </a:lnTo>
                <a:lnTo>
                  <a:pt x="1289778" y="1571827"/>
                </a:lnTo>
                <a:lnTo>
                  <a:pt x="1349161" y="1540030"/>
                </a:lnTo>
                <a:lnTo>
                  <a:pt x="1405565" y="1504141"/>
                </a:lnTo>
                <a:lnTo>
                  <a:pt x="1458765" y="1464377"/>
                </a:lnTo>
                <a:lnTo>
                  <a:pt x="1508531" y="1420950"/>
                </a:lnTo>
                <a:lnTo>
                  <a:pt x="1554637" y="1374076"/>
                </a:lnTo>
                <a:lnTo>
                  <a:pt x="1596855" y="1323968"/>
                </a:lnTo>
                <a:lnTo>
                  <a:pt x="1634958" y="1270839"/>
                </a:lnTo>
                <a:lnTo>
                  <a:pt x="1668718" y="1214906"/>
                </a:lnTo>
                <a:lnTo>
                  <a:pt x="1697909" y="1156381"/>
                </a:lnTo>
                <a:lnTo>
                  <a:pt x="1722302" y="1095478"/>
                </a:lnTo>
                <a:lnTo>
                  <a:pt x="1741670" y="1032413"/>
                </a:lnTo>
                <a:lnTo>
                  <a:pt x="1755786" y="967398"/>
                </a:lnTo>
                <a:lnTo>
                  <a:pt x="1764422" y="900648"/>
                </a:lnTo>
                <a:lnTo>
                  <a:pt x="1767352" y="832378"/>
                </a:lnTo>
                <a:lnTo>
                  <a:pt x="1764422" y="764120"/>
                </a:lnTo>
                <a:lnTo>
                  <a:pt x="1755786" y="697379"/>
                </a:lnTo>
                <a:lnTo>
                  <a:pt x="1741670" y="632371"/>
                </a:lnTo>
                <a:lnTo>
                  <a:pt x="1722302" y="569309"/>
                </a:lnTo>
                <a:lnTo>
                  <a:pt x="1697909" y="508409"/>
                </a:lnTo>
                <a:lnTo>
                  <a:pt x="1668718" y="449884"/>
                </a:lnTo>
                <a:lnTo>
                  <a:pt x="1634958" y="393948"/>
                </a:lnTo>
                <a:lnTo>
                  <a:pt x="1596855" y="340817"/>
                </a:lnTo>
                <a:lnTo>
                  <a:pt x="1554637" y="290704"/>
                </a:lnTo>
                <a:lnTo>
                  <a:pt x="1508531" y="243824"/>
                </a:lnTo>
                <a:lnTo>
                  <a:pt x="1458765" y="200392"/>
                </a:lnTo>
                <a:lnTo>
                  <a:pt x="1405565" y="160621"/>
                </a:lnTo>
                <a:lnTo>
                  <a:pt x="1349161" y="124726"/>
                </a:lnTo>
                <a:lnTo>
                  <a:pt x="1289778" y="92922"/>
                </a:lnTo>
                <a:lnTo>
                  <a:pt x="1227644" y="65422"/>
                </a:lnTo>
                <a:lnTo>
                  <a:pt x="1162988" y="42442"/>
                </a:lnTo>
                <a:lnTo>
                  <a:pt x="1096035" y="24195"/>
                </a:lnTo>
                <a:lnTo>
                  <a:pt x="1027014" y="10896"/>
                </a:lnTo>
                <a:lnTo>
                  <a:pt x="956151" y="2759"/>
                </a:lnTo>
                <a:lnTo>
                  <a:pt x="883676" y="0"/>
                </a:lnTo>
                <a:close/>
              </a:path>
            </a:pathLst>
          </a:custGeom>
          <a:solidFill>
            <a:srgbClr val="E9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6483" y="753861"/>
            <a:ext cx="1767839" cy="1664970"/>
          </a:xfrm>
          <a:custGeom>
            <a:avLst/>
            <a:gdLst/>
            <a:ahLst/>
            <a:cxnLst/>
            <a:rect l="l" t="t" r="r" b="b"/>
            <a:pathLst>
              <a:path w="1767840" h="1664970">
                <a:moveTo>
                  <a:pt x="0" y="832378"/>
                </a:moveTo>
                <a:lnTo>
                  <a:pt x="2929" y="764120"/>
                </a:lnTo>
                <a:lnTo>
                  <a:pt x="11564" y="697379"/>
                </a:lnTo>
                <a:lnTo>
                  <a:pt x="25679" y="632371"/>
                </a:lnTo>
                <a:lnTo>
                  <a:pt x="45047" y="569309"/>
                </a:lnTo>
                <a:lnTo>
                  <a:pt x="69438" y="508409"/>
                </a:lnTo>
                <a:lnTo>
                  <a:pt x="98627" y="449884"/>
                </a:lnTo>
                <a:lnTo>
                  <a:pt x="132386" y="393948"/>
                </a:lnTo>
                <a:lnTo>
                  <a:pt x="170488" y="340817"/>
                </a:lnTo>
                <a:lnTo>
                  <a:pt x="212704" y="290704"/>
                </a:lnTo>
                <a:lnTo>
                  <a:pt x="258809" y="243824"/>
                </a:lnTo>
                <a:lnTo>
                  <a:pt x="308574" y="200392"/>
                </a:lnTo>
                <a:lnTo>
                  <a:pt x="361773" y="160621"/>
                </a:lnTo>
                <a:lnTo>
                  <a:pt x="418177" y="124726"/>
                </a:lnTo>
                <a:lnTo>
                  <a:pt x="477560" y="92922"/>
                </a:lnTo>
                <a:lnTo>
                  <a:pt x="539694" y="65422"/>
                </a:lnTo>
                <a:lnTo>
                  <a:pt x="604352" y="42442"/>
                </a:lnTo>
                <a:lnTo>
                  <a:pt x="671307" y="24195"/>
                </a:lnTo>
                <a:lnTo>
                  <a:pt x="740330" y="10896"/>
                </a:lnTo>
                <a:lnTo>
                  <a:pt x="811196" y="2759"/>
                </a:lnTo>
                <a:lnTo>
                  <a:pt x="883676" y="0"/>
                </a:lnTo>
                <a:lnTo>
                  <a:pt x="956151" y="2759"/>
                </a:lnTo>
                <a:lnTo>
                  <a:pt x="1027014" y="10896"/>
                </a:lnTo>
                <a:lnTo>
                  <a:pt x="1096035" y="24195"/>
                </a:lnTo>
                <a:lnTo>
                  <a:pt x="1162988" y="42442"/>
                </a:lnTo>
                <a:lnTo>
                  <a:pt x="1227644" y="65422"/>
                </a:lnTo>
                <a:lnTo>
                  <a:pt x="1289778" y="92922"/>
                </a:lnTo>
                <a:lnTo>
                  <a:pt x="1349161" y="124726"/>
                </a:lnTo>
                <a:lnTo>
                  <a:pt x="1405565" y="160621"/>
                </a:lnTo>
                <a:lnTo>
                  <a:pt x="1458765" y="200392"/>
                </a:lnTo>
                <a:lnTo>
                  <a:pt x="1508531" y="243824"/>
                </a:lnTo>
                <a:lnTo>
                  <a:pt x="1554637" y="290704"/>
                </a:lnTo>
                <a:lnTo>
                  <a:pt x="1596855" y="340817"/>
                </a:lnTo>
                <a:lnTo>
                  <a:pt x="1634958" y="393948"/>
                </a:lnTo>
                <a:lnTo>
                  <a:pt x="1668718" y="449884"/>
                </a:lnTo>
                <a:lnTo>
                  <a:pt x="1697909" y="508409"/>
                </a:lnTo>
                <a:lnTo>
                  <a:pt x="1722302" y="569309"/>
                </a:lnTo>
                <a:lnTo>
                  <a:pt x="1741670" y="632371"/>
                </a:lnTo>
                <a:lnTo>
                  <a:pt x="1755786" y="697379"/>
                </a:lnTo>
                <a:lnTo>
                  <a:pt x="1764422" y="764120"/>
                </a:lnTo>
                <a:lnTo>
                  <a:pt x="1767352" y="832378"/>
                </a:lnTo>
                <a:lnTo>
                  <a:pt x="1764422" y="900648"/>
                </a:lnTo>
                <a:lnTo>
                  <a:pt x="1755786" y="967398"/>
                </a:lnTo>
                <a:lnTo>
                  <a:pt x="1741670" y="1032413"/>
                </a:lnTo>
                <a:lnTo>
                  <a:pt x="1722302" y="1095478"/>
                </a:lnTo>
                <a:lnTo>
                  <a:pt x="1697909" y="1156381"/>
                </a:lnTo>
                <a:lnTo>
                  <a:pt x="1668718" y="1214906"/>
                </a:lnTo>
                <a:lnTo>
                  <a:pt x="1634958" y="1270839"/>
                </a:lnTo>
                <a:lnTo>
                  <a:pt x="1596855" y="1323968"/>
                </a:lnTo>
                <a:lnTo>
                  <a:pt x="1554637" y="1374076"/>
                </a:lnTo>
                <a:lnTo>
                  <a:pt x="1508531" y="1420950"/>
                </a:lnTo>
                <a:lnTo>
                  <a:pt x="1458765" y="1464377"/>
                </a:lnTo>
                <a:lnTo>
                  <a:pt x="1405565" y="1504141"/>
                </a:lnTo>
                <a:lnTo>
                  <a:pt x="1349161" y="1540030"/>
                </a:lnTo>
                <a:lnTo>
                  <a:pt x="1289778" y="1571827"/>
                </a:lnTo>
                <a:lnTo>
                  <a:pt x="1227644" y="1599321"/>
                </a:lnTo>
                <a:lnTo>
                  <a:pt x="1162988" y="1622296"/>
                </a:lnTo>
                <a:lnTo>
                  <a:pt x="1096035" y="1640537"/>
                </a:lnTo>
                <a:lnTo>
                  <a:pt x="1027014" y="1653833"/>
                </a:lnTo>
                <a:lnTo>
                  <a:pt x="956151" y="1661967"/>
                </a:lnTo>
                <a:lnTo>
                  <a:pt x="883676" y="1664726"/>
                </a:lnTo>
                <a:lnTo>
                  <a:pt x="811196" y="1661967"/>
                </a:lnTo>
                <a:lnTo>
                  <a:pt x="740330" y="1653833"/>
                </a:lnTo>
                <a:lnTo>
                  <a:pt x="671307" y="1640537"/>
                </a:lnTo>
                <a:lnTo>
                  <a:pt x="604352" y="1622296"/>
                </a:lnTo>
                <a:lnTo>
                  <a:pt x="539694" y="1599321"/>
                </a:lnTo>
                <a:lnTo>
                  <a:pt x="477560" y="1571827"/>
                </a:lnTo>
                <a:lnTo>
                  <a:pt x="418177" y="1540030"/>
                </a:lnTo>
                <a:lnTo>
                  <a:pt x="361773" y="1504141"/>
                </a:lnTo>
                <a:lnTo>
                  <a:pt x="308574" y="1464377"/>
                </a:lnTo>
                <a:lnTo>
                  <a:pt x="258809" y="1420950"/>
                </a:lnTo>
                <a:lnTo>
                  <a:pt x="212704" y="1374076"/>
                </a:lnTo>
                <a:lnTo>
                  <a:pt x="170488" y="1323968"/>
                </a:lnTo>
                <a:lnTo>
                  <a:pt x="132386" y="1270839"/>
                </a:lnTo>
                <a:lnTo>
                  <a:pt x="98627" y="1214906"/>
                </a:lnTo>
                <a:lnTo>
                  <a:pt x="69438" y="1156381"/>
                </a:lnTo>
                <a:lnTo>
                  <a:pt x="45047" y="1095478"/>
                </a:lnTo>
                <a:lnTo>
                  <a:pt x="25679" y="1032413"/>
                </a:lnTo>
                <a:lnTo>
                  <a:pt x="11564" y="967398"/>
                </a:lnTo>
                <a:lnTo>
                  <a:pt x="2929" y="900648"/>
                </a:lnTo>
                <a:lnTo>
                  <a:pt x="0" y="832378"/>
                </a:lnTo>
                <a:close/>
              </a:path>
            </a:pathLst>
          </a:custGeom>
          <a:ln w="1142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>
              <a:lnSpc>
                <a:spcPct val="100000"/>
              </a:lnSpc>
            </a:pPr>
            <a:r>
              <a:rPr spc="-5" dirty="0"/>
              <a:t>Th</a:t>
            </a:r>
            <a:r>
              <a:rPr dirty="0"/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Evolution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5" dirty="0"/>
              <a:t>V</a:t>
            </a:r>
            <a:r>
              <a:rPr dirty="0"/>
              <a:t>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5" dirty="0"/>
              <a:t>Technol</a:t>
            </a:r>
            <a:r>
              <a:rPr dirty="0"/>
              <a:t>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4727" y="2205606"/>
            <a:ext cx="7299325" cy="201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Ea</a:t>
            </a: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ly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Or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gins: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5" dirty="0">
                <a:latin typeface="Calibri"/>
                <a:cs typeface="Calibri"/>
              </a:rPr>
              <a:t>VR'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co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ept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tes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ck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1</a:t>
            </a:r>
            <a:r>
              <a:rPr sz="1300" spc="-5" dirty="0">
                <a:latin typeface="Calibri"/>
                <a:cs typeface="Calibri"/>
              </a:rPr>
              <a:t>9</a:t>
            </a:r>
            <a:r>
              <a:rPr sz="1300" spc="-10" dirty="0">
                <a:latin typeface="Calibri"/>
                <a:cs typeface="Calibri"/>
              </a:rPr>
              <a:t>6</a:t>
            </a:r>
            <a:r>
              <a:rPr sz="1300" spc="-5" dirty="0">
                <a:latin typeface="Calibri"/>
                <a:cs typeface="Calibri"/>
              </a:rPr>
              <a:t>0s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with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initial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mu</a:t>
            </a:r>
            <a:r>
              <a:rPr sz="1300" spc="-5" dirty="0">
                <a:latin typeface="Calibri"/>
                <a:cs typeface="Calibri"/>
              </a:rPr>
              <a:t>lation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riments.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dv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nc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ment</a:t>
            </a: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in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the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1</a:t>
            </a:r>
            <a:r>
              <a:rPr sz="1300" b="1" spc="-5" dirty="0">
                <a:latin typeface="Calibri"/>
                <a:cs typeface="Calibri"/>
              </a:rPr>
              <a:t>9</a:t>
            </a:r>
            <a:r>
              <a:rPr sz="1300" b="1" spc="-10" dirty="0">
                <a:latin typeface="Calibri"/>
                <a:cs typeface="Calibri"/>
              </a:rPr>
              <a:t>9</a:t>
            </a:r>
            <a:r>
              <a:rPr sz="1300" b="1" spc="-5" dirty="0">
                <a:latin typeface="Calibri"/>
                <a:cs typeface="Calibri"/>
              </a:rPr>
              <a:t>0s: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1</a:t>
            </a:r>
            <a:r>
              <a:rPr sz="1300" spc="-5" dirty="0">
                <a:latin typeface="Calibri"/>
                <a:cs typeface="Calibri"/>
              </a:rPr>
              <a:t>9</a:t>
            </a:r>
            <a:r>
              <a:rPr sz="1300" spc="-10" dirty="0">
                <a:latin typeface="Calibri"/>
                <a:cs typeface="Calibri"/>
              </a:rPr>
              <a:t>9</a:t>
            </a:r>
            <a:r>
              <a:rPr sz="1300" spc="-5" dirty="0">
                <a:latin typeface="Calibri"/>
                <a:cs typeface="Calibri"/>
              </a:rPr>
              <a:t>0s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marked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ri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adva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ystems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fe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turing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ad</a:t>
            </a:r>
            <a:r>
              <a:rPr sz="1300" spc="-15" dirty="0">
                <a:latin typeface="Calibri"/>
                <a:cs typeface="Calibri"/>
              </a:rPr>
              <a:t>set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tracki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R</a:t>
            </a:r>
            <a:r>
              <a:rPr sz="1300" b="1" spc="-15" dirty="0">
                <a:latin typeface="Calibri"/>
                <a:cs typeface="Calibri"/>
              </a:rPr>
              <a:t>ec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nt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D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v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lopm</a:t>
            </a:r>
            <a:r>
              <a:rPr sz="1300" b="1" spc="-2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n</a:t>
            </a:r>
            <a:r>
              <a:rPr sz="1300" b="1" spc="-1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s:</a:t>
            </a:r>
            <a:endParaRPr sz="1300">
              <a:latin typeface="Calibri"/>
              <a:cs typeface="Calibri"/>
            </a:endParaRPr>
          </a:p>
          <a:p>
            <a:pPr marL="780415" lvl="1" indent="-310515">
              <a:lnSpc>
                <a:spcPct val="100000"/>
              </a:lnSpc>
              <a:spcBef>
                <a:spcPts val="24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5" dirty="0">
                <a:latin typeface="Calibri"/>
                <a:cs typeface="Calibri"/>
              </a:rPr>
              <a:t>Mo</a:t>
            </a:r>
            <a:r>
              <a:rPr sz="1300" spc="-10" dirty="0">
                <a:latin typeface="Calibri"/>
                <a:cs typeface="Calibri"/>
              </a:rPr>
              <a:t>de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incl</a:t>
            </a:r>
            <a:r>
              <a:rPr sz="1300" spc="-1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lig</a:t>
            </a:r>
            <a:r>
              <a:rPr sz="1300" spc="-15" dirty="0">
                <a:latin typeface="Calibri"/>
                <a:cs typeface="Calibri"/>
              </a:rPr>
              <a:t>htwe</a:t>
            </a:r>
            <a:r>
              <a:rPr sz="1300" spc="-5" dirty="0">
                <a:latin typeface="Calibri"/>
                <a:cs typeface="Calibri"/>
              </a:rPr>
              <a:t>ig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ad</a:t>
            </a:r>
            <a:r>
              <a:rPr sz="1300" spc="-15" dirty="0">
                <a:latin typeface="Calibri"/>
                <a:cs typeface="Calibri"/>
              </a:rPr>
              <a:t>sets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ed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grap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ics,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</a:t>
            </a:r>
            <a:r>
              <a:rPr sz="1300" spc="-5" dirty="0">
                <a:latin typeface="Calibri"/>
                <a:cs typeface="Calibri"/>
              </a:rPr>
              <a:t>ctive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ex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rienc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323215" indent="-310515">
              <a:lnSpc>
                <a:spcPct val="100000"/>
              </a:lnSpc>
              <a:spcBef>
                <a:spcPts val="225"/>
              </a:spcBef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latin typeface="Calibri"/>
                <a:cs typeface="Calibri"/>
              </a:rPr>
              <a:t>Incr</a:t>
            </a:r>
            <a:r>
              <a:rPr sz="1300" b="1" spc="-25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cc</a:t>
            </a:r>
            <a:r>
              <a:rPr sz="1300" b="1" spc="-20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ssib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5" dirty="0">
                <a:latin typeface="Calibri"/>
                <a:cs typeface="Calibri"/>
              </a:rPr>
              <a:t>li</a:t>
            </a:r>
            <a:r>
              <a:rPr sz="1300" b="1" spc="-10" dirty="0">
                <a:latin typeface="Calibri"/>
                <a:cs typeface="Calibri"/>
              </a:rPr>
              <a:t>ty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nd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Im</a:t>
            </a:r>
            <a:r>
              <a:rPr sz="1300" b="1" spc="-15" dirty="0">
                <a:latin typeface="Calibri"/>
                <a:cs typeface="Calibri"/>
              </a:rPr>
              <a:t>mer</a:t>
            </a:r>
            <a:r>
              <a:rPr sz="1300" b="1" spc="-10" dirty="0">
                <a:latin typeface="Calibri"/>
                <a:cs typeface="Calibri"/>
              </a:rPr>
              <a:t>sion:</a:t>
            </a:r>
            <a:endParaRPr sz="1300">
              <a:latin typeface="Calibri"/>
              <a:cs typeface="Calibri"/>
            </a:endParaRPr>
          </a:p>
          <a:p>
            <a:pPr marL="780415" marR="56515" lvl="1" indent="-310515">
              <a:lnSpc>
                <a:spcPct val="114599"/>
              </a:lnSpc>
              <a:spcBef>
                <a:spcPts val="10"/>
              </a:spcBef>
              <a:buFont typeface="Calibri"/>
              <a:buChar char="○"/>
              <a:tabLst>
                <a:tab pos="781050" algn="l"/>
              </a:tabLst>
            </a:pP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adva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ements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ve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made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ible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im</a:t>
            </a:r>
            <a:r>
              <a:rPr sz="1300" spc="-2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ive,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g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its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ap</a:t>
            </a:r>
            <a:r>
              <a:rPr sz="1300" spc="-1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licatio</a:t>
            </a:r>
            <a:r>
              <a:rPr sz="1300" spc="-15" dirty="0">
                <a:latin typeface="Calibri"/>
                <a:cs typeface="Calibri"/>
              </a:rPr>
              <a:t>ns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ros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Calibri"/>
                <a:cs typeface="Calibri"/>
              </a:rPr>
              <a:t>vari</a:t>
            </a:r>
            <a:r>
              <a:rPr sz="1300" spc="-1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ield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40236" y="336294"/>
            <a:ext cx="2499869" cy="2499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44724" y="2803910"/>
            <a:ext cx="3899275" cy="233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>
              <a:lnSpc>
                <a:spcPct val="100000"/>
              </a:lnSpc>
            </a:pPr>
            <a:r>
              <a:rPr spc="-5" dirty="0"/>
              <a:t>Wha</a:t>
            </a:r>
            <a:r>
              <a:rPr dirty="0"/>
              <a:t>t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R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706" y="2111118"/>
            <a:ext cx="5031105" cy="252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5080" indent="-310515">
              <a:lnSpc>
                <a:spcPct val="114999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Defin</a:t>
            </a:r>
            <a:r>
              <a:rPr sz="1300" b="1" spc="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tion</a:t>
            </a:r>
            <a:r>
              <a:rPr sz="1300" b="1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of</a:t>
            </a:r>
            <a:r>
              <a:rPr sz="1300" b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R:</a:t>
            </a:r>
            <a:r>
              <a:rPr sz="1300" b="1" dirty="0">
                <a:solidFill>
                  <a:srgbClr val="1A1A1A"/>
                </a:solidFill>
                <a:latin typeface="Times New Roman"/>
                <a:cs typeface="Times New Roman"/>
              </a:rPr>
              <a:t>  </a:t>
            </a:r>
            <a:r>
              <a:rPr sz="1300" b="1" spc="-5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tec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logy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that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ov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erlays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igital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rmati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nto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worl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what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we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see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in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ur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enviro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nme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  <a:p>
            <a:pPr marL="323215" marR="238760" indent="-310515">
              <a:lnSpc>
                <a:spcPct val="115100"/>
              </a:lnSpc>
              <a:spcBef>
                <a:spcPts val="1000"/>
              </a:spcBef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b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b="1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vs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.</a:t>
            </a:r>
            <a:r>
              <a:rPr sz="1300" b="1" spc="-3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V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R:</a:t>
            </a:r>
            <a:r>
              <a:rPr sz="1300" b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Un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like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VR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whi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eates</a:t>
            </a:r>
            <a:r>
              <a:rPr sz="1300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completely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im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sive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env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onment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,</a:t>
            </a:r>
            <a:r>
              <a:rPr sz="1300" spc="-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enhances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300" spc="-3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or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ld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w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th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ig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tal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nfo</a:t>
            </a:r>
            <a:r>
              <a:rPr sz="130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0" dirty="0">
                <a:solidFill>
                  <a:srgbClr val="1A1A1A"/>
                </a:solidFill>
                <a:latin typeface="Calibri"/>
                <a:cs typeface="Calibri"/>
              </a:rPr>
              <a:t>m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on,</a:t>
            </a:r>
            <a:r>
              <a:rPr sz="1300" spc="-1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all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ow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ing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fo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intera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cti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n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with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b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oth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real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and</a:t>
            </a:r>
            <a:r>
              <a:rPr sz="1300" spc="-1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virtual</a:t>
            </a:r>
            <a:r>
              <a:rPr sz="1300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spc="-15" dirty="0">
                <a:solidFill>
                  <a:srgbClr val="1A1A1A"/>
                </a:solidFill>
                <a:latin typeface="Calibri"/>
                <a:cs typeface="Calibri"/>
              </a:rPr>
              <a:t>o</a:t>
            </a:r>
            <a:r>
              <a:rPr sz="1300" spc="-10" dirty="0">
                <a:solidFill>
                  <a:srgbClr val="1A1A1A"/>
                </a:solidFill>
                <a:latin typeface="Calibri"/>
                <a:cs typeface="Calibri"/>
              </a:rPr>
              <a:t>bj</a:t>
            </a:r>
            <a:r>
              <a:rPr sz="1300" spc="-5" dirty="0">
                <a:solidFill>
                  <a:srgbClr val="1A1A1A"/>
                </a:solidFill>
                <a:latin typeface="Calibri"/>
                <a:cs typeface="Calibri"/>
              </a:rPr>
              <a:t>ects.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1A1A1A"/>
              </a:buClr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buClr>
                <a:srgbClr val="1A1A1A"/>
              </a:buClr>
              <a:buFont typeface="Calibri"/>
              <a:buChar char="●"/>
              <a:tabLst>
                <a:tab pos="323850" algn="l"/>
              </a:tabLst>
            </a:pP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K</a:t>
            </a:r>
            <a:r>
              <a:rPr sz="1300" b="1" spc="-20" dirty="0">
                <a:solidFill>
                  <a:srgbClr val="1A1A1A"/>
                </a:solidFill>
                <a:latin typeface="Calibri"/>
                <a:cs typeface="Calibri"/>
              </a:rPr>
              <a:t>e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y</a:t>
            </a:r>
            <a:r>
              <a:rPr sz="1300" b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b="1" spc="-15" dirty="0">
                <a:solidFill>
                  <a:srgbClr val="1A1A1A"/>
                </a:solidFill>
                <a:latin typeface="Calibri"/>
                <a:cs typeface="Calibri"/>
              </a:rPr>
              <a:t>Compone</a:t>
            </a:r>
            <a:r>
              <a:rPr sz="1300" b="1" spc="-10" dirty="0">
                <a:solidFill>
                  <a:srgbClr val="1A1A1A"/>
                </a:solidFill>
                <a:latin typeface="Calibri"/>
                <a:cs typeface="Calibri"/>
              </a:rPr>
              <a:t>nt</a:t>
            </a:r>
            <a:r>
              <a:rPr sz="1300" b="1" spc="-5" dirty="0">
                <a:solidFill>
                  <a:srgbClr val="1A1A1A"/>
                </a:solidFill>
                <a:latin typeface="Calibri"/>
                <a:cs typeface="Calibri"/>
              </a:rPr>
              <a:t>s: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1A1A1A"/>
              </a:buClr>
              <a:buFont typeface="Calibri"/>
              <a:buChar char="●"/>
            </a:pPr>
            <a:endParaRPr sz="1050">
              <a:latin typeface="Times New Roman"/>
              <a:cs typeface="Times New Roman"/>
            </a:endParaRPr>
          </a:p>
          <a:p>
            <a:pPr marL="780415" lvl="1" indent="-310515">
              <a:lnSpc>
                <a:spcPct val="100000"/>
              </a:lnSpc>
              <a:buClr>
                <a:srgbClr val="1A1A1A"/>
              </a:buClr>
              <a:buFont typeface="Calibri"/>
              <a:buChar char="○"/>
              <a:tabLst>
                <a:tab pos="781050" algn="l"/>
              </a:tabLst>
            </a:pPr>
            <a:r>
              <a:rPr sz="1300" i="1" spc="-20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i="1" spc="-10" dirty="0">
                <a:solidFill>
                  <a:srgbClr val="1A1A1A"/>
                </a:solidFill>
                <a:latin typeface="Calibri"/>
                <a:cs typeface="Calibri"/>
              </a:rPr>
              <a:t>R</a:t>
            </a:r>
            <a:r>
              <a:rPr sz="1300" i="1" spc="-2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1A1A1A"/>
                </a:solidFill>
                <a:latin typeface="Calibri"/>
                <a:cs typeface="Calibri"/>
              </a:rPr>
              <a:t>Gl</a:t>
            </a:r>
            <a:r>
              <a:rPr sz="1300" i="1" spc="-5" dirty="0">
                <a:solidFill>
                  <a:srgbClr val="1A1A1A"/>
                </a:solidFill>
                <a:latin typeface="Calibri"/>
                <a:cs typeface="Calibri"/>
              </a:rPr>
              <a:t>a</a:t>
            </a:r>
            <a:r>
              <a:rPr sz="1300" i="1" spc="-10" dirty="0">
                <a:solidFill>
                  <a:srgbClr val="1A1A1A"/>
                </a:solidFill>
                <a:latin typeface="Calibri"/>
                <a:cs typeface="Calibri"/>
              </a:rPr>
              <a:t>sses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1"/>
              </a:spcBef>
              <a:buClr>
                <a:srgbClr val="1A1A1A"/>
              </a:buClr>
              <a:buFont typeface="Calibri"/>
              <a:buChar char="○"/>
            </a:pPr>
            <a:endParaRPr sz="1050">
              <a:latin typeface="Times New Roman"/>
              <a:cs typeface="Times New Roman"/>
            </a:endParaRPr>
          </a:p>
          <a:p>
            <a:pPr marL="780415" lvl="1" indent="-310515">
              <a:lnSpc>
                <a:spcPct val="100000"/>
              </a:lnSpc>
              <a:buClr>
                <a:srgbClr val="1A1A1A"/>
              </a:buClr>
              <a:buFont typeface="Calibri"/>
              <a:buChar char="○"/>
              <a:tabLst>
                <a:tab pos="781050" algn="l"/>
              </a:tabLst>
            </a:pPr>
            <a:r>
              <a:rPr sz="1300" i="1" spc="-20" dirty="0">
                <a:solidFill>
                  <a:srgbClr val="1A1A1A"/>
                </a:solidFill>
                <a:latin typeface="Calibri"/>
                <a:cs typeface="Calibri"/>
              </a:rPr>
              <a:t>Mo</a:t>
            </a:r>
            <a:r>
              <a:rPr sz="1300" i="1" spc="-5" dirty="0">
                <a:solidFill>
                  <a:srgbClr val="1A1A1A"/>
                </a:solidFill>
                <a:latin typeface="Calibri"/>
                <a:cs typeface="Calibri"/>
              </a:rPr>
              <a:t>bile</a:t>
            </a:r>
            <a:r>
              <a:rPr sz="1300" i="1" spc="-20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300" i="1" spc="-20" dirty="0">
                <a:solidFill>
                  <a:srgbClr val="1A1A1A"/>
                </a:solidFill>
                <a:latin typeface="Calibri"/>
                <a:cs typeface="Calibri"/>
              </a:rPr>
              <a:t>D</a:t>
            </a:r>
            <a:r>
              <a:rPr sz="1300" i="1" spc="-10" dirty="0">
                <a:solidFill>
                  <a:srgbClr val="1A1A1A"/>
                </a:solidFill>
                <a:latin typeface="Calibri"/>
                <a:cs typeface="Calibri"/>
              </a:rPr>
              <a:t>evices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98269" y="2167758"/>
            <a:ext cx="896619" cy="1091565"/>
          </a:xfrm>
          <a:custGeom>
            <a:avLst/>
            <a:gdLst/>
            <a:ahLst/>
            <a:cxnLst/>
            <a:rect l="l" t="t" r="r" b="b"/>
            <a:pathLst>
              <a:path w="896620" h="1091564">
                <a:moveTo>
                  <a:pt x="343905" y="818650"/>
                </a:moveTo>
                <a:lnTo>
                  <a:pt x="0" y="818650"/>
                </a:lnTo>
                <a:lnTo>
                  <a:pt x="152643" y="1091446"/>
                </a:lnTo>
                <a:lnTo>
                  <a:pt x="343905" y="818650"/>
                </a:lnTo>
                <a:close/>
              </a:path>
              <a:path w="896620" h="1091564">
                <a:moveTo>
                  <a:pt x="896111" y="0"/>
                </a:moveTo>
                <a:lnTo>
                  <a:pt x="623315" y="0"/>
                </a:lnTo>
                <a:lnTo>
                  <a:pt x="582065" y="2501"/>
                </a:lnTo>
                <a:lnTo>
                  <a:pt x="541445" y="9909"/>
                </a:lnTo>
                <a:lnTo>
                  <a:pt x="501559" y="22080"/>
                </a:lnTo>
                <a:lnTo>
                  <a:pt x="462510" y="38870"/>
                </a:lnTo>
                <a:lnTo>
                  <a:pt x="424401" y="60137"/>
                </a:lnTo>
                <a:lnTo>
                  <a:pt x="387334" y="85737"/>
                </a:lnTo>
                <a:lnTo>
                  <a:pt x="351413" y="115525"/>
                </a:lnTo>
                <a:lnTo>
                  <a:pt x="316741" y="149358"/>
                </a:lnTo>
                <a:lnTo>
                  <a:pt x="283421" y="187094"/>
                </a:lnTo>
                <a:lnTo>
                  <a:pt x="251555" y="228588"/>
                </a:lnTo>
                <a:lnTo>
                  <a:pt x="221246" y="273696"/>
                </a:lnTo>
                <a:lnTo>
                  <a:pt x="192598" y="322276"/>
                </a:lnTo>
                <a:lnTo>
                  <a:pt x="165713" y="374183"/>
                </a:lnTo>
                <a:lnTo>
                  <a:pt x="140695" y="429275"/>
                </a:lnTo>
                <a:lnTo>
                  <a:pt x="117645" y="487407"/>
                </a:lnTo>
                <a:lnTo>
                  <a:pt x="96668" y="548435"/>
                </a:lnTo>
                <a:lnTo>
                  <a:pt x="77866" y="612218"/>
                </a:lnTo>
                <a:lnTo>
                  <a:pt x="61342" y="678610"/>
                </a:lnTo>
                <a:lnTo>
                  <a:pt x="47198" y="747468"/>
                </a:lnTo>
                <a:lnTo>
                  <a:pt x="35539" y="818650"/>
                </a:lnTo>
                <a:lnTo>
                  <a:pt x="308335" y="818650"/>
                </a:lnTo>
                <a:lnTo>
                  <a:pt x="319996" y="747468"/>
                </a:lnTo>
                <a:lnTo>
                  <a:pt x="334142" y="678610"/>
                </a:lnTo>
                <a:lnTo>
                  <a:pt x="350670" y="612218"/>
                </a:lnTo>
                <a:lnTo>
                  <a:pt x="369479" y="548435"/>
                </a:lnTo>
                <a:lnTo>
                  <a:pt x="390463" y="487407"/>
                </a:lnTo>
                <a:lnTo>
                  <a:pt x="413519" y="429275"/>
                </a:lnTo>
                <a:lnTo>
                  <a:pt x="438546" y="374183"/>
                </a:lnTo>
                <a:lnTo>
                  <a:pt x="465438" y="322276"/>
                </a:lnTo>
                <a:lnTo>
                  <a:pt x="494093" y="273696"/>
                </a:lnTo>
                <a:lnTo>
                  <a:pt x="524408" y="228588"/>
                </a:lnTo>
                <a:lnTo>
                  <a:pt x="556279" y="187094"/>
                </a:lnTo>
                <a:lnTo>
                  <a:pt x="589603" y="149358"/>
                </a:lnTo>
                <a:lnTo>
                  <a:pt x="624277" y="115525"/>
                </a:lnTo>
                <a:lnTo>
                  <a:pt x="660197" y="85737"/>
                </a:lnTo>
                <a:lnTo>
                  <a:pt x="697261" y="60137"/>
                </a:lnTo>
                <a:lnTo>
                  <a:pt x="735364" y="38870"/>
                </a:lnTo>
                <a:lnTo>
                  <a:pt x="774404" y="22080"/>
                </a:lnTo>
                <a:lnTo>
                  <a:pt x="814278" y="9909"/>
                </a:lnTo>
                <a:lnTo>
                  <a:pt x="854881" y="2501"/>
                </a:lnTo>
                <a:lnTo>
                  <a:pt x="896111" y="0"/>
                </a:lnTo>
                <a:close/>
              </a:path>
            </a:pathLst>
          </a:custGeom>
          <a:solidFill>
            <a:srgbClr val="1A98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57984" y="2167697"/>
            <a:ext cx="743585" cy="1091565"/>
          </a:xfrm>
          <a:custGeom>
            <a:avLst/>
            <a:gdLst/>
            <a:ahLst/>
            <a:cxnLst/>
            <a:rect l="l" t="t" r="r" b="b"/>
            <a:pathLst>
              <a:path w="743584" h="1091564">
                <a:moveTo>
                  <a:pt x="146095" y="0"/>
                </a:moveTo>
                <a:lnTo>
                  <a:pt x="97718" y="2161"/>
                </a:lnTo>
                <a:lnTo>
                  <a:pt x="48957" y="11426"/>
                </a:lnTo>
                <a:lnTo>
                  <a:pt x="0" y="28005"/>
                </a:lnTo>
                <a:lnTo>
                  <a:pt x="40700" y="47568"/>
                </a:lnTo>
                <a:lnTo>
                  <a:pt x="80111" y="71835"/>
                </a:lnTo>
                <a:lnTo>
                  <a:pt x="118146" y="100614"/>
                </a:lnTo>
                <a:lnTo>
                  <a:pt x="154718" y="133708"/>
                </a:lnTo>
                <a:lnTo>
                  <a:pt x="189742" y="170925"/>
                </a:lnTo>
                <a:lnTo>
                  <a:pt x="223131" y="212068"/>
                </a:lnTo>
                <a:lnTo>
                  <a:pt x="254798" y="256944"/>
                </a:lnTo>
                <a:lnTo>
                  <a:pt x="284659" y="305358"/>
                </a:lnTo>
                <a:lnTo>
                  <a:pt x="312626" y="357116"/>
                </a:lnTo>
                <a:lnTo>
                  <a:pt x="338613" y="412023"/>
                </a:lnTo>
                <a:lnTo>
                  <a:pt x="362535" y="469885"/>
                </a:lnTo>
                <a:lnTo>
                  <a:pt x="384304" y="530507"/>
                </a:lnTo>
                <a:lnTo>
                  <a:pt x="403835" y="593695"/>
                </a:lnTo>
                <a:lnTo>
                  <a:pt x="421042" y="659254"/>
                </a:lnTo>
                <a:lnTo>
                  <a:pt x="435838" y="726989"/>
                </a:lnTo>
                <a:lnTo>
                  <a:pt x="448137" y="796706"/>
                </a:lnTo>
                <a:lnTo>
                  <a:pt x="457854" y="868211"/>
                </a:lnTo>
                <a:lnTo>
                  <a:pt x="464900" y="941310"/>
                </a:lnTo>
                <a:lnTo>
                  <a:pt x="469192" y="1015806"/>
                </a:lnTo>
                <a:lnTo>
                  <a:pt x="470641" y="1091507"/>
                </a:lnTo>
                <a:lnTo>
                  <a:pt x="743432" y="1087039"/>
                </a:lnTo>
                <a:lnTo>
                  <a:pt x="742972" y="1048670"/>
                </a:lnTo>
                <a:lnTo>
                  <a:pt x="741766" y="1010380"/>
                </a:lnTo>
                <a:lnTo>
                  <a:pt x="739815" y="972205"/>
                </a:lnTo>
                <a:lnTo>
                  <a:pt x="737121" y="934182"/>
                </a:lnTo>
                <a:lnTo>
                  <a:pt x="732376" y="883786"/>
                </a:lnTo>
                <a:lnTo>
                  <a:pt x="714807" y="759850"/>
                </a:lnTo>
                <a:lnTo>
                  <a:pt x="698088" y="676965"/>
                </a:lnTo>
                <a:lnTo>
                  <a:pt x="677983" y="597817"/>
                </a:lnTo>
                <a:lnTo>
                  <a:pt x="654681" y="522617"/>
                </a:lnTo>
                <a:lnTo>
                  <a:pt x="628368" y="451575"/>
                </a:lnTo>
                <a:lnTo>
                  <a:pt x="599233" y="384902"/>
                </a:lnTo>
                <a:lnTo>
                  <a:pt x="567462" y="322808"/>
                </a:lnTo>
                <a:lnTo>
                  <a:pt x="533245" y="265503"/>
                </a:lnTo>
                <a:lnTo>
                  <a:pt x="496767" y="213198"/>
                </a:lnTo>
                <a:lnTo>
                  <a:pt x="458217" y="166103"/>
                </a:lnTo>
                <a:lnTo>
                  <a:pt x="417782" y="124429"/>
                </a:lnTo>
                <a:lnTo>
                  <a:pt x="375650" y="88386"/>
                </a:lnTo>
                <a:lnTo>
                  <a:pt x="332008" y="58184"/>
                </a:lnTo>
                <a:lnTo>
                  <a:pt x="287044" y="34034"/>
                </a:lnTo>
                <a:lnTo>
                  <a:pt x="240945" y="16147"/>
                </a:lnTo>
                <a:lnTo>
                  <a:pt x="193900" y="4732"/>
                </a:lnTo>
                <a:lnTo>
                  <a:pt x="146095" y="0"/>
                </a:lnTo>
                <a:close/>
              </a:path>
            </a:pathLst>
          </a:custGeom>
          <a:solidFill>
            <a:srgbClr val="157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98269" y="2167758"/>
            <a:ext cx="1503680" cy="1091565"/>
          </a:xfrm>
          <a:custGeom>
            <a:avLst/>
            <a:gdLst/>
            <a:ahLst/>
            <a:cxnLst/>
            <a:rect l="l" t="t" r="r" b="b"/>
            <a:pathLst>
              <a:path w="1503679" h="1091564">
                <a:moveTo>
                  <a:pt x="896111" y="0"/>
                </a:moveTo>
                <a:lnTo>
                  <a:pt x="854881" y="2501"/>
                </a:lnTo>
                <a:lnTo>
                  <a:pt x="814278" y="9909"/>
                </a:lnTo>
                <a:lnTo>
                  <a:pt x="774404" y="22080"/>
                </a:lnTo>
                <a:lnTo>
                  <a:pt x="735364" y="38870"/>
                </a:lnTo>
                <a:lnTo>
                  <a:pt x="697261" y="60137"/>
                </a:lnTo>
                <a:lnTo>
                  <a:pt x="660197" y="85737"/>
                </a:lnTo>
                <a:lnTo>
                  <a:pt x="624277" y="115525"/>
                </a:lnTo>
                <a:lnTo>
                  <a:pt x="589603" y="149358"/>
                </a:lnTo>
                <a:lnTo>
                  <a:pt x="556279" y="187094"/>
                </a:lnTo>
                <a:lnTo>
                  <a:pt x="524408" y="228588"/>
                </a:lnTo>
                <a:lnTo>
                  <a:pt x="494093" y="273696"/>
                </a:lnTo>
                <a:lnTo>
                  <a:pt x="465438" y="322276"/>
                </a:lnTo>
                <a:lnTo>
                  <a:pt x="438546" y="374183"/>
                </a:lnTo>
                <a:lnTo>
                  <a:pt x="413519" y="429275"/>
                </a:lnTo>
                <a:lnTo>
                  <a:pt x="390463" y="487407"/>
                </a:lnTo>
                <a:lnTo>
                  <a:pt x="369479" y="548435"/>
                </a:lnTo>
                <a:lnTo>
                  <a:pt x="350670" y="612218"/>
                </a:lnTo>
                <a:lnTo>
                  <a:pt x="334142" y="678610"/>
                </a:lnTo>
                <a:lnTo>
                  <a:pt x="319996" y="747468"/>
                </a:lnTo>
                <a:lnTo>
                  <a:pt x="308335" y="818650"/>
                </a:lnTo>
                <a:lnTo>
                  <a:pt x="343905" y="818650"/>
                </a:lnTo>
                <a:lnTo>
                  <a:pt x="152643" y="1091446"/>
                </a:lnTo>
                <a:lnTo>
                  <a:pt x="0" y="818650"/>
                </a:lnTo>
                <a:lnTo>
                  <a:pt x="35539" y="818650"/>
                </a:lnTo>
                <a:lnTo>
                  <a:pt x="47198" y="747468"/>
                </a:lnTo>
                <a:lnTo>
                  <a:pt x="61342" y="678610"/>
                </a:lnTo>
                <a:lnTo>
                  <a:pt x="77866" y="612218"/>
                </a:lnTo>
                <a:lnTo>
                  <a:pt x="96668" y="548435"/>
                </a:lnTo>
                <a:lnTo>
                  <a:pt x="117645" y="487407"/>
                </a:lnTo>
                <a:lnTo>
                  <a:pt x="140695" y="429275"/>
                </a:lnTo>
                <a:lnTo>
                  <a:pt x="165713" y="374183"/>
                </a:lnTo>
                <a:lnTo>
                  <a:pt x="192598" y="322276"/>
                </a:lnTo>
                <a:lnTo>
                  <a:pt x="221246" y="273696"/>
                </a:lnTo>
                <a:lnTo>
                  <a:pt x="251555" y="228588"/>
                </a:lnTo>
                <a:lnTo>
                  <a:pt x="283421" y="187094"/>
                </a:lnTo>
                <a:lnTo>
                  <a:pt x="316741" y="149358"/>
                </a:lnTo>
                <a:lnTo>
                  <a:pt x="351413" y="115525"/>
                </a:lnTo>
                <a:lnTo>
                  <a:pt x="387334" y="85737"/>
                </a:lnTo>
                <a:lnTo>
                  <a:pt x="424401" y="60137"/>
                </a:lnTo>
                <a:lnTo>
                  <a:pt x="462510" y="38870"/>
                </a:lnTo>
                <a:lnTo>
                  <a:pt x="501559" y="22080"/>
                </a:lnTo>
                <a:lnTo>
                  <a:pt x="541445" y="9909"/>
                </a:lnTo>
                <a:lnTo>
                  <a:pt x="582065" y="2501"/>
                </a:lnTo>
                <a:lnTo>
                  <a:pt x="623315" y="0"/>
                </a:lnTo>
                <a:lnTo>
                  <a:pt x="896111" y="0"/>
                </a:lnTo>
                <a:lnTo>
                  <a:pt x="945901" y="3618"/>
                </a:lnTo>
                <a:lnTo>
                  <a:pt x="994582" y="14286"/>
                </a:lnTo>
                <a:lnTo>
                  <a:pt x="1041997" y="31723"/>
                </a:lnTo>
                <a:lnTo>
                  <a:pt x="1087991" y="55647"/>
                </a:lnTo>
                <a:lnTo>
                  <a:pt x="1132408" y="85777"/>
                </a:lnTo>
                <a:lnTo>
                  <a:pt x="1175091" y="121834"/>
                </a:lnTo>
                <a:lnTo>
                  <a:pt x="1215883" y="163534"/>
                </a:lnTo>
                <a:lnTo>
                  <a:pt x="1254630" y="210599"/>
                </a:lnTo>
                <a:lnTo>
                  <a:pt x="1291175" y="262746"/>
                </a:lnTo>
                <a:lnTo>
                  <a:pt x="1325361" y="319694"/>
                </a:lnTo>
                <a:lnTo>
                  <a:pt x="1357033" y="381163"/>
                </a:lnTo>
                <a:lnTo>
                  <a:pt x="1386034" y="446872"/>
                </a:lnTo>
                <a:lnTo>
                  <a:pt x="1412208" y="516539"/>
                </a:lnTo>
                <a:lnTo>
                  <a:pt x="1435398" y="589884"/>
                </a:lnTo>
                <a:lnTo>
                  <a:pt x="1455450" y="666625"/>
                </a:lnTo>
                <a:lnTo>
                  <a:pt x="1472206" y="746482"/>
                </a:lnTo>
                <a:lnTo>
                  <a:pt x="1485510" y="829174"/>
                </a:lnTo>
                <a:lnTo>
                  <a:pt x="1495207" y="914419"/>
                </a:lnTo>
                <a:lnTo>
                  <a:pt x="1501139" y="1001936"/>
                </a:lnTo>
                <a:lnTo>
                  <a:pt x="1503151" y="1091446"/>
                </a:lnTo>
                <a:lnTo>
                  <a:pt x="1230355" y="1091446"/>
                </a:lnTo>
                <a:lnTo>
                  <a:pt x="1228906" y="1015745"/>
                </a:lnTo>
                <a:lnTo>
                  <a:pt x="1224614" y="941248"/>
                </a:lnTo>
                <a:lnTo>
                  <a:pt x="1217567" y="868150"/>
                </a:lnTo>
                <a:lnTo>
                  <a:pt x="1207851" y="796645"/>
                </a:lnTo>
                <a:lnTo>
                  <a:pt x="1195552" y="726927"/>
                </a:lnTo>
                <a:lnTo>
                  <a:pt x="1180756" y="659192"/>
                </a:lnTo>
                <a:lnTo>
                  <a:pt x="1163549" y="593633"/>
                </a:lnTo>
                <a:lnTo>
                  <a:pt x="1144018" y="530446"/>
                </a:lnTo>
                <a:lnTo>
                  <a:pt x="1122249" y="469824"/>
                </a:lnTo>
                <a:lnTo>
                  <a:pt x="1098327" y="411962"/>
                </a:lnTo>
                <a:lnTo>
                  <a:pt x="1072340" y="357055"/>
                </a:lnTo>
                <a:lnTo>
                  <a:pt x="1044373" y="305297"/>
                </a:lnTo>
                <a:lnTo>
                  <a:pt x="1014512" y="256882"/>
                </a:lnTo>
                <a:lnTo>
                  <a:pt x="982845" y="212006"/>
                </a:lnTo>
                <a:lnTo>
                  <a:pt x="949456" y="170863"/>
                </a:lnTo>
                <a:lnTo>
                  <a:pt x="914432" y="133647"/>
                </a:lnTo>
                <a:lnTo>
                  <a:pt x="877860" y="100552"/>
                </a:lnTo>
                <a:lnTo>
                  <a:pt x="839825" y="71774"/>
                </a:lnTo>
                <a:lnTo>
                  <a:pt x="800414" y="47506"/>
                </a:lnTo>
                <a:lnTo>
                  <a:pt x="759713" y="27944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18201" y="4883220"/>
            <a:ext cx="895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595959"/>
                </a:solidFill>
                <a:latin typeface="Calibri"/>
                <a:cs typeface="Calibri"/>
              </a:rPr>
              <a:t>9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2695</Words>
  <Application>Microsoft Office PowerPoint</Application>
  <PresentationFormat>Bildschirmpräsentation (16:9)</PresentationFormat>
  <Paragraphs>317</Paragraphs>
  <Slides>44</Slides>
  <Notes>44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Segoe UI Symbol</vt:lpstr>
      <vt:lpstr>Times New Roman</vt:lpstr>
      <vt:lpstr>Office Theme</vt:lpstr>
      <vt:lpstr>PowerPoint-Präsentation</vt:lpstr>
      <vt:lpstr>PowerPoint-Präsentation</vt:lpstr>
      <vt:lpstr>PowerPoint-Präsentation</vt:lpstr>
      <vt:lpstr>Exploring the World of HCI with Virtual and Augmented Reality!</vt:lpstr>
      <vt:lpstr>What is Human-Computer Interaction (HCI)?</vt:lpstr>
      <vt:lpstr>The Evolution of HCI</vt:lpstr>
      <vt:lpstr>What is VR?</vt:lpstr>
      <vt:lpstr>The Evolution of VR Technology</vt:lpstr>
      <vt:lpstr>What is AR?</vt:lpstr>
      <vt:lpstr>The Evolution of AR Technology</vt:lpstr>
      <vt:lpstr>Significance and Impact of VR and AR in HCI: Exploring the Transformative Effects of Immersive</vt:lpstr>
      <vt:lpstr>Why HCI Matters</vt:lpstr>
      <vt:lpstr>Overview of VR and AR in HCI</vt:lpstr>
      <vt:lpstr>How VR and AR are Revolutionizing Entertainment</vt:lpstr>
      <vt:lpstr>Enhancing Learning with AR and VR</vt:lpstr>
      <vt:lpstr>Transforming Healthcare with VR and AR</vt:lpstr>
      <vt:lpstr>Everyday Applications of VR and AR</vt:lpstr>
      <vt:lpstr>Everyday Applications of VR and AR</vt:lpstr>
      <vt:lpstr>Everyday application of VR and AR</vt:lpstr>
      <vt:lpstr>AR/VR Technologies in eLearning: Opportunities and Challenges</vt:lpstr>
      <vt:lpstr>Enhancing Engagement and Retention</vt:lpstr>
      <vt:lpstr>Providing Realistic Simulations</vt:lpstr>
      <vt:lpstr>Negative Aspects of AR/VR</vt:lpstr>
      <vt:lpstr>HCI Usability Challenges</vt:lpstr>
      <vt:lpstr>Addressing VR Comfort Issues</vt:lpstr>
      <vt:lpstr>Data Privacy Concerns in AR</vt:lpstr>
      <vt:lpstr>The Digital Divide and Access to Technology</vt:lpstr>
      <vt:lpstr>Innovations: Review of current methods and creative advancements.</vt:lpstr>
      <vt:lpstr>Advances in HCI Technology</vt:lpstr>
      <vt:lpstr>Innovations in VR Technology</vt:lpstr>
      <vt:lpstr>Technologies &amp; How they work in VR.</vt:lpstr>
      <vt:lpstr>Contd…</vt:lpstr>
      <vt:lpstr>Innovations in AR technology</vt:lpstr>
      <vt:lpstr>Technologies &amp; How they work in AR.</vt:lpstr>
      <vt:lpstr>Contd…</vt:lpstr>
      <vt:lpstr>VR and AR in Action</vt:lpstr>
      <vt:lpstr>PowerPoint-Präsentation</vt:lpstr>
      <vt:lpstr>Current Challenges in HCI</vt:lpstr>
      <vt:lpstr>Emerging Trends in VR</vt:lpstr>
      <vt:lpstr>Future Research in AR</vt:lpstr>
      <vt:lpstr>Integration of HCI, VR, and AR</vt:lpstr>
      <vt:lpstr>Ethical Considerations in Emerging Technologies</vt:lpstr>
      <vt:lpstr>References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2025-02-28T06:38:15Z</dcterms:created>
  <dcterms:modified xsi:type="dcterms:W3CDTF">2025-02-28T05:38:17Z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LastSaved">
    <vt:filetime>2025-02-28T00:00:00Z</vt:filetime>
  </property>
</Properties>
</file>