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58" r:id="rId7"/>
    <p:sldId id="260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1756-51CE-9793-7D91-B88BAF122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AE2E5-3004-F713-A84B-AD9A0F29B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59949-68F9-CB2A-CF27-FDE68495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CA27-1B8D-4874-8700-CD5D9857D10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793B-4A58-5D71-660C-F1C87889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D486F-5FD5-31E8-FD57-05C6BAC2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D147-4487-44E5-99B7-3DBF6E339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0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09-61BE-A2C0-820F-B3CB92AE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877A3-19D2-E1E9-7143-C3455A2CE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99A6-715A-2931-5E66-48247E6D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CA27-1B8D-4874-8700-CD5D9857D10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8CC0B-CC44-BAC6-06DA-829474B8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AE9FD-8428-A6D1-F460-F09A0D5D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D147-4487-44E5-99B7-3DBF6E339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9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B0669-3202-0294-6853-394917987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7BD19-1ED3-283E-BD5B-D6CB3A6D7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3193-5BA7-FCC8-69DD-E3A08AA6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CA27-1B8D-4874-8700-CD5D9857D10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822E-6AC9-C240-4A1C-D0117F64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C6EF-697B-ACA4-B0A0-77D31E99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D147-4487-44E5-99B7-3DBF6E339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4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80A0-DCE7-A6BA-2A6D-D90388D3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A42F-5F07-250D-47B5-1BC7C222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AD7BE-0052-566A-C55F-297F17A5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CA27-1B8D-4874-8700-CD5D9857D10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FBDF-B92A-8EC7-FFA4-3C3DAD78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84398-AF50-74ED-B48B-A6A6C86C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D147-4487-44E5-99B7-3DBF6E339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29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1BB9-7660-BCE4-5A09-C91F4D0E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520E7-9130-D21E-043F-10FAF17E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A3B3-7D52-D4A8-8BF5-E3926156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CA27-1B8D-4874-8700-CD5D9857D10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1FAB-1621-83E0-A250-76A617A6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646D-2E81-03E5-CF3C-4017DCA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D147-4487-44E5-99B7-3DBF6E339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0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BF98-D208-CB39-DCF7-4F6D5F60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9AE08-AF79-0F89-4E7B-41D1A6710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1D4D7-0077-E89B-620F-A9D7B0D72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59E2F-82D8-D483-B1A4-36916C33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CA27-1B8D-4874-8700-CD5D9857D10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7A3EB-F0BD-4264-EFF2-D7ACC070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C42EE-C031-8F9B-EBC3-B5C5BE4B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D147-4487-44E5-99B7-3DBF6E339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4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8907-2DFC-5DAA-E464-84C6D6EA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56CE4-24AA-E570-CD44-56CFB69D4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71A28-EDD6-CE65-AE02-9357EFB41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707E3-6CEA-EBDD-D6CE-639811E61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C0AD9-0ADE-74EF-6467-E0F8A0A2D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DBB91-6092-99BD-63C8-0D0C1884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CA27-1B8D-4874-8700-CD5D9857D10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04F3F-305B-5D84-11D9-E4BDAACB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5F50E-22F9-EBBE-154A-1776628C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D147-4487-44E5-99B7-3DBF6E339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6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0A09-B2E4-0E66-374F-7522486F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EDD39-92BD-7441-B8D1-75563F50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CA27-1B8D-4874-8700-CD5D9857D10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2373F-8C8C-E2E9-59E0-67FE4227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A1A43-3DF3-4CB7-EAEC-279B9CF3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D147-4487-44E5-99B7-3DBF6E339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89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6CE23-77B9-6C0F-625E-F8992AC3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CA27-1B8D-4874-8700-CD5D9857D10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F22DC-8B9E-39E3-3B94-EBBC0B5A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CB06A-0DBE-388B-6EB8-B1033A8D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D147-4487-44E5-99B7-3DBF6E339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15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67D5-7982-44A0-02A0-9F06C11B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DD27-DA08-5624-E92A-73CDD8617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7A125-7BD5-6B49-3958-021EFB398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68F3B-D131-53BB-199A-6006C9DD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CA27-1B8D-4874-8700-CD5D9857D10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F58AA-DB1B-CE1E-5C76-33EB4158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243B0-E642-8835-E888-190432A5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D147-4487-44E5-99B7-3DBF6E339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48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2166-16DD-F823-04AC-F1D65DEC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979F6-FA6F-10B4-EFF9-4B37F763B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59B22-B0D7-2E24-3421-8CB4C9CDA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C49A1-4A22-D396-AD1B-1361DAD9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CA27-1B8D-4874-8700-CD5D9857D10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14F49-F4FD-2191-7C8E-8C8F1270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F2402-D531-8495-19E5-C6BA3E62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D147-4487-44E5-99B7-3DBF6E339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8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38A56-05A9-F854-FD08-7DAB108D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74D7F-4512-A9C0-DCE9-79A2A7BC6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1DB6C-9DDB-2E6E-F1F6-45BA59595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CA27-1B8D-4874-8700-CD5D9857D10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6E53-9E00-890C-B960-A56378A03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37C5-DC02-2D7B-DBC1-EB4ED9C5D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4D147-4487-44E5-99B7-3DBF6E339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0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09312-429E-819F-0C76-231D43D7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80" y="793177"/>
            <a:ext cx="8439157" cy="52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5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7E8C4-7D94-D2B4-ADEE-AFA17B462F00}"/>
              </a:ext>
            </a:extLst>
          </p:cNvPr>
          <p:cNvSpPr txBox="1"/>
          <p:nvPr/>
        </p:nvSpPr>
        <p:spPr>
          <a:xfrm>
            <a:off x="216310" y="25563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 Net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3F3727-C503-1277-DED0-64B25B75E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1020502"/>
            <a:ext cx="5355825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Accuracy: 0.9878630638122559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Accuracy: 0.7895126938819885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Loss: 0.03773659095168114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Loss: 1.06276535987854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0.7991273944452539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Recall: 0.7895126922364276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F1-score: 0.7893451442556976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C1B2B5-0AA8-081A-E82B-C6860253C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487B52A-B9EA-AEB4-55D8-FA96B6D7C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6B4B13D-FC43-BA6E-A437-94771B8DF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64DDA96-6FD1-01F3-6680-EFB59E8B5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58D236-8F3C-6D0A-F3CA-0E8DB8A95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9F41DF-E0A4-E5E0-1F94-CF7AE3899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4F8761-3969-A02A-3E6C-EF6B0CB6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0A89BD-EB75-BF58-F747-4F0AC670E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910" y="901970"/>
            <a:ext cx="3791283" cy="19841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865478-A740-0F03-0378-B9707785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5" y="3429000"/>
            <a:ext cx="5696745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8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41103-8993-F9FD-659C-FCDE2AC649F4}"/>
              </a:ext>
            </a:extLst>
          </p:cNvPr>
          <p:cNvSpPr txBox="1"/>
          <p:nvPr/>
        </p:nvSpPr>
        <p:spPr>
          <a:xfrm>
            <a:off x="216310" y="25563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 Net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F8AAE-DA00-AC0F-F7F4-2020393B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68" y="1506884"/>
            <a:ext cx="5541283" cy="4071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64AA5-CD4D-A6E0-0223-17C636E75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751" y="1393197"/>
            <a:ext cx="5479342" cy="407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7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7E8C4-7D94-D2B4-ADEE-AFA17B462F00}"/>
              </a:ext>
            </a:extLst>
          </p:cNvPr>
          <p:cNvSpPr txBox="1"/>
          <p:nvPr/>
        </p:nvSpPr>
        <p:spPr>
          <a:xfrm>
            <a:off x="216310" y="25563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 Net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3F3727-C503-1277-DED0-64B25B75E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1205170"/>
            <a:ext cx="5278881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Accuracy: 0.9111502170562744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Accuracy: 0.672966480255127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Loss: 0.2336495816707611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Loss: 1.2973182201385498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0.7169174911406823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Recall: 0.6729664628497314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F1-score: 0.6782680190556309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C1B2B5-0AA8-081A-E82B-C6860253C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487B52A-B9EA-AEB4-55D8-FA96B6D7C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6B4B13D-FC43-BA6E-A437-94771B8DF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64DDA96-6FD1-01F3-6680-EFB59E8B5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58D236-8F3C-6D0A-F3CA-0E8DB8A95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9F41DF-E0A4-E5E0-1F94-CF7AE3899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4F8761-3969-A02A-3E6C-EF6B0CB6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049089-A831-D9DF-A1A2-B30FB078E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E8C702E-EBA7-D91A-EBC7-6797E4763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B006C9A-006B-1E54-D903-69AEB22F6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34B4EB-3377-00D0-9C1B-7A77EFA3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662" y="746062"/>
            <a:ext cx="3934613" cy="18206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2F6106-31AB-733C-0ADA-4AC41800E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305" y="3057160"/>
            <a:ext cx="603016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1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41103-8993-F9FD-659C-FCDE2AC649F4}"/>
              </a:ext>
            </a:extLst>
          </p:cNvPr>
          <p:cNvSpPr txBox="1"/>
          <p:nvPr/>
        </p:nvSpPr>
        <p:spPr>
          <a:xfrm>
            <a:off x="216310" y="25563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BB062-BC07-C6CF-00EC-29D46550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9" y="1397096"/>
            <a:ext cx="5654341" cy="425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41A9AC-EDF9-8B5A-9366-96B6F3391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028" y="1286012"/>
            <a:ext cx="5654341" cy="42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2BD009-7208-751F-8D40-D0D165C4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90" y="1397577"/>
            <a:ext cx="5266810" cy="1694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4687B-BD6A-B12E-21C8-09BED8C6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34" y="1224007"/>
            <a:ext cx="2901003" cy="1864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C709CE-DFED-DAB6-1CB8-B351FFB8B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782" y="3765885"/>
            <a:ext cx="3519434" cy="21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1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C0227-86F5-BE00-3909-75BABE82E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658" y="1500989"/>
            <a:ext cx="7207740" cy="29678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4F3D43-653C-8E23-2706-D755F74A6213}"/>
              </a:ext>
            </a:extLst>
          </p:cNvPr>
          <p:cNvSpPr txBox="1"/>
          <p:nvPr/>
        </p:nvSpPr>
        <p:spPr>
          <a:xfrm>
            <a:off x="3128211" y="4895346"/>
            <a:ext cx="529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all the layers names, </a:t>
            </a:r>
            <a:br>
              <a:rPr lang="en-IN" dirty="0"/>
            </a:br>
            <a:r>
              <a:rPr lang="en-IN" dirty="0" err="1"/>
              <a:t>adam</a:t>
            </a:r>
            <a:r>
              <a:rPr lang="en-IN" dirty="0"/>
              <a:t> </a:t>
            </a:r>
            <a:r>
              <a:rPr lang="en-IN" dirty="0" err="1"/>
              <a:t>oprimizer</a:t>
            </a:r>
            <a:r>
              <a:rPr lang="en-IN" dirty="0"/>
              <a:t> and categorical </a:t>
            </a:r>
            <a:r>
              <a:rPr lang="en-IN" dirty="0" err="1"/>
              <a:t>crossentropy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2E1456-1948-308A-0A95-BB2E80278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658" y="710304"/>
            <a:ext cx="7297168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3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7E8C4-7D94-D2B4-ADEE-AFA17B462F00}"/>
              </a:ext>
            </a:extLst>
          </p:cNvPr>
          <p:cNvSpPr txBox="1"/>
          <p:nvPr/>
        </p:nvSpPr>
        <p:spPr>
          <a:xfrm>
            <a:off x="216310" y="25563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Net 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6FB51C-B41D-27AF-B45D-529996054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1083212"/>
            <a:ext cx="5355825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Accuracy: 0.9850372672080994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Accuracy: 0.8677042722702026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Loss: 0.04497692361474037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Loss: 0.5824671387672424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0.8677731957447891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Recall: 0.867704280155642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F1-score: 0.8667519127440374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86B9DD-4ACC-E662-83DF-3876230A8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C9B494-F700-297A-D885-73931E674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6728A2-4A97-4BDC-5E70-9F7E9C1B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26B235-73D2-891D-C559-7F436B6D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91" y="578804"/>
            <a:ext cx="3806668" cy="2192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F5D135-6701-F5F4-B223-D8D010E5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47" y="3114537"/>
            <a:ext cx="5591955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2F5517-8039-D2DF-75F2-3D6B7D3D88F5}"/>
              </a:ext>
            </a:extLst>
          </p:cNvPr>
          <p:cNvSpPr txBox="1"/>
          <p:nvPr/>
        </p:nvSpPr>
        <p:spPr>
          <a:xfrm>
            <a:off x="216310" y="25563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Net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15F6D-D755-3EC3-9A0A-7491D7A8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7" y="1424403"/>
            <a:ext cx="5328856" cy="4009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60552-5C0F-5161-F23F-8E7BA3FC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99" y="1505047"/>
            <a:ext cx="5231500" cy="3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3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7E8C4-7D94-D2B4-ADEE-AFA17B462F00}"/>
              </a:ext>
            </a:extLst>
          </p:cNvPr>
          <p:cNvSpPr txBox="1"/>
          <p:nvPr/>
        </p:nvSpPr>
        <p:spPr>
          <a:xfrm>
            <a:off x="216310" y="25563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Xception Net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3F3727-C503-1277-DED0-64B25B75E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1205168"/>
            <a:ext cx="3509166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Accuracy: 0.9869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Accuracy: 0.8507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Loss: 0.0434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Loss: 0.6611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0.8620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Recall: 0.8506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F1-score: 0.8508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C1B2B5-0AA8-081A-E82B-C6860253C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487B52A-B9EA-AEB4-55D8-FA96B6D7C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E2B99-2ADC-9564-EE20-A3E8AE307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697" y="709464"/>
            <a:ext cx="3953580" cy="2527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607638-076F-64AD-BCD9-4C88DADFE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278" y="3441655"/>
            <a:ext cx="5873264" cy="303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4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7E8C4-7D94-D2B4-ADEE-AFA17B462F00}"/>
              </a:ext>
            </a:extLst>
          </p:cNvPr>
          <p:cNvSpPr txBox="1"/>
          <p:nvPr/>
        </p:nvSpPr>
        <p:spPr>
          <a:xfrm>
            <a:off x="216310" y="25563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Xception Net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7E3EC-6EAB-AE28-B325-1C11B9294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05" y="1684420"/>
            <a:ext cx="5092035" cy="3915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0495B-9EB8-1C17-576C-F4A798EE2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1048"/>
            <a:ext cx="5124515" cy="391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4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7E8C4-7D94-D2B4-ADEE-AFA17B462F00}"/>
              </a:ext>
            </a:extLst>
          </p:cNvPr>
          <p:cNvSpPr txBox="1"/>
          <p:nvPr/>
        </p:nvSpPr>
        <p:spPr>
          <a:xfrm>
            <a:off x="216310" y="25563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Net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3F3727-C503-1277-DED0-64B25B75E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1759166"/>
            <a:ext cx="5432769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Accuracy: 0.9775791168212891 </a:t>
            </a: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Accuracy: 0.8200852274894714 </a:t>
            </a: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0.8251888810830302 </a:t>
            </a: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Recall: 0.8200852325365944 </a:t>
            </a: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F1-score: 0.8198489062497557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C1B2B5-0AA8-081A-E82B-C6860253C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487B52A-B9EA-AEB4-55D8-FA96B6D7C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1050B-33AB-FD4E-D8FD-CDA05887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677" y="578804"/>
            <a:ext cx="4120654" cy="2345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F37788-BCCF-608F-F268-0AD1C287C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44356"/>
            <a:ext cx="5753903" cy="325800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36B4B13D-FC43-BA6E-A437-94771B8DF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64DDA96-6FD1-01F3-6680-EFB59E8B5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0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41103-8993-F9FD-659C-FCDE2AC649F4}"/>
              </a:ext>
            </a:extLst>
          </p:cNvPr>
          <p:cNvSpPr txBox="1"/>
          <p:nvPr/>
        </p:nvSpPr>
        <p:spPr>
          <a:xfrm>
            <a:off x="216310" y="25563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Net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8938C-CC74-F163-FF85-5F15DD42F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5" y="1570031"/>
            <a:ext cx="5818269" cy="4305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F2EB70-A389-8026-D516-5CD43A763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473" y="1506884"/>
            <a:ext cx="5668805" cy="43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9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161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Charishma Sulochana</dc:creator>
  <cp:lastModifiedBy>Charishma Sulochana</cp:lastModifiedBy>
  <cp:revision>3</cp:revision>
  <dcterms:created xsi:type="dcterms:W3CDTF">2024-05-19T04:53:27Z</dcterms:created>
  <dcterms:modified xsi:type="dcterms:W3CDTF">2024-05-19T05:18:24Z</dcterms:modified>
</cp:coreProperties>
</file>