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8" r:id="rId4"/>
    <p:sldId id="259" r:id="rId5"/>
    <p:sldId id="267" r:id="rId6"/>
    <p:sldId id="260" r:id="rId7"/>
    <p:sldId id="261" r:id="rId8"/>
    <p:sldId id="266" r:id="rId9"/>
    <p:sldId id="264" r:id="rId10"/>
    <p:sldId id="265" r:id="rId11"/>
  </p:sldIdLst>
  <p:sldSz cx="18288000" cy="10287000"/>
  <p:notesSz cx="6858000" cy="9144000"/>
  <p:embeddedFontLst>
    <p:embeddedFont>
      <p:font typeface="Algerian" panose="04020705040A02060702" pitchFamily="82" charset="0"/>
      <p:regular r:id="rId12"/>
    </p:embeddedFont>
    <p:embeddedFont>
      <p:font typeface="Californian FB" panose="0207040306080B030204" pitchFamily="18" charset="0"/>
      <p:regular r:id="rId13"/>
      <p:bold r:id="rId14"/>
      <p:italic r:id="rId15"/>
    </p:embeddedFont>
    <p:embeddedFont>
      <p:font typeface="DM Sans" pitchFamily="2" charset="0"/>
      <p:regular r:id="rId16"/>
      <p:bold r:id="rId17"/>
      <p:italic r:id="rId18"/>
      <p:boldItalic r:id="rId19"/>
    </p:embeddedFont>
    <p:embeddedFont>
      <p:font typeface="DM Sans Bold" charset="0"/>
      <p:regular r:id="rId20"/>
    </p:embeddedFont>
    <p:embeddedFont>
      <p:font typeface="Oswald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B3D7"/>
    <a:srgbClr val="FFFFFF"/>
    <a:srgbClr val="EEECE1"/>
    <a:srgbClr val="040506"/>
    <a:srgbClr val="424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A73F84-09E4-4EAF-99AA-31D6C751B7D1}" v="232" dt="2024-01-01T17:26:19.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22" autoAdjust="0"/>
  </p:normalViewPr>
  <p:slideViewPr>
    <p:cSldViewPr>
      <p:cViewPr varScale="1">
        <p:scale>
          <a:sx n="51" d="100"/>
          <a:sy n="51" d="100"/>
        </p:scale>
        <p:origin x="2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itha ." userId="a275b17cd08972d8" providerId="LiveId" clId="{BBA73F84-09E4-4EAF-99AA-31D6C751B7D1}"/>
    <pc:docChg chg="undo redo custSel addSld delSld modSld modMainMaster">
      <pc:chgData name="Anvitha ." userId="a275b17cd08972d8" providerId="LiveId" clId="{BBA73F84-09E4-4EAF-99AA-31D6C751B7D1}" dt="2024-01-01T17:26:19.740" v="1661"/>
      <pc:docMkLst>
        <pc:docMk/>
      </pc:docMkLst>
      <pc:sldChg chg="addSp delSp modSp mod modTransition setBg">
        <pc:chgData name="Anvitha ." userId="a275b17cd08972d8" providerId="LiveId" clId="{BBA73F84-09E4-4EAF-99AA-31D6C751B7D1}" dt="2024-01-01T13:27:11.008" v="1049" actId="1037"/>
        <pc:sldMkLst>
          <pc:docMk/>
          <pc:sldMk cId="0" sldId="256"/>
        </pc:sldMkLst>
        <pc:spChg chg="del">
          <ac:chgData name="Anvitha ." userId="a275b17cd08972d8" providerId="LiveId" clId="{BBA73F84-09E4-4EAF-99AA-31D6C751B7D1}" dt="2024-01-01T11:51:38.884" v="52" actId="478"/>
          <ac:spMkLst>
            <pc:docMk/>
            <pc:sldMk cId="0" sldId="256"/>
            <ac:spMk id="2" creationId="{00000000-0000-0000-0000-000000000000}"/>
          </ac:spMkLst>
        </pc:spChg>
        <pc:spChg chg="del">
          <ac:chgData name="Anvitha ." userId="a275b17cd08972d8" providerId="LiveId" clId="{BBA73F84-09E4-4EAF-99AA-31D6C751B7D1}" dt="2024-01-01T11:52:30.158" v="57" actId="478"/>
          <ac:spMkLst>
            <pc:docMk/>
            <pc:sldMk cId="0" sldId="256"/>
            <ac:spMk id="3" creationId="{00000000-0000-0000-0000-000000000000}"/>
          </ac:spMkLst>
        </pc:spChg>
        <pc:spChg chg="del">
          <ac:chgData name="Anvitha ." userId="a275b17cd08972d8" providerId="LiveId" clId="{BBA73F84-09E4-4EAF-99AA-31D6C751B7D1}" dt="2024-01-01T11:51:41.286" v="53" actId="478"/>
          <ac:spMkLst>
            <pc:docMk/>
            <pc:sldMk cId="0" sldId="256"/>
            <ac:spMk id="4" creationId="{00000000-0000-0000-0000-000000000000}"/>
          </ac:spMkLst>
        </pc:spChg>
        <pc:spChg chg="del mod">
          <ac:chgData name="Anvitha ." userId="a275b17cd08972d8" providerId="LiveId" clId="{BBA73F84-09E4-4EAF-99AA-31D6C751B7D1}" dt="2024-01-01T11:51:52.145" v="55" actId="478"/>
          <ac:spMkLst>
            <pc:docMk/>
            <pc:sldMk cId="0" sldId="256"/>
            <ac:spMk id="9" creationId="{00000000-0000-0000-0000-000000000000}"/>
          </ac:spMkLst>
        </pc:spChg>
        <pc:spChg chg="del">
          <ac:chgData name="Anvitha ." userId="a275b17cd08972d8" providerId="LiveId" clId="{BBA73F84-09E4-4EAF-99AA-31D6C751B7D1}" dt="2024-01-01T11:52:27.842" v="56" actId="478"/>
          <ac:spMkLst>
            <pc:docMk/>
            <pc:sldMk cId="0" sldId="256"/>
            <ac:spMk id="10" creationId="{00000000-0000-0000-0000-000000000000}"/>
          </ac:spMkLst>
        </pc:spChg>
        <pc:spChg chg="mod">
          <ac:chgData name="Anvitha ." userId="a275b17cd08972d8" providerId="LiveId" clId="{BBA73F84-09E4-4EAF-99AA-31D6C751B7D1}" dt="2024-01-01T13:27:11.008" v="1049" actId="1037"/>
          <ac:spMkLst>
            <pc:docMk/>
            <pc:sldMk cId="0" sldId="256"/>
            <ac:spMk id="11" creationId="{00000000-0000-0000-0000-000000000000}"/>
          </ac:spMkLst>
        </pc:spChg>
        <pc:spChg chg="mod">
          <ac:chgData name="Anvitha ." userId="a275b17cd08972d8" providerId="LiveId" clId="{BBA73F84-09E4-4EAF-99AA-31D6C751B7D1}" dt="2024-01-01T13:27:11.008" v="1049" actId="1037"/>
          <ac:spMkLst>
            <pc:docMk/>
            <pc:sldMk cId="0" sldId="256"/>
            <ac:spMk id="12" creationId="{00000000-0000-0000-0000-000000000000}"/>
          </ac:spMkLst>
        </pc:spChg>
        <pc:spChg chg="mod">
          <ac:chgData name="Anvitha ." userId="a275b17cd08972d8" providerId="LiveId" clId="{BBA73F84-09E4-4EAF-99AA-31D6C751B7D1}" dt="2024-01-01T13:27:11.008" v="1049" actId="1037"/>
          <ac:spMkLst>
            <pc:docMk/>
            <pc:sldMk cId="0" sldId="256"/>
            <ac:spMk id="13" creationId="{00000000-0000-0000-0000-000000000000}"/>
          </ac:spMkLst>
        </pc:spChg>
        <pc:spChg chg="add del mod">
          <ac:chgData name="Anvitha ." userId="a275b17cd08972d8" providerId="LiveId" clId="{BBA73F84-09E4-4EAF-99AA-31D6C751B7D1}" dt="2024-01-01T11:57:17.341" v="94" actId="767"/>
          <ac:spMkLst>
            <pc:docMk/>
            <pc:sldMk cId="0" sldId="256"/>
            <ac:spMk id="15" creationId="{6A7AB752-2212-77B5-EFA3-FFB10E626EFE}"/>
          </ac:spMkLst>
        </pc:spChg>
        <pc:spChg chg="add mod">
          <ac:chgData name="Anvitha ." userId="a275b17cd08972d8" providerId="LiveId" clId="{BBA73F84-09E4-4EAF-99AA-31D6C751B7D1}" dt="2024-01-01T12:09:58.700" v="410" actId="14838"/>
          <ac:spMkLst>
            <pc:docMk/>
            <pc:sldMk cId="0" sldId="256"/>
            <ac:spMk id="16" creationId="{3F36DCCA-F7AA-299C-2E21-D20140B554E9}"/>
          </ac:spMkLst>
        </pc:spChg>
        <pc:grpChg chg="del">
          <ac:chgData name="Anvitha ." userId="a275b17cd08972d8" providerId="LiveId" clId="{BBA73F84-09E4-4EAF-99AA-31D6C751B7D1}" dt="2024-01-01T11:51:45.603" v="54" actId="478"/>
          <ac:grpSpMkLst>
            <pc:docMk/>
            <pc:sldMk cId="0" sldId="256"/>
            <ac:grpSpMk id="5" creationId="{00000000-0000-0000-0000-000000000000}"/>
          </ac:grpSpMkLst>
        </pc:grpChg>
        <pc:picChg chg="add del mod ord">
          <ac:chgData name="Anvitha ." userId="a275b17cd08972d8" providerId="LiveId" clId="{BBA73F84-09E4-4EAF-99AA-31D6C751B7D1}" dt="2024-01-01T11:57:28.942" v="114" actId="478"/>
          <ac:picMkLst>
            <pc:docMk/>
            <pc:sldMk cId="0" sldId="256"/>
            <ac:picMk id="14" creationId="{86CCDF8C-8D3B-298B-8689-A9F605317583}"/>
          </ac:picMkLst>
        </pc:picChg>
        <pc:picChg chg="add mod">
          <ac:chgData name="Anvitha ." userId="a275b17cd08972d8" providerId="LiveId" clId="{BBA73F84-09E4-4EAF-99AA-31D6C751B7D1}" dt="2024-01-01T12:01:03.238" v="123" actId="1076"/>
          <ac:picMkLst>
            <pc:docMk/>
            <pc:sldMk cId="0" sldId="256"/>
            <ac:picMk id="1026" creationId="{2A4C364A-149A-02C4-D339-35E689CFA1EE}"/>
          </ac:picMkLst>
        </pc:picChg>
        <pc:picChg chg="add del mod">
          <ac:chgData name="Anvitha ." userId="a275b17cd08972d8" providerId="LiveId" clId="{BBA73F84-09E4-4EAF-99AA-31D6C751B7D1}" dt="2024-01-01T12:02:08.001" v="150" actId="478"/>
          <ac:picMkLst>
            <pc:docMk/>
            <pc:sldMk cId="0" sldId="256"/>
            <ac:picMk id="1028" creationId="{E4155388-D09F-263E-8DF7-5006406E7ABB}"/>
          </ac:picMkLst>
        </pc:picChg>
        <pc:picChg chg="add mod">
          <ac:chgData name="Anvitha ." userId="a275b17cd08972d8" providerId="LiveId" clId="{BBA73F84-09E4-4EAF-99AA-31D6C751B7D1}" dt="2024-01-01T12:04:49.764" v="206" actId="1076"/>
          <ac:picMkLst>
            <pc:docMk/>
            <pc:sldMk cId="0" sldId="256"/>
            <ac:picMk id="1030" creationId="{9C5479AC-A5AD-4F32-C1B3-666463D460BE}"/>
          </ac:picMkLst>
        </pc:picChg>
      </pc:sldChg>
      <pc:sldChg chg="addSp delSp modSp mod modTransition setBg">
        <pc:chgData name="Anvitha ." userId="a275b17cd08972d8" providerId="LiveId" clId="{BBA73F84-09E4-4EAF-99AA-31D6C751B7D1}" dt="2024-01-01T17:20:18.048" v="1580" actId="1076"/>
        <pc:sldMkLst>
          <pc:docMk/>
          <pc:sldMk cId="0" sldId="257"/>
        </pc:sldMkLst>
        <pc:spChg chg="del mod">
          <ac:chgData name="Anvitha ." userId="a275b17cd08972d8" providerId="LiveId" clId="{BBA73F84-09E4-4EAF-99AA-31D6C751B7D1}" dt="2024-01-01T12:11:36.794" v="411" actId="478"/>
          <ac:spMkLst>
            <pc:docMk/>
            <pc:sldMk cId="0" sldId="257"/>
            <ac:spMk id="2" creationId="{00000000-0000-0000-0000-000000000000}"/>
          </ac:spMkLst>
        </pc:spChg>
        <pc:spChg chg="mod">
          <ac:chgData name="Anvitha ." userId="a275b17cd08972d8" providerId="LiveId" clId="{BBA73F84-09E4-4EAF-99AA-31D6C751B7D1}" dt="2024-01-01T12:11:53.096" v="413" actId="207"/>
          <ac:spMkLst>
            <pc:docMk/>
            <pc:sldMk cId="0" sldId="257"/>
            <ac:spMk id="4" creationId="{00000000-0000-0000-0000-000000000000}"/>
          </ac:spMkLst>
        </pc:spChg>
        <pc:spChg chg="mod">
          <ac:chgData name="Anvitha ." userId="a275b17cd08972d8" providerId="LiveId" clId="{BBA73F84-09E4-4EAF-99AA-31D6C751B7D1}" dt="2024-01-01T13:27:35.409" v="1050" actId="2711"/>
          <ac:spMkLst>
            <pc:docMk/>
            <pc:sldMk cId="0" sldId="257"/>
            <ac:spMk id="5" creationId="{00000000-0000-0000-0000-000000000000}"/>
          </ac:spMkLst>
        </pc:spChg>
        <pc:spChg chg="mod">
          <ac:chgData name="Anvitha ." userId="a275b17cd08972d8" providerId="LiveId" clId="{BBA73F84-09E4-4EAF-99AA-31D6C751B7D1}" dt="2024-01-01T17:19:35.590" v="1558" actId="1076"/>
          <ac:spMkLst>
            <pc:docMk/>
            <pc:sldMk cId="0" sldId="257"/>
            <ac:spMk id="6" creationId="{00000000-0000-0000-0000-000000000000}"/>
          </ac:spMkLst>
        </pc:spChg>
        <pc:spChg chg="del mod">
          <ac:chgData name="Anvitha ." userId="a275b17cd08972d8" providerId="LiveId" clId="{BBA73F84-09E4-4EAF-99AA-31D6C751B7D1}" dt="2024-01-01T12:11:39.191" v="412" actId="478"/>
          <ac:spMkLst>
            <pc:docMk/>
            <pc:sldMk cId="0" sldId="257"/>
            <ac:spMk id="7" creationId="{00000000-0000-0000-0000-000000000000}"/>
          </ac:spMkLst>
        </pc:spChg>
        <pc:spChg chg="add mod">
          <ac:chgData name="Anvitha ." userId="a275b17cd08972d8" providerId="LiveId" clId="{BBA73F84-09E4-4EAF-99AA-31D6C751B7D1}" dt="2024-01-01T17:19:45.901" v="1563" actId="1037"/>
          <ac:spMkLst>
            <pc:docMk/>
            <pc:sldMk cId="0" sldId="257"/>
            <ac:spMk id="7" creationId="{FCB26C4F-7351-3495-9C43-BCBEAB9DC700}"/>
          </ac:spMkLst>
        </pc:spChg>
        <pc:spChg chg="mod">
          <ac:chgData name="Anvitha ." userId="a275b17cd08972d8" providerId="LiveId" clId="{BBA73F84-09E4-4EAF-99AA-31D6C751B7D1}" dt="2024-01-01T17:18:31.720" v="1543" actId="1076"/>
          <ac:spMkLst>
            <pc:docMk/>
            <pc:sldMk cId="0" sldId="257"/>
            <ac:spMk id="8" creationId="{00000000-0000-0000-0000-000000000000}"/>
          </ac:spMkLst>
        </pc:spChg>
        <pc:spChg chg="mod">
          <ac:chgData name="Anvitha ." userId="a275b17cd08972d8" providerId="LiveId" clId="{BBA73F84-09E4-4EAF-99AA-31D6C751B7D1}" dt="2024-01-01T17:18:40.416" v="1546" actId="1076"/>
          <ac:spMkLst>
            <pc:docMk/>
            <pc:sldMk cId="0" sldId="257"/>
            <ac:spMk id="9" creationId="{00000000-0000-0000-0000-000000000000}"/>
          </ac:spMkLst>
        </pc:spChg>
        <pc:spChg chg="mod">
          <ac:chgData name="Anvitha ." userId="a275b17cd08972d8" providerId="LiveId" clId="{BBA73F84-09E4-4EAF-99AA-31D6C751B7D1}" dt="2024-01-01T17:18:50.388" v="1548" actId="1076"/>
          <ac:spMkLst>
            <pc:docMk/>
            <pc:sldMk cId="0" sldId="257"/>
            <ac:spMk id="10" creationId="{00000000-0000-0000-0000-000000000000}"/>
          </ac:spMkLst>
        </pc:spChg>
        <pc:spChg chg="mod">
          <ac:chgData name="Anvitha ." userId="a275b17cd08972d8" providerId="LiveId" clId="{BBA73F84-09E4-4EAF-99AA-31D6C751B7D1}" dt="2024-01-01T17:18:58.088" v="1549" actId="1076"/>
          <ac:spMkLst>
            <pc:docMk/>
            <pc:sldMk cId="0" sldId="257"/>
            <ac:spMk id="11" creationId="{00000000-0000-0000-0000-000000000000}"/>
          </ac:spMkLst>
        </pc:spChg>
        <pc:spChg chg="mod">
          <ac:chgData name="Anvitha ." userId="a275b17cd08972d8" providerId="LiveId" clId="{BBA73F84-09E4-4EAF-99AA-31D6C751B7D1}" dt="2024-01-01T17:19:01.287" v="1550" actId="1076"/>
          <ac:spMkLst>
            <pc:docMk/>
            <pc:sldMk cId="0" sldId="257"/>
            <ac:spMk id="12" creationId="{00000000-0000-0000-0000-000000000000}"/>
          </ac:spMkLst>
        </pc:spChg>
        <pc:spChg chg="mod">
          <ac:chgData name="Anvitha ." userId="a275b17cd08972d8" providerId="LiveId" clId="{BBA73F84-09E4-4EAF-99AA-31D6C751B7D1}" dt="2024-01-01T17:19:12.661" v="1552" actId="1076"/>
          <ac:spMkLst>
            <pc:docMk/>
            <pc:sldMk cId="0" sldId="257"/>
            <ac:spMk id="13" creationId="{00000000-0000-0000-0000-000000000000}"/>
          </ac:spMkLst>
        </pc:spChg>
        <pc:spChg chg="mod">
          <ac:chgData name="Anvitha ." userId="a275b17cd08972d8" providerId="LiveId" clId="{BBA73F84-09E4-4EAF-99AA-31D6C751B7D1}" dt="2024-01-01T17:19:18.034" v="1553" actId="1076"/>
          <ac:spMkLst>
            <pc:docMk/>
            <pc:sldMk cId="0" sldId="257"/>
            <ac:spMk id="14" creationId="{00000000-0000-0000-0000-000000000000}"/>
          </ac:spMkLst>
        </pc:spChg>
        <pc:spChg chg="mod">
          <ac:chgData name="Anvitha ." userId="a275b17cd08972d8" providerId="LiveId" clId="{BBA73F84-09E4-4EAF-99AA-31D6C751B7D1}" dt="2024-01-01T17:20:18.048" v="1580" actId="1076"/>
          <ac:spMkLst>
            <pc:docMk/>
            <pc:sldMk cId="0" sldId="257"/>
            <ac:spMk id="15" creationId="{00000000-0000-0000-0000-000000000000}"/>
          </ac:spMkLst>
        </pc:spChg>
        <pc:spChg chg="del mod">
          <ac:chgData name="Anvitha ." userId="a275b17cd08972d8" providerId="LiveId" clId="{BBA73F84-09E4-4EAF-99AA-31D6C751B7D1}" dt="2024-01-01T16:11:22.780" v="1253"/>
          <ac:spMkLst>
            <pc:docMk/>
            <pc:sldMk cId="0" sldId="257"/>
            <ac:spMk id="16" creationId="{00000000-0000-0000-0000-000000000000}"/>
          </ac:spMkLst>
        </pc:spChg>
        <pc:spChg chg="mod">
          <ac:chgData name="Anvitha ." userId="a275b17cd08972d8" providerId="LiveId" clId="{BBA73F84-09E4-4EAF-99AA-31D6C751B7D1}" dt="2024-01-01T17:19:49.544" v="1564" actId="1076"/>
          <ac:spMkLst>
            <pc:docMk/>
            <pc:sldMk cId="0" sldId="257"/>
            <ac:spMk id="17" creationId="{00000000-0000-0000-0000-000000000000}"/>
          </ac:spMkLst>
        </pc:spChg>
        <pc:spChg chg="mod">
          <ac:chgData name="Anvitha ." userId="a275b17cd08972d8" providerId="LiveId" clId="{BBA73F84-09E4-4EAF-99AA-31D6C751B7D1}" dt="2024-01-01T17:19:52.349" v="1565" actId="1076"/>
          <ac:spMkLst>
            <pc:docMk/>
            <pc:sldMk cId="0" sldId="257"/>
            <ac:spMk id="18" creationId="{00000000-0000-0000-0000-000000000000}"/>
          </ac:spMkLst>
        </pc:spChg>
        <pc:spChg chg="mod">
          <ac:chgData name="Anvitha ." userId="a275b17cd08972d8" providerId="LiveId" clId="{BBA73F84-09E4-4EAF-99AA-31D6C751B7D1}" dt="2024-01-01T17:19:58.902" v="1567" actId="1076"/>
          <ac:spMkLst>
            <pc:docMk/>
            <pc:sldMk cId="0" sldId="257"/>
            <ac:spMk id="19" creationId="{00000000-0000-0000-0000-000000000000}"/>
          </ac:spMkLst>
        </pc:spChg>
        <pc:spChg chg="mod">
          <ac:chgData name="Anvitha ." userId="a275b17cd08972d8" providerId="LiveId" clId="{BBA73F84-09E4-4EAF-99AA-31D6C751B7D1}" dt="2024-01-01T17:19:55.351" v="1566" actId="1076"/>
          <ac:spMkLst>
            <pc:docMk/>
            <pc:sldMk cId="0" sldId="257"/>
            <ac:spMk id="20" creationId="{00000000-0000-0000-0000-000000000000}"/>
          </ac:spMkLst>
        </pc:spChg>
        <pc:spChg chg="mod">
          <ac:chgData name="Anvitha ." userId="a275b17cd08972d8" providerId="LiveId" clId="{BBA73F84-09E4-4EAF-99AA-31D6C751B7D1}" dt="2024-01-01T17:19:38.665" v="1559" actId="1076"/>
          <ac:spMkLst>
            <pc:docMk/>
            <pc:sldMk cId="0" sldId="257"/>
            <ac:spMk id="21" creationId="{00000000-0000-0000-0000-000000000000}"/>
          </ac:spMkLst>
        </pc:spChg>
        <pc:spChg chg="add mod">
          <ac:chgData name="Anvitha ." userId="a275b17cd08972d8" providerId="LiveId" clId="{BBA73F84-09E4-4EAF-99AA-31D6C751B7D1}" dt="2024-01-01T17:19:25.530" v="1555" actId="1076"/>
          <ac:spMkLst>
            <pc:docMk/>
            <pc:sldMk cId="0" sldId="257"/>
            <ac:spMk id="23" creationId="{052C1B3F-C60A-194E-8905-570D50E5F3BC}"/>
          </ac:spMkLst>
        </pc:spChg>
        <pc:spChg chg="add mod">
          <ac:chgData name="Anvitha ." userId="a275b17cd08972d8" providerId="LiveId" clId="{BBA73F84-09E4-4EAF-99AA-31D6C751B7D1}" dt="2024-01-01T17:20:10.462" v="1579" actId="20577"/>
          <ac:spMkLst>
            <pc:docMk/>
            <pc:sldMk cId="0" sldId="257"/>
            <ac:spMk id="24" creationId="{4AA943E2-51CD-83E2-93CF-0D958A78A775}"/>
          </ac:spMkLst>
        </pc:spChg>
        <pc:grpChg chg="mod">
          <ac:chgData name="Anvitha ." userId="a275b17cd08972d8" providerId="LiveId" clId="{BBA73F84-09E4-4EAF-99AA-31D6C751B7D1}" dt="2024-01-01T17:19:29.719" v="1556" actId="14100"/>
          <ac:grpSpMkLst>
            <pc:docMk/>
            <pc:sldMk cId="0" sldId="257"/>
            <ac:grpSpMk id="3" creationId="{00000000-0000-0000-0000-000000000000}"/>
          </ac:grpSpMkLst>
        </pc:grpChg>
      </pc:sldChg>
      <pc:sldChg chg="addSp delSp modSp mod modTransition">
        <pc:chgData name="Anvitha ." userId="a275b17cd08972d8" providerId="LiveId" clId="{BBA73F84-09E4-4EAF-99AA-31D6C751B7D1}" dt="2024-01-01T17:22:57.653" v="1640" actId="20577"/>
        <pc:sldMkLst>
          <pc:docMk/>
          <pc:sldMk cId="0" sldId="258"/>
        </pc:sldMkLst>
        <pc:spChg chg="del">
          <ac:chgData name="Anvitha ." userId="a275b17cd08972d8" providerId="LiveId" clId="{BBA73F84-09E4-4EAF-99AA-31D6C751B7D1}" dt="2024-01-01T12:13:45.279" v="422" actId="478"/>
          <ac:spMkLst>
            <pc:docMk/>
            <pc:sldMk cId="0" sldId="258"/>
            <ac:spMk id="2" creationId="{00000000-0000-0000-0000-000000000000}"/>
          </ac:spMkLst>
        </pc:spChg>
        <pc:spChg chg="add mod">
          <ac:chgData name="Anvitha ." userId="a275b17cd08972d8" providerId="LiveId" clId="{BBA73F84-09E4-4EAF-99AA-31D6C751B7D1}" dt="2024-01-01T16:25:52.402" v="1330" actId="113"/>
          <ac:spMkLst>
            <pc:docMk/>
            <pc:sldMk cId="0" sldId="258"/>
            <ac:spMk id="2" creationId="{5FE5A32D-150B-2136-B594-DF9D85C3864F}"/>
          </ac:spMkLst>
        </pc:spChg>
        <pc:spChg chg="mod">
          <ac:chgData name="Anvitha ." userId="a275b17cd08972d8" providerId="LiveId" clId="{BBA73F84-09E4-4EAF-99AA-31D6C751B7D1}" dt="2024-01-01T12:38:30.046" v="749" actId="207"/>
          <ac:spMkLst>
            <pc:docMk/>
            <pc:sldMk cId="0" sldId="258"/>
            <ac:spMk id="4" creationId="{00000000-0000-0000-0000-000000000000}"/>
          </ac:spMkLst>
        </pc:spChg>
        <pc:spChg chg="mod">
          <ac:chgData name="Anvitha ." userId="a275b17cd08972d8" providerId="LiveId" clId="{BBA73F84-09E4-4EAF-99AA-31D6C751B7D1}" dt="2024-01-01T12:38:30.046" v="749" actId="207"/>
          <ac:spMkLst>
            <pc:docMk/>
            <pc:sldMk cId="0" sldId="258"/>
            <ac:spMk id="5" creationId="{00000000-0000-0000-0000-000000000000}"/>
          </ac:spMkLst>
        </pc:spChg>
        <pc:spChg chg="del">
          <ac:chgData name="Anvitha ." userId="a275b17cd08972d8" providerId="LiveId" clId="{BBA73F84-09E4-4EAF-99AA-31D6C751B7D1}" dt="2024-01-01T12:13:14.163" v="419" actId="478"/>
          <ac:spMkLst>
            <pc:docMk/>
            <pc:sldMk cId="0" sldId="258"/>
            <ac:spMk id="6" creationId="{00000000-0000-0000-0000-000000000000}"/>
          </ac:spMkLst>
        </pc:spChg>
        <pc:spChg chg="mod">
          <ac:chgData name="Anvitha ." userId="a275b17cd08972d8" providerId="LiveId" clId="{BBA73F84-09E4-4EAF-99AA-31D6C751B7D1}" dt="2024-01-01T13:31:39.725" v="1060" actId="2711"/>
          <ac:spMkLst>
            <pc:docMk/>
            <pc:sldMk cId="0" sldId="258"/>
            <ac:spMk id="9" creationId="{00000000-0000-0000-0000-000000000000}"/>
          </ac:spMkLst>
        </pc:spChg>
        <pc:spChg chg="mod">
          <ac:chgData name="Anvitha ." userId="a275b17cd08972d8" providerId="LiveId" clId="{BBA73F84-09E4-4EAF-99AA-31D6C751B7D1}" dt="2023-12-29T14:38:44.046" v="4" actId="14100"/>
          <ac:spMkLst>
            <pc:docMk/>
            <pc:sldMk cId="0" sldId="258"/>
            <ac:spMk id="10" creationId="{00000000-0000-0000-0000-000000000000}"/>
          </ac:spMkLst>
        </pc:spChg>
        <pc:spChg chg="mod">
          <ac:chgData name="Anvitha ." userId="a275b17cd08972d8" providerId="LiveId" clId="{BBA73F84-09E4-4EAF-99AA-31D6C751B7D1}" dt="2024-01-01T17:22:57.653" v="1640" actId="20577"/>
          <ac:spMkLst>
            <pc:docMk/>
            <pc:sldMk cId="0" sldId="258"/>
            <ac:spMk id="11" creationId="{00000000-0000-0000-0000-000000000000}"/>
          </ac:spMkLst>
        </pc:spChg>
        <pc:grpChg chg="mod">
          <ac:chgData name="Anvitha ." userId="a275b17cd08972d8" providerId="LiveId" clId="{BBA73F84-09E4-4EAF-99AA-31D6C751B7D1}" dt="2024-01-01T12:38:30.046" v="749" actId="207"/>
          <ac:grpSpMkLst>
            <pc:docMk/>
            <pc:sldMk cId="0" sldId="258"/>
            <ac:grpSpMk id="3" creationId="{00000000-0000-0000-0000-000000000000}"/>
          </ac:grpSpMkLst>
        </pc:grpChg>
      </pc:sldChg>
      <pc:sldChg chg="delSp modSp mod modTransition">
        <pc:chgData name="Anvitha ." userId="a275b17cd08972d8" providerId="LiveId" clId="{BBA73F84-09E4-4EAF-99AA-31D6C751B7D1}" dt="2024-01-01T17:25:59.622" v="1658"/>
        <pc:sldMkLst>
          <pc:docMk/>
          <pc:sldMk cId="0" sldId="259"/>
        </pc:sldMkLst>
        <pc:spChg chg="del">
          <ac:chgData name="Anvitha ." userId="a275b17cd08972d8" providerId="LiveId" clId="{BBA73F84-09E4-4EAF-99AA-31D6C751B7D1}" dt="2024-01-01T12:14:00.207" v="423" actId="478"/>
          <ac:spMkLst>
            <pc:docMk/>
            <pc:sldMk cId="0" sldId="259"/>
            <ac:spMk id="2" creationId="{00000000-0000-0000-0000-000000000000}"/>
          </ac:spMkLst>
        </pc:spChg>
        <pc:spChg chg="mod">
          <ac:chgData name="Anvitha ." userId="a275b17cd08972d8" providerId="LiveId" clId="{BBA73F84-09E4-4EAF-99AA-31D6C751B7D1}" dt="2024-01-01T12:14:52.272" v="425" actId="207"/>
          <ac:spMkLst>
            <pc:docMk/>
            <pc:sldMk cId="0" sldId="259"/>
            <ac:spMk id="11" creationId="{00000000-0000-0000-0000-000000000000}"/>
          </ac:spMkLst>
        </pc:spChg>
        <pc:spChg chg="mod">
          <ac:chgData name="Anvitha ." userId="a275b17cd08972d8" providerId="LiveId" clId="{BBA73F84-09E4-4EAF-99AA-31D6C751B7D1}" dt="2024-01-01T12:14:52.272" v="425" actId="207"/>
          <ac:spMkLst>
            <pc:docMk/>
            <pc:sldMk cId="0" sldId="259"/>
            <ac:spMk id="12" creationId="{00000000-0000-0000-0000-000000000000}"/>
          </ac:spMkLst>
        </pc:spChg>
        <pc:spChg chg="mod">
          <ac:chgData name="Anvitha ." userId="a275b17cd08972d8" providerId="LiveId" clId="{BBA73F84-09E4-4EAF-99AA-31D6C751B7D1}" dt="2024-01-01T12:37:30.517" v="715" actId="122"/>
          <ac:spMkLst>
            <pc:docMk/>
            <pc:sldMk cId="0" sldId="259"/>
            <ac:spMk id="13" creationId="{00000000-0000-0000-0000-000000000000}"/>
          </ac:spMkLst>
        </pc:spChg>
        <pc:spChg chg="mod">
          <ac:chgData name="Anvitha ." userId="a275b17cd08972d8" providerId="LiveId" clId="{BBA73F84-09E4-4EAF-99AA-31D6C751B7D1}" dt="2024-01-01T13:09:57.845" v="785" actId="20577"/>
          <ac:spMkLst>
            <pc:docMk/>
            <pc:sldMk cId="0" sldId="259"/>
            <ac:spMk id="14" creationId="{00000000-0000-0000-0000-000000000000}"/>
          </ac:spMkLst>
        </pc:spChg>
        <pc:spChg chg="mod">
          <ac:chgData name="Anvitha ." userId="a275b17cd08972d8" providerId="LiveId" clId="{BBA73F84-09E4-4EAF-99AA-31D6C751B7D1}" dt="2024-01-01T12:14:52.272" v="425" actId="207"/>
          <ac:spMkLst>
            <pc:docMk/>
            <pc:sldMk cId="0" sldId="259"/>
            <ac:spMk id="16" creationId="{00000000-0000-0000-0000-000000000000}"/>
          </ac:spMkLst>
        </pc:spChg>
        <pc:spChg chg="mod">
          <ac:chgData name="Anvitha ." userId="a275b17cd08972d8" providerId="LiveId" clId="{BBA73F84-09E4-4EAF-99AA-31D6C751B7D1}" dt="2024-01-01T12:14:52.272" v="425" actId="207"/>
          <ac:spMkLst>
            <pc:docMk/>
            <pc:sldMk cId="0" sldId="259"/>
            <ac:spMk id="17" creationId="{00000000-0000-0000-0000-000000000000}"/>
          </ac:spMkLst>
        </pc:spChg>
        <pc:spChg chg="mod">
          <ac:chgData name="Anvitha ." userId="a275b17cd08972d8" providerId="LiveId" clId="{BBA73F84-09E4-4EAF-99AA-31D6C751B7D1}" dt="2024-01-01T13:11:36.409" v="805" actId="20577"/>
          <ac:spMkLst>
            <pc:docMk/>
            <pc:sldMk cId="0" sldId="259"/>
            <ac:spMk id="18" creationId="{00000000-0000-0000-0000-000000000000}"/>
          </ac:spMkLst>
        </pc:spChg>
        <pc:spChg chg="mod">
          <ac:chgData name="Anvitha ." userId="a275b17cd08972d8" providerId="LiveId" clId="{BBA73F84-09E4-4EAF-99AA-31D6C751B7D1}" dt="2024-01-01T12:14:52.272" v="425" actId="207"/>
          <ac:spMkLst>
            <pc:docMk/>
            <pc:sldMk cId="0" sldId="259"/>
            <ac:spMk id="20" creationId="{00000000-0000-0000-0000-000000000000}"/>
          </ac:spMkLst>
        </pc:spChg>
        <pc:spChg chg="mod">
          <ac:chgData name="Anvitha ." userId="a275b17cd08972d8" providerId="LiveId" clId="{BBA73F84-09E4-4EAF-99AA-31D6C751B7D1}" dt="2024-01-01T12:14:52.272" v="425" actId="207"/>
          <ac:spMkLst>
            <pc:docMk/>
            <pc:sldMk cId="0" sldId="259"/>
            <ac:spMk id="21" creationId="{00000000-0000-0000-0000-000000000000}"/>
          </ac:spMkLst>
        </pc:spChg>
        <pc:spChg chg="mod">
          <ac:chgData name="Anvitha ." userId="a275b17cd08972d8" providerId="LiveId" clId="{BBA73F84-09E4-4EAF-99AA-31D6C751B7D1}" dt="2024-01-01T13:11:23.119" v="797" actId="14100"/>
          <ac:spMkLst>
            <pc:docMk/>
            <pc:sldMk cId="0" sldId="259"/>
            <ac:spMk id="22" creationId="{00000000-0000-0000-0000-000000000000}"/>
          </ac:spMkLst>
        </pc:spChg>
        <pc:spChg chg="mod">
          <ac:chgData name="Anvitha ." userId="a275b17cd08972d8" providerId="LiveId" clId="{BBA73F84-09E4-4EAF-99AA-31D6C751B7D1}" dt="2024-01-01T12:27:18.049" v="497" actId="2085"/>
          <ac:spMkLst>
            <pc:docMk/>
            <pc:sldMk cId="0" sldId="259"/>
            <ac:spMk id="23" creationId="{00000000-0000-0000-0000-000000000000}"/>
          </ac:spMkLst>
        </pc:spChg>
        <pc:spChg chg="mod">
          <ac:chgData name="Anvitha ." userId="a275b17cd08972d8" providerId="LiveId" clId="{BBA73F84-09E4-4EAF-99AA-31D6C751B7D1}" dt="2024-01-01T12:27:18.049" v="497" actId="2085"/>
          <ac:spMkLst>
            <pc:docMk/>
            <pc:sldMk cId="0" sldId="259"/>
            <ac:spMk id="24" creationId="{00000000-0000-0000-0000-000000000000}"/>
          </ac:spMkLst>
        </pc:spChg>
        <pc:grpChg chg="mod">
          <ac:chgData name="Anvitha ." userId="a275b17cd08972d8" providerId="LiveId" clId="{BBA73F84-09E4-4EAF-99AA-31D6C751B7D1}" dt="2024-01-01T12:14:52.272" v="425" actId="207"/>
          <ac:grpSpMkLst>
            <pc:docMk/>
            <pc:sldMk cId="0" sldId="259"/>
            <ac:grpSpMk id="10" creationId="{00000000-0000-0000-0000-000000000000}"/>
          </ac:grpSpMkLst>
        </pc:grpChg>
        <pc:grpChg chg="mod">
          <ac:chgData name="Anvitha ." userId="a275b17cd08972d8" providerId="LiveId" clId="{BBA73F84-09E4-4EAF-99AA-31D6C751B7D1}" dt="2024-01-01T12:14:52.272" v="425" actId="207"/>
          <ac:grpSpMkLst>
            <pc:docMk/>
            <pc:sldMk cId="0" sldId="259"/>
            <ac:grpSpMk id="15" creationId="{00000000-0000-0000-0000-000000000000}"/>
          </ac:grpSpMkLst>
        </pc:grpChg>
        <pc:grpChg chg="mod">
          <ac:chgData name="Anvitha ." userId="a275b17cd08972d8" providerId="LiveId" clId="{BBA73F84-09E4-4EAF-99AA-31D6C751B7D1}" dt="2024-01-01T12:14:52.272" v="425" actId="207"/>
          <ac:grpSpMkLst>
            <pc:docMk/>
            <pc:sldMk cId="0" sldId="259"/>
            <ac:grpSpMk id="19" creationId="{00000000-0000-0000-0000-000000000000}"/>
          </ac:grpSpMkLst>
        </pc:grpChg>
      </pc:sldChg>
      <pc:sldChg chg="addSp delSp modSp mod modTransition">
        <pc:chgData name="Anvitha ." userId="a275b17cd08972d8" providerId="LiveId" clId="{BBA73F84-09E4-4EAF-99AA-31D6C751B7D1}" dt="2024-01-01T13:37:15.966" v="1189" actId="1076"/>
        <pc:sldMkLst>
          <pc:docMk/>
          <pc:sldMk cId="0" sldId="260"/>
        </pc:sldMkLst>
        <pc:spChg chg="del">
          <ac:chgData name="Anvitha ." userId="a275b17cd08972d8" providerId="LiveId" clId="{BBA73F84-09E4-4EAF-99AA-31D6C751B7D1}" dt="2024-01-01T12:16:55.028" v="431" actId="478"/>
          <ac:spMkLst>
            <pc:docMk/>
            <pc:sldMk cId="0" sldId="260"/>
            <ac:spMk id="2" creationId="{00000000-0000-0000-0000-000000000000}"/>
          </ac:spMkLst>
        </pc:spChg>
        <pc:spChg chg="mod">
          <ac:chgData name="Anvitha ." userId="a275b17cd08972d8" providerId="LiveId" clId="{BBA73F84-09E4-4EAF-99AA-31D6C751B7D1}" dt="2024-01-01T12:17:53.587" v="439" actId="208"/>
          <ac:spMkLst>
            <pc:docMk/>
            <pc:sldMk cId="0" sldId="260"/>
            <ac:spMk id="9" creationId="{00000000-0000-0000-0000-000000000000}"/>
          </ac:spMkLst>
        </pc:spChg>
        <pc:spChg chg="mod">
          <ac:chgData name="Anvitha ." userId="a275b17cd08972d8" providerId="LiveId" clId="{BBA73F84-09E4-4EAF-99AA-31D6C751B7D1}" dt="2024-01-01T12:17:53.587" v="439" actId="208"/>
          <ac:spMkLst>
            <pc:docMk/>
            <pc:sldMk cId="0" sldId="260"/>
            <ac:spMk id="10" creationId="{00000000-0000-0000-0000-000000000000}"/>
          </ac:spMkLst>
        </pc:spChg>
        <pc:spChg chg="mod">
          <ac:chgData name="Anvitha ." userId="a275b17cd08972d8" providerId="LiveId" clId="{BBA73F84-09E4-4EAF-99AA-31D6C751B7D1}" dt="2024-01-01T12:17:53.587" v="439" actId="208"/>
          <ac:spMkLst>
            <pc:docMk/>
            <pc:sldMk cId="0" sldId="260"/>
            <ac:spMk id="12" creationId="{00000000-0000-0000-0000-000000000000}"/>
          </ac:spMkLst>
        </pc:spChg>
        <pc:spChg chg="mod">
          <ac:chgData name="Anvitha ." userId="a275b17cd08972d8" providerId="LiveId" clId="{BBA73F84-09E4-4EAF-99AA-31D6C751B7D1}" dt="2024-01-01T12:17:53.587" v="439" actId="208"/>
          <ac:spMkLst>
            <pc:docMk/>
            <pc:sldMk cId="0" sldId="260"/>
            <ac:spMk id="13" creationId="{00000000-0000-0000-0000-000000000000}"/>
          </ac:spMkLst>
        </pc:spChg>
        <pc:spChg chg="del">
          <ac:chgData name="Anvitha ." userId="a275b17cd08972d8" providerId="LiveId" clId="{BBA73F84-09E4-4EAF-99AA-31D6C751B7D1}" dt="2024-01-01T12:37:08.323" v="697" actId="478"/>
          <ac:spMkLst>
            <pc:docMk/>
            <pc:sldMk cId="0" sldId="260"/>
            <ac:spMk id="16" creationId="{00000000-0000-0000-0000-000000000000}"/>
          </ac:spMkLst>
        </pc:spChg>
        <pc:spChg chg="mod">
          <ac:chgData name="Anvitha ." userId="a275b17cd08972d8" providerId="LiveId" clId="{BBA73F84-09E4-4EAF-99AA-31D6C751B7D1}" dt="2024-01-01T13:31:55.094" v="1061" actId="2711"/>
          <ac:spMkLst>
            <pc:docMk/>
            <pc:sldMk cId="0" sldId="260"/>
            <ac:spMk id="17" creationId="{00000000-0000-0000-0000-000000000000}"/>
          </ac:spMkLst>
        </pc:spChg>
        <pc:spChg chg="mod">
          <ac:chgData name="Anvitha ." userId="a275b17cd08972d8" providerId="LiveId" clId="{BBA73F84-09E4-4EAF-99AA-31D6C751B7D1}" dt="2024-01-01T13:26:32.795" v="1033" actId="2711"/>
          <ac:spMkLst>
            <pc:docMk/>
            <pc:sldMk cId="0" sldId="260"/>
            <ac:spMk id="18" creationId="{00000000-0000-0000-0000-000000000000}"/>
          </ac:spMkLst>
        </pc:spChg>
        <pc:spChg chg="mod">
          <ac:chgData name="Anvitha ." userId="a275b17cd08972d8" providerId="LiveId" clId="{BBA73F84-09E4-4EAF-99AA-31D6C751B7D1}" dt="2024-01-01T13:30:30.509" v="1058" actId="20577"/>
          <ac:spMkLst>
            <pc:docMk/>
            <pc:sldMk cId="0" sldId="260"/>
            <ac:spMk id="19" creationId="{00000000-0000-0000-0000-000000000000}"/>
          </ac:spMkLst>
        </pc:spChg>
        <pc:grpChg chg="del">
          <ac:chgData name="Anvitha ." userId="a275b17cd08972d8" providerId="LiveId" clId="{BBA73F84-09E4-4EAF-99AA-31D6C751B7D1}" dt="2024-01-01T12:16:59.046" v="432" actId="478"/>
          <ac:grpSpMkLst>
            <pc:docMk/>
            <pc:sldMk cId="0" sldId="260"/>
            <ac:grpSpMk id="3" creationId="{00000000-0000-0000-0000-000000000000}"/>
          </ac:grpSpMkLst>
        </pc:grpChg>
        <pc:grpChg chg="add del mod">
          <ac:chgData name="Anvitha ." userId="a275b17cd08972d8" providerId="LiveId" clId="{BBA73F84-09E4-4EAF-99AA-31D6C751B7D1}" dt="2024-01-01T12:18:08.382" v="442" actId="14100"/>
          <ac:grpSpMkLst>
            <pc:docMk/>
            <pc:sldMk cId="0" sldId="260"/>
            <ac:grpSpMk id="8" creationId="{00000000-0000-0000-0000-000000000000}"/>
          </ac:grpSpMkLst>
        </pc:grpChg>
        <pc:picChg chg="add mod">
          <ac:chgData name="Anvitha ." userId="a275b17cd08972d8" providerId="LiveId" clId="{BBA73F84-09E4-4EAF-99AA-31D6C751B7D1}" dt="2024-01-01T13:37:15.966" v="1189" actId="1076"/>
          <ac:picMkLst>
            <pc:docMk/>
            <pc:sldMk cId="0" sldId="260"/>
            <ac:picMk id="3074" creationId="{640DEF70-2C25-5F59-EADC-CCA20532E42B}"/>
          </ac:picMkLst>
        </pc:picChg>
      </pc:sldChg>
      <pc:sldChg chg="addSp delSp modSp mod modTransition">
        <pc:chgData name="Anvitha ." userId="a275b17cd08972d8" providerId="LiveId" clId="{BBA73F84-09E4-4EAF-99AA-31D6C751B7D1}" dt="2024-01-01T13:38:11.599" v="1193" actId="1076"/>
        <pc:sldMkLst>
          <pc:docMk/>
          <pc:sldMk cId="0" sldId="261"/>
        </pc:sldMkLst>
        <pc:spChg chg="del">
          <ac:chgData name="Anvitha ." userId="a275b17cd08972d8" providerId="LiveId" clId="{BBA73F84-09E4-4EAF-99AA-31D6C751B7D1}" dt="2024-01-01T12:18:17.753" v="443" actId="478"/>
          <ac:spMkLst>
            <pc:docMk/>
            <pc:sldMk cId="0" sldId="261"/>
            <ac:spMk id="2" creationId="{00000000-0000-0000-0000-000000000000}"/>
          </ac:spMkLst>
        </pc:spChg>
        <pc:spChg chg="mod">
          <ac:chgData name="Anvitha ." userId="a275b17cd08972d8" providerId="LiveId" clId="{BBA73F84-09E4-4EAF-99AA-31D6C751B7D1}" dt="2024-01-01T12:25:33.741" v="486" actId="208"/>
          <ac:spMkLst>
            <pc:docMk/>
            <pc:sldMk cId="0" sldId="261"/>
            <ac:spMk id="3" creationId="{00000000-0000-0000-0000-000000000000}"/>
          </ac:spMkLst>
        </pc:spChg>
        <pc:spChg chg="mod">
          <ac:chgData name="Anvitha ." userId="a275b17cd08972d8" providerId="LiveId" clId="{BBA73F84-09E4-4EAF-99AA-31D6C751B7D1}" dt="2024-01-01T12:25:33.741" v="486" actId="208"/>
          <ac:spMkLst>
            <pc:docMk/>
            <pc:sldMk cId="0" sldId="261"/>
            <ac:spMk id="4" creationId="{00000000-0000-0000-0000-000000000000}"/>
          </ac:spMkLst>
        </pc:spChg>
        <pc:spChg chg="del">
          <ac:chgData name="Anvitha ." userId="a275b17cd08972d8" providerId="LiveId" clId="{BBA73F84-09E4-4EAF-99AA-31D6C751B7D1}" dt="2024-01-01T12:32:29.699" v="514" actId="478"/>
          <ac:spMkLst>
            <pc:docMk/>
            <pc:sldMk cId="0" sldId="261"/>
            <ac:spMk id="6" creationId="{00000000-0000-0000-0000-000000000000}"/>
          </ac:spMkLst>
        </pc:spChg>
        <pc:spChg chg="mod">
          <ac:chgData name="Anvitha ." userId="a275b17cd08972d8" providerId="LiveId" clId="{BBA73F84-09E4-4EAF-99AA-31D6C751B7D1}" dt="2024-01-01T13:31:10.042" v="1059" actId="2711"/>
          <ac:spMkLst>
            <pc:docMk/>
            <pc:sldMk cId="0" sldId="261"/>
            <ac:spMk id="7" creationId="{00000000-0000-0000-0000-000000000000}"/>
          </ac:spMkLst>
        </pc:spChg>
        <pc:picChg chg="add del mod">
          <ac:chgData name="Anvitha ." userId="a275b17cd08972d8" providerId="LiveId" clId="{BBA73F84-09E4-4EAF-99AA-31D6C751B7D1}" dt="2024-01-01T13:37:52.953" v="1190" actId="478"/>
          <ac:picMkLst>
            <pc:docMk/>
            <pc:sldMk cId="0" sldId="261"/>
            <ac:picMk id="8" creationId="{FED32E48-929E-9DD2-37B3-FF385AF72EC1}"/>
          </ac:picMkLst>
        </pc:picChg>
        <pc:picChg chg="add mod">
          <ac:chgData name="Anvitha ." userId="a275b17cd08972d8" providerId="LiveId" clId="{BBA73F84-09E4-4EAF-99AA-31D6C751B7D1}" dt="2024-01-01T13:38:11.599" v="1193" actId="1076"/>
          <ac:picMkLst>
            <pc:docMk/>
            <pc:sldMk cId="0" sldId="261"/>
            <ac:picMk id="5122" creationId="{508555E1-C1FE-934C-EBF8-C2A166FB0D39}"/>
          </ac:picMkLst>
        </pc:picChg>
      </pc:sldChg>
      <pc:sldChg chg="modSp del mod modTransition setBg">
        <pc:chgData name="Anvitha ." userId="a275b17cd08972d8" providerId="LiveId" clId="{BBA73F84-09E4-4EAF-99AA-31D6C751B7D1}" dt="2024-01-01T13:22:15.002" v="997" actId="47"/>
        <pc:sldMkLst>
          <pc:docMk/>
          <pc:sldMk cId="0" sldId="262"/>
        </pc:sldMkLst>
        <pc:spChg chg="mod">
          <ac:chgData name="Anvitha ." userId="a275b17cd08972d8" providerId="LiveId" clId="{BBA73F84-09E4-4EAF-99AA-31D6C751B7D1}" dt="2024-01-01T13:22:06.539" v="996" actId="1076"/>
          <ac:spMkLst>
            <pc:docMk/>
            <pc:sldMk cId="0" sldId="262"/>
            <ac:spMk id="3" creationId="{00000000-0000-0000-0000-000000000000}"/>
          </ac:spMkLst>
        </pc:spChg>
      </pc:sldChg>
      <pc:sldChg chg="addSp delSp modSp mod modTransition">
        <pc:chgData name="Anvitha ." userId="a275b17cd08972d8" providerId="LiveId" clId="{BBA73F84-09E4-4EAF-99AA-31D6C751B7D1}" dt="2024-01-01T13:35:47.047" v="1177"/>
        <pc:sldMkLst>
          <pc:docMk/>
          <pc:sldMk cId="0" sldId="263"/>
        </pc:sldMkLst>
        <pc:spChg chg="del">
          <ac:chgData name="Anvitha ." userId="a275b17cd08972d8" providerId="LiveId" clId="{BBA73F84-09E4-4EAF-99AA-31D6C751B7D1}" dt="2024-01-01T12:18:44.570" v="446" actId="478"/>
          <ac:spMkLst>
            <pc:docMk/>
            <pc:sldMk cId="0" sldId="263"/>
            <ac:spMk id="2" creationId="{00000000-0000-0000-0000-000000000000}"/>
          </ac:spMkLst>
        </pc:spChg>
        <pc:spChg chg="mod">
          <ac:chgData name="Anvitha ." userId="a275b17cd08972d8" providerId="LiveId" clId="{BBA73F84-09E4-4EAF-99AA-31D6C751B7D1}" dt="2024-01-01T13:22:31.757" v="1012" actId="1036"/>
          <ac:spMkLst>
            <pc:docMk/>
            <pc:sldMk cId="0" sldId="263"/>
            <ac:spMk id="3" creationId="{00000000-0000-0000-0000-000000000000}"/>
          </ac:spMkLst>
        </pc:spChg>
        <pc:spChg chg="mod">
          <ac:chgData name="Anvitha ." userId="a275b17cd08972d8" providerId="LiveId" clId="{BBA73F84-09E4-4EAF-99AA-31D6C751B7D1}" dt="2024-01-01T12:18:51.401" v="447" actId="208"/>
          <ac:spMkLst>
            <pc:docMk/>
            <pc:sldMk cId="0" sldId="263"/>
            <ac:spMk id="4" creationId="{00000000-0000-0000-0000-000000000000}"/>
          </ac:spMkLst>
        </pc:spChg>
        <pc:spChg chg="mod">
          <ac:chgData name="Anvitha ." userId="a275b17cd08972d8" providerId="LiveId" clId="{BBA73F84-09E4-4EAF-99AA-31D6C751B7D1}" dt="2024-01-01T13:22:31.757" v="1012" actId="1036"/>
          <ac:spMkLst>
            <pc:docMk/>
            <pc:sldMk cId="0" sldId="263"/>
            <ac:spMk id="5" creationId="{00000000-0000-0000-0000-000000000000}"/>
          </ac:spMkLst>
        </pc:spChg>
        <pc:spChg chg="del mod topLvl">
          <ac:chgData name="Anvitha ." userId="a275b17cd08972d8" providerId="LiveId" clId="{BBA73F84-09E4-4EAF-99AA-31D6C751B7D1}" dt="2024-01-01T12:34:39.090" v="531" actId="478"/>
          <ac:spMkLst>
            <pc:docMk/>
            <pc:sldMk cId="0" sldId="263"/>
            <ac:spMk id="7" creationId="{00000000-0000-0000-0000-000000000000}"/>
          </ac:spMkLst>
        </pc:spChg>
        <pc:spChg chg="del mod topLvl">
          <ac:chgData name="Anvitha ." userId="a275b17cd08972d8" providerId="LiveId" clId="{BBA73F84-09E4-4EAF-99AA-31D6C751B7D1}" dt="2024-01-01T12:34:45.896" v="532" actId="478"/>
          <ac:spMkLst>
            <pc:docMk/>
            <pc:sldMk cId="0" sldId="263"/>
            <ac:spMk id="8" creationId="{00000000-0000-0000-0000-000000000000}"/>
          </ac:spMkLst>
        </pc:spChg>
        <pc:spChg chg="mod">
          <ac:chgData name="Anvitha ." userId="a275b17cd08972d8" providerId="LiveId" clId="{BBA73F84-09E4-4EAF-99AA-31D6C751B7D1}" dt="2024-01-01T13:34:33.167" v="1142" actId="20577"/>
          <ac:spMkLst>
            <pc:docMk/>
            <pc:sldMk cId="0" sldId="263"/>
            <ac:spMk id="9" creationId="{00000000-0000-0000-0000-000000000000}"/>
          </ac:spMkLst>
        </pc:spChg>
        <pc:spChg chg="mod">
          <ac:chgData name="Anvitha ." userId="a275b17cd08972d8" providerId="LiveId" clId="{BBA73F84-09E4-4EAF-99AA-31D6C751B7D1}" dt="2024-01-01T13:22:31.757" v="1012" actId="1036"/>
          <ac:spMkLst>
            <pc:docMk/>
            <pc:sldMk cId="0" sldId="263"/>
            <ac:spMk id="10" creationId="{00000000-0000-0000-0000-000000000000}"/>
          </ac:spMkLst>
        </pc:spChg>
        <pc:spChg chg="mod">
          <ac:chgData name="Anvitha ." userId="a275b17cd08972d8" providerId="LiveId" clId="{BBA73F84-09E4-4EAF-99AA-31D6C751B7D1}" dt="2024-01-01T13:22:31.757" v="1012" actId="1036"/>
          <ac:spMkLst>
            <pc:docMk/>
            <pc:sldMk cId="0" sldId="263"/>
            <ac:spMk id="11" creationId="{00000000-0000-0000-0000-000000000000}"/>
          </ac:spMkLst>
        </pc:spChg>
        <pc:spChg chg="mod">
          <ac:chgData name="Anvitha ." userId="a275b17cd08972d8" providerId="LiveId" clId="{BBA73F84-09E4-4EAF-99AA-31D6C751B7D1}" dt="2024-01-01T13:22:31.757" v="1012" actId="1036"/>
          <ac:spMkLst>
            <pc:docMk/>
            <pc:sldMk cId="0" sldId="263"/>
            <ac:spMk id="12" creationId="{00000000-0000-0000-0000-000000000000}"/>
          </ac:spMkLst>
        </pc:spChg>
        <pc:spChg chg="del mod topLvl">
          <ac:chgData name="Anvitha ." userId="a275b17cd08972d8" providerId="LiveId" clId="{BBA73F84-09E4-4EAF-99AA-31D6C751B7D1}" dt="2024-01-01T12:35:05.262" v="602" actId="478"/>
          <ac:spMkLst>
            <pc:docMk/>
            <pc:sldMk cId="0" sldId="263"/>
            <ac:spMk id="14" creationId="{00000000-0000-0000-0000-000000000000}"/>
          </ac:spMkLst>
        </pc:spChg>
        <pc:spChg chg="mod topLvl">
          <ac:chgData name="Anvitha ." userId="a275b17cd08972d8" providerId="LiveId" clId="{BBA73F84-09E4-4EAF-99AA-31D6C751B7D1}" dt="2024-01-01T13:22:31.757" v="1012" actId="1036"/>
          <ac:spMkLst>
            <pc:docMk/>
            <pc:sldMk cId="0" sldId="263"/>
            <ac:spMk id="15" creationId="{00000000-0000-0000-0000-000000000000}"/>
          </ac:spMkLst>
        </pc:spChg>
        <pc:spChg chg="mod">
          <ac:chgData name="Anvitha ." userId="a275b17cd08972d8" providerId="LiveId" clId="{BBA73F84-09E4-4EAF-99AA-31D6C751B7D1}" dt="2024-01-01T13:35:00.978" v="1160" actId="20577"/>
          <ac:spMkLst>
            <pc:docMk/>
            <pc:sldMk cId="0" sldId="263"/>
            <ac:spMk id="16" creationId="{00000000-0000-0000-0000-000000000000}"/>
          </ac:spMkLst>
        </pc:spChg>
        <pc:spChg chg="mod">
          <ac:chgData name="Anvitha ." userId="a275b17cd08972d8" providerId="LiveId" clId="{BBA73F84-09E4-4EAF-99AA-31D6C751B7D1}" dt="2024-01-01T13:22:31.757" v="1012" actId="1036"/>
          <ac:spMkLst>
            <pc:docMk/>
            <pc:sldMk cId="0" sldId="263"/>
            <ac:spMk id="17" creationId="{00000000-0000-0000-0000-000000000000}"/>
          </ac:spMkLst>
        </pc:spChg>
        <pc:spChg chg="mod">
          <ac:chgData name="Anvitha ." userId="a275b17cd08972d8" providerId="LiveId" clId="{BBA73F84-09E4-4EAF-99AA-31D6C751B7D1}" dt="2024-01-01T12:34:18.174" v="527" actId="13822"/>
          <ac:spMkLst>
            <pc:docMk/>
            <pc:sldMk cId="0" sldId="263"/>
            <ac:spMk id="19" creationId="{00000000-0000-0000-0000-000000000000}"/>
          </ac:spMkLst>
        </pc:spChg>
        <pc:spChg chg="mod">
          <ac:chgData name="Anvitha ." userId="a275b17cd08972d8" providerId="LiveId" clId="{BBA73F84-09E4-4EAF-99AA-31D6C751B7D1}" dt="2024-01-01T12:34:18.174" v="527" actId="13822"/>
          <ac:spMkLst>
            <pc:docMk/>
            <pc:sldMk cId="0" sldId="263"/>
            <ac:spMk id="20" creationId="{00000000-0000-0000-0000-000000000000}"/>
          </ac:spMkLst>
        </pc:spChg>
        <pc:spChg chg="mod">
          <ac:chgData name="Anvitha ." userId="a275b17cd08972d8" providerId="LiveId" clId="{BBA73F84-09E4-4EAF-99AA-31D6C751B7D1}" dt="2024-01-01T13:35:05.056" v="1162" actId="20577"/>
          <ac:spMkLst>
            <pc:docMk/>
            <pc:sldMk cId="0" sldId="263"/>
            <ac:spMk id="21" creationId="{00000000-0000-0000-0000-000000000000}"/>
          </ac:spMkLst>
        </pc:spChg>
        <pc:spChg chg="mod">
          <ac:chgData name="Anvitha ." userId="a275b17cd08972d8" providerId="LiveId" clId="{BBA73F84-09E4-4EAF-99AA-31D6C751B7D1}" dt="2024-01-01T13:22:31.757" v="1012" actId="1036"/>
          <ac:spMkLst>
            <pc:docMk/>
            <pc:sldMk cId="0" sldId="263"/>
            <ac:spMk id="22" creationId="{00000000-0000-0000-0000-000000000000}"/>
          </ac:spMkLst>
        </pc:spChg>
        <pc:spChg chg="mod">
          <ac:chgData name="Anvitha ." userId="a275b17cd08972d8" providerId="LiveId" clId="{BBA73F84-09E4-4EAF-99AA-31D6C751B7D1}" dt="2024-01-01T12:34:18.174" v="527" actId="13822"/>
          <ac:spMkLst>
            <pc:docMk/>
            <pc:sldMk cId="0" sldId="263"/>
            <ac:spMk id="24" creationId="{00000000-0000-0000-0000-000000000000}"/>
          </ac:spMkLst>
        </pc:spChg>
        <pc:spChg chg="mod">
          <ac:chgData name="Anvitha ." userId="a275b17cd08972d8" providerId="LiveId" clId="{BBA73F84-09E4-4EAF-99AA-31D6C751B7D1}" dt="2024-01-01T12:34:18.174" v="527" actId="13822"/>
          <ac:spMkLst>
            <pc:docMk/>
            <pc:sldMk cId="0" sldId="263"/>
            <ac:spMk id="25" creationId="{00000000-0000-0000-0000-000000000000}"/>
          </ac:spMkLst>
        </pc:spChg>
        <pc:spChg chg="mod">
          <ac:chgData name="Anvitha ." userId="a275b17cd08972d8" providerId="LiveId" clId="{BBA73F84-09E4-4EAF-99AA-31D6C751B7D1}" dt="2024-01-01T13:35:08.771" v="1164" actId="20577"/>
          <ac:spMkLst>
            <pc:docMk/>
            <pc:sldMk cId="0" sldId="263"/>
            <ac:spMk id="26" creationId="{00000000-0000-0000-0000-000000000000}"/>
          </ac:spMkLst>
        </pc:spChg>
        <pc:spChg chg="mod">
          <ac:chgData name="Anvitha ." userId="a275b17cd08972d8" providerId="LiveId" clId="{BBA73F84-09E4-4EAF-99AA-31D6C751B7D1}" dt="2024-01-01T13:22:31.757" v="1012" actId="1036"/>
          <ac:spMkLst>
            <pc:docMk/>
            <pc:sldMk cId="0" sldId="263"/>
            <ac:spMk id="27" creationId="{00000000-0000-0000-0000-000000000000}"/>
          </ac:spMkLst>
        </pc:spChg>
        <pc:spChg chg="mod">
          <ac:chgData name="Anvitha ." userId="a275b17cd08972d8" providerId="LiveId" clId="{BBA73F84-09E4-4EAF-99AA-31D6C751B7D1}" dt="2024-01-01T13:34:43.998" v="1148" actId="20577"/>
          <ac:spMkLst>
            <pc:docMk/>
            <pc:sldMk cId="0" sldId="263"/>
            <ac:spMk id="28" creationId="{00000000-0000-0000-0000-000000000000}"/>
          </ac:spMkLst>
        </pc:spChg>
        <pc:spChg chg="mod">
          <ac:chgData name="Anvitha ." userId="a275b17cd08972d8" providerId="LiveId" clId="{BBA73F84-09E4-4EAF-99AA-31D6C751B7D1}" dt="2024-01-01T13:34:50.482" v="1158" actId="20577"/>
          <ac:spMkLst>
            <pc:docMk/>
            <pc:sldMk cId="0" sldId="263"/>
            <ac:spMk id="29" creationId="{00000000-0000-0000-0000-000000000000}"/>
          </ac:spMkLst>
        </pc:spChg>
        <pc:spChg chg="mod">
          <ac:chgData name="Anvitha ." userId="a275b17cd08972d8" providerId="LiveId" clId="{BBA73F84-09E4-4EAF-99AA-31D6C751B7D1}" dt="2024-01-01T12:18:51.401" v="447" actId="208"/>
          <ac:spMkLst>
            <pc:docMk/>
            <pc:sldMk cId="0" sldId="263"/>
            <ac:spMk id="30" creationId="{00000000-0000-0000-0000-000000000000}"/>
          </ac:spMkLst>
        </pc:spChg>
        <pc:spChg chg="mod">
          <ac:chgData name="Anvitha ." userId="a275b17cd08972d8" providerId="LiveId" clId="{BBA73F84-09E4-4EAF-99AA-31D6C751B7D1}" dt="2024-01-01T13:22:31.757" v="1012" actId="1036"/>
          <ac:spMkLst>
            <pc:docMk/>
            <pc:sldMk cId="0" sldId="263"/>
            <ac:spMk id="32" creationId="{00000000-0000-0000-0000-000000000000}"/>
          </ac:spMkLst>
        </pc:spChg>
        <pc:spChg chg="mod">
          <ac:chgData name="Anvitha ." userId="a275b17cd08972d8" providerId="LiveId" clId="{BBA73F84-09E4-4EAF-99AA-31D6C751B7D1}" dt="2024-01-01T13:35:25.276" v="1176" actId="20577"/>
          <ac:spMkLst>
            <pc:docMk/>
            <pc:sldMk cId="0" sldId="263"/>
            <ac:spMk id="33" creationId="{00000000-0000-0000-0000-000000000000}"/>
          </ac:spMkLst>
        </pc:spChg>
        <pc:spChg chg="mod">
          <ac:chgData name="Anvitha ." userId="a275b17cd08972d8" providerId="LiveId" clId="{BBA73F84-09E4-4EAF-99AA-31D6C751B7D1}" dt="2024-01-01T13:35:47.047" v="1177"/>
          <ac:spMkLst>
            <pc:docMk/>
            <pc:sldMk cId="0" sldId="263"/>
            <ac:spMk id="34" creationId="{00000000-0000-0000-0000-000000000000}"/>
          </ac:spMkLst>
        </pc:spChg>
        <pc:spChg chg="mod">
          <ac:chgData name="Anvitha ." userId="a275b17cd08972d8" providerId="LiveId" clId="{BBA73F84-09E4-4EAF-99AA-31D6C751B7D1}" dt="2024-01-01T13:22:31.757" v="1012" actId="1036"/>
          <ac:spMkLst>
            <pc:docMk/>
            <pc:sldMk cId="0" sldId="263"/>
            <ac:spMk id="35" creationId="{00000000-0000-0000-0000-000000000000}"/>
          </ac:spMkLst>
        </pc:spChg>
        <pc:spChg chg="mod">
          <ac:chgData name="Anvitha ." userId="a275b17cd08972d8" providerId="LiveId" clId="{BBA73F84-09E4-4EAF-99AA-31D6C751B7D1}" dt="2024-01-01T13:22:31.757" v="1012" actId="1036"/>
          <ac:spMkLst>
            <pc:docMk/>
            <pc:sldMk cId="0" sldId="263"/>
            <ac:spMk id="36" creationId="{00000000-0000-0000-0000-000000000000}"/>
          </ac:spMkLst>
        </pc:spChg>
        <pc:spChg chg="mod">
          <ac:chgData name="Anvitha ." userId="a275b17cd08972d8" providerId="LiveId" clId="{BBA73F84-09E4-4EAF-99AA-31D6C751B7D1}" dt="2024-01-01T13:22:31.757" v="1012" actId="1036"/>
          <ac:spMkLst>
            <pc:docMk/>
            <pc:sldMk cId="0" sldId="263"/>
            <ac:spMk id="37" creationId="{00000000-0000-0000-0000-000000000000}"/>
          </ac:spMkLst>
        </pc:spChg>
        <pc:spChg chg="mod">
          <ac:chgData name="Anvitha ." userId="a275b17cd08972d8" providerId="LiveId" clId="{BBA73F84-09E4-4EAF-99AA-31D6C751B7D1}" dt="2024-01-01T13:22:31.757" v="1012" actId="1036"/>
          <ac:spMkLst>
            <pc:docMk/>
            <pc:sldMk cId="0" sldId="263"/>
            <ac:spMk id="38" creationId="{00000000-0000-0000-0000-000000000000}"/>
          </ac:spMkLst>
        </pc:spChg>
        <pc:spChg chg="add mod">
          <ac:chgData name="Anvitha ." userId="a275b17cd08972d8" providerId="LiveId" clId="{BBA73F84-09E4-4EAF-99AA-31D6C751B7D1}" dt="2024-01-01T13:33:06.259" v="1067" actId="2711"/>
          <ac:spMkLst>
            <pc:docMk/>
            <pc:sldMk cId="0" sldId="263"/>
            <ac:spMk id="39" creationId="{FB017EE2-2529-CB31-A010-431E4CC1403B}"/>
          </ac:spMkLst>
        </pc:spChg>
        <pc:grpChg chg="add del">
          <ac:chgData name="Anvitha ." userId="a275b17cd08972d8" providerId="LiveId" clId="{BBA73F84-09E4-4EAF-99AA-31D6C751B7D1}" dt="2024-01-01T12:34:39.090" v="531" actId="478"/>
          <ac:grpSpMkLst>
            <pc:docMk/>
            <pc:sldMk cId="0" sldId="263"/>
            <ac:grpSpMk id="6" creationId="{00000000-0000-0000-0000-000000000000}"/>
          </ac:grpSpMkLst>
        </pc:grpChg>
        <pc:grpChg chg="del mod">
          <ac:chgData name="Anvitha ." userId="a275b17cd08972d8" providerId="LiveId" clId="{BBA73F84-09E4-4EAF-99AA-31D6C751B7D1}" dt="2024-01-01T12:35:05.262" v="602" actId="478"/>
          <ac:grpSpMkLst>
            <pc:docMk/>
            <pc:sldMk cId="0" sldId="263"/>
            <ac:grpSpMk id="13" creationId="{00000000-0000-0000-0000-000000000000}"/>
          </ac:grpSpMkLst>
        </pc:grpChg>
        <pc:grpChg chg="del">
          <ac:chgData name="Anvitha ." userId="a275b17cd08972d8" providerId="LiveId" clId="{BBA73F84-09E4-4EAF-99AA-31D6C751B7D1}" dt="2024-01-01T12:35:07.723" v="603" actId="478"/>
          <ac:grpSpMkLst>
            <pc:docMk/>
            <pc:sldMk cId="0" sldId="263"/>
            <ac:grpSpMk id="18" creationId="{00000000-0000-0000-0000-000000000000}"/>
          </ac:grpSpMkLst>
        </pc:grpChg>
        <pc:grpChg chg="del">
          <ac:chgData name="Anvitha ." userId="a275b17cd08972d8" providerId="LiveId" clId="{BBA73F84-09E4-4EAF-99AA-31D6C751B7D1}" dt="2024-01-01T12:35:12.510" v="604" actId="478"/>
          <ac:grpSpMkLst>
            <pc:docMk/>
            <pc:sldMk cId="0" sldId="263"/>
            <ac:grpSpMk id="23" creationId="{00000000-0000-0000-0000-000000000000}"/>
          </ac:grpSpMkLst>
        </pc:grpChg>
      </pc:sldChg>
      <pc:sldChg chg="addSp delSp modSp mod modTransition">
        <pc:chgData name="Anvitha ." userId="a275b17cd08972d8" providerId="LiveId" clId="{BBA73F84-09E4-4EAF-99AA-31D6C751B7D1}" dt="2024-01-01T17:22:46.176" v="1631" actId="20577"/>
        <pc:sldMkLst>
          <pc:docMk/>
          <pc:sldMk cId="0" sldId="264"/>
        </pc:sldMkLst>
        <pc:spChg chg="del">
          <ac:chgData name="Anvitha ." userId="a275b17cd08972d8" providerId="LiveId" clId="{BBA73F84-09E4-4EAF-99AA-31D6C751B7D1}" dt="2024-01-01T12:19:13.646" v="450" actId="478"/>
          <ac:spMkLst>
            <pc:docMk/>
            <pc:sldMk cId="0" sldId="264"/>
            <ac:spMk id="2" creationId="{00000000-0000-0000-0000-000000000000}"/>
          </ac:spMkLst>
        </pc:spChg>
        <pc:spChg chg="add mod">
          <ac:chgData name="Anvitha ." userId="a275b17cd08972d8" providerId="LiveId" clId="{BBA73F84-09E4-4EAF-99AA-31D6C751B7D1}" dt="2024-01-01T17:22:46.176" v="1631" actId="20577"/>
          <ac:spMkLst>
            <pc:docMk/>
            <pc:sldMk cId="0" sldId="264"/>
            <ac:spMk id="2" creationId="{DEFB892A-2BBE-DBF7-FA41-59071A0457D6}"/>
          </ac:spMkLst>
        </pc:spChg>
        <pc:spChg chg="add del mod">
          <ac:chgData name="Anvitha ." userId="a275b17cd08972d8" providerId="LiveId" clId="{BBA73F84-09E4-4EAF-99AA-31D6C751B7D1}" dt="2024-01-01T12:21:31.488" v="472" actId="478"/>
          <ac:spMkLst>
            <pc:docMk/>
            <pc:sldMk cId="0" sldId="264"/>
            <ac:spMk id="3" creationId="{00000000-0000-0000-0000-000000000000}"/>
          </ac:spMkLst>
        </pc:spChg>
        <pc:spChg chg="add mod">
          <ac:chgData name="Anvitha ." userId="a275b17cd08972d8" providerId="LiveId" clId="{BBA73F84-09E4-4EAF-99AA-31D6C751B7D1}" dt="2024-01-01T17:22:35.864" v="1609" actId="14100"/>
          <ac:spMkLst>
            <pc:docMk/>
            <pc:sldMk cId="0" sldId="264"/>
            <ac:spMk id="4" creationId="{CD848D50-ADBD-535F-EDDD-0D111EBF116C}"/>
          </ac:spMkLst>
        </pc:spChg>
        <pc:spChg chg="add del mod">
          <ac:chgData name="Anvitha ." userId="a275b17cd08972d8" providerId="LiveId" clId="{BBA73F84-09E4-4EAF-99AA-31D6C751B7D1}" dt="2024-01-01T12:21:31.488" v="472" actId="478"/>
          <ac:spMkLst>
            <pc:docMk/>
            <pc:sldMk cId="0" sldId="264"/>
            <ac:spMk id="22" creationId="{00000000-0000-0000-0000-000000000000}"/>
          </ac:spMkLst>
        </pc:spChg>
        <pc:spChg chg="add del mod">
          <ac:chgData name="Anvitha ." userId="a275b17cd08972d8" providerId="LiveId" clId="{BBA73F84-09E4-4EAF-99AA-31D6C751B7D1}" dt="2024-01-01T16:14:04.021" v="1286" actId="478"/>
          <ac:spMkLst>
            <pc:docMk/>
            <pc:sldMk cId="0" sldId="264"/>
            <ac:spMk id="23" creationId="{00000000-0000-0000-0000-000000000000}"/>
          </ac:spMkLst>
        </pc:spChg>
        <pc:spChg chg="add del">
          <ac:chgData name="Anvitha ." userId="a275b17cd08972d8" providerId="LiveId" clId="{BBA73F84-09E4-4EAF-99AA-31D6C751B7D1}" dt="2024-01-01T12:21:31.488" v="472" actId="478"/>
          <ac:spMkLst>
            <pc:docMk/>
            <pc:sldMk cId="0" sldId="264"/>
            <ac:spMk id="24" creationId="{00000000-0000-0000-0000-000000000000}"/>
          </ac:spMkLst>
        </pc:spChg>
        <pc:spChg chg="del mod">
          <ac:chgData name="Anvitha ." userId="a275b17cd08972d8" providerId="LiveId" clId="{BBA73F84-09E4-4EAF-99AA-31D6C751B7D1}" dt="2024-01-01T12:21:03.451" v="469"/>
          <ac:spMkLst>
            <pc:docMk/>
            <pc:sldMk cId="0" sldId="264"/>
            <ac:spMk id="25" creationId="{00000000-0000-0000-0000-000000000000}"/>
          </ac:spMkLst>
        </pc:spChg>
        <pc:spChg chg="add del mod">
          <ac:chgData name="Anvitha ." userId="a275b17cd08972d8" providerId="LiveId" clId="{BBA73F84-09E4-4EAF-99AA-31D6C751B7D1}" dt="2024-01-01T12:21:31.488" v="472" actId="478"/>
          <ac:spMkLst>
            <pc:docMk/>
            <pc:sldMk cId="0" sldId="264"/>
            <ac:spMk id="26" creationId="{00000000-0000-0000-0000-000000000000}"/>
          </ac:spMkLst>
        </pc:spChg>
        <pc:spChg chg="add del mod">
          <ac:chgData name="Anvitha ." userId="a275b17cd08972d8" providerId="LiveId" clId="{BBA73F84-09E4-4EAF-99AA-31D6C751B7D1}" dt="2024-01-01T12:21:31.488" v="472" actId="478"/>
          <ac:spMkLst>
            <pc:docMk/>
            <pc:sldMk cId="0" sldId="264"/>
            <ac:spMk id="27" creationId="{00000000-0000-0000-0000-000000000000}"/>
          </ac:spMkLst>
        </pc:spChg>
        <pc:spChg chg="add del mod">
          <ac:chgData name="Anvitha ." userId="a275b17cd08972d8" providerId="LiveId" clId="{BBA73F84-09E4-4EAF-99AA-31D6C751B7D1}" dt="2024-01-01T12:21:31.488" v="472" actId="478"/>
          <ac:spMkLst>
            <pc:docMk/>
            <pc:sldMk cId="0" sldId="264"/>
            <ac:spMk id="28" creationId="{00000000-0000-0000-0000-000000000000}"/>
          </ac:spMkLst>
        </pc:spChg>
        <pc:spChg chg="add mod">
          <ac:chgData name="Anvitha ." userId="a275b17cd08972d8" providerId="LiveId" clId="{BBA73F84-09E4-4EAF-99AA-31D6C751B7D1}" dt="2024-01-01T12:24:05.775" v="482" actId="1076"/>
          <ac:spMkLst>
            <pc:docMk/>
            <pc:sldMk cId="0" sldId="264"/>
            <ac:spMk id="30" creationId="{7BE782F5-CF8A-735F-8FAF-C2788A5DEB84}"/>
          </ac:spMkLst>
        </pc:spChg>
        <pc:spChg chg="add del mod">
          <ac:chgData name="Anvitha ." userId="a275b17cd08972d8" providerId="LiveId" clId="{BBA73F84-09E4-4EAF-99AA-31D6C751B7D1}" dt="2024-01-01T16:14:00.740" v="1285" actId="478"/>
          <ac:spMkLst>
            <pc:docMk/>
            <pc:sldMk cId="0" sldId="264"/>
            <ac:spMk id="31" creationId="{E50963B5-398C-FDBB-D10D-BCD966773655}"/>
          </ac:spMkLst>
        </pc:spChg>
        <pc:grpChg chg="add del">
          <ac:chgData name="Anvitha ." userId="a275b17cd08972d8" providerId="LiveId" clId="{BBA73F84-09E4-4EAF-99AA-31D6C751B7D1}" dt="2024-01-01T12:21:31.488" v="472" actId="478"/>
          <ac:grpSpMkLst>
            <pc:docMk/>
            <pc:sldMk cId="0" sldId="264"/>
            <ac:grpSpMk id="4" creationId="{00000000-0000-0000-0000-000000000000}"/>
          </ac:grpSpMkLst>
        </pc:grpChg>
        <pc:grpChg chg="del">
          <ac:chgData name="Anvitha ." userId="a275b17cd08972d8" providerId="LiveId" clId="{BBA73F84-09E4-4EAF-99AA-31D6C751B7D1}" dt="2024-01-01T12:19:22.119" v="452" actId="478"/>
          <ac:grpSpMkLst>
            <pc:docMk/>
            <pc:sldMk cId="0" sldId="264"/>
            <ac:grpSpMk id="7" creationId="{00000000-0000-0000-0000-000000000000}"/>
          </ac:grpSpMkLst>
        </pc:grpChg>
        <pc:grpChg chg="add del">
          <ac:chgData name="Anvitha ." userId="a275b17cd08972d8" providerId="LiveId" clId="{BBA73F84-09E4-4EAF-99AA-31D6C751B7D1}" dt="2024-01-01T12:21:31.488" v="472" actId="478"/>
          <ac:grpSpMkLst>
            <pc:docMk/>
            <pc:sldMk cId="0" sldId="264"/>
            <ac:grpSpMk id="10" creationId="{00000000-0000-0000-0000-000000000000}"/>
          </ac:grpSpMkLst>
        </pc:grpChg>
        <pc:grpChg chg="del">
          <ac:chgData name="Anvitha ." userId="a275b17cd08972d8" providerId="LiveId" clId="{BBA73F84-09E4-4EAF-99AA-31D6C751B7D1}" dt="2024-01-01T12:19:25.160" v="453" actId="478"/>
          <ac:grpSpMkLst>
            <pc:docMk/>
            <pc:sldMk cId="0" sldId="264"/>
            <ac:grpSpMk id="13" creationId="{00000000-0000-0000-0000-000000000000}"/>
          </ac:grpSpMkLst>
        </pc:grpChg>
        <pc:grpChg chg="del">
          <ac:chgData name="Anvitha ." userId="a275b17cd08972d8" providerId="LiveId" clId="{BBA73F84-09E4-4EAF-99AA-31D6C751B7D1}" dt="2024-01-01T12:20:54.780" v="466" actId="478"/>
          <ac:grpSpMkLst>
            <pc:docMk/>
            <pc:sldMk cId="0" sldId="264"/>
            <ac:grpSpMk id="16" creationId="{00000000-0000-0000-0000-000000000000}"/>
          </ac:grpSpMkLst>
        </pc:grpChg>
        <pc:grpChg chg="del">
          <ac:chgData name="Anvitha ." userId="a275b17cd08972d8" providerId="LiveId" clId="{BBA73F84-09E4-4EAF-99AA-31D6C751B7D1}" dt="2024-01-01T12:19:35.599" v="456" actId="478"/>
          <ac:grpSpMkLst>
            <pc:docMk/>
            <pc:sldMk cId="0" sldId="264"/>
            <ac:grpSpMk id="19" creationId="{00000000-0000-0000-0000-000000000000}"/>
          </ac:grpSpMkLst>
        </pc:grpChg>
        <pc:picChg chg="add del mod">
          <ac:chgData name="Anvitha ." userId="a275b17cd08972d8" providerId="LiveId" clId="{BBA73F84-09E4-4EAF-99AA-31D6C751B7D1}" dt="2024-01-01T12:32:25.717" v="513" actId="478"/>
          <ac:picMkLst>
            <pc:docMk/>
            <pc:sldMk cId="0" sldId="264"/>
            <ac:picMk id="2050" creationId="{D42C1833-9914-1029-648B-3AF1BFFCC330}"/>
          </ac:picMkLst>
        </pc:picChg>
      </pc:sldChg>
      <pc:sldChg chg="delSp modSp mod modTransition">
        <pc:chgData name="Anvitha ." userId="a275b17cd08972d8" providerId="LiveId" clId="{BBA73F84-09E4-4EAF-99AA-31D6C751B7D1}" dt="2024-01-01T13:33:31.114" v="1071" actId="20577"/>
        <pc:sldMkLst>
          <pc:docMk/>
          <pc:sldMk cId="0" sldId="265"/>
        </pc:sldMkLst>
        <pc:spChg chg="del">
          <ac:chgData name="Anvitha ." userId="a275b17cd08972d8" providerId="LiveId" clId="{BBA73F84-09E4-4EAF-99AA-31D6C751B7D1}" dt="2024-01-01T12:22:03.066" v="476" actId="478"/>
          <ac:spMkLst>
            <pc:docMk/>
            <pc:sldMk cId="0" sldId="265"/>
            <ac:spMk id="2" creationId="{00000000-0000-0000-0000-000000000000}"/>
          </ac:spMkLst>
        </pc:spChg>
        <pc:spChg chg="mod">
          <ac:chgData name="Anvitha ." userId="a275b17cd08972d8" providerId="LiveId" clId="{BBA73F84-09E4-4EAF-99AA-31D6C751B7D1}" dt="2024-01-01T12:22:57.678" v="479" actId="208"/>
          <ac:spMkLst>
            <pc:docMk/>
            <pc:sldMk cId="0" sldId="265"/>
            <ac:spMk id="3" creationId="{00000000-0000-0000-0000-000000000000}"/>
          </ac:spMkLst>
        </pc:spChg>
        <pc:spChg chg="mod">
          <ac:chgData name="Anvitha ." userId="a275b17cd08972d8" providerId="LiveId" clId="{BBA73F84-09E4-4EAF-99AA-31D6C751B7D1}" dt="2024-01-01T13:33:31.114" v="1071" actId="20577"/>
          <ac:spMkLst>
            <pc:docMk/>
            <pc:sldMk cId="0" sldId="265"/>
            <ac:spMk id="4" creationId="{00000000-0000-0000-0000-000000000000}"/>
          </ac:spMkLst>
        </pc:spChg>
        <pc:spChg chg="del">
          <ac:chgData name="Anvitha ." userId="a275b17cd08972d8" providerId="LiveId" clId="{BBA73F84-09E4-4EAF-99AA-31D6C751B7D1}" dt="2024-01-01T12:21:46.649" v="473" actId="478"/>
          <ac:spMkLst>
            <pc:docMk/>
            <pc:sldMk cId="0" sldId="265"/>
            <ac:spMk id="5" creationId="{00000000-0000-0000-0000-000000000000}"/>
          </ac:spMkLst>
        </pc:spChg>
      </pc:sldChg>
      <pc:sldChg chg="addSp delSp modSp new mod modTransition">
        <pc:chgData name="Anvitha ." userId="a275b17cd08972d8" providerId="LiveId" clId="{BBA73F84-09E4-4EAF-99AA-31D6C751B7D1}" dt="2024-01-01T17:14:22.482" v="1495" actId="20577"/>
        <pc:sldMkLst>
          <pc:docMk/>
          <pc:sldMk cId="3777162835" sldId="266"/>
        </pc:sldMkLst>
        <pc:spChg chg="add mod">
          <ac:chgData name="Anvitha ." userId="a275b17cd08972d8" providerId="LiveId" clId="{BBA73F84-09E4-4EAF-99AA-31D6C751B7D1}" dt="2024-01-01T13:26:12.278" v="1031" actId="2711"/>
          <ac:spMkLst>
            <pc:docMk/>
            <pc:sldMk cId="3777162835" sldId="266"/>
            <ac:spMk id="2" creationId="{DAC88BD0-0248-6D1A-7041-ED1C255DCA26}"/>
          </ac:spMkLst>
        </pc:spChg>
        <pc:spChg chg="add mod">
          <ac:chgData name="Anvitha ." userId="a275b17cd08972d8" providerId="LiveId" clId="{BBA73F84-09E4-4EAF-99AA-31D6C751B7D1}" dt="2024-01-01T13:32:16.381" v="1062" actId="2711"/>
          <ac:spMkLst>
            <pc:docMk/>
            <pc:sldMk cId="3777162835" sldId="266"/>
            <ac:spMk id="3" creationId="{02A21C64-ACF4-A134-03C9-F4CC8B7A53E1}"/>
          </ac:spMkLst>
        </pc:spChg>
        <pc:spChg chg="add mod">
          <ac:chgData name="Anvitha ." userId="a275b17cd08972d8" providerId="LiveId" clId="{BBA73F84-09E4-4EAF-99AA-31D6C751B7D1}" dt="2024-01-01T13:21:45.732" v="994" actId="1076"/>
          <ac:spMkLst>
            <pc:docMk/>
            <pc:sldMk cId="3777162835" sldId="266"/>
            <ac:spMk id="4" creationId="{F553C47D-9AA4-CF1B-5F4C-DA3FB6C118F3}"/>
          </ac:spMkLst>
        </pc:spChg>
        <pc:spChg chg="add mod">
          <ac:chgData name="Anvitha ." userId="a275b17cd08972d8" providerId="LiveId" clId="{BBA73F84-09E4-4EAF-99AA-31D6C751B7D1}" dt="2024-01-01T13:21:25.977" v="989" actId="1076"/>
          <ac:spMkLst>
            <pc:docMk/>
            <pc:sldMk cId="3777162835" sldId="266"/>
            <ac:spMk id="5" creationId="{A4D3D993-7091-A322-9944-25E4C7D04E04}"/>
          </ac:spMkLst>
        </pc:spChg>
        <pc:spChg chg="add mod">
          <ac:chgData name="Anvitha ." userId="a275b17cd08972d8" providerId="LiveId" clId="{BBA73F84-09E4-4EAF-99AA-31D6C751B7D1}" dt="2024-01-01T13:24:01.148" v="1020"/>
          <ac:spMkLst>
            <pc:docMk/>
            <pc:sldMk cId="3777162835" sldId="266"/>
            <ac:spMk id="6" creationId="{1DD5F5A2-1B6A-B5EF-4E3B-C5DBF1BA6564}"/>
          </ac:spMkLst>
        </pc:spChg>
        <pc:spChg chg="add del mod">
          <ac:chgData name="Anvitha ." userId="a275b17cd08972d8" providerId="LiveId" clId="{BBA73F84-09E4-4EAF-99AA-31D6C751B7D1}" dt="2024-01-01T16:34:02.438" v="1340"/>
          <ac:spMkLst>
            <pc:docMk/>
            <pc:sldMk cId="3777162835" sldId="266"/>
            <ac:spMk id="7" creationId="{29FA6FB3-4FBE-8169-FA8B-1E8D8B949AD1}"/>
          </ac:spMkLst>
        </pc:spChg>
        <pc:spChg chg="add mod">
          <ac:chgData name="Anvitha ." userId="a275b17cd08972d8" providerId="LiveId" clId="{BBA73F84-09E4-4EAF-99AA-31D6C751B7D1}" dt="2024-01-01T17:12:16.590" v="1391" actId="1076"/>
          <ac:spMkLst>
            <pc:docMk/>
            <pc:sldMk cId="3777162835" sldId="266"/>
            <ac:spMk id="8" creationId="{3823DA3C-6D8B-6B01-E423-B60EE6D45770}"/>
          </ac:spMkLst>
        </pc:spChg>
        <pc:spChg chg="add mod">
          <ac:chgData name="Anvitha ." userId="a275b17cd08972d8" providerId="LiveId" clId="{BBA73F84-09E4-4EAF-99AA-31D6C751B7D1}" dt="2024-01-01T17:14:22.482" v="1495" actId="20577"/>
          <ac:spMkLst>
            <pc:docMk/>
            <pc:sldMk cId="3777162835" sldId="266"/>
            <ac:spMk id="9" creationId="{FA929624-A78B-81C3-C387-A865A30CE385}"/>
          </ac:spMkLst>
        </pc:spChg>
      </pc:sldChg>
      <pc:sldChg chg="addSp modSp new mod modTransition">
        <pc:chgData name="Anvitha ." userId="a275b17cd08972d8" providerId="LiveId" clId="{BBA73F84-09E4-4EAF-99AA-31D6C751B7D1}" dt="2024-01-01T17:25:13.228" v="1657"/>
        <pc:sldMkLst>
          <pc:docMk/>
          <pc:sldMk cId="3255617421" sldId="267"/>
        </pc:sldMkLst>
        <pc:spChg chg="add mod">
          <ac:chgData name="Anvitha ." userId="a275b17cd08972d8" providerId="LiveId" clId="{BBA73F84-09E4-4EAF-99AA-31D6C751B7D1}" dt="2024-01-01T17:01:41.424" v="1374" actId="1076"/>
          <ac:spMkLst>
            <pc:docMk/>
            <pc:sldMk cId="3255617421" sldId="267"/>
            <ac:spMk id="3" creationId="{E46D50EF-436A-83F1-3BD6-0B7031AC86B4}"/>
          </ac:spMkLst>
        </pc:spChg>
        <pc:spChg chg="add mod">
          <ac:chgData name="Anvitha ." userId="a275b17cd08972d8" providerId="LiveId" clId="{BBA73F84-09E4-4EAF-99AA-31D6C751B7D1}" dt="2024-01-01T17:24:34.508" v="1653" actId="1076"/>
          <ac:spMkLst>
            <pc:docMk/>
            <pc:sldMk cId="3255617421" sldId="267"/>
            <ac:spMk id="4" creationId="{44FF1553-B8F6-9CB8-6DC4-DA6306AA9CFB}"/>
          </ac:spMkLst>
        </pc:spChg>
        <pc:spChg chg="add mod">
          <ac:chgData name="Anvitha ." userId="a275b17cd08972d8" providerId="LiveId" clId="{BBA73F84-09E4-4EAF-99AA-31D6C751B7D1}" dt="2024-01-01T17:24:17.064" v="1651" actId="1076"/>
          <ac:spMkLst>
            <pc:docMk/>
            <pc:sldMk cId="3255617421" sldId="267"/>
            <ac:spMk id="5" creationId="{5ED5C17B-ACED-1C61-2FB1-ADE60936C007}"/>
          </ac:spMkLst>
        </pc:spChg>
        <pc:spChg chg="add mod">
          <ac:chgData name="Anvitha ." userId="a275b17cd08972d8" providerId="LiveId" clId="{BBA73F84-09E4-4EAF-99AA-31D6C751B7D1}" dt="2024-01-01T17:25:13.228" v="1657"/>
          <ac:spMkLst>
            <pc:docMk/>
            <pc:sldMk cId="3255617421" sldId="267"/>
            <ac:spMk id="6" creationId="{2FAAD85A-9019-92E1-85EF-5F08D4691F48}"/>
          </ac:spMkLst>
        </pc:spChg>
        <pc:picChg chg="add mod">
          <ac:chgData name="Anvitha ." userId="a275b17cd08972d8" providerId="LiveId" clId="{BBA73F84-09E4-4EAF-99AA-31D6C751B7D1}" dt="2024-01-01T17:00:56.128" v="1355" actId="1076"/>
          <ac:picMkLst>
            <pc:docMk/>
            <pc:sldMk cId="3255617421" sldId="267"/>
            <ac:picMk id="1026" creationId="{7F951703-4E09-856A-3EC9-C7D3942551CA}"/>
          </ac:picMkLst>
        </pc:picChg>
      </pc:sldChg>
      <pc:sldChg chg="new del">
        <pc:chgData name="Anvitha ." userId="a275b17cd08972d8" providerId="LiveId" clId="{BBA73F84-09E4-4EAF-99AA-31D6C751B7D1}" dt="2024-01-01T17:14:43.847" v="1497" actId="680"/>
        <pc:sldMkLst>
          <pc:docMk/>
          <pc:sldMk cId="145072876" sldId="268"/>
        </pc:sldMkLst>
      </pc:sldChg>
      <pc:sldChg chg="addSp delSp modSp new mod modTransition">
        <pc:chgData name="Anvitha ." userId="a275b17cd08972d8" providerId="LiveId" clId="{BBA73F84-09E4-4EAF-99AA-31D6C751B7D1}" dt="2024-01-01T17:26:19.740" v="1661"/>
        <pc:sldMkLst>
          <pc:docMk/>
          <pc:sldMk cId="3759690575" sldId="268"/>
        </pc:sldMkLst>
        <pc:spChg chg="add mod">
          <ac:chgData name="Anvitha ." userId="a275b17cd08972d8" providerId="LiveId" clId="{BBA73F84-09E4-4EAF-99AA-31D6C751B7D1}" dt="2024-01-01T17:15:11.575" v="1518" actId="14100"/>
          <ac:spMkLst>
            <pc:docMk/>
            <pc:sldMk cId="3759690575" sldId="268"/>
            <ac:spMk id="2" creationId="{68F7C544-3F25-56ED-4F90-366C1F6AC411}"/>
          </ac:spMkLst>
        </pc:spChg>
        <pc:spChg chg="add del mod">
          <ac:chgData name="Anvitha ." userId="a275b17cd08972d8" providerId="LiveId" clId="{BBA73F84-09E4-4EAF-99AA-31D6C751B7D1}" dt="2024-01-01T17:15:19.315" v="1520"/>
          <ac:spMkLst>
            <pc:docMk/>
            <pc:sldMk cId="3759690575" sldId="268"/>
            <ac:spMk id="3" creationId="{3151470A-D642-1F21-66E8-867D7F02CD28}"/>
          </ac:spMkLst>
        </pc:spChg>
        <pc:spChg chg="add mod">
          <ac:chgData name="Anvitha ." userId="a275b17cd08972d8" providerId="LiveId" clId="{BBA73F84-09E4-4EAF-99AA-31D6C751B7D1}" dt="2024-01-01T17:17:19.292" v="1535" actId="1035"/>
          <ac:spMkLst>
            <pc:docMk/>
            <pc:sldMk cId="3759690575" sldId="268"/>
            <ac:spMk id="5" creationId="{C5D67AD7-C292-1C2D-5041-48DBB84BCDBC}"/>
          </ac:spMkLst>
        </pc:spChg>
        <pc:spChg chg="add mod">
          <ac:chgData name="Anvitha ." userId="a275b17cd08972d8" providerId="LiveId" clId="{BBA73F84-09E4-4EAF-99AA-31D6C751B7D1}" dt="2024-01-01T17:23:55.697" v="1648" actId="1076"/>
          <ac:spMkLst>
            <pc:docMk/>
            <pc:sldMk cId="3759690575" sldId="268"/>
            <ac:spMk id="6" creationId="{7C49E679-15E2-AD92-D1D4-89264CE6E301}"/>
          </ac:spMkLst>
        </pc:spChg>
        <pc:spChg chg="add mod">
          <ac:chgData name="Anvitha ." userId="a275b17cd08972d8" providerId="LiveId" clId="{BBA73F84-09E4-4EAF-99AA-31D6C751B7D1}" dt="2024-01-01T17:23:46.938" v="1646" actId="1076"/>
          <ac:spMkLst>
            <pc:docMk/>
            <pc:sldMk cId="3759690575" sldId="268"/>
            <ac:spMk id="7" creationId="{996A097A-F41E-7B8A-F2CF-C4888BCF2841}"/>
          </ac:spMkLst>
        </pc:spChg>
        <pc:spChg chg="add mod">
          <ac:chgData name="Anvitha ." userId="a275b17cd08972d8" providerId="LiveId" clId="{BBA73F84-09E4-4EAF-99AA-31D6C751B7D1}" dt="2024-01-01T17:25:09.701" v="1656"/>
          <ac:spMkLst>
            <pc:docMk/>
            <pc:sldMk cId="3759690575" sldId="268"/>
            <ac:spMk id="8" creationId="{4AE3617D-A1A1-3F61-C999-80360C40FDCA}"/>
          </ac:spMkLst>
        </pc:spChg>
      </pc:sldChg>
      <pc:sldMasterChg chg="setBg modSldLayout">
        <pc:chgData name="Anvitha ." userId="a275b17cd08972d8" providerId="LiveId" clId="{BBA73F84-09E4-4EAF-99AA-31D6C751B7D1}" dt="2024-01-01T12:12:55.145" v="418"/>
        <pc:sldMasterMkLst>
          <pc:docMk/>
          <pc:sldMasterMk cId="0" sldId="2147483648"/>
        </pc:sldMasterMkLst>
        <pc:sldLayoutChg chg="setBg">
          <pc:chgData name="Anvitha ." userId="a275b17cd08972d8" providerId="LiveId" clId="{BBA73F84-09E4-4EAF-99AA-31D6C751B7D1}" dt="2024-01-01T12:12:55.145" v="418"/>
          <pc:sldLayoutMkLst>
            <pc:docMk/>
            <pc:sldMasterMk cId="0" sldId="2147483648"/>
            <pc:sldLayoutMk cId="0" sldId="2147483649"/>
          </pc:sldLayoutMkLst>
        </pc:sldLayoutChg>
        <pc:sldLayoutChg chg="setBg">
          <pc:chgData name="Anvitha ." userId="a275b17cd08972d8" providerId="LiveId" clId="{BBA73F84-09E4-4EAF-99AA-31D6C751B7D1}" dt="2024-01-01T12:12:55.145" v="418"/>
          <pc:sldLayoutMkLst>
            <pc:docMk/>
            <pc:sldMasterMk cId="0" sldId="2147483648"/>
            <pc:sldLayoutMk cId="0" sldId="2147483650"/>
          </pc:sldLayoutMkLst>
        </pc:sldLayoutChg>
        <pc:sldLayoutChg chg="setBg">
          <pc:chgData name="Anvitha ." userId="a275b17cd08972d8" providerId="LiveId" clId="{BBA73F84-09E4-4EAF-99AA-31D6C751B7D1}" dt="2024-01-01T12:12:55.145" v="418"/>
          <pc:sldLayoutMkLst>
            <pc:docMk/>
            <pc:sldMasterMk cId="0" sldId="2147483648"/>
            <pc:sldLayoutMk cId="0" sldId="2147483651"/>
          </pc:sldLayoutMkLst>
        </pc:sldLayoutChg>
        <pc:sldLayoutChg chg="setBg">
          <pc:chgData name="Anvitha ." userId="a275b17cd08972d8" providerId="LiveId" clId="{BBA73F84-09E4-4EAF-99AA-31D6C751B7D1}" dt="2024-01-01T12:12:55.145" v="418"/>
          <pc:sldLayoutMkLst>
            <pc:docMk/>
            <pc:sldMasterMk cId="0" sldId="2147483648"/>
            <pc:sldLayoutMk cId="0" sldId="2147483652"/>
          </pc:sldLayoutMkLst>
        </pc:sldLayoutChg>
        <pc:sldLayoutChg chg="setBg">
          <pc:chgData name="Anvitha ." userId="a275b17cd08972d8" providerId="LiveId" clId="{BBA73F84-09E4-4EAF-99AA-31D6C751B7D1}" dt="2024-01-01T12:12:55.145" v="418"/>
          <pc:sldLayoutMkLst>
            <pc:docMk/>
            <pc:sldMasterMk cId="0" sldId="2147483648"/>
            <pc:sldLayoutMk cId="0" sldId="2147483653"/>
          </pc:sldLayoutMkLst>
        </pc:sldLayoutChg>
        <pc:sldLayoutChg chg="setBg">
          <pc:chgData name="Anvitha ." userId="a275b17cd08972d8" providerId="LiveId" clId="{BBA73F84-09E4-4EAF-99AA-31D6C751B7D1}" dt="2024-01-01T12:12:55.145" v="418"/>
          <pc:sldLayoutMkLst>
            <pc:docMk/>
            <pc:sldMasterMk cId="0" sldId="2147483648"/>
            <pc:sldLayoutMk cId="0" sldId="2147483654"/>
          </pc:sldLayoutMkLst>
        </pc:sldLayoutChg>
        <pc:sldLayoutChg chg="setBg">
          <pc:chgData name="Anvitha ." userId="a275b17cd08972d8" providerId="LiveId" clId="{BBA73F84-09E4-4EAF-99AA-31D6C751B7D1}" dt="2024-01-01T12:12:55.145" v="418"/>
          <pc:sldLayoutMkLst>
            <pc:docMk/>
            <pc:sldMasterMk cId="0" sldId="2147483648"/>
            <pc:sldLayoutMk cId="0" sldId="2147483655"/>
          </pc:sldLayoutMkLst>
        </pc:sldLayoutChg>
        <pc:sldLayoutChg chg="setBg">
          <pc:chgData name="Anvitha ." userId="a275b17cd08972d8" providerId="LiveId" clId="{BBA73F84-09E4-4EAF-99AA-31D6C751B7D1}" dt="2024-01-01T12:12:55.145" v="418"/>
          <pc:sldLayoutMkLst>
            <pc:docMk/>
            <pc:sldMasterMk cId="0" sldId="2147483648"/>
            <pc:sldLayoutMk cId="0" sldId="2147483656"/>
          </pc:sldLayoutMkLst>
        </pc:sldLayoutChg>
        <pc:sldLayoutChg chg="setBg">
          <pc:chgData name="Anvitha ." userId="a275b17cd08972d8" providerId="LiveId" clId="{BBA73F84-09E4-4EAF-99AA-31D6C751B7D1}" dt="2024-01-01T12:12:55.145" v="418"/>
          <pc:sldLayoutMkLst>
            <pc:docMk/>
            <pc:sldMasterMk cId="0" sldId="2147483648"/>
            <pc:sldLayoutMk cId="0" sldId="2147483657"/>
          </pc:sldLayoutMkLst>
        </pc:sldLayoutChg>
        <pc:sldLayoutChg chg="setBg">
          <pc:chgData name="Anvitha ." userId="a275b17cd08972d8" providerId="LiveId" clId="{BBA73F84-09E4-4EAF-99AA-31D6C751B7D1}" dt="2024-01-01T12:12:55.145" v="418"/>
          <pc:sldLayoutMkLst>
            <pc:docMk/>
            <pc:sldMasterMk cId="0" sldId="2147483648"/>
            <pc:sldLayoutMk cId="0" sldId="2147483658"/>
          </pc:sldLayoutMkLst>
        </pc:sldLayoutChg>
        <pc:sldLayoutChg chg="setBg">
          <pc:chgData name="Anvitha ." userId="a275b17cd08972d8" providerId="LiveId" clId="{BBA73F84-09E4-4EAF-99AA-31D6C751B7D1}" dt="2024-01-01T12:12:55.145" v="418"/>
          <pc:sldLayoutMkLst>
            <pc:docMk/>
            <pc:sldMasterMk cId="0" sldId="2147483648"/>
            <pc:sldLayoutMk cId="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5.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D wallpaper: baby's black wooden crib with LED crib mobile, lighted crib  mobile in dark room | Wallpaper Flare">
            <a:extLst>
              <a:ext uri="{FF2B5EF4-FFF2-40B4-BE49-F238E27FC236}">
                <a16:creationId xmlns:a16="http://schemas.microsoft.com/office/drawing/2014/main" id="{9C5479AC-A5AD-4F32-C1B3-666463D460BE}"/>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488703" y="-266701"/>
            <a:ext cx="11994903" cy="108965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ree Photos - A Tender Moment Between A Mother And Her Newborn Child. The  Mother, Wearing A White Dress, Gently Cradles The Baby In Her Arms As She  Looks Down Upon The">
            <a:extLst>
              <a:ext uri="{FF2B5EF4-FFF2-40B4-BE49-F238E27FC236}">
                <a16:creationId xmlns:a16="http://schemas.microsoft.com/office/drawing/2014/main" id="{2A4C364A-149A-02C4-D339-35E689CFA1EE}"/>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1506200" y="-266700"/>
            <a:ext cx="7301020" cy="1089659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F36DCCA-F7AA-299C-2E21-D20140B554E9}"/>
              </a:ext>
            </a:extLst>
          </p:cNvPr>
          <p:cNvSpPr txBox="1"/>
          <p:nvPr/>
        </p:nvSpPr>
        <p:spPr>
          <a:xfrm>
            <a:off x="1822981" y="7684868"/>
            <a:ext cx="8674169" cy="2308324"/>
          </a:xfrm>
          <a:prstGeom prst="rect">
            <a:avLst/>
          </a:prstGeom>
          <a:noFill/>
        </p:spPr>
        <p:txBody>
          <a:bodyPr wrap="none" rtlCol="0">
            <a:spAutoFit/>
          </a:bodyPr>
          <a:lstStyle/>
          <a:p>
            <a:r>
              <a:rPr lang="en-IN" sz="7200" b="1" dirty="0">
                <a:ln w="22225">
                  <a:solidFill>
                    <a:schemeClr val="tx1"/>
                  </a:solidFill>
                  <a:prstDash val="solid"/>
                </a:ln>
                <a:solidFill>
                  <a:schemeClr val="bg1"/>
                </a:solidFill>
                <a:effectLst>
                  <a:glow rad="101600">
                    <a:schemeClr val="accent1">
                      <a:satMod val="175000"/>
                      <a:alpha val="40000"/>
                    </a:schemeClr>
                  </a:glow>
                  <a:reflection stA="46000" endPos="21000" dir="5400000" sy="-100000" algn="bl" rotWithShape="0"/>
                </a:effectLst>
                <a:latin typeface="Algerian" panose="04020705040A02060702" pitchFamily="82" charset="0"/>
              </a:rPr>
              <a:t>IOT-BASED </a:t>
            </a:r>
          </a:p>
          <a:p>
            <a:r>
              <a:rPr lang="en-IN" sz="7200" b="1" dirty="0">
                <a:ln w="22225">
                  <a:solidFill>
                    <a:schemeClr val="tx1"/>
                  </a:solidFill>
                  <a:prstDash val="solid"/>
                </a:ln>
                <a:solidFill>
                  <a:schemeClr val="bg1"/>
                </a:solidFill>
                <a:effectLst>
                  <a:glow rad="101600">
                    <a:schemeClr val="accent1">
                      <a:satMod val="175000"/>
                      <a:alpha val="40000"/>
                    </a:schemeClr>
                  </a:glow>
                  <a:reflection stA="46000" endPos="21000" dir="5400000" sy="-100000" algn="bl" rotWithShape="0"/>
                </a:effectLst>
                <a:latin typeface="Algerian" panose="04020705040A02060702" pitchFamily="82" charset="0"/>
              </a:rPr>
              <a:t>          BABY CRADLE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561733" y="2105045"/>
            <a:ext cx="8097687" cy="3394647"/>
          </a:xfrm>
          <a:prstGeom prst="rect">
            <a:avLst/>
          </a:prstGeom>
        </p:spPr>
        <p:txBody>
          <a:bodyPr lIns="0" tIns="0" rIns="0" bIns="0" rtlCol="0" anchor="t">
            <a:spAutoFit/>
          </a:bodyPr>
          <a:lstStyle/>
          <a:p>
            <a:pPr marL="0" lvl="0" indent="0">
              <a:lnSpc>
                <a:spcPts val="13015"/>
              </a:lnSpc>
              <a:spcBef>
                <a:spcPct val="0"/>
              </a:spcBef>
            </a:pPr>
            <a:r>
              <a:rPr lang="en-US" sz="13900" b="1" dirty="0">
                <a:ln w="22225">
                  <a:solidFill>
                    <a:schemeClr val="tx2">
                      <a:lumMod val="60000"/>
                      <a:lumOff val="40000"/>
                    </a:schemeClr>
                  </a:solidFill>
                  <a:prstDash val="solid"/>
                </a:ln>
                <a:solidFill>
                  <a:schemeClr val="bg1"/>
                </a:solidFill>
                <a:latin typeface="Californian FB" panose="0207040306080B030204" pitchFamily="18" charset="0"/>
              </a:rPr>
              <a:t>THANK </a:t>
            </a:r>
          </a:p>
          <a:p>
            <a:pPr marL="0" lvl="0" indent="0">
              <a:lnSpc>
                <a:spcPts val="13015"/>
              </a:lnSpc>
              <a:spcBef>
                <a:spcPct val="0"/>
              </a:spcBef>
            </a:pPr>
            <a:r>
              <a:rPr lang="en-US" sz="13900" b="1" dirty="0">
                <a:ln w="22225">
                  <a:solidFill>
                    <a:schemeClr val="tx2">
                      <a:lumMod val="60000"/>
                      <a:lumOff val="40000"/>
                    </a:schemeClr>
                  </a:solidFill>
                  <a:prstDash val="solid"/>
                </a:ln>
                <a:solidFill>
                  <a:schemeClr val="bg1"/>
                </a:solidFill>
                <a:latin typeface="Californian FB" panose="0207040306080B030204" pitchFamily="18" charset="0"/>
              </a:rPr>
              <a:t>YOU</a:t>
            </a:r>
          </a:p>
        </p:txBody>
      </p:sp>
      <p:sp>
        <p:nvSpPr>
          <p:cNvPr id="6" name="Freeform 6"/>
          <p:cNvSpPr/>
          <p:nvPr/>
        </p:nvSpPr>
        <p:spPr>
          <a:xfrm>
            <a:off x="15887532" y="52030"/>
            <a:ext cx="2075533" cy="1891041"/>
          </a:xfrm>
          <a:custGeom>
            <a:avLst/>
            <a:gdLst/>
            <a:ahLst/>
            <a:cxnLst/>
            <a:rect l="l" t="t" r="r" b="b"/>
            <a:pathLst>
              <a:path w="2075533" h="1891041">
                <a:moveTo>
                  <a:pt x="0" y="0"/>
                </a:moveTo>
                <a:lnTo>
                  <a:pt x="2075532" y="0"/>
                </a:lnTo>
                <a:lnTo>
                  <a:pt x="2075532" y="1891041"/>
                </a:lnTo>
                <a:lnTo>
                  <a:pt x="0" y="1891041"/>
                </a:lnTo>
                <a:lnTo>
                  <a:pt x="0" y="0"/>
                </a:lnTo>
                <a:close/>
              </a:path>
            </a:pathLst>
          </a:custGeom>
          <a:blipFill>
            <a:blip r:embed="rId4"/>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5065409" y="2818251"/>
            <a:ext cx="1400485" cy="6592450"/>
            <a:chOff x="0" y="0"/>
            <a:chExt cx="368852" cy="1710138"/>
          </a:xfrm>
          <a:solidFill>
            <a:schemeClr val="accent1">
              <a:lumMod val="60000"/>
              <a:lumOff val="40000"/>
            </a:schemeClr>
          </a:solidFill>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grpFill/>
          </p:spPr>
        </p:sp>
        <p:sp>
          <p:nvSpPr>
            <p:cNvPr id="5" name="TextBox 5"/>
            <p:cNvSpPr txBox="1"/>
            <p:nvPr/>
          </p:nvSpPr>
          <p:spPr>
            <a:xfrm>
              <a:off x="0" y="-19050"/>
              <a:ext cx="368852" cy="1729188"/>
            </a:xfrm>
            <a:prstGeom prst="rect">
              <a:avLst/>
            </a:prstGeom>
            <a:grpFill/>
          </p:spPr>
          <p:txBody>
            <a:bodyPr lIns="50800" tIns="50800" rIns="50800" bIns="50800" rtlCol="0" anchor="ctr"/>
            <a:lstStyle/>
            <a:p>
              <a:pPr algn="ctr">
                <a:lnSpc>
                  <a:spcPts val="2859"/>
                </a:lnSpc>
              </a:pPr>
              <a:endParaRPr>
                <a:solidFill>
                  <a:schemeClr val="bg1"/>
                </a:solidFill>
                <a:latin typeface="Californian FB" panose="0207040306080B030204" pitchFamily="18" charset="0"/>
              </a:endParaRPr>
            </a:p>
          </p:txBody>
        </p:sp>
      </p:grpSp>
      <p:sp>
        <p:nvSpPr>
          <p:cNvPr id="6" name="TextBox 6"/>
          <p:cNvSpPr txBox="1"/>
          <p:nvPr/>
        </p:nvSpPr>
        <p:spPr>
          <a:xfrm>
            <a:off x="4966243" y="474729"/>
            <a:ext cx="7416941" cy="1656864"/>
          </a:xfrm>
          <a:prstGeom prst="rect">
            <a:avLst/>
          </a:prstGeom>
        </p:spPr>
        <p:txBody>
          <a:bodyPr lIns="0" tIns="0" rIns="0" bIns="0" rtlCol="0" anchor="t">
            <a:spAutoFit/>
          </a:bodyPr>
          <a:lstStyle/>
          <a:p>
            <a:pPr algn="ctr">
              <a:lnSpc>
                <a:spcPts val="13774"/>
              </a:lnSpc>
            </a:pPr>
            <a:r>
              <a:rPr lang="en-US" sz="9600" b="1" dirty="0">
                <a:ln w="22225">
                  <a:solidFill>
                    <a:schemeClr val="tx2">
                      <a:lumMod val="60000"/>
                      <a:lumOff val="40000"/>
                    </a:schemeClr>
                  </a:solidFill>
                  <a:prstDash val="solid"/>
                </a:ln>
                <a:solidFill>
                  <a:schemeClr val="bg1"/>
                </a:solidFill>
                <a:latin typeface="Californian FB" panose="0207040306080B030204" pitchFamily="18" charset="0"/>
              </a:rPr>
              <a:t>CONTENT</a:t>
            </a:r>
          </a:p>
        </p:txBody>
      </p:sp>
      <p:sp>
        <p:nvSpPr>
          <p:cNvPr id="8" name="TextBox 8"/>
          <p:cNvSpPr txBox="1"/>
          <p:nvPr/>
        </p:nvSpPr>
        <p:spPr>
          <a:xfrm>
            <a:off x="5250952" y="2922696"/>
            <a:ext cx="937219" cy="657225"/>
          </a:xfrm>
          <a:prstGeom prst="rect">
            <a:avLst/>
          </a:prstGeom>
        </p:spPr>
        <p:txBody>
          <a:bodyPr lIns="0" tIns="0" rIns="0" bIns="0" rtlCol="0" anchor="t">
            <a:spAutoFit/>
          </a:bodyPr>
          <a:lstStyle/>
          <a:p>
            <a:pPr algn="ctr">
              <a:lnSpc>
                <a:spcPts val="5126"/>
              </a:lnSpc>
            </a:pPr>
            <a:r>
              <a:rPr lang="en-US" sz="4271" dirty="0">
                <a:solidFill>
                  <a:schemeClr val="bg1"/>
                </a:solidFill>
                <a:latin typeface="Californian FB" panose="0207040306080B030204" pitchFamily="18" charset="0"/>
              </a:rPr>
              <a:t>01</a:t>
            </a:r>
          </a:p>
        </p:txBody>
      </p:sp>
      <p:sp>
        <p:nvSpPr>
          <p:cNvPr id="9" name="TextBox 9"/>
          <p:cNvSpPr txBox="1"/>
          <p:nvPr/>
        </p:nvSpPr>
        <p:spPr>
          <a:xfrm>
            <a:off x="5297043" y="3741420"/>
            <a:ext cx="937219" cy="657225"/>
          </a:xfrm>
          <a:prstGeom prst="rect">
            <a:avLst/>
          </a:prstGeom>
        </p:spPr>
        <p:txBody>
          <a:bodyPr lIns="0" tIns="0" rIns="0" bIns="0" rtlCol="0" anchor="t">
            <a:spAutoFit/>
          </a:bodyPr>
          <a:lstStyle/>
          <a:p>
            <a:pPr algn="ctr">
              <a:lnSpc>
                <a:spcPts val="5126"/>
              </a:lnSpc>
            </a:pPr>
            <a:r>
              <a:rPr lang="en-US" sz="4271" dirty="0">
                <a:solidFill>
                  <a:schemeClr val="bg1"/>
                </a:solidFill>
                <a:latin typeface="Californian FB" panose="0207040306080B030204" pitchFamily="18" charset="0"/>
              </a:rPr>
              <a:t>02</a:t>
            </a:r>
          </a:p>
        </p:txBody>
      </p:sp>
      <p:sp>
        <p:nvSpPr>
          <p:cNvPr id="10" name="TextBox 10"/>
          <p:cNvSpPr txBox="1"/>
          <p:nvPr/>
        </p:nvSpPr>
        <p:spPr>
          <a:xfrm>
            <a:off x="5298943" y="4477599"/>
            <a:ext cx="937219" cy="657225"/>
          </a:xfrm>
          <a:prstGeom prst="rect">
            <a:avLst/>
          </a:prstGeom>
        </p:spPr>
        <p:txBody>
          <a:bodyPr lIns="0" tIns="0" rIns="0" bIns="0" rtlCol="0" anchor="t">
            <a:spAutoFit/>
          </a:bodyPr>
          <a:lstStyle/>
          <a:p>
            <a:pPr algn="ctr">
              <a:lnSpc>
                <a:spcPts val="5126"/>
              </a:lnSpc>
            </a:pPr>
            <a:r>
              <a:rPr lang="en-US" sz="4271" dirty="0">
                <a:solidFill>
                  <a:schemeClr val="bg1"/>
                </a:solidFill>
                <a:latin typeface="Californian FB" panose="0207040306080B030204" pitchFamily="18" charset="0"/>
              </a:rPr>
              <a:t>03</a:t>
            </a:r>
          </a:p>
        </p:txBody>
      </p:sp>
      <p:sp>
        <p:nvSpPr>
          <p:cNvPr id="11" name="TextBox 11"/>
          <p:cNvSpPr txBox="1"/>
          <p:nvPr/>
        </p:nvSpPr>
        <p:spPr>
          <a:xfrm>
            <a:off x="5328442" y="5303713"/>
            <a:ext cx="937219" cy="657225"/>
          </a:xfrm>
          <a:prstGeom prst="rect">
            <a:avLst/>
          </a:prstGeom>
        </p:spPr>
        <p:txBody>
          <a:bodyPr lIns="0" tIns="0" rIns="0" bIns="0" rtlCol="0" anchor="t">
            <a:spAutoFit/>
          </a:bodyPr>
          <a:lstStyle/>
          <a:p>
            <a:pPr algn="ctr">
              <a:lnSpc>
                <a:spcPts val="5126"/>
              </a:lnSpc>
            </a:pPr>
            <a:r>
              <a:rPr lang="en-US" sz="4271" dirty="0">
                <a:solidFill>
                  <a:schemeClr val="bg1"/>
                </a:solidFill>
                <a:latin typeface="Californian FB" panose="0207040306080B030204" pitchFamily="18" charset="0"/>
              </a:rPr>
              <a:t>04</a:t>
            </a:r>
          </a:p>
        </p:txBody>
      </p:sp>
      <p:sp>
        <p:nvSpPr>
          <p:cNvPr id="12" name="TextBox 12"/>
          <p:cNvSpPr txBox="1"/>
          <p:nvPr/>
        </p:nvSpPr>
        <p:spPr>
          <a:xfrm>
            <a:off x="5328441" y="6154006"/>
            <a:ext cx="937219" cy="657225"/>
          </a:xfrm>
          <a:prstGeom prst="rect">
            <a:avLst/>
          </a:prstGeom>
        </p:spPr>
        <p:txBody>
          <a:bodyPr lIns="0" tIns="0" rIns="0" bIns="0" rtlCol="0" anchor="t">
            <a:spAutoFit/>
          </a:bodyPr>
          <a:lstStyle/>
          <a:p>
            <a:pPr algn="ctr">
              <a:lnSpc>
                <a:spcPts val="5126"/>
              </a:lnSpc>
            </a:pPr>
            <a:r>
              <a:rPr lang="en-US" sz="4271" dirty="0">
                <a:solidFill>
                  <a:schemeClr val="bg1"/>
                </a:solidFill>
                <a:latin typeface="Californian FB" panose="0207040306080B030204" pitchFamily="18" charset="0"/>
              </a:rPr>
              <a:t>05</a:t>
            </a:r>
          </a:p>
        </p:txBody>
      </p:sp>
      <p:sp>
        <p:nvSpPr>
          <p:cNvPr id="13" name="TextBox 13"/>
          <p:cNvSpPr txBox="1"/>
          <p:nvPr/>
        </p:nvSpPr>
        <p:spPr>
          <a:xfrm>
            <a:off x="5328441" y="6938237"/>
            <a:ext cx="937219" cy="657225"/>
          </a:xfrm>
          <a:prstGeom prst="rect">
            <a:avLst/>
          </a:prstGeom>
        </p:spPr>
        <p:txBody>
          <a:bodyPr lIns="0" tIns="0" rIns="0" bIns="0" rtlCol="0" anchor="t">
            <a:spAutoFit/>
          </a:bodyPr>
          <a:lstStyle/>
          <a:p>
            <a:pPr algn="ctr">
              <a:lnSpc>
                <a:spcPts val="5126"/>
              </a:lnSpc>
            </a:pPr>
            <a:r>
              <a:rPr lang="en-US" sz="4271" dirty="0">
                <a:solidFill>
                  <a:schemeClr val="bg1"/>
                </a:solidFill>
                <a:latin typeface="Californian FB" panose="0207040306080B030204" pitchFamily="18" charset="0"/>
              </a:rPr>
              <a:t>06</a:t>
            </a:r>
          </a:p>
        </p:txBody>
      </p:sp>
      <p:sp>
        <p:nvSpPr>
          <p:cNvPr id="14" name="TextBox 14"/>
          <p:cNvSpPr txBox="1"/>
          <p:nvPr/>
        </p:nvSpPr>
        <p:spPr>
          <a:xfrm>
            <a:off x="5341605" y="7709876"/>
            <a:ext cx="937219" cy="657225"/>
          </a:xfrm>
          <a:prstGeom prst="rect">
            <a:avLst/>
          </a:prstGeom>
        </p:spPr>
        <p:txBody>
          <a:bodyPr lIns="0" tIns="0" rIns="0" bIns="0" rtlCol="0" anchor="t">
            <a:spAutoFit/>
          </a:bodyPr>
          <a:lstStyle/>
          <a:p>
            <a:pPr algn="ctr">
              <a:lnSpc>
                <a:spcPts val="5126"/>
              </a:lnSpc>
            </a:pPr>
            <a:r>
              <a:rPr lang="en-US" sz="4271" dirty="0">
                <a:solidFill>
                  <a:schemeClr val="bg1"/>
                </a:solidFill>
                <a:latin typeface="Californian FB" panose="0207040306080B030204" pitchFamily="18" charset="0"/>
              </a:rPr>
              <a:t>07</a:t>
            </a:r>
          </a:p>
        </p:txBody>
      </p:sp>
      <p:sp>
        <p:nvSpPr>
          <p:cNvPr id="15" name="TextBox 15"/>
          <p:cNvSpPr txBox="1"/>
          <p:nvPr/>
        </p:nvSpPr>
        <p:spPr>
          <a:xfrm>
            <a:off x="6651437" y="3050071"/>
            <a:ext cx="5790503" cy="429092"/>
          </a:xfrm>
          <a:prstGeom prst="rect">
            <a:avLst/>
          </a:prstGeom>
        </p:spPr>
        <p:txBody>
          <a:bodyPr lIns="0" tIns="0" rIns="0" bIns="0" rtlCol="0" anchor="t">
            <a:spAutoFit/>
          </a:bodyPr>
          <a:lstStyle/>
          <a:p>
            <a:pPr>
              <a:lnSpc>
                <a:spcPts val="3483"/>
              </a:lnSpc>
            </a:pPr>
            <a:r>
              <a:rPr lang="en-US" sz="2524" spc="247" dirty="0">
                <a:solidFill>
                  <a:schemeClr val="bg1"/>
                </a:solidFill>
                <a:latin typeface="Californian FB" panose="0207040306080B030204" pitchFamily="18" charset="0"/>
              </a:rPr>
              <a:t>INTRODUCTION</a:t>
            </a:r>
          </a:p>
        </p:txBody>
      </p:sp>
      <p:sp>
        <p:nvSpPr>
          <p:cNvPr id="17" name="TextBox 17"/>
          <p:cNvSpPr txBox="1"/>
          <p:nvPr/>
        </p:nvSpPr>
        <p:spPr>
          <a:xfrm>
            <a:off x="6607428" y="5440892"/>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chemeClr val="bg1"/>
                </a:solidFill>
                <a:latin typeface="Californian FB" panose="0207040306080B030204" pitchFamily="18" charset="0"/>
              </a:rPr>
              <a:t>THINGS REQUIRED</a:t>
            </a:r>
          </a:p>
        </p:txBody>
      </p:sp>
      <p:sp>
        <p:nvSpPr>
          <p:cNvPr id="18" name="TextBox 18"/>
          <p:cNvSpPr txBox="1"/>
          <p:nvPr/>
        </p:nvSpPr>
        <p:spPr>
          <a:xfrm>
            <a:off x="6651437" y="6168885"/>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chemeClr val="bg1"/>
                </a:solidFill>
                <a:latin typeface="Californian FB" panose="0207040306080B030204" pitchFamily="18" charset="0"/>
              </a:rPr>
              <a:t>SKETCH</a:t>
            </a:r>
          </a:p>
        </p:txBody>
      </p:sp>
      <p:sp>
        <p:nvSpPr>
          <p:cNvPr id="19" name="TextBox 19"/>
          <p:cNvSpPr txBox="1"/>
          <p:nvPr/>
        </p:nvSpPr>
        <p:spPr>
          <a:xfrm>
            <a:off x="6631772" y="7840110"/>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chemeClr val="bg1"/>
                </a:solidFill>
                <a:latin typeface="Californian FB" panose="0207040306080B030204" pitchFamily="18" charset="0"/>
              </a:rPr>
              <a:t>TIMETABLE</a:t>
            </a:r>
          </a:p>
        </p:txBody>
      </p:sp>
      <p:sp>
        <p:nvSpPr>
          <p:cNvPr id="20" name="TextBox 20"/>
          <p:cNvSpPr txBox="1"/>
          <p:nvPr/>
        </p:nvSpPr>
        <p:spPr>
          <a:xfrm>
            <a:off x="6607428" y="7052303"/>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chemeClr val="bg1"/>
                </a:solidFill>
                <a:latin typeface="Californian FB" panose="0207040306080B030204" pitchFamily="18" charset="0"/>
              </a:rPr>
              <a:t>WORKING/ APPLICATION</a:t>
            </a:r>
          </a:p>
        </p:txBody>
      </p:sp>
      <p:sp>
        <p:nvSpPr>
          <p:cNvPr id="21" name="TextBox 21"/>
          <p:cNvSpPr txBox="1"/>
          <p:nvPr/>
        </p:nvSpPr>
        <p:spPr>
          <a:xfrm>
            <a:off x="6592681" y="3855486"/>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chemeClr val="bg1"/>
                </a:solidFill>
                <a:latin typeface="Californian FB" panose="0207040306080B030204" pitchFamily="18" charset="0"/>
              </a:rPr>
              <a:t>OBJECTIVES</a:t>
            </a:r>
          </a:p>
        </p:txBody>
      </p:sp>
      <p:sp>
        <p:nvSpPr>
          <p:cNvPr id="7" name="TextBox 6">
            <a:extLst>
              <a:ext uri="{FF2B5EF4-FFF2-40B4-BE49-F238E27FC236}">
                <a16:creationId xmlns:a16="http://schemas.microsoft.com/office/drawing/2014/main" id="{FCB26C4F-7351-3495-9C43-BCBEAB9DC700}"/>
              </a:ext>
            </a:extLst>
          </p:cNvPr>
          <p:cNvSpPr txBox="1"/>
          <p:nvPr/>
        </p:nvSpPr>
        <p:spPr>
          <a:xfrm>
            <a:off x="6553200" y="4616141"/>
            <a:ext cx="9144000" cy="525850"/>
          </a:xfrm>
          <a:prstGeom prst="rect">
            <a:avLst/>
          </a:prstGeom>
          <a:noFill/>
        </p:spPr>
        <p:txBody>
          <a:bodyPr wrap="square">
            <a:spAutoFit/>
          </a:bodyPr>
          <a:lstStyle/>
          <a:p>
            <a:pPr marL="0" lvl="0" indent="0" algn="l">
              <a:lnSpc>
                <a:spcPts val="3483"/>
              </a:lnSpc>
              <a:spcBef>
                <a:spcPct val="0"/>
              </a:spcBef>
            </a:pPr>
            <a:r>
              <a:rPr lang="en-US" sz="2520" spc="247" dirty="0">
                <a:solidFill>
                  <a:schemeClr val="bg1"/>
                </a:solidFill>
                <a:latin typeface="Californian FB" panose="0207040306080B030204" pitchFamily="18" charset="0"/>
              </a:rPr>
              <a:t>SYSTEM OVERVIEW</a:t>
            </a:r>
          </a:p>
        </p:txBody>
      </p:sp>
      <p:sp>
        <p:nvSpPr>
          <p:cNvPr id="23" name="TextBox 14">
            <a:extLst>
              <a:ext uri="{FF2B5EF4-FFF2-40B4-BE49-F238E27FC236}">
                <a16:creationId xmlns:a16="http://schemas.microsoft.com/office/drawing/2014/main" id="{052C1B3F-C60A-194E-8905-570D50E5F3BC}"/>
              </a:ext>
            </a:extLst>
          </p:cNvPr>
          <p:cNvSpPr txBox="1"/>
          <p:nvPr/>
        </p:nvSpPr>
        <p:spPr>
          <a:xfrm>
            <a:off x="5341605" y="8481515"/>
            <a:ext cx="937219" cy="657225"/>
          </a:xfrm>
          <a:prstGeom prst="rect">
            <a:avLst/>
          </a:prstGeom>
        </p:spPr>
        <p:txBody>
          <a:bodyPr lIns="0" tIns="0" rIns="0" bIns="0" rtlCol="0" anchor="t">
            <a:spAutoFit/>
          </a:bodyPr>
          <a:lstStyle/>
          <a:p>
            <a:pPr algn="ctr">
              <a:lnSpc>
                <a:spcPts val="5126"/>
              </a:lnSpc>
            </a:pPr>
            <a:r>
              <a:rPr lang="en-US" sz="4271" dirty="0">
                <a:solidFill>
                  <a:schemeClr val="bg1"/>
                </a:solidFill>
                <a:latin typeface="Californian FB" panose="0207040306080B030204" pitchFamily="18" charset="0"/>
              </a:rPr>
              <a:t>08</a:t>
            </a:r>
          </a:p>
        </p:txBody>
      </p:sp>
      <p:sp>
        <p:nvSpPr>
          <p:cNvPr id="24" name="TextBox 19">
            <a:extLst>
              <a:ext uri="{FF2B5EF4-FFF2-40B4-BE49-F238E27FC236}">
                <a16:creationId xmlns:a16="http://schemas.microsoft.com/office/drawing/2014/main" id="{4AA943E2-51CD-83E2-93CF-0D958A78A775}"/>
              </a:ext>
            </a:extLst>
          </p:cNvPr>
          <p:cNvSpPr txBox="1"/>
          <p:nvPr/>
        </p:nvSpPr>
        <p:spPr>
          <a:xfrm>
            <a:off x="6627093" y="8609486"/>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chemeClr val="bg1"/>
                </a:solidFill>
                <a:latin typeface="Californian FB" panose="0207040306080B030204" pitchFamily="18" charset="0"/>
              </a:rPr>
              <a:t>CONCLUSION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68F7C544-3F25-56ED-4F90-366C1F6AC411}"/>
              </a:ext>
            </a:extLst>
          </p:cNvPr>
          <p:cNvSpPr txBox="1"/>
          <p:nvPr/>
        </p:nvSpPr>
        <p:spPr>
          <a:xfrm>
            <a:off x="2142191" y="888605"/>
            <a:ext cx="10278409" cy="1281761"/>
          </a:xfrm>
          <a:prstGeom prst="rect">
            <a:avLst/>
          </a:prstGeom>
        </p:spPr>
        <p:txBody>
          <a:bodyPr wrap="square" lIns="0" tIns="0" rIns="0" bIns="0" rtlCol="0" anchor="t">
            <a:spAutoFit/>
          </a:bodyPr>
          <a:lstStyle/>
          <a:p>
            <a:pPr>
              <a:lnSpc>
                <a:spcPts val="9903"/>
              </a:lnSpc>
            </a:pPr>
            <a:r>
              <a:rPr lang="en-US" sz="9600" b="1" dirty="0">
                <a:ln w="22225">
                  <a:solidFill>
                    <a:schemeClr val="tx2">
                      <a:lumMod val="60000"/>
                      <a:lumOff val="40000"/>
                    </a:schemeClr>
                  </a:solidFill>
                  <a:prstDash val="solid"/>
                </a:ln>
                <a:solidFill>
                  <a:schemeClr val="bg1"/>
                </a:solidFill>
                <a:latin typeface="Californian FB" panose="0207040306080B030204" pitchFamily="18" charset="0"/>
              </a:rPr>
              <a:t>INTRODUCTION</a:t>
            </a:r>
          </a:p>
        </p:txBody>
      </p:sp>
      <p:sp>
        <p:nvSpPr>
          <p:cNvPr id="5" name="TextBox 4">
            <a:extLst>
              <a:ext uri="{FF2B5EF4-FFF2-40B4-BE49-F238E27FC236}">
                <a16:creationId xmlns:a16="http://schemas.microsoft.com/office/drawing/2014/main" id="{C5D67AD7-C292-1C2D-5041-48DBB84BCDBC}"/>
              </a:ext>
            </a:extLst>
          </p:cNvPr>
          <p:cNvSpPr txBox="1"/>
          <p:nvPr/>
        </p:nvSpPr>
        <p:spPr>
          <a:xfrm>
            <a:off x="1981200" y="2552700"/>
            <a:ext cx="12115800" cy="4524315"/>
          </a:xfrm>
          <a:prstGeom prst="rect">
            <a:avLst/>
          </a:prstGeom>
          <a:noFill/>
        </p:spPr>
        <p:txBody>
          <a:bodyPr wrap="square">
            <a:spAutoFit/>
          </a:bodyPr>
          <a:lstStyle/>
          <a:p>
            <a:r>
              <a:rPr lang="en-US" sz="3600" dirty="0">
                <a:solidFill>
                  <a:schemeClr val="bg1"/>
                </a:solidFill>
                <a:latin typeface="Californian FB" panose="0207040306080B030204" pitchFamily="18" charset="0"/>
              </a:rPr>
              <a:t>Parents in todays world are busy in their professional life and for mothers, women they also have lots of work to do at home. So it may be expensive for having nanny. If they even they pay for nanny or baby caring centers. There is less assurance regarding health and how they treat the baby.</a:t>
            </a:r>
            <a:br>
              <a:rPr lang="en-US" sz="3600" dirty="0">
                <a:solidFill>
                  <a:schemeClr val="bg1"/>
                </a:solidFill>
                <a:latin typeface="Californian FB" panose="0207040306080B030204" pitchFamily="18" charset="0"/>
              </a:rPr>
            </a:br>
            <a:endParaRPr lang="en-US" sz="3600" dirty="0">
              <a:solidFill>
                <a:schemeClr val="bg1"/>
              </a:solidFill>
              <a:latin typeface="Californian FB" panose="0207040306080B030204" pitchFamily="18" charset="0"/>
            </a:endParaRPr>
          </a:p>
          <a:p>
            <a:r>
              <a:rPr lang="en-US" sz="3600" dirty="0">
                <a:solidFill>
                  <a:schemeClr val="bg1"/>
                </a:solidFill>
                <a:latin typeface="Californian FB" panose="0207040306080B030204" pitchFamily="18" charset="0"/>
              </a:rPr>
              <a:t>So far making the parents stress free or relax we are designing cradle system.</a:t>
            </a:r>
          </a:p>
        </p:txBody>
      </p:sp>
      <p:sp>
        <p:nvSpPr>
          <p:cNvPr id="6" name="Freeform 23">
            <a:extLst>
              <a:ext uri="{FF2B5EF4-FFF2-40B4-BE49-F238E27FC236}">
                <a16:creationId xmlns:a16="http://schemas.microsoft.com/office/drawing/2014/main" id="{7C49E679-15E2-AD92-D1D4-89264CE6E301}"/>
              </a:ext>
            </a:extLst>
          </p:cNvPr>
          <p:cNvSpPr/>
          <p:nvPr/>
        </p:nvSpPr>
        <p:spPr>
          <a:xfrm>
            <a:off x="13792200" y="-346710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a:ln>
            <a:noFill/>
          </a:ln>
        </p:spPr>
      </p:sp>
      <p:sp>
        <p:nvSpPr>
          <p:cNvPr id="7" name="Freeform 24">
            <a:extLst>
              <a:ext uri="{FF2B5EF4-FFF2-40B4-BE49-F238E27FC236}">
                <a16:creationId xmlns:a16="http://schemas.microsoft.com/office/drawing/2014/main" id="{996A097A-F41E-7B8A-F2CF-C4888BCF2841}"/>
              </a:ext>
            </a:extLst>
          </p:cNvPr>
          <p:cNvSpPr/>
          <p:nvPr/>
        </p:nvSpPr>
        <p:spPr>
          <a:xfrm rot="5823587">
            <a:off x="-2209800" y="5877300"/>
            <a:ext cx="7616557" cy="11353661"/>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a:stretch>
          </a:blipFill>
          <a:ln>
            <a:noFill/>
          </a:ln>
        </p:spPr>
      </p:sp>
    </p:spTree>
    <p:extLst>
      <p:ext uri="{BB962C8B-B14F-4D97-AF65-F5344CB8AC3E}">
        <p14:creationId xmlns:p14="http://schemas.microsoft.com/office/powerpoint/2010/main" val="375969057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5307472" y="6672678"/>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024816" y="5610645"/>
            <a:ext cx="2238367" cy="2238367"/>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1539534"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4510099"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0" name="Group 10"/>
          <p:cNvGrpSpPr/>
          <p:nvPr/>
        </p:nvGrpSpPr>
        <p:grpSpPr>
          <a:xfrm>
            <a:off x="1774426" y="3206190"/>
            <a:ext cx="3474003" cy="647719"/>
            <a:chOff x="0" y="0"/>
            <a:chExt cx="914964" cy="170593"/>
          </a:xfrm>
          <a:solidFill>
            <a:schemeClr val="accent5">
              <a:lumMod val="50000"/>
            </a:schemeClr>
          </a:solidFill>
        </p:grpSpPr>
        <p:sp>
          <p:nvSpPr>
            <p:cNvPr id="11" name="Freeform 11"/>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grpFill/>
          </p:spPr>
        </p:sp>
        <p:sp>
          <p:nvSpPr>
            <p:cNvPr id="12" name="TextBox 12"/>
            <p:cNvSpPr txBox="1"/>
            <p:nvPr/>
          </p:nvSpPr>
          <p:spPr>
            <a:xfrm>
              <a:off x="0" y="-57150"/>
              <a:ext cx="914964" cy="227743"/>
            </a:xfrm>
            <a:prstGeom prst="rect">
              <a:avLst/>
            </a:prstGeom>
            <a:grpFill/>
          </p:spPr>
          <p:txBody>
            <a:bodyPr lIns="50800" tIns="50800" rIns="50800" bIns="50800" rtlCol="0" anchor="ctr"/>
            <a:lstStyle/>
            <a:p>
              <a:pPr marL="0" lvl="0" indent="0" algn="ctr">
                <a:lnSpc>
                  <a:spcPts val="4114"/>
                </a:lnSpc>
                <a:spcBef>
                  <a:spcPct val="0"/>
                </a:spcBef>
              </a:pPr>
              <a:r>
                <a:rPr lang="en-US" sz="2981" spc="29">
                  <a:solidFill>
                    <a:schemeClr val="bg1"/>
                  </a:solidFill>
                  <a:latin typeface="DM Sans Bold"/>
                  <a:ea typeface="DM Sans Bold"/>
                </a:rPr>
                <a:t>Objective n° 1</a:t>
              </a:r>
            </a:p>
          </p:txBody>
        </p:sp>
      </p:grpSp>
      <p:sp>
        <p:nvSpPr>
          <p:cNvPr id="13" name="TextBox 13"/>
          <p:cNvSpPr txBox="1"/>
          <p:nvPr/>
        </p:nvSpPr>
        <p:spPr>
          <a:xfrm>
            <a:off x="2887170" y="1277407"/>
            <a:ext cx="11552977" cy="1166783"/>
          </a:xfrm>
          <a:prstGeom prst="rect">
            <a:avLst/>
          </a:prstGeom>
        </p:spPr>
        <p:txBody>
          <a:bodyPr lIns="0" tIns="0" rIns="0" bIns="0" rtlCol="0" anchor="t">
            <a:spAutoFit/>
          </a:bodyPr>
          <a:lstStyle/>
          <a:p>
            <a:pPr algn="ctr">
              <a:lnSpc>
                <a:spcPts val="9903"/>
              </a:lnSpc>
            </a:pPr>
            <a:r>
              <a:rPr lang="en-US" sz="7200" b="1" dirty="0">
                <a:ln w="22225">
                  <a:solidFill>
                    <a:schemeClr val="tx2">
                      <a:lumMod val="60000"/>
                      <a:lumOff val="40000"/>
                    </a:schemeClr>
                  </a:solidFill>
                  <a:prstDash val="solid"/>
                </a:ln>
                <a:solidFill>
                  <a:schemeClr val="bg1"/>
                </a:solidFill>
                <a:latin typeface="Oswald Bold"/>
              </a:rPr>
              <a:t>OBJECTIVES</a:t>
            </a:r>
          </a:p>
        </p:txBody>
      </p:sp>
      <p:sp>
        <p:nvSpPr>
          <p:cNvPr id="14" name="TextBox 14"/>
          <p:cNvSpPr txBox="1"/>
          <p:nvPr/>
        </p:nvSpPr>
        <p:spPr>
          <a:xfrm>
            <a:off x="1783350" y="4045241"/>
            <a:ext cx="3476497" cy="2154436"/>
          </a:xfrm>
          <a:prstGeom prst="rect">
            <a:avLst/>
          </a:prstGeom>
        </p:spPr>
        <p:txBody>
          <a:bodyPr lIns="0" tIns="0" rIns="0" bIns="0" rtlCol="0" anchor="t">
            <a:spAutoFit/>
          </a:bodyPr>
          <a:lstStyle/>
          <a:p>
            <a:pPr marL="0" lvl="0" indent="0" algn="ctr">
              <a:lnSpc>
                <a:spcPts val="2775"/>
              </a:lnSpc>
              <a:spcBef>
                <a:spcPct val="0"/>
              </a:spcBef>
            </a:pPr>
            <a:r>
              <a:rPr lang="en-US" sz="2400" b="1" i="0" dirty="0">
                <a:solidFill>
                  <a:schemeClr val="bg1"/>
                </a:solidFill>
                <a:effectLst/>
                <a:latin typeface="Söhne"/>
              </a:rPr>
              <a:t>Real-time Monitoring</a:t>
            </a:r>
            <a:r>
              <a:rPr lang="en-US" sz="2400" b="0" i="0" dirty="0">
                <a:solidFill>
                  <a:schemeClr val="bg1"/>
                </a:solidFill>
                <a:effectLst/>
                <a:latin typeface="Söhne"/>
              </a:rPr>
              <a:t>: Develop a system that uses sensors to monitor the baby's crying, wetness of bed, and movements in the cradle.</a:t>
            </a:r>
            <a:endParaRPr lang="en-US" sz="2011" spc="197" dirty="0">
              <a:solidFill>
                <a:schemeClr val="bg1"/>
              </a:solidFill>
              <a:latin typeface="DM Sans"/>
            </a:endParaRPr>
          </a:p>
        </p:txBody>
      </p:sp>
      <p:grpSp>
        <p:nvGrpSpPr>
          <p:cNvPr id="15" name="Group 15"/>
          <p:cNvGrpSpPr/>
          <p:nvPr/>
        </p:nvGrpSpPr>
        <p:grpSpPr>
          <a:xfrm>
            <a:off x="7218805" y="3206190"/>
            <a:ext cx="3474003" cy="647719"/>
            <a:chOff x="0" y="0"/>
            <a:chExt cx="914964" cy="170593"/>
          </a:xfrm>
          <a:solidFill>
            <a:schemeClr val="accent5">
              <a:lumMod val="50000"/>
            </a:schemeClr>
          </a:solidFill>
        </p:grpSpPr>
        <p:sp>
          <p:nvSpPr>
            <p:cNvPr id="16" name="Freeform 16"/>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grpFill/>
          </p:spPr>
        </p:sp>
        <p:sp>
          <p:nvSpPr>
            <p:cNvPr id="17" name="TextBox 17"/>
            <p:cNvSpPr txBox="1"/>
            <p:nvPr/>
          </p:nvSpPr>
          <p:spPr>
            <a:xfrm>
              <a:off x="0" y="-57150"/>
              <a:ext cx="914964" cy="227743"/>
            </a:xfrm>
            <a:prstGeom prst="rect">
              <a:avLst/>
            </a:prstGeom>
            <a:grpFill/>
          </p:spPr>
          <p:txBody>
            <a:bodyPr lIns="50800" tIns="50800" rIns="50800" bIns="50800" rtlCol="0" anchor="ctr"/>
            <a:lstStyle/>
            <a:p>
              <a:pPr marL="0" lvl="0" indent="0" algn="ctr">
                <a:lnSpc>
                  <a:spcPts val="4114"/>
                </a:lnSpc>
                <a:spcBef>
                  <a:spcPct val="0"/>
                </a:spcBef>
              </a:pPr>
              <a:r>
                <a:rPr lang="en-US" sz="2981" spc="29">
                  <a:solidFill>
                    <a:schemeClr val="bg1"/>
                  </a:solidFill>
                  <a:latin typeface="DM Sans Bold"/>
                  <a:ea typeface="DM Sans Bold"/>
                </a:rPr>
                <a:t>Objective n° 2</a:t>
              </a:r>
            </a:p>
          </p:txBody>
        </p:sp>
      </p:grpSp>
      <p:sp>
        <p:nvSpPr>
          <p:cNvPr id="18" name="TextBox 18"/>
          <p:cNvSpPr txBox="1"/>
          <p:nvPr/>
        </p:nvSpPr>
        <p:spPr>
          <a:xfrm>
            <a:off x="6748466" y="4052061"/>
            <a:ext cx="4791067" cy="1487395"/>
          </a:xfrm>
          <a:prstGeom prst="rect">
            <a:avLst/>
          </a:prstGeom>
        </p:spPr>
        <p:txBody>
          <a:bodyPr wrap="square" lIns="0" tIns="0" rIns="0" bIns="0" rtlCol="0" anchor="t">
            <a:spAutoFit/>
          </a:bodyPr>
          <a:lstStyle/>
          <a:p>
            <a:pPr marL="0" lvl="0" indent="0" algn="ctr">
              <a:lnSpc>
                <a:spcPts val="2332"/>
              </a:lnSpc>
              <a:spcBef>
                <a:spcPct val="0"/>
              </a:spcBef>
            </a:pPr>
            <a:r>
              <a:rPr lang="en-US" sz="2400" b="1" i="0" dirty="0">
                <a:solidFill>
                  <a:schemeClr val="bg1"/>
                </a:solidFill>
                <a:effectLst/>
                <a:latin typeface="Söhne"/>
              </a:rPr>
              <a:t>Automated Alerts and Actions</a:t>
            </a:r>
            <a:r>
              <a:rPr lang="en-US" sz="2400" b="0" i="0" dirty="0">
                <a:solidFill>
                  <a:schemeClr val="bg1"/>
                </a:solidFill>
                <a:effectLst/>
                <a:latin typeface="Söhne"/>
              </a:rPr>
              <a:t>: Enable the cradle to automatically respond by swinging, sending alerts to parents for wetness or temperature changes, ensuring timely care</a:t>
            </a:r>
            <a:endParaRPr lang="en-US" sz="2400" spc="165" dirty="0">
              <a:solidFill>
                <a:schemeClr val="bg1"/>
              </a:solidFill>
              <a:latin typeface="DM Sans"/>
            </a:endParaRPr>
          </a:p>
        </p:txBody>
      </p:sp>
      <p:grpSp>
        <p:nvGrpSpPr>
          <p:cNvPr id="19" name="Group 19"/>
          <p:cNvGrpSpPr/>
          <p:nvPr/>
        </p:nvGrpSpPr>
        <p:grpSpPr>
          <a:xfrm>
            <a:off x="13284209" y="3206190"/>
            <a:ext cx="3474003" cy="647719"/>
            <a:chOff x="0" y="0"/>
            <a:chExt cx="914964" cy="170593"/>
          </a:xfrm>
          <a:solidFill>
            <a:schemeClr val="accent5">
              <a:lumMod val="50000"/>
            </a:schemeClr>
          </a:solidFill>
        </p:grpSpPr>
        <p:sp>
          <p:nvSpPr>
            <p:cNvPr id="20" name="Freeform 20"/>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grpFill/>
          </p:spPr>
        </p:sp>
        <p:sp>
          <p:nvSpPr>
            <p:cNvPr id="21" name="TextBox 21"/>
            <p:cNvSpPr txBox="1"/>
            <p:nvPr/>
          </p:nvSpPr>
          <p:spPr>
            <a:xfrm>
              <a:off x="0" y="-57150"/>
              <a:ext cx="914964" cy="227743"/>
            </a:xfrm>
            <a:prstGeom prst="rect">
              <a:avLst/>
            </a:prstGeom>
            <a:grpFill/>
          </p:spPr>
          <p:txBody>
            <a:bodyPr lIns="50800" tIns="50800" rIns="50800" bIns="50800" rtlCol="0" anchor="ctr"/>
            <a:lstStyle/>
            <a:p>
              <a:pPr marL="0" lvl="0" indent="0" algn="ctr">
                <a:lnSpc>
                  <a:spcPts val="4114"/>
                </a:lnSpc>
                <a:spcBef>
                  <a:spcPct val="0"/>
                </a:spcBef>
              </a:pPr>
              <a:r>
                <a:rPr lang="en-US" sz="2981" spc="29">
                  <a:solidFill>
                    <a:schemeClr val="bg1"/>
                  </a:solidFill>
                  <a:latin typeface="DM Sans Bold"/>
                  <a:ea typeface="DM Sans Bold"/>
                </a:rPr>
                <a:t>Objective n° 3</a:t>
              </a:r>
            </a:p>
          </p:txBody>
        </p:sp>
      </p:grpSp>
      <p:sp>
        <p:nvSpPr>
          <p:cNvPr id="22" name="TextBox 22"/>
          <p:cNvSpPr txBox="1"/>
          <p:nvPr/>
        </p:nvSpPr>
        <p:spPr>
          <a:xfrm>
            <a:off x="12815883" y="4045241"/>
            <a:ext cx="4557717" cy="2154436"/>
          </a:xfrm>
          <a:prstGeom prst="rect">
            <a:avLst/>
          </a:prstGeom>
        </p:spPr>
        <p:txBody>
          <a:bodyPr wrap="square" lIns="0" tIns="0" rIns="0" bIns="0" rtlCol="0" anchor="t">
            <a:spAutoFit/>
          </a:bodyPr>
          <a:lstStyle/>
          <a:p>
            <a:pPr marL="0" lvl="0" indent="0" algn="ctr">
              <a:lnSpc>
                <a:spcPts val="2774"/>
              </a:lnSpc>
              <a:spcBef>
                <a:spcPct val="0"/>
              </a:spcBef>
            </a:pPr>
            <a:r>
              <a:rPr lang="en-US" sz="2400" b="1" i="0" dirty="0">
                <a:solidFill>
                  <a:schemeClr val="bg1"/>
                </a:solidFill>
                <a:effectLst/>
                <a:latin typeface="Söhne"/>
              </a:rPr>
              <a:t>IoT Connectivity and Safety Features</a:t>
            </a:r>
            <a:r>
              <a:rPr lang="en-US" sz="2400" b="0" i="0" dirty="0">
                <a:solidFill>
                  <a:schemeClr val="bg1"/>
                </a:solidFill>
                <a:effectLst/>
                <a:latin typeface="Söhne"/>
              </a:rPr>
              <a:t>: Implement IoT connectivity via GSM module for instant parent notifications and incorporate safety measures like motion detection for added security.</a:t>
            </a:r>
            <a:endParaRPr lang="en-US" sz="2010" spc="197" dirty="0">
              <a:solidFill>
                <a:schemeClr val="bg1"/>
              </a:solidFill>
              <a:latin typeface="DM Sans"/>
            </a:endParaRP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a:noFill/>
          </a:ln>
        </p:spPr>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a:noFill/>
          </a:ln>
        </p:spPr>
      </p:sp>
      <p:sp>
        <p:nvSpPr>
          <p:cNvPr id="25" name="Freeform 25"/>
          <p:cNvSpPr/>
          <p:nvPr/>
        </p:nvSpPr>
        <p:spPr>
          <a:xfrm>
            <a:off x="15887532" y="52030"/>
            <a:ext cx="2075533" cy="1891041"/>
          </a:xfrm>
          <a:custGeom>
            <a:avLst/>
            <a:gdLst/>
            <a:ahLst/>
            <a:cxnLst/>
            <a:rect l="l" t="t" r="r" b="b"/>
            <a:pathLst>
              <a:path w="2075533" h="1891041">
                <a:moveTo>
                  <a:pt x="0" y="0"/>
                </a:moveTo>
                <a:lnTo>
                  <a:pt x="2075532" y="0"/>
                </a:lnTo>
                <a:lnTo>
                  <a:pt x="2075532" y="1891041"/>
                </a:lnTo>
                <a:lnTo>
                  <a:pt x="0" y="1891041"/>
                </a:lnTo>
                <a:lnTo>
                  <a:pt x="0" y="0"/>
                </a:lnTo>
                <a:close/>
              </a:path>
            </a:pathLst>
          </a:custGeom>
          <a:blipFill>
            <a:blip r:embed="rId14"/>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DF] IoT Based Smart Cradle System with an Android App for Baby Monitoring  | Semantic Scholar">
            <a:extLst>
              <a:ext uri="{FF2B5EF4-FFF2-40B4-BE49-F238E27FC236}">
                <a16:creationId xmlns:a16="http://schemas.microsoft.com/office/drawing/2014/main" id="{7F951703-4E09-856A-3EC9-C7D394255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857500"/>
            <a:ext cx="9734550" cy="65341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6D50EF-436A-83F1-3BD6-0B7031AC86B4}"/>
              </a:ext>
            </a:extLst>
          </p:cNvPr>
          <p:cNvSpPr txBox="1"/>
          <p:nvPr/>
        </p:nvSpPr>
        <p:spPr>
          <a:xfrm>
            <a:off x="5867400" y="1181100"/>
            <a:ext cx="9144000" cy="1200329"/>
          </a:xfrm>
          <a:prstGeom prst="rect">
            <a:avLst/>
          </a:prstGeom>
          <a:noFill/>
        </p:spPr>
        <p:txBody>
          <a:bodyPr wrap="square">
            <a:spAutoFit/>
          </a:bodyPr>
          <a:lstStyle/>
          <a:p>
            <a:r>
              <a:rPr lang="en-US" sz="7200" b="1" dirty="0">
                <a:ln w="22225">
                  <a:solidFill>
                    <a:schemeClr val="tx2">
                      <a:lumMod val="60000"/>
                      <a:lumOff val="40000"/>
                    </a:schemeClr>
                  </a:solidFill>
                  <a:prstDash val="solid"/>
                </a:ln>
                <a:solidFill>
                  <a:schemeClr val="bg1"/>
                </a:solidFill>
                <a:latin typeface="Oswald Bold"/>
              </a:rPr>
              <a:t>SYSTEM OVERVIEW</a:t>
            </a:r>
            <a:endParaRPr lang="en-IN" sz="7200" dirty="0"/>
          </a:p>
        </p:txBody>
      </p:sp>
      <p:sp>
        <p:nvSpPr>
          <p:cNvPr id="4" name="Freeform 23">
            <a:extLst>
              <a:ext uri="{FF2B5EF4-FFF2-40B4-BE49-F238E27FC236}">
                <a16:creationId xmlns:a16="http://schemas.microsoft.com/office/drawing/2014/main" id="{44FF1553-B8F6-9CB8-6DC4-DA6306AA9CFB}"/>
              </a:ext>
            </a:extLst>
          </p:cNvPr>
          <p:cNvSpPr/>
          <p:nvPr/>
        </p:nvSpPr>
        <p:spPr>
          <a:xfrm>
            <a:off x="14859000" y="-3605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sp>
      <p:sp>
        <p:nvSpPr>
          <p:cNvPr id="5" name="Freeform 24">
            <a:extLst>
              <a:ext uri="{FF2B5EF4-FFF2-40B4-BE49-F238E27FC236}">
                <a16:creationId xmlns:a16="http://schemas.microsoft.com/office/drawing/2014/main" id="{5ED5C17B-ACED-1C61-2FB1-ADE60936C007}"/>
              </a:ext>
            </a:extLst>
          </p:cNvPr>
          <p:cNvSpPr/>
          <p:nvPr/>
        </p:nvSpPr>
        <p:spPr>
          <a:xfrm rot="17423636">
            <a:off x="-2930766" y="-1050249"/>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sp>
    </p:spTree>
    <p:extLst>
      <p:ext uri="{BB962C8B-B14F-4D97-AF65-F5344CB8AC3E}">
        <p14:creationId xmlns:p14="http://schemas.microsoft.com/office/powerpoint/2010/main" val="3255617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6893475" y="2705101"/>
            <a:ext cx="9034431" cy="3613394"/>
            <a:chOff x="0" y="0"/>
            <a:chExt cx="1744696" cy="542290"/>
          </a:xfrm>
        </p:grpSpPr>
        <p:sp>
          <p:nvSpPr>
            <p:cNvPr id="9" name="Freeform 9"/>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cap="sq">
              <a:solidFill>
                <a:schemeClr val="bg2"/>
              </a:solidFill>
              <a:prstDash val="solid"/>
              <a:miter/>
            </a:ln>
          </p:spPr>
        </p:sp>
        <p:sp>
          <p:nvSpPr>
            <p:cNvPr id="10" name="TextBox 10"/>
            <p:cNvSpPr txBox="1"/>
            <p:nvPr/>
          </p:nvSpPr>
          <p:spPr>
            <a:xfrm>
              <a:off x="0" y="-19050"/>
              <a:ext cx="1744696" cy="561340"/>
            </a:xfrm>
            <a:prstGeom prst="rect">
              <a:avLst/>
            </a:prstGeom>
            <a:ln>
              <a:solidFill>
                <a:schemeClr val="bg2"/>
              </a:solidFill>
            </a:ln>
          </p:spPr>
          <p:txBody>
            <a:bodyPr lIns="50800" tIns="50800" rIns="50800" bIns="50800" rtlCol="0" anchor="ctr"/>
            <a:lstStyle/>
            <a:p>
              <a:pPr algn="ctr">
                <a:lnSpc>
                  <a:spcPts val="2859"/>
                </a:lnSpc>
              </a:pPr>
              <a:endParaRPr/>
            </a:p>
          </p:txBody>
        </p:sp>
      </p:grpSp>
      <p:sp>
        <p:nvSpPr>
          <p:cNvPr id="15" name="Freeform 15"/>
          <p:cNvSpPr/>
          <p:nvPr/>
        </p:nvSpPr>
        <p:spPr>
          <a:xfrm>
            <a:off x="2510357" y="3254124"/>
            <a:ext cx="3746456" cy="3064370"/>
          </a:xfrm>
          <a:custGeom>
            <a:avLst/>
            <a:gdLst/>
            <a:ahLst/>
            <a:cxnLst/>
            <a:rect l="l" t="t" r="r" b="b"/>
            <a:pathLst>
              <a:path w="3746456" h="3064370">
                <a:moveTo>
                  <a:pt x="0" y="0"/>
                </a:moveTo>
                <a:lnTo>
                  <a:pt x="3746456" y="0"/>
                </a:lnTo>
                <a:lnTo>
                  <a:pt x="3746456" y="3064371"/>
                </a:lnTo>
                <a:lnTo>
                  <a:pt x="0" y="3064371"/>
                </a:lnTo>
                <a:lnTo>
                  <a:pt x="0" y="0"/>
                </a:lnTo>
                <a:close/>
              </a:path>
            </a:pathLst>
          </a:custGeom>
          <a:blipFill>
            <a:blip r:embed="rId4"/>
            <a:stretch>
              <a:fillRect t="-12491" b="-9767"/>
            </a:stretch>
          </a:blipFill>
        </p:spPr>
      </p:sp>
      <p:sp>
        <p:nvSpPr>
          <p:cNvPr id="17" name="TextBox 17"/>
          <p:cNvSpPr txBox="1"/>
          <p:nvPr/>
        </p:nvSpPr>
        <p:spPr>
          <a:xfrm>
            <a:off x="3690980" y="1028700"/>
            <a:ext cx="10906040" cy="1269578"/>
          </a:xfrm>
          <a:prstGeom prst="rect">
            <a:avLst/>
          </a:prstGeom>
        </p:spPr>
        <p:txBody>
          <a:bodyPr lIns="0" tIns="0" rIns="0" bIns="0" rtlCol="0" anchor="t">
            <a:spAutoFit/>
          </a:bodyPr>
          <a:lstStyle/>
          <a:p>
            <a:pPr>
              <a:lnSpc>
                <a:spcPts val="9903"/>
              </a:lnSpc>
            </a:pPr>
            <a:r>
              <a:rPr lang="en-US" sz="8800" b="1" dirty="0">
                <a:ln w="22225">
                  <a:solidFill>
                    <a:schemeClr val="tx2">
                      <a:lumMod val="60000"/>
                      <a:lumOff val="40000"/>
                    </a:schemeClr>
                  </a:solidFill>
                  <a:prstDash val="solid"/>
                </a:ln>
                <a:solidFill>
                  <a:schemeClr val="bg1"/>
                </a:solidFill>
                <a:latin typeface="Californian FB" panose="0207040306080B030204" pitchFamily="18" charset="0"/>
              </a:rPr>
              <a:t>THINGS REQUIRED</a:t>
            </a:r>
          </a:p>
        </p:txBody>
      </p:sp>
      <p:sp>
        <p:nvSpPr>
          <p:cNvPr id="18" name="TextBox 18"/>
          <p:cNvSpPr txBox="1"/>
          <p:nvPr/>
        </p:nvSpPr>
        <p:spPr>
          <a:xfrm>
            <a:off x="7168372" y="2870655"/>
            <a:ext cx="8900334" cy="1723549"/>
          </a:xfrm>
          <a:prstGeom prst="rect">
            <a:avLst/>
          </a:prstGeom>
        </p:spPr>
        <p:txBody>
          <a:bodyPr lIns="0" tIns="0" rIns="0" bIns="0" rtlCol="0" anchor="t">
            <a:spAutoFit/>
          </a:bodyPr>
          <a:lstStyle/>
          <a:p>
            <a:pPr algn="l" fontAlgn="base"/>
            <a:r>
              <a:rPr lang="en-IN" sz="2800" b="0" i="0" dirty="0">
                <a:solidFill>
                  <a:schemeClr val="bg1"/>
                </a:solidFill>
                <a:effectLst/>
                <a:latin typeface="Californian FB" panose="0207040306080B030204" pitchFamily="18" charset="0"/>
              </a:rPr>
              <a:t>Microcontroller            :         Arduino Uno</a:t>
            </a:r>
          </a:p>
          <a:p>
            <a:pPr algn="l" fontAlgn="base"/>
            <a:r>
              <a:rPr lang="en-IN" sz="2800" b="0" i="0" dirty="0">
                <a:solidFill>
                  <a:schemeClr val="bg1"/>
                </a:solidFill>
                <a:effectLst/>
                <a:latin typeface="Californian FB" panose="0207040306080B030204" pitchFamily="18" charset="0"/>
              </a:rPr>
              <a:t>Sound Sensor                :         MIC sensor</a:t>
            </a:r>
          </a:p>
          <a:p>
            <a:pPr fontAlgn="base"/>
            <a:r>
              <a:rPr lang="en-IN" sz="2800" b="0" i="0" dirty="0">
                <a:solidFill>
                  <a:schemeClr val="bg1"/>
                </a:solidFill>
                <a:effectLst/>
                <a:latin typeface="Californian FB" panose="0207040306080B030204" pitchFamily="18" charset="0"/>
              </a:rPr>
              <a:t>SIM900A               :         Sim Module</a:t>
            </a:r>
          </a:p>
          <a:p>
            <a:pPr algn="l" fontAlgn="base"/>
            <a:endParaRPr lang="en-IN" sz="2800" b="0" i="0" dirty="0">
              <a:solidFill>
                <a:schemeClr val="bg1"/>
              </a:solidFill>
              <a:effectLst/>
              <a:latin typeface="Californian FB" panose="0207040306080B030204" pitchFamily="18" charset="0"/>
            </a:endParaRPr>
          </a:p>
        </p:txBody>
      </p:sp>
      <p:sp>
        <p:nvSpPr>
          <p:cNvPr id="19" name="TextBox 19"/>
          <p:cNvSpPr txBox="1"/>
          <p:nvPr/>
        </p:nvSpPr>
        <p:spPr>
          <a:xfrm>
            <a:off x="7185578" y="4245333"/>
            <a:ext cx="8900334" cy="1723549"/>
          </a:xfrm>
          <a:prstGeom prst="rect">
            <a:avLst/>
          </a:prstGeom>
        </p:spPr>
        <p:txBody>
          <a:bodyPr lIns="0" tIns="0" rIns="0" bIns="0" rtlCol="0" anchor="t">
            <a:spAutoFit/>
          </a:bodyPr>
          <a:lstStyle/>
          <a:p>
            <a:pPr algn="l" fontAlgn="base"/>
            <a:r>
              <a:rPr lang="en-IN" sz="2800" b="0" i="0" dirty="0">
                <a:solidFill>
                  <a:schemeClr val="bg1"/>
                </a:solidFill>
                <a:effectLst/>
                <a:latin typeface="Californian FB" panose="0207040306080B030204" pitchFamily="18" charset="0"/>
              </a:rPr>
              <a:t>Wet Detection Sensor   :       Moisture sensor</a:t>
            </a:r>
          </a:p>
          <a:p>
            <a:pPr algn="l" fontAlgn="base"/>
            <a:r>
              <a:rPr lang="en-IN" sz="2800" b="0" i="0" dirty="0">
                <a:solidFill>
                  <a:schemeClr val="bg1"/>
                </a:solidFill>
                <a:effectLst/>
                <a:latin typeface="Californian FB" panose="0207040306080B030204" pitchFamily="18" charset="0"/>
              </a:rPr>
              <a:t>Baby Movement Sensor   :         PIR Sensor</a:t>
            </a:r>
          </a:p>
          <a:p>
            <a:pPr algn="l" fontAlgn="base"/>
            <a:r>
              <a:rPr lang="en-IN" sz="2800" dirty="0">
                <a:solidFill>
                  <a:schemeClr val="bg1"/>
                </a:solidFill>
                <a:latin typeface="Californian FB" panose="0207040306080B030204" pitchFamily="18" charset="0"/>
              </a:rPr>
              <a:t>Servo</a:t>
            </a:r>
            <a:r>
              <a:rPr lang="en-IN" sz="2800" b="0" i="0" dirty="0">
                <a:solidFill>
                  <a:schemeClr val="bg1"/>
                </a:solidFill>
                <a:effectLst/>
                <a:latin typeface="Californian FB" panose="0207040306080B030204" pitchFamily="18" charset="0"/>
              </a:rPr>
              <a:t> Motor             </a:t>
            </a:r>
          </a:p>
          <a:p>
            <a:pPr algn="l" fontAlgn="base"/>
            <a:r>
              <a:rPr lang="en-IN" sz="2800" b="0" i="0" dirty="0">
                <a:solidFill>
                  <a:schemeClr val="bg1"/>
                </a:solidFill>
                <a:effectLst/>
                <a:latin typeface="Californian FB" panose="0207040306080B030204" pitchFamily="18" charset="0"/>
              </a:rPr>
              <a:t>Power Source                :         12V 2 amp Adaptor</a:t>
            </a:r>
            <a:endParaRPr lang="en-US" sz="2800" spc="243" dirty="0">
              <a:solidFill>
                <a:schemeClr val="bg1"/>
              </a:solidFill>
              <a:latin typeface="Californian FB" panose="0207040306080B030204" pitchFamily="18" charset="0"/>
            </a:endParaRPr>
          </a:p>
        </p:txBody>
      </p:sp>
      <p:pic>
        <p:nvPicPr>
          <p:cNvPr id="3074" name="Picture 2" descr="Standard Buzzer. Operates From 3 To 27 VDC – Buy Online India">
            <a:extLst>
              <a:ext uri="{FF2B5EF4-FFF2-40B4-BE49-F238E27FC236}">
                <a16:creationId xmlns:a16="http://schemas.microsoft.com/office/drawing/2014/main" id="{640DEF70-2C25-5F59-EADC-CCA20532E4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39800" y="6767849"/>
            <a:ext cx="3390412" cy="30162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4684981" y="876300"/>
            <a:ext cx="7241638" cy="1269578"/>
          </a:xfrm>
          <a:prstGeom prst="rect">
            <a:avLst/>
          </a:prstGeom>
        </p:spPr>
        <p:txBody>
          <a:bodyPr lIns="0" tIns="0" rIns="0" bIns="0" rtlCol="0" anchor="t">
            <a:spAutoFit/>
          </a:bodyPr>
          <a:lstStyle/>
          <a:p>
            <a:pPr algn="ctr">
              <a:lnSpc>
                <a:spcPts val="9903"/>
              </a:lnSpc>
            </a:pPr>
            <a:r>
              <a:rPr lang="en-US" sz="9431" b="1" dirty="0">
                <a:ln w="22225">
                  <a:solidFill>
                    <a:schemeClr val="tx2">
                      <a:lumMod val="60000"/>
                      <a:lumOff val="40000"/>
                    </a:schemeClr>
                  </a:solidFill>
                  <a:prstDash val="solid"/>
                </a:ln>
                <a:solidFill>
                  <a:schemeClr val="bg1"/>
                </a:solidFill>
                <a:latin typeface="Californian FB" panose="0207040306080B030204" pitchFamily="18" charset="0"/>
              </a:rPr>
              <a:t>SKETCH</a:t>
            </a:r>
          </a:p>
        </p:txBody>
      </p:sp>
      <p:pic>
        <p:nvPicPr>
          <p:cNvPr id="5122" name="Picture 2" descr="Design and Fabrication of Automatic Baby Cradle System">
            <a:extLst>
              <a:ext uri="{FF2B5EF4-FFF2-40B4-BE49-F238E27FC236}">
                <a16:creationId xmlns:a16="http://schemas.microsoft.com/office/drawing/2014/main" id="{508555E1-C1FE-934C-EBF8-C2A166FB0D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057"/>
          <a:stretch/>
        </p:blipFill>
        <p:spPr bwMode="auto">
          <a:xfrm>
            <a:off x="4669741" y="2781300"/>
            <a:ext cx="7241638" cy="5848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C88BD0-0248-6D1A-7041-ED1C255DCA26}"/>
              </a:ext>
            </a:extLst>
          </p:cNvPr>
          <p:cNvSpPr txBox="1"/>
          <p:nvPr/>
        </p:nvSpPr>
        <p:spPr>
          <a:xfrm>
            <a:off x="2709170" y="2038679"/>
            <a:ext cx="12344400" cy="3108543"/>
          </a:xfrm>
          <a:prstGeom prst="rect">
            <a:avLst/>
          </a:prstGeom>
          <a:noFill/>
        </p:spPr>
        <p:txBody>
          <a:bodyPr wrap="square" rtlCol="0">
            <a:spAutoFit/>
          </a:bodyPr>
          <a:lstStyle/>
          <a:p>
            <a:r>
              <a:rPr lang="en-US" sz="2800" b="0" i="0" dirty="0">
                <a:solidFill>
                  <a:schemeClr val="bg1"/>
                </a:solidFill>
                <a:effectLst/>
                <a:latin typeface="Californian FB" panose="0207040306080B030204" pitchFamily="18" charset="0"/>
              </a:rPr>
              <a:t>Arduino is main heart of this project and it will read all sensors and control cradle swinging. When Baby cries then MIC sensor identify and gives signal to Arduino. Arduino send PWM pulses to servo motor to swing cradle. MEMS sensors attached to baby to monitor moments of baby. When baby moves fan will be ON. If baby urinates then buzzer will be ON. Arduino reads all sensors data and displaying on LCD. Also, it sends sensors data to IOT cloud server through ESP8266. We can monitor baby conditions when baby is in cradle from remote server.</a:t>
            </a:r>
            <a:endParaRPr lang="en-IN" sz="2800" dirty="0">
              <a:solidFill>
                <a:schemeClr val="bg1"/>
              </a:solidFill>
              <a:latin typeface="Californian FB" panose="0207040306080B030204" pitchFamily="18" charset="0"/>
            </a:endParaRPr>
          </a:p>
        </p:txBody>
      </p:sp>
      <p:sp>
        <p:nvSpPr>
          <p:cNvPr id="3" name="TextBox 7">
            <a:extLst>
              <a:ext uri="{FF2B5EF4-FFF2-40B4-BE49-F238E27FC236}">
                <a16:creationId xmlns:a16="http://schemas.microsoft.com/office/drawing/2014/main" id="{02A21C64-ACF4-A134-03C9-F4CC8B7A53E1}"/>
              </a:ext>
            </a:extLst>
          </p:cNvPr>
          <p:cNvSpPr txBox="1"/>
          <p:nvPr/>
        </p:nvSpPr>
        <p:spPr>
          <a:xfrm>
            <a:off x="5699194" y="818965"/>
            <a:ext cx="7241638" cy="1269578"/>
          </a:xfrm>
          <a:prstGeom prst="rect">
            <a:avLst/>
          </a:prstGeom>
        </p:spPr>
        <p:txBody>
          <a:bodyPr lIns="0" tIns="0" rIns="0" bIns="0" rtlCol="0" anchor="t">
            <a:spAutoFit/>
          </a:bodyPr>
          <a:lstStyle/>
          <a:p>
            <a:pPr algn="ctr">
              <a:lnSpc>
                <a:spcPts val="9903"/>
              </a:lnSpc>
            </a:pPr>
            <a:r>
              <a:rPr lang="en-US" sz="9431" b="1" dirty="0">
                <a:ln w="22225">
                  <a:solidFill>
                    <a:schemeClr val="tx2">
                      <a:lumMod val="60000"/>
                      <a:lumOff val="40000"/>
                    </a:schemeClr>
                  </a:solidFill>
                  <a:prstDash val="solid"/>
                </a:ln>
                <a:solidFill>
                  <a:schemeClr val="bg1"/>
                </a:solidFill>
                <a:latin typeface="Californian FB" panose="0207040306080B030204" pitchFamily="18" charset="0"/>
              </a:rPr>
              <a:t>WORKING</a:t>
            </a:r>
          </a:p>
        </p:txBody>
      </p:sp>
      <p:sp>
        <p:nvSpPr>
          <p:cNvPr id="4" name="Freeform 3">
            <a:extLst>
              <a:ext uri="{FF2B5EF4-FFF2-40B4-BE49-F238E27FC236}">
                <a16:creationId xmlns:a16="http://schemas.microsoft.com/office/drawing/2014/main" id="{F553C47D-9AA4-CF1B-5F4C-DA3FB6C118F3}"/>
              </a:ext>
            </a:extLst>
          </p:cNvPr>
          <p:cNvSpPr/>
          <p:nvPr/>
        </p:nvSpPr>
        <p:spPr>
          <a:xfrm rot="3407869">
            <a:off x="-7516414" y="-5403424"/>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4">
            <a:extLst>
              <a:ext uri="{FF2B5EF4-FFF2-40B4-BE49-F238E27FC236}">
                <a16:creationId xmlns:a16="http://schemas.microsoft.com/office/drawing/2014/main" id="{A4D3D993-7091-A322-9944-25E4C7D04E04}"/>
              </a:ext>
            </a:extLst>
          </p:cNvPr>
          <p:cNvSpPr/>
          <p:nvPr/>
        </p:nvSpPr>
        <p:spPr>
          <a:xfrm rot="3407869">
            <a:off x="11838386" y="9727955"/>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23">
            <a:extLst>
              <a:ext uri="{FF2B5EF4-FFF2-40B4-BE49-F238E27FC236}">
                <a16:creationId xmlns:a16="http://schemas.microsoft.com/office/drawing/2014/main" id="{3823DA3C-6D8B-6B01-E423-B60EE6D45770}"/>
              </a:ext>
            </a:extLst>
          </p:cNvPr>
          <p:cNvSpPr txBox="1"/>
          <p:nvPr/>
        </p:nvSpPr>
        <p:spPr>
          <a:xfrm>
            <a:off x="4267200" y="5448300"/>
            <a:ext cx="8991600" cy="1524969"/>
          </a:xfrm>
          <a:prstGeom prst="rect">
            <a:avLst/>
          </a:prstGeom>
        </p:spPr>
        <p:txBody>
          <a:bodyPr wrap="square" lIns="0" tIns="0" rIns="0" bIns="0" rtlCol="0" anchor="t">
            <a:spAutoFit/>
          </a:bodyPr>
          <a:lstStyle/>
          <a:p>
            <a:pPr algn="ctr">
              <a:lnSpc>
                <a:spcPts val="13015"/>
              </a:lnSpc>
              <a:spcBef>
                <a:spcPct val="0"/>
              </a:spcBef>
            </a:pPr>
            <a:r>
              <a:rPr lang="en-US" sz="8000" b="1" dirty="0">
                <a:ln w="22225">
                  <a:solidFill>
                    <a:schemeClr val="tx2">
                      <a:lumMod val="60000"/>
                      <a:lumOff val="40000"/>
                    </a:schemeClr>
                  </a:solidFill>
                  <a:prstDash val="solid"/>
                </a:ln>
                <a:solidFill>
                  <a:schemeClr val="bg1"/>
                </a:solidFill>
                <a:latin typeface="Californian FB" panose="0207040306080B030204" pitchFamily="18" charset="0"/>
              </a:rPr>
              <a:t>ADVANTAGES</a:t>
            </a:r>
            <a:endParaRPr lang="en-US" sz="9431" b="1" dirty="0">
              <a:ln w="22225">
                <a:solidFill>
                  <a:schemeClr val="tx2">
                    <a:lumMod val="60000"/>
                    <a:lumOff val="40000"/>
                  </a:schemeClr>
                </a:solidFill>
                <a:prstDash val="solid"/>
              </a:ln>
              <a:solidFill>
                <a:schemeClr val="bg1"/>
              </a:solidFill>
              <a:latin typeface="Californian FB" panose="0207040306080B030204" pitchFamily="18" charset="0"/>
            </a:endParaRPr>
          </a:p>
        </p:txBody>
      </p:sp>
      <p:sp>
        <p:nvSpPr>
          <p:cNvPr id="9" name="TextBox 8">
            <a:extLst>
              <a:ext uri="{FF2B5EF4-FFF2-40B4-BE49-F238E27FC236}">
                <a16:creationId xmlns:a16="http://schemas.microsoft.com/office/drawing/2014/main" id="{FA929624-A78B-81C3-C387-A865A30CE385}"/>
              </a:ext>
            </a:extLst>
          </p:cNvPr>
          <p:cNvSpPr txBox="1"/>
          <p:nvPr/>
        </p:nvSpPr>
        <p:spPr>
          <a:xfrm>
            <a:off x="1676400" y="6903511"/>
            <a:ext cx="12344400" cy="2246769"/>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bg1"/>
                </a:solidFill>
                <a:latin typeface="Californian FB" panose="0207040306080B030204" pitchFamily="18" charset="0"/>
              </a:rPr>
              <a:t>Cost efficient</a:t>
            </a:r>
          </a:p>
          <a:p>
            <a:pPr marL="457200" indent="-457200">
              <a:buFont typeface="Arial" panose="020B0604020202020204" pitchFamily="34" charset="0"/>
              <a:buChar char="•"/>
            </a:pPr>
            <a:r>
              <a:rPr lang="en-IN" sz="2800" dirty="0">
                <a:solidFill>
                  <a:schemeClr val="bg1"/>
                </a:solidFill>
                <a:latin typeface="Californian FB" panose="0207040306080B030204" pitchFamily="18" charset="0"/>
              </a:rPr>
              <a:t>User friendly</a:t>
            </a:r>
          </a:p>
          <a:p>
            <a:pPr marL="457200" indent="-457200">
              <a:buFont typeface="Arial" panose="020B0604020202020204" pitchFamily="34" charset="0"/>
              <a:buChar char="•"/>
            </a:pPr>
            <a:r>
              <a:rPr lang="en-IN" sz="2800" dirty="0">
                <a:solidFill>
                  <a:schemeClr val="bg1"/>
                </a:solidFill>
                <a:latin typeface="Californian FB" panose="0207040306080B030204" pitchFamily="18" charset="0"/>
              </a:rPr>
              <a:t>Ensures safety</a:t>
            </a:r>
          </a:p>
          <a:p>
            <a:pPr marL="457200" indent="-457200">
              <a:buFont typeface="Arial" panose="020B0604020202020204" pitchFamily="34" charset="0"/>
              <a:buChar char="•"/>
            </a:pPr>
            <a:r>
              <a:rPr lang="en-IN" sz="2800" dirty="0">
                <a:solidFill>
                  <a:schemeClr val="bg1"/>
                </a:solidFill>
                <a:latin typeface="Californian FB" panose="0207040306080B030204" pitchFamily="18" charset="0"/>
              </a:rPr>
              <a:t>Minimal manual work</a:t>
            </a:r>
          </a:p>
          <a:p>
            <a:pPr marL="457200" indent="-457200">
              <a:buFont typeface="Arial" panose="020B0604020202020204" pitchFamily="34" charset="0"/>
              <a:buChar char="•"/>
            </a:pPr>
            <a:r>
              <a:rPr lang="en-IN" sz="2800" dirty="0">
                <a:solidFill>
                  <a:schemeClr val="bg1"/>
                </a:solidFill>
                <a:latin typeface="Californian FB" panose="0207040306080B030204" pitchFamily="18" charset="0"/>
              </a:rPr>
              <a:t>Baby sooth comfortably</a:t>
            </a:r>
          </a:p>
        </p:txBody>
      </p:sp>
    </p:spTree>
    <p:extLst>
      <p:ext uri="{BB962C8B-B14F-4D97-AF65-F5344CB8AC3E}">
        <p14:creationId xmlns:p14="http://schemas.microsoft.com/office/powerpoint/2010/main" val="3777162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3">
            <a:extLst>
              <a:ext uri="{FF2B5EF4-FFF2-40B4-BE49-F238E27FC236}">
                <a16:creationId xmlns:a16="http://schemas.microsoft.com/office/drawing/2014/main" id="{7BE782F5-CF8A-735F-8FAF-C2788A5DEB84}"/>
              </a:ext>
            </a:extLst>
          </p:cNvPr>
          <p:cNvSpPr/>
          <p:nvPr/>
        </p:nvSpPr>
        <p:spPr>
          <a:xfrm rot="5619623">
            <a:off x="9133219" y="-4834598"/>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3">
            <a:extLst>
              <a:ext uri="{FF2B5EF4-FFF2-40B4-BE49-F238E27FC236}">
                <a16:creationId xmlns:a16="http://schemas.microsoft.com/office/drawing/2014/main" id="{DEFB892A-2BBE-DBF7-FA41-59071A0457D6}"/>
              </a:ext>
            </a:extLst>
          </p:cNvPr>
          <p:cNvSpPr txBox="1"/>
          <p:nvPr/>
        </p:nvSpPr>
        <p:spPr>
          <a:xfrm>
            <a:off x="0" y="322467"/>
            <a:ext cx="8991600" cy="3241208"/>
          </a:xfrm>
          <a:prstGeom prst="rect">
            <a:avLst/>
          </a:prstGeom>
        </p:spPr>
        <p:txBody>
          <a:bodyPr wrap="square" lIns="0" tIns="0" rIns="0" bIns="0" rtlCol="0" anchor="t">
            <a:spAutoFit/>
          </a:bodyPr>
          <a:lstStyle/>
          <a:p>
            <a:pPr algn="ctr">
              <a:lnSpc>
                <a:spcPts val="13015"/>
              </a:lnSpc>
              <a:spcBef>
                <a:spcPct val="0"/>
              </a:spcBef>
            </a:pPr>
            <a:r>
              <a:rPr lang="en-US" sz="8000" b="1" dirty="0">
                <a:ln w="22225">
                  <a:solidFill>
                    <a:schemeClr val="tx2">
                      <a:lumMod val="60000"/>
                      <a:lumOff val="40000"/>
                    </a:schemeClr>
                  </a:solidFill>
                  <a:prstDash val="solid"/>
                </a:ln>
                <a:solidFill>
                  <a:schemeClr val="bg1"/>
                </a:solidFill>
                <a:latin typeface="Californian FB" panose="0207040306080B030204" pitchFamily="18" charset="0"/>
              </a:rPr>
              <a:t>CONCLUSION</a:t>
            </a:r>
          </a:p>
          <a:p>
            <a:pPr algn="ctr">
              <a:lnSpc>
                <a:spcPts val="13015"/>
              </a:lnSpc>
              <a:spcBef>
                <a:spcPct val="0"/>
              </a:spcBef>
            </a:pPr>
            <a:endParaRPr lang="en-US" sz="9431" b="1" dirty="0">
              <a:ln w="22225">
                <a:solidFill>
                  <a:schemeClr val="tx2">
                    <a:lumMod val="60000"/>
                    <a:lumOff val="40000"/>
                  </a:schemeClr>
                </a:solidFill>
                <a:prstDash val="solid"/>
              </a:ln>
              <a:solidFill>
                <a:schemeClr val="bg1"/>
              </a:solidFill>
              <a:latin typeface="Californian FB" panose="0207040306080B030204" pitchFamily="18" charset="0"/>
            </a:endParaRPr>
          </a:p>
        </p:txBody>
      </p:sp>
      <p:sp>
        <p:nvSpPr>
          <p:cNvPr id="4" name="TextBox 3">
            <a:extLst>
              <a:ext uri="{FF2B5EF4-FFF2-40B4-BE49-F238E27FC236}">
                <a16:creationId xmlns:a16="http://schemas.microsoft.com/office/drawing/2014/main" id="{CD848D50-ADBD-535F-EDDD-0D111EBF116C}"/>
              </a:ext>
            </a:extLst>
          </p:cNvPr>
          <p:cNvSpPr txBox="1"/>
          <p:nvPr/>
        </p:nvSpPr>
        <p:spPr>
          <a:xfrm>
            <a:off x="722026" y="2343984"/>
            <a:ext cx="8726774" cy="2554545"/>
          </a:xfrm>
          <a:prstGeom prst="rect">
            <a:avLst/>
          </a:prstGeom>
          <a:noFill/>
        </p:spPr>
        <p:txBody>
          <a:bodyPr wrap="square">
            <a:spAutoFit/>
          </a:bodyPr>
          <a:lstStyle/>
          <a:p>
            <a:r>
              <a:rPr lang="en-US" sz="3200" dirty="0">
                <a:solidFill>
                  <a:schemeClr val="bg1"/>
                </a:solidFill>
                <a:latin typeface="Californian FB" panose="0207040306080B030204" pitchFamily="18" charset="0"/>
              </a:rPr>
              <a:t>In health and Monitoring Point of view of the baby, it is possible to get continues updates of baby. System will be less expensive and user friendly will be built which will make reliable for parents for doing that work without worries.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402</Words>
  <Application>Microsoft Office PowerPoint</Application>
  <PresentationFormat>Custom</PresentationFormat>
  <Paragraphs>51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Algerian</vt:lpstr>
      <vt:lpstr>DM Sans</vt:lpstr>
      <vt:lpstr>DM Sans Bold</vt:lpstr>
      <vt:lpstr>Oswald Bold</vt:lpstr>
      <vt:lpstr>Söhne</vt:lpstr>
      <vt:lpstr>Californian FB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IEP</dc:title>
  <cp:lastModifiedBy>Anvitha .</cp:lastModifiedBy>
  <cp:revision>2</cp:revision>
  <dcterms:created xsi:type="dcterms:W3CDTF">2006-08-16T00:00:00Z</dcterms:created>
  <dcterms:modified xsi:type="dcterms:W3CDTF">2024-04-15T16:24:41Z</dcterms:modified>
  <dc:identifier>DAF4Xdj6IGE</dc:identifier>
</cp:coreProperties>
</file>