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2" r:id="rId2"/>
    <p:sldId id="277" r:id="rId3"/>
    <p:sldId id="273" r:id="rId4"/>
    <p:sldId id="274" r:id="rId5"/>
    <p:sldId id="275"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70" r:id="rId19"/>
    <p:sldId id="271" r:id="rId20"/>
    <p:sldId id="269" r:id="rId21"/>
    <p:sldId id="278" r:id="rId22"/>
    <p:sldId id="279" r:id="rId23"/>
    <p:sldId id="280"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FBE5B7-85D0-40AC-BC45-643A9F192FAD}" v="574" dt="2024-09-14T14:07:50.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vitha ." userId="a275b17cd08972d8" providerId="LiveId" clId="{9FFBE5B7-85D0-40AC-BC45-643A9F192FAD}"/>
    <pc:docChg chg="undo custSel addSld delSld modSld sldOrd">
      <pc:chgData name="Anvitha ." userId="a275b17cd08972d8" providerId="LiveId" clId="{9FFBE5B7-85D0-40AC-BC45-643A9F192FAD}" dt="2024-09-17T02:51:52.776" v="2959" actId="20577"/>
      <pc:docMkLst>
        <pc:docMk/>
      </pc:docMkLst>
      <pc:sldChg chg="addSp delSp modSp mod modTransition modAnim">
        <pc:chgData name="Anvitha ." userId="a275b17cd08972d8" providerId="LiveId" clId="{9FFBE5B7-85D0-40AC-BC45-643A9F192FAD}" dt="2024-09-14T14:07:50.255" v="2949"/>
        <pc:sldMkLst>
          <pc:docMk/>
          <pc:sldMk cId="2270670584" sldId="257"/>
        </pc:sldMkLst>
        <pc:spChg chg="mod">
          <ac:chgData name="Anvitha ." userId="a275b17cd08972d8" providerId="LiveId" clId="{9FFBE5B7-85D0-40AC-BC45-643A9F192FAD}" dt="2024-09-14T13:11:14.693" v="2920"/>
          <ac:spMkLst>
            <pc:docMk/>
            <pc:sldMk cId="2270670584" sldId="257"/>
            <ac:spMk id="2" creationId="{6F055307-349B-2531-EAFC-422F90EFB7BE}"/>
          </ac:spMkLst>
        </pc:spChg>
        <pc:spChg chg="add mod">
          <ac:chgData name="Anvitha ." userId="a275b17cd08972d8" providerId="LiveId" clId="{9FFBE5B7-85D0-40AC-BC45-643A9F192FAD}" dt="2024-09-14T02:13:24.228" v="1791"/>
          <ac:spMkLst>
            <pc:docMk/>
            <pc:sldMk cId="2270670584" sldId="257"/>
            <ac:spMk id="7" creationId="{CD6169A1-0519-0D53-9361-BBCC3F03EE1E}"/>
          </ac:spMkLst>
        </pc:spChg>
        <pc:spChg chg="mod">
          <ac:chgData name="Anvitha ." userId="a275b17cd08972d8" providerId="LiveId" clId="{9FFBE5B7-85D0-40AC-BC45-643A9F192FAD}" dt="2024-09-13T15:44:50.477" v="48" actId="20577"/>
          <ac:spMkLst>
            <pc:docMk/>
            <pc:sldMk cId="2270670584" sldId="257"/>
            <ac:spMk id="11" creationId="{6D782198-FB28-CB00-2246-34EB7DC6BD4A}"/>
          </ac:spMkLst>
        </pc:spChg>
        <pc:picChg chg="add del mod">
          <ac:chgData name="Anvitha ." userId="a275b17cd08972d8" providerId="LiveId" clId="{9FFBE5B7-85D0-40AC-BC45-643A9F192FAD}" dt="2024-09-14T14:07:50.255" v="2949"/>
          <ac:picMkLst>
            <pc:docMk/>
            <pc:sldMk cId="2270670584" sldId="257"/>
            <ac:picMk id="3" creationId="{5D334CC4-2A45-1C41-345F-147D1A2A6691}"/>
          </ac:picMkLst>
        </pc:picChg>
        <pc:picChg chg="add mod">
          <ac:chgData name="Anvitha ." userId="a275b17cd08972d8" providerId="LiveId" clId="{9FFBE5B7-85D0-40AC-BC45-643A9F192FAD}" dt="2024-09-13T17:16:12.238" v="883" actId="14100"/>
          <ac:picMkLst>
            <pc:docMk/>
            <pc:sldMk cId="2270670584" sldId="257"/>
            <ac:picMk id="5" creationId="{40830A00-1A4D-0840-547C-586C34BA049E}"/>
          </ac:picMkLst>
        </pc:picChg>
        <pc:picChg chg="mod">
          <ac:chgData name="Anvitha ." userId="a275b17cd08972d8" providerId="LiveId" clId="{9FFBE5B7-85D0-40AC-BC45-643A9F192FAD}" dt="2024-09-14T02:30:50.729" v="2376" actId="1038"/>
          <ac:picMkLst>
            <pc:docMk/>
            <pc:sldMk cId="2270670584" sldId="257"/>
            <ac:picMk id="6" creationId="{CCC7A2F4-E517-79D6-2325-9A00869F8599}"/>
          </ac:picMkLst>
        </pc:picChg>
        <pc:picChg chg="del mod">
          <ac:chgData name="Anvitha ." userId="a275b17cd08972d8" providerId="LiveId" clId="{9FFBE5B7-85D0-40AC-BC45-643A9F192FAD}" dt="2024-09-13T17:15:27.905" v="879" actId="478"/>
          <ac:picMkLst>
            <pc:docMk/>
            <pc:sldMk cId="2270670584" sldId="257"/>
            <ac:picMk id="8" creationId="{7E485E71-7B35-5C72-0FE9-499C0236E2DF}"/>
          </ac:picMkLst>
        </pc:picChg>
        <pc:picChg chg="add mod">
          <ac:chgData name="Anvitha ." userId="a275b17cd08972d8" providerId="LiveId" clId="{9FFBE5B7-85D0-40AC-BC45-643A9F192FAD}" dt="2024-09-14T02:30:54.878" v="2377" actId="1076"/>
          <ac:picMkLst>
            <pc:docMk/>
            <pc:sldMk cId="2270670584" sldId="257"/>
            <ac:picMk id="9" creationId="{5BFA16F0-5C5B-7974-067B-22F5F3F4167E}"/>
          </ac:picMkLst>
        </pc:picChg>
        <pc:picChg chg="del">
          <ac:chgData name="Anvitha ." userId="a275b17cd08972d8" providerId="LiveId" clId="{9FFBE5B7-85D0-40AC-BC45-643A9F192FAD}" dt="2024-09-13T17:15:30.248" v="880" actId="478"/>
          <ac:picMkLst>
            <pc:docMk/>
            <pc:sldMk cId="2270670584" sldId="257"/>
            <ac:picMk id="10" creationId="{421278D0-6D49-ADF1-45C7-8856189A74B1}"/>
          </ac:picMkLst>
        </pc:picChg>
      </pc:sldChg>
      <pc:sldChg chg="addSp delSp modSp add mod modTransition modAnim">
        <pc:chgData name="Anvitha ." userId="a275b17cd08972d8" providerId="LiveId" clId="{9FFBE5B7-85D0-40AC-BC45-643A9F192FAD}" dt="2024-09-14T14:07:50.255" v="2949"/>
        <pc:sldMkLst>
          <pc:docMk/>
          <pc:sldMk cId="1262728055" sldId="258"/>
        </pc:sldMkLst>
        <pc:spChg chg="mod">
          <ac:chgData name="Anvitha ." userId="a275b17cd08972d8" providerId="LiveId" clId="{9FFBE5B7-85D0-40AC-BC45-643A9F192FAD}" dt="2024-09-14T13:11:14.693" v="2920"/>
          <ac:spMkLst>
            <pc:docMk/>
            <pc:sldMk cId="1262728055" sldId="258"/>
            <ac:spMk id="2" creationId="{6F055307-349B-2531-EAFC-422F90EFB7BE}"/>
          </ac:spMkLst>
        </pc:spChg>
        <pc:spChg chg="add">
          <ac:chgData name="Anvitha ." userId="a275b17cd08972d8" providerId="LiveId" clId="{9FFBE5B7-85D0-40AC-BC45-643A9F192FAD}" dt="2024-09-13T15:44:26.047" v="37"/>
          <ac:spMkLst>
            <pc:docMk/>
            <pc:sldMk cId="1262728055" sldId="258"/>
            <ac:spMk id="3" creationId="{72CD9584-A377-A3B6-E44E-20FDE017560E}"/>
          </ac:spMkLst>
        </pc:spChg>
        <pc:spChg chg="add del mod">
          <ac:chgData name="Anvitha ." userId="a275b17cd08972d8" providerId="LiveId" clId="{9FFBE5B7-85D0-40AC-BC45-643A9F192FAD}" dt="2024-09-13T15:44:46.341" v="45"/>
          <ac:spMkLst>
            <pc:docMk/>
            <pc:sldMk cId="1262728055" sldId="258"/>
            <ac:spMk id="5" creationId="{82AE4D75-709E-13E0-EF1A-BA7F7515F6AF}"/>
          </ac:spMkLst>
        </pc:spChg>
        <pc:spChg chg="add mod">
          <ac:chgData name="Anvitha ." userId="a275b17cd08972d8" providerId="LiveId" clId="{9FFBE5B7-85D0-40AC-BC45-643A9F192FAD}" dt="2024-09-13T15:44:36.823" v="40"/>
          <ac:spMkLst>
            <pc:docMk/>
            <pc:sldMk cId="1262728055" sldId="258"/>
            <ac:spMk id="7" creationId="{A38B4303-47F6-2E08-058C-3BB4FD98143E}"/>
          </ac:spMkLst>
        </pc:spChg>
        <pc:spChg chg="mod">
          <ac:chgData name="Anvitha ." userId="a275b17cd08972d8" providerId="LiveId" clId="{9FFBE5B7-85D0-40AC-BC45-643A9F192FAD}" dt="2024-09-13T15:44:42.431" v="43" actId="20577"/>
          <ac:spMkLst>
            <pc:docMk/>
            <pc:sldMk cId="1262728055" sldId="258"/>
            <ac:spMk id="11" creationId="{6D782198-FB28-CB00-2246-34EB7DC6BD4A}"/>
          </ac:spMkLst>
        </pc:spChg>
        <pc:spChg chg="add del mod">
          <ac:chgData name="Anvitha ." userId="a275b17cd08972d8" providerId="LiveId" clId="{9FFBE5B7-85D0-40AC-BC45-643A9F192FAD}" dt="2024-09-13T15:46:47.233" v="52" actId="931"/>
          <ac:spMkLst>
            <pc:docMk/>
            <pc:sldMk cId="1262728055" sldId="258"/>
            <ac:spMk id="12" creationId="{A73221E6-32A0-3C63-F414-CDD92F763182}"/>
          </ac:spMkLst>
        </pc:spChg>
        <pc:picChg chg="add del mod">
          <ac:chgData name="Anvitha ." userId="a275b17cd08972d8" providerId="LiveId" clId="{9FFBE5B7-85D0-40AC-BC45-643A9F192FAD}" dt="2024-09-14T14:07:50.255" v="2949"/>
          <ac:picMkLst>
            <pc:docMk/>
            <pc:sldMk cId="1262728055" sldId="258"/>
            <ac:picMk id="3" creationId="{DBADC53F-D500-2386-81B1-B9054E7C3E04}"/>
          </ac:picMkLst>
        </pc:picChg>
        <pc:picChg chg="del">
          <ac:chgData name="Anvitha ." userId="a275b17cd08972d8" providerId="LiveId" clId="{9FFBE5B7-85D0-40AC-BC45-643A9F192FAD}" dt="2024-09-13T15:45:28.095" v="49" actId="478"/>
          <ac:picMkLst>
            <pc:docMk/>
            <pc:sldMk cId="1262728055" sldId="258"/>
            <ac:picMk id="6" creationId="{CCC7A2F4-E517-79D6-2325-9A00869F8599}"/>
          </ac:picMkLst>
        </pc:picChg>
        <pc:picChg chg="del">
          <ac:chgData name="Anvitha ." userId="a275b17cd08972d8" providerId="LiveId" clId="{9FFBE5B7-85D0-40AC-BC45-643A9F192FAD}" dt="2024-09-13T15:45:44.629" v="51" actId="478"/>
          <ac:picMkLst>
            <pc:docMk/>
            <pc:sldMk cId="1262728055" sldId="258"/>
            <ac:picMk id="8" creationId="{7E485E71-7B35-5C72-0FE9-499C0236E2DF}"/>
          </ac:picMkLst>
        </pc:picChg>
        <pc:picChg chg="del">
          <ac:chgData name="Anvitha ." userId="a275b17cd08972d8" providerId="LiveId" clId="{9FFBE5B7-85D0-40AC-BC45-643A9F192FAD}" dt="2024-09-13T15:45:36.287" v="50" actId="478"/>
          <ac:picMkLst>
            <pc:docMk/>
            <pc:sldMk cId="1262728055" sldId="258"/>
            <ac:picMk id="10" creationId="{421278D0-6D49-ADF1-45C7-8856189A74B1}"/>
          </ac:picMkLst>
        </pc:picChg>
        <pc:picChg chg="add mod">
          <ac:chgData name="Anvitha ." userId="a275b17cd08972d8" providerId="LiveId" clId="{9FFBE5B7-85D0-40AC-BC45-643A9F192FAD}" dt="2024-09-13T15:47:04.828" v="119" actId="1038"/>
          <ac:picMkLst>
            <pc:docMk/>
            <pc:sldMk cId="1262728055" sldId="258"/>
            <ac:picMk id="14" creationId="{A6E1E860-138F-CB1E-0776-219D0812A783}"/>
          </ac:picMkLst>
        </pc:picChg>
        <pc:picChg chg="add mod">
          <ac:chgData name="Anvitha ." userId="a275b17cd08972d8" providerId="LiveId" clId="{9FFBE5B7-85D0-40AC-BC45-643A9F192FAD}" dt="2024-09-14T02:29:44.271" v="2360" actId="1076"/>
          <ac:picMkLst>
            <pc:docMk/>
            <pc:sldMk cId="1262728055" sldId="258"/>
            <ac:picMk id="15" creationId="{25A1AAD0-4DE8-C56D-EDE9-52A399A01579}"/>
          </ac:picMkLst>
        </pc:picChg>
      </pc:sldChg>
      <pc:sldChg chg="addSp delSp modSp add mod modTransition modAnim">
        <pc:chgData name="Anvitha ." userId="a275b17cd08972d8" providerId="LiveId" clId="{9FFBE5B7-85D0-40AC-BC45-643A9F192FAD}" dt="2024-09-14T14:07:50.255" v="2949"/>
        <pc:sldMkLst>
          <pc:docMk/>
          <pc:sldMk cId="4010585990" sldId="259"/>
        </pc:sldMkLst>
        <pc:spChg chg="mod">
          <ac:chgData name="Anvitha ." userId="a275b17cd08972d8" providerId="LiveId" clId="{9FFBE5B7-85D0-40AC-BC45-643A9F192FAD}" dt="2024-09-14T13:11:14.693" v="2920"/>
          <ac:spMkLst>
            <pc:docMk/>
            <pc:sldMk cId="4010585990" sldId="259"/>
            <ac:spMk id="2" creationId="{6F055307-349B-2531-EAFC-422F90EFB7BE}"/>
          </ac:spMkLst>
        </pc:spChg>
        <pc:spChg chg="add del mod">
          <ac:chgData name="Anvitha ." userId="a275b17cd08972d8" providerId="LiveId" clId="{9FFBE5B7-85D0-40AC-BC45-643A9F192FAD}" dt="2024-09-13T15:47:39.147" v="128"/>
          <ac:spMkLst>
            <pc:docMk/>
            <pc:sldMk cId="4010585990" sldId="259"/>
            <ac:spMk id="3" creationId="{521A5905-E342-6A6F-AA1F-17847B58A57D}"/>
          </ac:spMkLst>
        </pc:spChg>
        <pc:spChg chg="add del mod">
          <ac:chgData name="Anvitha ." userId="a275b17cd08972d8" providerId="LiveId" clId="{9FFBE5B7-85D0-40AC-BC45-643A9F192FAD}" dt="2024-09-13T15:48:00.720" v="131" actId="931"/>
          <ac:spMkLst>
            <pc:docMk/>
            <pc:sldMk cId="4010585990" sldId="259"/>
            <ac:spMk id="7" creationId="{ED82C9EE-EF2A-7F78-BA66-8951483D0644}"/>
          </ac:spMkLst>
        </pc:spChg>
        <pc:spChg chg="mod">
          <ac:chgData name="Anvitha ." userId="a275b17cd08972d8" providerId="LiveId" clId="{9FFBE5B7-85D0-40AC-BC45-643A9F192FAD}" dt="2024-09-13T15:48:58.366" v="286" actId="122"/>
          <ac:spMkLst>
            <pc:docMk/>
            <pc:sldMk cId="4010585990" sldId="259"/>
            <ac:spMk id="11" creationId="{6D782198-FB28-CB00-2246-34EB7DC6BD4A}"/>
          </ac:spMkLst>
        </pc:spChg>
        <pc:picChg chg="add del mod">
          <ac:chgData name="Anvitha ." userId="a275b17cd08972d8" providerId="LiveId" clId="{9FFBE5B7-85D0-40AC-BC45-643A9F192FAD}" dt="2024-09-14T14:07:50.255" v="2949"/>
          <ac:picMkLst>
            <pc:docMk/>
            <pc:sldMk cId="4010585990" sldId="259"/>
            <ac:picMk id="3" creationId="{587B802E-6893-F4F7-A56F-51DC3C114EC6}"/>
          </ac:picMkLst>
        </pc:picChg>
        <pc:picChg chg="del">
          <ac:chgData name="Anvitha ." userId="a275b17cd08972d8" providerId="LiveId" clId="{9FFBE5B7-85D0-40AC-BC45-643A9F192FAD}" dt="2024-09-13T15:47:39.147" v="126" actId="478"/>
          <ac:picMkLst>
            <pc:docMk/>
            <pc:sldMk cId="4010585990" sldId="259"/>
            <ac:picMk id="6" creationId="{CCC7A2F4-E517-79D6-2325-9A00869F8599}"/>
          </ac:picMkLst>
        </pc:picChg>
        <pc:picChg chg="del">
          <ac:chgData name="Anvitha ." userId="a275b17cd08972d8" providerId="LiveId" clId="{9FFBE5B7-85D0-40AC-BC45-643A9F192FAD}" dt="2024-09-13T15:47:41.649" v="129" actId="478"/>
          <ac:picMkLst>
            <pc:docMk/>
            <pc:sldMk cId="4010585990" sldId="259"/>
            <ac:picMk id="8" creationId="{7E485E71-7B35-5C72-0FE9-499C0236E2DF}"/>
          </ac:picMkLst>
        </pc:picChg>
        <pc:picChg chg="del">
          <ac:chgData name="Anvitha ." userId="a275b17cd08972d8" providerId="LiveId" clId="{9FFBE5B7-85D0-40AC-BC45-643A9F192FAD}" dt="2024-09-13T15:47:44.166" v="130" actId="478"/>
          <ac:picMkLst>
            <pc:docMk/>
            <pc:sldMk cId="4010585990" sldId="259"/>
            <ac:picMk id="10" creationId="{421278D0-6D49-ADF1-45C7-8856189A74B1}"/>
          </ac:picMkLst>
        </pc:picChg>
        <pc:picChg chg="add mod">
          <ac:chgData name="Anvitha ." userId="a275b17cd08972d8" providerId="LiveId" clId="{9FFBE5B7-85D0-40AC-BC45-643A9F192FAD}" dt="2024-09-14T13:11:14.693" v="2920"/>
          <ac:picMkLst>
            <pc:docMk/>
            <pc:sldMk cId="4010585990" sldId="259"/>
            <ac:picMk id="12" creationId="{57538E93-2294-C63F-34D1-87F6DBA9FA39}"/>
          </ac:picMkLst>
        </pc:picChg>
        <pc:picChg chg="add mod">
          <ac:chgData name="Anvitha ." userId="a275b17cd08972d8" providerId="LiveId" clId="{9FFBE5B7-85D0-40AC-BC45-643A9F192FAD}" dt="2024-09-14T02:29:36.754" v="2359" actId="1076"/>
          <ac:picMkLst>
            <pc:docMk/>
            <pc:sldMk cId="4010585990" sldId="259"/>
            <ac:picMk id="13" creationId="{775C7303-255D-B94C-2D19-ED1DC31549D6}"/>
          </ac:picMkLst>
        </pc:picChg>
      </pc:sldChg>
      <pc:sldChg chg="addSp delSp modSp add mod modTransition modAnim">
        <pc:chgData name="Anvitha ." userId="a275b17cd08972d8" providerId="LiveId" clId="{9FFBE5B7-85D0-40AC-BC45-643A9F192FAD}" dt="2024-09-14T14:07:50.255" v="2949"/>
        <pc:sldMkLst>
          <pc:docMk/>
          <pc:sldMk cId="220883916" sldId="260"/>
        </pc:sldMkLst>
        <pc:spChg chg="mod">
          <ac:chgData name="Anvitha ." userId="a275b17cd08972d8" providerId="LiveId" clId="{9FFBE5B7-85D0-40AC-BC45-643A9F192FAD}" dt="2024-09-14T13:11:14.693" v="2920"/>
          <ac:spMkLst>
            <pc:docMk/>
            <pc:sldMk cId="220883916" sldId="260"/>
            <ac:spMk id="2" creationId="{6F055307-349B-2531-EAFC-422F90EFB7BE}"/>
          </ac:spMkLst>
        </pc:spChg>
        <pc:spChg chg="add del mod">
          <ac:chgData name="Anvitha ." userId="a275b17cd08972d8" providerId="LiveId" clId="{9FFBE5B7-85D0-40AC-BC45-643A9F192FAD}" dt="2024-09-13T15:54:32.288" v="295"/>
          <ac:spMkLst>
            <pc:docMk/>
            <pc:sldMk cId="220883916" sldId="260"/>
            <ac:spMk id="3" creationId="{80FFD4FE-F417-19DF-81B9-964963A303E4}"/>
          </ac:spMkLst>
        </pc:spChg>
        <pc:spChg chg="add del mod">
          <ac:chgData name="Anvitha ." userId="a275b17cd08972d8" providerId="LiveId" clId="{9FFBE5B7-85D0-40AC-BC45-643A9F192FAD}" dt="2024-09-13T17:11:59.705" v="299" actId="931"/>
          <ac:spMkLst>
            <pc:docMk/>
            <pc:sldMk cId="220883916" sldId="260"/>
            <ac:spMk id="7" creationId="{F154EB72-7F51-0CFC-14EB-2978AB6D6070}"/>
          </ac:spMkLst>
        </pc:spChg>
        <pc:spChg chg="mod">
          <ac:chgData name="Anvitha ." userId="a275b17cd08972d8" providerId="LiveId" clId="{9FFBE5B7-85D0-40AC-BC45-643A9F192FAD}" dt="2024-09-14T02:29:28.345" v="2357" actId="1036"/>
          <ac:spMkLst>
            <pc:docMk/>
            <pc:sldMk cId="220883916" sldId="260"/>
            <ac:spMk id="11" creationId="{6D782198-FB28-CB00-2246-34EB7DC6BD4A}"/>
          </ac:spMkLst>
        </pc:spChg>
        <pc:picChg chg="add del mod">
          <ac:chgData name="Anvitha ." userId="a275b17cd08972d8" providerId="LiveId" clId="{9FFBE5B7-85D0-40AC-BC45-643A9F192FAD}" dt="2024-09-14T14:07:50.255" v="2949"/>
          <ac:picMkLst>
            <pc:docMk/>
            <pc:sldMk cId="220883916" sldId="260"/>
            <ac:picMk id="3" creationId="{DDD1AC8F-7822-BDE1-4FB5-A4BA481C8EEE}"/>
          </ac:picMkLst>
        </pc:picChg>
        <pc:picChg chg="del">
          <ac:chgData name="Anvitha ." userId="a275b17cd08972d8" providerId="LiveId" clId="{9FFBE5B7-85D0-40AC-BC45-643A9F192FAD}" dt="2024-09-13T15:54:33.972" v="296" actId="478"/>
          <ac:picMkLst>
            <pc:docMk/>
            <pc:sldMk cId="220883916" sldId="260"/>
            <ac:picMk id="6" creationId="{CCC7A2F4-E517-79D6-2325-9A00869F8599}"/>
          </ac:picMkLst>
        </pc:picChg>
        <pc:picChg chg="del">
          <ac:chgData name="Anvitha ." userId="a275b17cd08972d8" providerId="LiveId" clId="{9FFBE5B7-85D0-40AC-BC45-643A9F192FAD}" dt="2024-09-13T17:10:33.109" v="297" actId="478"/>
          <ac:picMkLst>
            <pc:docMk/>
            <pc:sldMk cId="220883916" sldId="260"/>
            <ac:picMk id="8" creationId="{7E485E71-7B35-5C72-0FE9-499C0236E2DF}"/>
          </ac:picMkLst>
        </pc:picChg>
        <pc:picChg chg="del">
          <ac:chgData name="Anvitha ." userId="a275b17cd08972d8" providerId="LiveId" clId="{9FFBE5B7-85D0-40AC-BC45-643A9F192FAD}" dt="2024-09-13T17:10:35.099" v="298" actId="478"/>
          <ac:picMkLst>
            <pc:docMk/>
            <pc:sldMk cId="220883916" sldId="260"/>
            <ac:picMk id="10" creationId="{421278D0-6D49-ADF1-45C7-8856189A74B1}"/>
          </ac:picMkLst>
        </pc:picChg>
        <pc:picChg chg="add mod">
          <ac:chgData name="Anvitha ." userId="a275b17cd08972d8" providerId="LiveId" clId="{9FFBE5B7-85D0-40AC-BC45-643A9F192FAD}" dt="2024-09-14T02:29:28.345" v="2357" actId="1036"/>
          <ac:picMkLst>
            <pc:docMk/>
            <pc:sldMk cId="220883916" sldId="260"/>
            <ac:picMk id="12" creationId="{C7FFDBB1-FF2B-0A33-FC7E-726AA73C2D76}"/>
          </ac:picMkLst>
        </pc:picChg>
        <pc:picChg chg="add mod modCrop">
          <ac:chgData name="Anvitha ." userId="a275b17cd08972d8" providerId="LiveId" clId="{9FFBE5B7-85D0-40AC-BC45-643A9F192FAD}" dt="2024-09-13T17:13:39.612" v="866" actId="1038"/>
          <ac:picMkLst>
            <pc:docMk/>
            <pc:sldMk cId="220883916" sldId="260"/>
            <ac:picMk id="14" creationId="{8115044A-366F-9AE4-4646-90D730C57E58}"/>
          </ac:picMkLst>
        </pc:picChg>
        <pc:picChg chg="add mod modCrop">
          <ac:chgData name="Anvitha ." userId="a275b17cd08972d8" providerId="LiveId" clId="{9FFBE5B7-85D0-40AC-BC45-643A9F192FAD}" dt="2024-09-13T17:13:31.463" v="797" actId="1038"/>
          <ac:picMkLst>
            <pc:docMk/>
            <pc:sldMk cId="220883916" sldId="260"/>
            <ac:picMk id="16" creationId="{9B9FE84B-9583-5835-E786-6A5E15A121F8}"/>
          </ac:picMkLst>
        </pc:picChg>
        <pc:picChg chg="add mod">
          <ac:chgData name="Anvitha ." userId="a275b17cd08972d8" providerId="LiveId" clId="{9FFBE5B7-85D0-40AC-BC45-643A9F192FAD}" dt="2024-09-14T02:29:31.933" v="2358" actId="1076"/>
          <ac:picMkLst>
            <pc:docMk/>
            <pc:sldMk cId="220883916" sldId="260"/>
            <ac:picMk id="17" creationId="{65D1B6D5-9BDE-99A7-2200-F6C0AAF6101E}"/>
          </ac:picMkLst>
        </pc:picChg>
      </pc:sldChg>
      <pc:sldChg chg="addSp delSp modSp add mod modTransition modAnim">
        <pc:chgData name="Anvitha ." userId="a275b17cd08972d8" providerId="LiveId" clId="{9FFBE5B7-85D0-40AC-BC45-643A9F192FAD}" dt="2024-09-14T14:07:50.255" v="2949"/>
        <pc:sldMkLst>
          <pc:docMk/>
          <pc:sldMk cId="3666340619" sldId="261"/>
        </pc:sldMkLst>
        <pc:spChg chg="mod">
          <ac:chgData name="Anvitha ." userId="a275b17cd08972d8" providerId="LiveId" clId="{9FFBE5B7-85D0-40AC-BC45-643A9F192FAD}" dt="2024-09-14T13:11:14.693" v="2920"/>
          <ac:spMkLst>
            <pc:docMk/>
            <pc:sldMk cId="3666340619" sldId="261"/>
            <ac:spMk id="2" creationId="{6F055307-349B-2531-EAFC-422F90EFB7BE}"/>
          </ac:spMkLst>
        </pc:spChg>
        <pc:spChg chg="add del mod">
          <ac:chgData name="Anvitha ." userId="a275b17cd08972d8" providerId="LiveId" clId="{9FFBE5B7-85D0-40AC-BC45-643A9F192FAD}" dt="2024-09-13T17:14:33.289" v="876"/>
          <ac:spMkLst>
            <pc:docMk/>
            <pc:sldMk cId="3666340619" sldId="261"/>
            <ac:spMk id="3" creationId="{719D45B6-1A55-79DB-CB11-B89FD177E447}"/>
          </ac:spMkLst>
        </pc:spChg>
        <pc:spChg chg="mod">
          <ac:chgData name="Anvitha ." userId="a275b17cd08972d8" providerId="LiveId" clId="{9FFBE5B7-85D0-40AC-BC45-643A9F192FAD}" dt="2024-09-14T02:29:04.752" v="2331" actId="1076"/>
          <ac:spMkLst>
            <pc:docMk/>
            <pc:sldMk cId="3666340619" sldId="261"/>
            <ac:spMk id="4" creationId="{E2432687-3920-123C-B234-83A8D35219CE}"/>
          </ac:spMkLst>
        </pc:spChg>
        <pc:spChg chg="add del mod">
          <ac:chgData name="Anvitha ." userId="a275b17cd08972d8" providerId="LiveId" clId="{9FFBE5B7-85D0-40AC-BC45-643A9F192FAD}" dt="2024-09-13T17:16:47.190" v="884" actId="931"/>
          <ac:spMkLst>
            <pc:docMk/>
            <pc:sldMk cId="3666340619" sldId="261"/>
            <ac:spMk id="7" creationId="{A4EB3FCC-86CE-3BC5-AFA3-18B68F733E84}"/>
          </ac:spMkLst>
        </pc:spChg>
        <pc:spChg chg="mod">
          <ac:chgData name="Anvitha ." userId="a275b17cd08972d8" providerId="LiveId" clId="{9FFBE5B7-85D0-40AC-BC45-643A9F192FAD}" dt="2024-09-14T02:29:16.715" v="2333" actId="1076"/>
          <ac:spMkLst>
            <pc:docMk/>
            <pc:sldMk cId="3666340619" sldId="261"/>
            <ac:spMk id="11" creationId="{6D782198-FB28-CB00-2246-34EB7DC6BD4A}"/>
          </ac:spMkLst>
        </pc:spChg>
        <pc:spChg chg="add del mod">
          <ac:chgData name="Anvitha ." userId="a275b17cd08972d8" providerId="LiveId" clId="{9FFBE5B7-85D0-40AC-BC45-643A9F192FAD}" dt="2024-09-13T17:17:29.813" v="887"/>
          <ac:spMkLst>
            <pc:docMk/>
            <pc:sldMk cId="3666340619" sldId="261"/>
            <ac:spMk id="14" creationId="{617F7B36-A731-F32E-B20C-FA402124349D}"/>
          </ac:spMkLst>
        </pc:spChg>
        <pc:picChg chg="add del mod">
          <ac:chgData name="Anvitha ." userId="a275b17cd08972d8" providerId="LiveId" clId="{9FFBE5B7-85D0-40AC-BC45-643A9F192FAD}" dt="2024-09-14T14:07:50.255" v="2949"/>
          <ac:picMkLst>
            <pc:docMk/>
            <pc:sldMk cId="3666340619" sldId="261"/>
            <ac:picMk id="3" creationId="{DC1429C5-095F-C59F-6B42-FFD829645310}"/>
          </ac:picMkLst>
        </pc:picChg>
        <pc:picChg chg="del">
          <ac:chgData name="Anvitha ." userId="a275b17cd08972d8" providerId="LiveId" clId="{9FFBE5B7-85D0-40AC-BC45-643A9F192FAD}" dt="2024-09-13T17:14:33.288" v="874" actId="478"/>
          <ac:picMkLst>
            <pc:docMk/>
            <pc:sldMk cId="3666340619" sldId="261"/>
            <ac:picMk id="6" creationId="{CCC7A2F4-E517-79D6-2325-9A00869F8599}"/>
          </ac:picMkLst>
        </pc:picChg>
        <pc:picChg chg="del">
          <ac:chgData name="Anvitha ." userId="a275b17cd08972d8" providerId="LiveId" clId="{9FFBE5B7-85D0-40AC-BC45-643A9F192FAD}" dt="2024-09-13T17:14:36.358" v="877" actId="478"/>
          <ac:picMkLst>
            <pc:docMk/>
            <pc:sldMk cId="3666340619" sldId="261"/>
            <ac:picMk id="8" creationId="{7E485E71-7B35-5C72-0FE9-499C0236E2DF}"/>
          </ac:picMkLst>
        </pc:picChg>
        <pc:picChg chg="del">
          <ac:chgData name="Anvitha ." userId="a275b17cd08972d8" providerId="LiveId" clId="{9FFBE5B7-85D0-40AC-BC45-643A9F192FAD}" dt="2024-09-13T17:14:38.384" v="878" actId="478"/>
          <ac:picMkLst>
            <pc:docMk/>
            <pc:sldMk cId="3666340619" sldId="261"/>
            <ac:picMk id="10" creationId="{421278D0-6D49-ADF1-45C7-8856189A74B1}"/>
          </ac:picMkLst>
        </pc:picChg>
        <pc:picChg chg="add del mod">
          <ac:chgData name="Anvitha ." userId="a275b17cd08972d8" providerId="LiveId" clId="{9FFBE5B7-85D0-40AC-BC45-643A9F192FAD}" dt="2024-09-13T17:16:56.280" v="886" actId="478"/>
          <ac:picMkLst>
            <pc:docMk/>
            <pc:sldMk cId="3666340619" sldId="261"/>
            <ac:picMk id="12" creationId="{34A0A521-1D83-717B-387F-1DA9B69761F1}"/>
          </ac:picMkLst>
        </pc:picChg>
        <pc:picChg chg="add mod">
          <ac:chgData name="Anvitha ." userId="a275b17cd08972d8" providerId="LiveId" clId="{9FFBE5B7-85D0-40AC-BC45-643A9F192FAD}" dt="2024-09-13T17:17:58.617" v="895" actId="1076"/>
          <ac:picMkLst>
            <pc:docMk/>
            <pc:sldMk cId="3666340619" sldId="261"/>
            <ac:picMk id="16" creationId="{F4DFD7AB-1F2C-B062-7EA9-5033E345686D}"/>
          </ac:picMkLst>
        </pc:picChg>
        <pc:picChg chg="add mod">
          <ac:chgData name="Anvitha ." userId="a275b17cd08972d8" providerId="LiveId" clId="{9FFBE5B7-85D0-40AC-BC45-643A9F192FAD}" dt="2024-09-14T02:29:19.742" v="2334" actId="1076"/>
          <ac:picMkLst>
            <pc:docMk/>
            <pc:sldMk cId="3666340619" sldId="261"/>
            <ac:picMk id="17" creationId="{7F5593DE-92DA-6162-6E06-D92F4057A54C}"/>
          </ac:picMkLst>
        </pc:picChg>
      </pc:sldChg>
      <pc:sldChg chg="addSp delSp modSp add mod modTransition modAnim">
        <pc:chgData name="Anvitha ." userId="a275b17cd08972d8" providerId="LiveId" clId="{9FFBE5B7-85D0-40AC-BC45-643A9F192FAD}" dt="2024-09-14T14:07:50.255" v="2949"/>
        <pc:sldMkLst>
          <pc:docMk/>
          <pc:sldMk cId="2196433909" sldId="262"/>
        </pc:sldMkLst>
        <pc:spChg chg="mod">
          <ac:chgData name="Anvitha ." userId="a275b17cd08972d8" providerId="LiveId" clId="{9FFBE5B7-85D0-40AC-BC45-643A9F192FAD}" dt="2024-09-14T13:11:14.693" v="2920"/>
          <ac:spMkLst>
            <pc:docMk/>
            <pc:sldMk cId="2196433909" sldId="262"/>
            <ac:spMk id="2" creationId="{6F055307-349B-2531-EAFC-422F90EFB7BE}"/>
          </ac:spMkLst>
        </pc:spChg>
        <pc:spChg chg="add del mod">
          <ac:chgData name="Anvitha ." userId="a275b17cd08972d8" providerId="LiveId" clId="{9FFBE5B7-85D0-40AC-BC45-643A9F192FAD}" dt="2024-09-13T17:19:01.361" v="903"/>
          <ac:spMkLst>
            <pc:docMk/>
            <pc:sldMk cId="2196433909" sldId="262"/>
            <ac:spMk id="3" creationId="{CD52D590-D67F-A0EF-203E-33AD9542F5B3}"/>
          </ac:spMkLst>
        </pc:spChg>
        <pc:spChg chg="mod">
          <ac:chgData name="Anvitha ." userId="a275b17cd08972d8" providerId="LiveId" clId="{9FFBE5B7-85D0-40AC-BC45-643A9F192FAD}" dt="2024-09-13T17:21:41.424" v="1003" actId="1076"/>
          <ac:spMkLst>
            <pc:docMk/>
            <pc:sldMk cId="2196433909" sldId="262"/>
            <ac:spMk id="4" creationId="{E2432687-3920-123C-B234-83A8D35219CE}"/>
          </ac:spMkLst>
        </pc:spChg>
        <pc:spChg chg="add del mod">
          <ac:chgData name="Anvitha ." userId="a275b17cd08972d8" providerId="LiveId" clId="{9FFBE5B7-85D0-40AC-BC45-643A9F192FAD}" dt="2024-09-13T17:20:33.024" v="952"/>
          <ac:spMkLst>
            <pc:docMk/>
            <pc:sldMk cId="2196433909" sldId="262"/>
            <ac:spMk id="7" creationId="{BA092AF8-8BCC-C434-6925-97DE04B30C8B}"/>
          </ac:spMkLst>
        </pc:spChg>
        <pc:spChg chg="add mod">
          <ac:chgData name="Anvitha ." userId="a275b17cd08972d8" providerId="LiveId" clId="{9FFBE5B7-85D0-40AC-BC45-643A9F192FAD}" dt="2024-09-13T17:21:55.101" v="1052" actId="1035"/>
          <ac:spMkLst>
            <pc:docMk/>
            <pc:sldMk cId="2196433909" sldId="262"/>
            <ac:spMk id="9" creationId="{A915B3F9-BD72-14A5-9E51-898B2F6634E6}"/>
          </ac:spMkLst>
        </pc:spChg>
        <pc:spChg chg="mod">
          <ac:chgData name="Anvitha ." userId="a275b17cd08972d8" providerId="LiveId" clId="{9FFBE5B7-85D0-40AC-BC45-643A9F192FAD}" dt="2024-09-13T17:19:19.407" v="907" actId="122"/>
          <ac:spMkLst>
            <pc:docMk/>
            <pc:sldMk cId="2196433909" sldId="262"/>
            <ac:spMk id="11" creationId="{6D782198-FB28-CB00-2246-34EB7DC6BD4A}"/>
          </ac:spMkLst>
        </pc:spChg>
        <pc:spChg chg="add mod">
          <ac:chgData name="Anvitha ." userId="a275b17cd08972d8" providerId="LiveId" clId="{9FFBE5B7-85D0-40AC-BC45-643A9F192FAD}" dt="2024-09-13T17:20:52.223" v="998" actId="1038"/>
          <ac:spMkLst>
            <pc:docMk/>
            <pc:sldMk cId="2196433909" sldId="262"/>
            <ac:spMk id="12" creationId="{6D916230-C106-0135-69CE-1F3302959F91}"/>
          </ac:spMkLst>
        </pc:spChg>
        <pc:picChg chg="add del mod">
          <ac:chgData name="Anvitha ." userId="a275b17cd08972d8" providerId="LiveId" clId="{9FFBE5B7-85D0-40AC-BC45-643A9F192FAD}" dt="2024-09-14T14:07:50.255" v="2949"/>
          <ac:picMkLst>
            <pc:docMk/>
            <pc:sldMk cId="2196433909" sldId="262"/>
            <ac:picMk id="3" creationId="{319DD525-A095-C819-7BAE-58A1BF8EBC43}"/>
          </ac:picMkLst>
        </pc:picChg>
        <pc:picChg chg="del">
          <ac:chgData name="Anvitha ." userId="a275b17cd08972d8" providerId="LiveId" clId="{9FFBE5B7-85D0-40AC-BC45-643A9F192FAD}" dt="2024-09-13T17:19:01.361" v="901" actId="478"/>
          <ac:picMkLst>
            <pc:docMk/>
            <pc:sldMk cId="2196433909" sldId="262"/>
            <ac:picMk id="6" creationId="{CCC7A2F4-E517-79D6-2325-9A00869F8599}"/>
          </ac:picMkLst>
        </pc:picChg>
        <pc:picChg chg="del">
          <ac:chgData name="Anvitha ." userId="a275b17cd08972d8" providerId="LiveId" clId="{9FFBE5B7-85D0-40AC-BC45-643A9F192FAD}" dt="2024-09-13T17:19:05.277" v="904" actId="478"/>
          <ac:picMkLst>
            <pc:docMk/>
            <pc:sldMk cId="2196433909" sldId="262"/>
            <ac:picMk id="8" creationId="{7E485E71-7B35-5C72-0FE9-499C0236E2DF}"/>
          </ac:picMkLst>
        </pc:picChg>
        <pc:picChg chg="del">
          <ac:chgData name="Anvitha ." userId="a275b17cd08972d8" providerId="LiveId" clId="{9FFBE5B7-85D0-40AC-BC45-643A9F192FAD}" dt="2024-09-13T17:19:05.277" v="904" actId="478"/>
          <ac:picMkLst>
            <pc:docMk/>
            <pc:sldMk cId="2196433909" sldId="262"/>
            <ac:picMk id="10" creationId="{421278D0-6D49-ADF1-45C7-8856189A74B1}"/>
          </ac:picMkLst>
        </pc:picChg>
        <pc:picChg chg="add mod">
          <ac:chgData name="Anvitha ." userId="a275b17cd08972d8" providerId="LiveId" clId="{9FFBE5B7-85D0-40AC-BC45-643A9F192FAD}" dt="2024-09-14T13:11:14.693" v="2920"/>
          <ac:picMkLst>
            <pc:docMk/>
            <pc:sldMk cId="2196433909" sldId="262"/>
            <ac:picMk id="14" creationId="{014A3259-C141-126E-4908-9E276C43AD85}"/>
          </ac:picMkLst>
        </pc:picChg>
        <pc:picChg chg="add mod">
          <ac:chgData name="Anvitha ." userId="a275b17cd08972d8" providerId="LiveId" clId="{9FFBE5B7-85D0-40AC-BC45-643A9F192FAD}" dt="2024-09-13T17:21:29.764" v="1000" actId="1076"/>
          <ac:picMkLst>
            <pc:docMk/>
            <pc:sldMk cId="2196433909" sldId="262"/>
            <ac:picMk id="16" creationId="{7E4215EE-6091-7428-6852-F284C4AB013A}"/>
          </ac:picMkLst>
        </pc:picChg>
        <pc:picChg chg="add mod">
          <ac:chgData name="Anvitha ." userId="a275b17cd08972d8" providerId="LiveId" clId="{9FFBE5B7-85D0-40AC-BC45-643A9F192FAD}" dt="2024-09-14T02:28:56.110" v="2328" actId="1076"/>
          <ac:picMkLst>
            <pc:docMk/>
            <pc:sldMk cId="2196433909" sldId="262"/>
            <ac:picMk id="17" creationId="{5BBCB45E-AC1C-BB2C-07C5-B5ED68FC3AA2}"/>
          </ac:picMkLst>
        </pc:picChg>
      </pc:sldChg>
      <pc:sldChg chg="addSp delSp modSp add mod modTransition">
        <pc:chgData name="Anvitha ." userId="a275b17cd08972d8" providerId="LiveId" clId="{9FFBE5B7-85D0-40AC-BC45-643A9F192FAD}" dt="2024-09-14T14:06:50.982" v="2948"/>
        <pc:sldMkLst>
          <pc:docMk/>
          <pc:sldMk cId="661236620" sldId="263"/>
        </pc:sldMkLst>
        <pc:spChg chg="mod">
          <ac:chgData name="Anvitha ." userId="a275b17cd08972d8" providerId="LiveId" clId="{9FFBE5B7-85D0-40AC-BC45-643A9F192FAD}" dt="2024-09-14T13:11:14.693" v="2920"/>
          <ac:spMkLst>
            <pc:docMk/>
            <pc:sldMk cId="661236620" sldId="263"/>
            <ac:spMk id="2" creationId="{6F055307-349B-2531-EAFC-422F90EFB7BE}"/>
          </ac:spMkLst>
        </pc:spChg>
        <pc:spChg chg="add del mod">
          <ac:chgData name="Anvitha ." userId="a275b17cd08972d8" providerId="LiveId" clId="{9FFBE5B7-85D0-40AC-BC45-643A9F192FAD}" dt="2024-09-13T17:24:33.784" v="1066"/>
          <ac:spMkLst>
            <pc:docMk/>
            <pc:sldMk cId="661236620" sldId="263"/>
            <ac:spMk id="5" creationId="{4FB70E10-4D4B-1374-ED73-0D8E4FB9A47C}"/>
          </ac:spMkLst>
        </pc:spChg>
        <pc:spChg chg="add del mod">
          <ac:chgData name="Anvitha ." userId="a275b17cd08972d8" providerId="LiveId" clId="{9FFBE5B7-85D0-40AC-BC45-643A9F192FAD}" dt="2024-09-13T17:22:57.331" v="1065"/>
          <ac:spMkLst>
            <pc:docMk/>
            <pc:sldMk cId="661236620" sldId="263"/>
            <ac:spMk id="7" creationId="{A63F39BA-DF7E-3FEB-CECC-EB3DE41F63C8}"/>
          </ac:spMkLst>
        </pc:spChg>
        <pc:spChg chg="mod">
          <ac:chgData name="Anvitha ." userId="a275b17cd08972d8" providerId="LiveId" clId="{9FFBE5B7-85D0-40AC-BC45-643A9F192FAD}" dt="2024-09-14T02:28:50.487" v="2327" actId="1076"/>
          <ac:spMkLst>
            <pc:docMk/>
            <pc:sldMk cId="661236620" sldId="263"/>
            <ac:spMk id="11" creationId="{6D782198-FB28-CB00-2246-34EB7DC6BD4A}"/>
          </ac:spMkLst>
        </pc:spChg>
        <pc:picChg chg="del">
          <ac:chgData name="Anvitha ." userId="a275b17cd08972d8" providerId="LiveId" clId="{9FFBE5B7-85D0-40AC-BC45-643A9F192FAD}" dt="2024-09-13T17:22:15.827" v="1055" actId="478"/>
          <ac:picMkLst>
            <pc:docMk/>
            <pc:sldMk cId="661236620" sldId="263"/>
            <ac:picMk id="6" creationId="{CCC7A2F4-E517-79D6-2325-9A00869F8599}"/>
          </ac:picMkLst>
        </pc:picChg>
        <pc:picChg chg="del">
          <ac:chgData name="Anvitha ." userId="a275b17cd08972d8" providerId="LiveId" clId="{9FFBE5B7-85D0-40AC-BC45-643A9F192FAD}" dt="2024-09-13T17:22:12.902" v="1054" actId="478"/>
          <ac:picMkLst>
            <pc:docMk/>
            <pc:sldMk cId="661236620" sldId="263"/>
            <ac:picMk id="8" creationId="{7E485E71-7B35-5C72-0FE9-499C0236E2DF}"/>
          </ac:picMkLst>
        </pc:picChg>
        <pc:picChg chg="del">
          <ac:chgData name="Anvitha ." userId="a275b17cd08972d8" providerId="LiveId" clId="{9FFBE5B7-85D0-40AC-BC45-643A9F192FAD}" dt="2024-09-13T17:22:10.976" v="1053" actId="478"/>
          <ac:picMkLst>
            <pc:docMk/>
            <pc:sldMk cId="661236620" sldId="263"/>
            <ac:picMk id="10" creationId="{421278D0-6D49-ADF1-45C7-8856189A74B1}"/>
          </ac:picMkLst>
        </pc:picChg>
        <pc:picChg chg="add mod">
          <ac:chgData name="Anvitha ." userId="a275b17cd08972d8" providerId="LiveId" clId="{9FFBE5B7-85D0-40AC-BC45-643A9F192FAD}" dt="2024-09-13T17:24:40.890" v="1068" actId="1076"/>
          <ac:picMkLst>
            <pc:docMk/>
            <pc:sldMk cId="661236620" sldId="263"/>
            <ac:picMk id="12" creationId="{17133EDF-EC32-E62C-9DB5-6EF75C416A9E}"/>
          </ac:picMkLst>
        </pc:picChg>
        <pc:picChg chg="add mod">
          <ac:chgData name="Anvitha ." userId="a275b17cd08972d8" providerId="LiveId" clId="{9FFBE5B7-85D0-40AC-BC45-643A9F192FAD}" dt="2024-09-14T02:28:44.453" v="2326" actId="1076"/>
          <ac:picMkLst>
            <pc:docMk/>
            <pc:sldMk cId="661236620" sldId="263"/>
            <ac:picMk id="13" creationId="{A9AACC83-C0D5-AFBF-AA31-4F9324B7AF66}"/>
          </ac:picMkLst>
        </pc:picChg>
      </pc:sldChg>
      <pc:sldChg chg="addSp delSp modSp add mod modTransition">
        <pc:chgData name="Anvitha ." userId="a275b17cd08972d8" providerId="LiveId" clId="{9FFBE5B7-85D0-40AC-BC45-643A9F192FAD}" dt="2024-09-14T14:06:50.982" v="2948"/>
        <pc:sldMkLst>
          <pc:docMk/>
          <pc:sldMk cId="1905476527" sldId="264"/>
        </pc:sldMkLst>
        <pc:spChg chg="mod">
          <ac:chgData name="Anvitha ." userId="a275b17cd08972d8" providerId="LiveId" clId="{9FFBE5B7-85D0-40AC-BC45-643A9F192FAD}" dt="2024-09-14T13:11:14.693" v="2920"/>
          <ac:spMkLst>
            <pc:docMk/>
            <pc:sldMk cId="1905476527" sldId="264"/>
            <ac:spMk id="2" creationId="{6F055307-349B-2531-EAFC-422F90EFB7BE}"/>
          </ac:spMkLst>
        </pc:spChg>
        <pc:spChg chg="add del mod">
          <ac:chgData name="Anvitha ." userId="a275b17cd08972d8" providerId="LiveId" clId="{9FFBE5B7-85D0-40AC-BC45-643A9F192FAD}" dt="2024-09-13T17:25:46.980" v="1075"/>
          <ac:spMkLst>
            <pc:docMk/>
            <pc:sldMk cId="1905476527" sldId="264"/>
            <ac:spMk id="3" creationId="{E0A2D1B5-43ED-460C-DAA3-C0F9CC4C21E3}"/>
          </ac:spMkLst>
        </pc:spChg>
        <pc:spChg chg="add del mod">
          <ac:chgData name="Anvitha ." userId="a275b17cd08972d8" providerId="LiveId" clId="{9FFBE5B7-85D0-40AC-BC45-643A9F192FAD}" dt="2024-09-13T17:26:09.859" v="1079"/>
          <ac:spMkLst>
            <pc:docMk/>
            <pc:sldMk cId="1905476527" sldId="264"/>
            <ac:spMk id="7" creationId="{F80C9828-E4EE-652F-0921-8090A53200DC}"/>
          </ac:spMkLst>
        </pc:spChg>
        <pc:spChg chg="mod">
          <ac:chgData name="Anvitha ." userId="a275b17cd08972d8" providerId="LiveId" clId="{9FFBE5B7-85D0-40AC-BC45-643A9F192FAD}" dt="2024-09-13T17:26:41.207" v="1164" actId="14100"/>
          <ac:spMkLst>
            <pc:docMk/>
            <pc:sldMk cId="1905476527" sldId="264"/>
            <ac:spMk id="11" creationId="{6D782198-FB28-CB00-2246-34EB7DC6BD4A}"/>
          </ac:spMkLst>
        </pc:spChg>
        <pc:spChg chg="add del mod">
          <ac:chgData name="Anvitha ." userId="a275b17cd08972d8" providerId="LiveId" clId="{9FFBE5B7-85D0-40AC-BC45-643A9F192FAD}" dt="2024-09-13T17:30:52.446" v="1179"/>
          <ac:spMkLst>
            <pc:docMk/>
            <pc:sldMk cId="1905476527" sldId="264"/>
            <ac:spMk id="18" creationId="{FE6275F8-3F1D-3676-C31B-96C08F2BF3D1}"/>
          </ac:spMkLst>
        </pc:spChg>
        <pc:picChg chg="del">
          <ac:chgData name="Anvitha ." userId="a275b17cd08972d8" providerId="LiveId" clId="{9FFBE5B7-85D0-40AC-BC45-643A9F192FAD}" dt="2024-09-13T17:25:46.978" v="1073" actId="478"/>
          <ac:picMkLst>
            <pc:docMk/>
            <pc:sldMk cId="1905476527" sldId="264"/>
            <ac:picMk id="6" creationId="{CCC7A2F4-E517-79D6-2325-9A00869F8599}"/>
          </ac:picMkLst>
        </pc:picChg>
        <pc:picChg chg="del">
          <ac:chgData name="Anvitha ." userId="a275b17cd08972d8" providerId="LiveId" clId="{9FFBE5B7-85D0-40AC-BC45-643A9F192FAD}" dt="2024-09-13T17:25:50.756" v="1076" actId="21"/>
          <ac:picMkLst>
            <pc:docMk/>
            <pc:sldMk cId="1905476527" sldId="264"/>
            <ac:picMk id="8" creationId="{7E485E71-7B35-5C72-0FE9-499C0236E2DF}"/>
          </ac:picMkLst>
        </pc:picChg>
        <pc:picChg chg="add mod">
          <ac:chgData name="Anvitha ." userId="a275b17cd08972d8" providerId="LiveId" clId="{9FFBE5B7-85D0-40AC-BC45-643A9F192FAD}" dt="2024-09-13T17:25:52.052" v="1077"/>
          <ac:picMkLst>
            <pc:docMk/>
            <pc:sldMk cId="1905476527" sldId="264"/>
            <ac:picMk id="9" creationId="{7E485E71-7B35-5C72-0FE9-499C0236E2DF}"/>
          </ac:picMkLst>
        </pc:picChg>
        <pc:picChg chg="del">
          <ac:chgData name="Anvitha ." userId="a275b17cd08972d8" providerId="LiveId" clId="{9FFBE5B7-85D0-40AC-BC45-643A9F192FAD}" dt="2024-09-13T17:25:50.756" v="1076" actId="21"/>
          <ac:picMkLst>
            <pc:docMk/>
            <pc:sldMk cId="1905476527" sldId="264"/>
            <ac:picMk id="10" creationId="{421278D0-6D49-ADF1-45C7-8856189A74B1}"/>
          </ac:picMkLst>
        </pc:picChg>
        <pc:picChg chg="add mod">
          <ac:chgData name="Anvitha ." userId="a275b17cd08972d8" providerId="LiveId" clId="{9FFBE5B7-85D0-40AC-BC45-643A9F192FAD}" dt="2024-09-13T17:25:52.052" v="1077"/>
          <ac:picMkLst>
            <pc:docMk/>
            <pc:sldMk cId="1905476527" sldId="264"/>
            <ac:picMk id="12" creationId="{421278D0-6D49-ADF1-45C7-8856189A74B1}"/>
          </ac:picMkLst>
        </pc:picChg>
        <pc:picChg chg="add mod">
          <ac:chgData name="Anvitha ." userId="a275b17cd08972d8" providerId="LiveId" clId="{9FFBE5B7-85D0-40AC-BC45-643A9F192FAD}" dt="2024-09-13T17:25:59.275" v="1078"/>
          <ac:picMkLst>
            <pc:docMk/>
            <pc:sldMk cId="1905476527" sldId="264"/>
            <ac:picMk id="13" creationId="{831337CF-EE20-A4B8-4623-889871EEB9FF}"/>
          </ac:picMkLst>
        </pc:picChg>
        <pc:picChg chg="add mod">
          <ac:chgData name="Anvitha ." userId="a275b17cd08972d8" providerId="LiveId" clId="{9FFBE5B7-85D0-40AC-BC45-643A9F192FAD}" dt="2024-09-13T17:25:59.275" v="1078"/>
          <ac:picMkLst>
            <pc:docMk/>
            <pc:sldMk cId="1905476527" sldId="264"/>
            <ac:picMk id="14" creationId="{A63EFAD1-0E02-24E2-D55A-CF5072308A51}"/>
          </ac:picMkLst>
        </pc:picChg>
        <pc:picChg chg="add del mod">
          <ac:chgData name="Anvitha ." userId="a275b17cd08972d8" providerId="LiveId" clId="{9FFBE5B7-85D0-40AC-BC45-643A9F192FAD}" dt="2024-09-13T17:28:12.708" v="1178" actId="478"/>
          <ac:picMkLst>
            <pc:docMk/>
            <pc:sldMk cId="1905476527" sldId="264"/>
            <ac:picMk id="16" creationId="{B20FD857-A4A3-3A17-DD28-75572C3E3068}"/>
          </ac:picMkLst>
        </pc:picChg>
        <pc:picChg chg="add mod">
          <ac:chgData name="Anvitha ." userId="a275b17cd08972d8" providerId="LiveId" clId="{9FFBE5B7-85D0-40AC-BC45-643A9F192FAD}" dt="2024-09-13T17:31:04.299" v="1242" actId="14100"/>
          <ac:picMkLst>
            <pc:docMk/>
            <pc:sldMk cId="1905476527" sldId="264"/>
            <ac:picMk id="20" creationId="{E6ED0D6E-4326-D8F3-23ED-015C55FC5B93}"/>
          </ac:picMkLst>
        </pc:picChg>
        <pc:picChg chg="add mod">
          <ac:chgData name="Anvitha ." userId="a275b17cd08972d8" providerId="LiveId" clId="{9FFBE5B7-85D0-40AC-BC45-643A9F192FAD}" dt="2024-09-14T02:28:27.579" v="2323" actId="1076"/>
          <ac:picMkLst>
            <pc:docMk/>
            <pc:sldMk cId="1905476527" sldId="264"/>
            <ac:picMk id="21" creationId="{200E187F-D039-11A8-9E76-9F9F0E4A01E3}"/>
          </ac:picMkLst>
        </pc:picChg>
      </pc:sldChg>
      <pc:sldChg chg="addSp delSp modSp add mod modTransition">
        <pc:chgData name="Anvitha ." userId="a275b17cd08972d8" providerId="LiveId" clId="{9FFBE5B7-85D0-40AC-BC45-643A9F192FAD}" dt="2024-09-14T14:06:50.982" v="2948"/>
        <pc:sldMkLst>
          <pc:docMk/>
          <pc:sldMk cId="910898273" sldId="265"/>
        </pc:sldMkLst>
        <pc:spChg chg="mod">
          <ac:chgData name="Anvitha ." userId="a275b17cd08972d8" providerId="LiveId" clId="{9FFBE5B7-85D0-40AC-BC45-643A9F192FAD}" dt="2024-09-14T13:11:14.693" v="2920"/>
          <ac:spMkLst>
            <pc:docMk/>
            <pc:sldMk cId="910898273" sldId="265"/>
            <ac:spMk id="2" creationId="{6F055307-349B-2531-EAFC-422F90EFB7BE}"/>
          </ac:spMkLst>
        </pc:spChg>
        <pc:spChg chg="add del mod">
          <ac:chgData name="Anvitha ." userId="a275b17cd08972d8" providerId="LiveId" clId="{9FFBE5B7-85D0-40AC-BC45-643A9F192FAD}" dt="2024-09-13T17:27:14.692" v="1171"/>
          <ac:spMkLst>
            <pc:docMk/>
            <pc:sldMk cId="910898273" sldId="265"/>
            <ac:spMk id="3" creationId="{2A13388A-9CC1-072A-9D04-675C04889772}"/>
          </ac:spMkLst>
        </pc:spChg>
        <pc:spChg chg="mod">
          <ac:chgData name="Anvitha ." userId="a275b17cd08972d8" providerId="LiveId" clId="{9FFBE5B7-85D0-40AC-BC45-643A9F192FAD}" dt="2024-09-13T17:27:44.738" v="1175" actId="1076"/>
          <ac:spMkLst>
            <pc:docMk/>
            <pc:sldMk cId="910898273" sldId="265"/>
            <ac:spMk id="4" creationId="{E2432687-3920-123C-B234-83A8D35219CE}"/>
          </ac:spMkLst>
        </pc:spChg>
        <pc:spChg chg="add del mod">
          <ac:chgData name="Anvitha ." userId="a275b17cd08972d8" providerId="LiveId" clId="{9FFBE5B7-85D0-40AC-BC45-643A9F192FAD}" dt="2024-09-13T17:27:40.928" v="1173"/>
          <ac:spMkLst>
            <pc:docMk/>
            <pc:sldMk cId="910898273" sldId="265"/>
            <ac:spMk id="7" creationId="{43D2F3A0-2177-62F1-4038-B35AF96B8DE8}"/>
          </ac:spMkLst>
        </pc:spChg>
        <pc:spChg chg="mod">
          <ac:chgData name="Anvitha ." userId="a275b17cd08972d8" providerId="LiveId" clId="{9FFBE5B7-85D0-40AC-BC45-643A9F192FAD}" dt="2024-09-13T17:27:10.717" v="1168"/>
          <ac:spMkLst>
            <pc:docMk/>
            <pc:sldMk cId="910898273" sldId="265"/>
            <ac:spMk id="11" creationId="{6D782198-FB28-CB00-2246-34EB7DC6BD4A}"/>
          </ac:spMkLst>
        </pc:spChg>
        <pc:picChg chg="del">
          <ac:chgData name="Anvitha ." userId="a275b17cd08972d8" providerId="LiveId" clId="{9FFBE5B7-85D0-40AC-BC45-643A9F192FAD}" dt="2024-09-13T17:27:14.692" v="1169" actId="478"/>
          <ac:picMkLst>
            <pc:docMk/>
            <pc:sldMk cId="910898273" sldId="265"/>
            <ac:picMk id="6" creationId="{CCC7A2F4-E517-79D6-2325-9A00869F8599}"/>
          </ac:picMkLst>
        </pc:picChg>
        <pc:picChg chg="del">
          <ac:chgData name="Anvitha ." userId="a275b17cd08972d8" providerId="LiveId" clId="{9FFBE5B7-85D0-40AC-BC45-643A9F192FAD}" dt="2024-09-13T17:27:19.275" v="1172" actId="478"/>
          <ac:picMkLst>
            <pc:docMk/>
            <pc:sldMk cId="910898273" sldId="265"/>
            <ac:picMk id="8" creationId="{7E485E71-7B35-5C72-0FE9-499C0236E2DF}"/>
          </ac:picMkLst>
        </pc:picChg>
        <pc:picChg chg="del">
          <ac:chgData name="Anvitha ." userId="a275b17cd08972d8" providerId="LiveId" clId="{9FFBE5B7-85D0-40AC-BC45-643A9F192FAD}" dt="2024-09-13T17:27:19.275" v="1172" actId="478"/>
          <ac:picMkLst>
            <pc:docMk/>
            <pc:sldMk cId="910898273" sldId="265"/>
            <ac:picMk id="10" creationId="{421278D0-6D49-ADF1-45C7-8856189A74B1}"/>
          </ac:picMkLst>
        </pc:picChg>
        <pc:picChg chg="add mod">
          <ac:chgData name="Anvitha ." userId="a275b17cd08972d8" providerId="LiveId" clId="{9FFBE5B7-85D0-40AC-BC45-643A9F192FAD}" dt="2024-09-13T17:27:56.363" v="1177" actId="1076"/>
          <ac:picMkLst>
            <pc:docMk/>
            <pc:sldMk cId="910898273" sldId="265"/>
            <ac:picMk id="12" creationId="{747925CF-8DDE-552D-9980-4E75F8AA47D8}"/>
          </ac:picMkLst>
        </pc:picChg>
        <pc:picChg chg="add mod">
          <ac:chgData name="Anvitha ." userId="a275b17cd08972d8" providerId="LiveId" clId="{9FFBE5B7-85D0-40AC-BC45-643A9F192FAD}" dt="2024-09-14T02:28:36.785" v="2325" actId="1076"/>
          <ac:picMkLst>
            <pc:docMk/>
            <pc:sldMk cId="910898273" sldId="265"/>
            <ac:picMk id="13" creationId="{1E1F8881-647E-F042-B1B1-C1A865443391}"/>
          </ac:picMkLst>
        </pc:picChg>
      </pc:sldChg>
      <pc:sldChg chg="addSp delSp modSp add mod modTransition">
        <pc:chgData name="Anvitha ." userId="a275b17cd08972d8" providerId="LiveId" clId="{9FFBE5B7-85D0-40AC-BC45-643A9F192FAD}" dt="2024-09-14T14:06:50.982" v="2948"/>
        <pc:sldMkLst>
          <pc:docMk/>
          <pc:sldMk cId="1904605463" sldId="266"/>
        </pc:sldMkLst>
        <pc:spChg chg="mod">
          <ac:chgData name="Anvitha ." userId="a275b17cd08972d8" providerId="LiveId" clId="{9FFBE5B7-85D0-40AC-BC45-643A9F192FAD}" dt="2024-09-14T13:11:14.693" v="2920"/>
          <ac:spMkLst>
            <pc:docMk/>
            <pc:sldMk cId="1904605463" sldId="266"/>
            <ac:spMk id="2" creationId="{6F055307-349B-2531-EAFC-422F90EFB7BE}"/>
          </ac:spMkLst>
        </pc:spChg>
        <pc:spChg chg="add del mod">
          <ac:chgData name="Anvitha ." userId="a275b17cd08972d8" providerId="LiveId" clId="{9FFBE5B7-85D0-40AC-BC45-643A9F192FAD}" dt="2024-09-13T17:31:55.401" v="1246" actId="478"/>
          <ac:spMkLst>
            <pc:docMk/>
            <pc:sldMk cId="1904605463" sldId="266"/>
            <ac:spMk id="3" creationId="{D1667BAC-75A6-9B09-25D3-056CC13B3701}"/>
          </ac:spMkLst>
        </pc:spChg>
        <pc:spChg chg="add del mod">
          <ac:chgData name="Anvitha ." userId="a275b17cd08972d8" providerId="LiveId" clId="{9FFBE5B7-85D0-40AC-BC45-643A9F192FAD}" dt="2024-09-13T17:32:10.797" v="1247"/>
          <ac:spMkLst>
            <pc:docMk/>
            <pc:sldMk cId="1904605463" sldId="266"/>
            <ac:spMk id="5" creationId="{C5BD368B-EEF6-8F89-FD9B-9FD6827098D2}"/>
          </ac:spMkLst>
        </pc:spChg>
        <pc:spChg chg="mod">
          <ac:chgData name="Anvitha ." userId="a275b17cd08972d8" providerId="LiveId" clId="{9FFBE5B7-85D0-40AC-BC45-643A9F192FAD}" dt="2024-09-13T17:32:28.264" v="1252" actId="1076"/>
          <ac:spMkLst>
            <pc:docMk/>
            <pc:sldMk cId="1904605463" sldId="266"/>
            <ac:spMk id="11" creationId="{6D782198-FB28-CB00-2246-34EB7DC6BD4A}"/>
          </ac:spMkLst>
        </pc:spChg>
        <pc:picChg chg="del">
          <ac:chgData name="Anvitha ." userId="a275b17cd08972d8" providerId="LiveId" clId="{9FFBE5B7-85D0-40AC-BC45-643A9F192FAD}" dt="2024-09-13T17:31:55.401" v="1246" actId="478"/>
          <ac:picMkLst>
            <pc:docMk/>
            <pc:sldMk cId="1904605463" sldId="266"/>
            <ac:picMk id="6" creationId="{CCC7A2F4-E517-79D6-2325-9A00869F8599}"/>
          </ac:picMkLst>
        </pc:picChg>
        <pc:picChg chg="del">
          <ac:chgData name="Anvitha ." userId="a275b17cd08972d8" providerId="LiveId" clId="{9FFBE5B7-85D0-40AC-BC45-643A9F192FAD}" dt="2024-09-13T17:31:55.401" v="1246" actId="478"/>
          <ac:picMkLst>
            <pc:docMk/>
            <pc:sldMk cId="1904605463" sldId="266"/>
            <ac:picMk id="8" creationId="{7E485E71-7B35-5C72-0FE9-499C0236E2DF}"/>
          </ac:picMkLst>
        </pc:picChg>
        <pc:picChg chg="add mod">
          <ac:chgData name="Anvitha ." userId="a275b17cd08972d8" providerId="LiveId" clId="{9FFBE5B7-85D0-40AC-BC45-643A9F192FAD}" dt="2024-09-13T17:32:23.092" v="1251" actId="1076"/>
          <ac:picMkLst>
            <pc:docMk/>
            <pc:sldMk cId="1904605463" sldId="266"/>
            <ac:picMk id="9" creationId="{75265EB7-42D4-1F2B-A9E2-7ABD9D7D61AA}"/>
          </ac:picMkLst>
        </pc:picChg>
        <pc:picChg chg="del">
          <ac:chgData name="Anvitha ." userId="a275b17cd08972d8" providerId="LiveId" clId="{9FFBE5B7-85D0-40AC-BC45-643A9F192FAD}" dt="2024-09-13T17:31:55.401" v="1246" actId="478"/>
          <ac:picMkLst>
            <pc:docMk/>
            <pc:sldMk cId="1904605463" sldId="266"/>
            <ac:picMk id="10" creationId="{421278D0-6D49-ADF1-45C7-8856189A74B1}"/>
          </ac:picMkLst>
        </pc:picChg>
        <pc:picChg chg="add mod">
          <ac:chgData name="Anvitha ." userId="a275b17cd08972d8" providerId="LiveId" clId="{9FFBE5B7-85D0-40AC-BC45-643A9F192FAD}" dt="2024-09-14T02:33:03.899" v="2572"/>
          <ac:picMkLst>
            <pc:docMk/>
            <pc:sldMk cId="1904605463" sldId="266"/>
            <ac:picMk id="12" creationId="{2325C1FB-1764-9109-BE9E-C9E709BE908C}"/>
          </ac:picMkLst>
        </pc:picChg>
      </pc:sldChg>
      <pc:sldChg chg="addSp delSp modSp add mod modTransition">
        <pc:chgData name="Anvitha ." userId="a275b17cd08972d8" providerId="LiveId" clId="{9FFBE5B7-85D0-40AC-BC45-643A9F192FAD}" dt="2024-09-14T14:06:50.982" v="2948"/>
        <pc:sldMkLst>
          <pc:docMk/>
          <pc:sldMk cId="2071714003" sldId="267"/>
        </pc:sldMkLst>
        <pc:spChg chg="mod">
          <ac:chgData name="Anvitha ." userId="a275b17cd08972d8" providerId="LiveId" clId="{9FFBE5B7-85D0-40AC-BC45-643A9F192FAD}" dt="2024-09-14T13:11:14.693" v="2920"/>
          <ac:spMkLst>
            <pc:docMk/>
            <pc:sldMk cId="2071714003" sldId="267"/>
            <ac:spMk id="2" creationId="{6F055307-349B-2531-EAFC-422F90EFB7BE}"/>
          </ac:spMkLst>
        </pc:spChg>
        <pc:spChg chg="add del mod">
          <ac:chgData name="Anvitha ." userId="a275b17cd08972d8" providerId="LiveId" clId="{9FFBE5B7-85D0-40AC-BC45-643A9F192FAD}" dt="2024-09-13T17:33:03.546" v="1259"/>
          <ac:spMkLst>
            <pc:docMk/>
            <pc:sldMk cId="2071714003" sldId="267"/>
            <ac:spMk id="3" creationId="{1A161787-BAC2-538A-6896-40229514B906}"/>
          </ac:spMkLst>
        </pc:spChg>
        <pc:spChg chg="add del mod">
          <ac:chgData name="Anvitha ." userId="a275b17cd08972d8" providerId="LiveId" clId="{9FFBE5B7-85D0-40AC-BC45-643A9F192FAD}" dt="2024-09-13T17:33:23.697" v="1261"/>
          <ac:spMkLst>
            <pc:docMk/>
            <pc:sldMk cId="2071714003" sldId="267"/>
            <ac:spMk id="7" creationId="{34281FDA-A77B-66D4-D8C4-F0F20C8B8EA5}"/>
          </ac:spMkLst>
        </pc:spChg>
        <pc:spChg chg="mod">
          <ac:chgData name="Anvitha ." userId="a275b17cd08972d8" providerId="LiveId" clId="{9FFBE5B7-85D0-40AC-BC45-643A9F192FAD}" dt="2024-09-14T02:33:19.704" v="2576" actId="403"/>
          <ac:spMkLst>
            <pc:docMk/>
            <pc:sldMk cId="2071714003" sldId="267"/>
            <ac:spMk id="11" creationId="{6D782198-FB28-CB00-2246-34EB7DC6BD4A}"/>
          </ac:spMkLst>
        </pc:spChg>
        <pc:picChg chg="del">
          <ac:chgData name="Anvitha ." userId="a275b17cd08972d8" providerId="LiveId" clId="{9FFBE5B7-85D0-40AC-BC45-643A9F192FAD}" dt="2024-09-13T17:33:03.546" v="1257" actId="478"/>
          <ac:picMkLst>
            <pc:docMk/>
            <pc:sldMk cId="2071714003" sldId="267"/>
            <ac:picMk id="6" creationId="{CCC7A2F4-E517-79D6-2325-9A00869F8599}"/>
          </ac:picMkLst>
        </pc:picChg>
        <pc:picChg chg="del">
          <ac:chgData name="Anvitha ." userId="a275b17cd08972d8" providerId="LiveId" clId="{9FFBE5B7-85D0-40AC-BC45-643A9F192FAD}" dt="2024-09-13T17:33:07.375" v="1260" actId="478"/>
          <ac:picMkLst>
            <pc:docMk/>
            <pc:sldMk cId="2071714003" sldId="267"/>
            <ac:picMk id="8" creationId="{7E485E71-7B35-5C72-0FE9-499C0236E2DF}"/>
          </ac:picMkLst>
        </pc:picChg>
        <pc:picChg chg="del">
          <ac:chgData name="Anvitha ." userId="a275b17cd08972d8" providerId="LiveId" clId="{9FFBE5B7-85D0-40AC-BC45-643A9F192FAD}" dt="2024-09-13T17:33:07.375" v="1260" actId="478"/>
          <ac:picMkLst>
            <pc:docMk/>
            <pc:sldMk cId="2071714003" sldId="267"/>
            <ac:picMk id="10" creationId="{421278D0-6D49-ADF1-45C7-8856189A74B1}"/>
          </ac:picMkLst>
        </pc:picChg>
        <pc:picChg chg="add mod">
          <ac:chgData name="Anvitha ." userId="a275b17cd08972d8" providerId="LiveId" clId="{9FFBE5B7-85D0-40AC-BC45-643A9F192FAD}" dt="2024-09-13T17:33:50.623" v="1268" actId="1076"/>
          <ac:picMkLst>
            <pc:docMk/>
            <pc:sldMk cId="2071714003" sldId="267"/>
            <ac:picMk id="12" creationId="{782E8AD8-1F04-D53E-0BC4-ED1A7131D18C}"/>
          </ac:picMkLst>
        </pc:picChg>
        <pc:picChg chg="add mod">
          <ac:chgData name="Anvitha ." userId="a275b17cd08972d8" providerId="LiveId" clId="{9FFBE5B7-85D0-40AC-BC45-643A9F192FAD}" dt="2024-09-14T02:33:06.192" v="2573"/>
          <ac:picMkLst>
            <pc:docMk/>
            <pc:sldMk cId="2071714003" sldId="267"/>
            <ac:picMk id="13" creationId="{764DFDCE-A719-E835-095B-B03423A44C1C}"/>
          </ac:picMkLst>
        </pc:picChg>
      </pc:sldChg>
      <pc:sldChg chg="addSp delSp modSp add mod modTransition">
        <pc:chgData name="Anvitha ." userId="a275b17cd08972d8" providerId="LiveId" clId="{9FFBE5B7-85D0-40AC-BC45-643A9F192FAD}" dt="2024-09-14T14:06:50.982" v="2948"/>
        <pc:sldMkLst>
          <pc:docMk/>
          <pc:sldMk cId="417393349" sldId="268"/>
        </pc:sldMkLst>
        <pc:spChg chg="mod">
          <ac:chgData name="Anvitha ." userId="a275b17cd08972d8" providerId="LiveId" clId="{9FFBE5B7-85D0-40AC-BC45-643A9F192FAD}" dt="2024-09-14T13:11:14.693" v="2920"/>
          <ac:spMkLst>
            <pc:docMk/>
            <pc:sldMk cId="417393349" sldId="268"/>
            <ac:spMk id="2" creationId="{6F055307-349B-2531-EAFC-422F90EFB7BE}"/>
          </ac:spMkLst>
        </pc:spChg>
        <pc:spChg chg="add del mod">
          <ac:chgData name="Anvitha ." userId="a275b17cd08972d8" providerId="LiveId" clId="{9FFBE5B7-85D0-40AC-BC45-643A9F192FAD}" dt="2024-09-13T17:34:54.970" v="1275"/>
          <ac:spMkLst>
            <pc:docMk/>
            <pc:sldMk cId="417393349" sldId="268"/>
            <ac:spMk id="3" creationId="{52C4A88E-46BA-EE2E-35A8-3FC3A3F72342}"/>
          </ac:spMkLst>
        </pc:spChg>
        <pc:spChg chg="add del mod">
          <ac:chgData name="Anvitha ." userId="a275b17cd08972d8" providerId="LiveId" clId="{9FFBE5B7-85D0-40AC-BC45-643A9F192FAD}" dt="2024-09-13T17:34:56.007" v="1276"/>
          <ac:spMkLst>
            <pc:docMk/>
            <pc:sldMk cId="417393349" sldId="268"/>
            <ac:spMk id="7" creationId="{EE275614-D798-408F-19B2-F913E6218AB3}"/>
          </ac:spMkLst>
        </pc:spChg>
        <pc:spChg chg="mod">
          <ac:chgData name="Anvitha ." userId="a275b17cd08972d8" providerId="LiveId" clId="{9FFBE5B7-85D0-40AC-BC45-643A9F192FAD}" dt="2024-09-14T02:33:49.198" v="2583" actId="1076"/>
          <ac:spMkLst>
            <pc:docMk/>
            <pc:sldMk cId="417393349" sldId="268"/>
            <ac:spMk id="11" creationId="{6D782198-FB28-CB00-2246-34EB7DC6BD4A}"/>
          </ac:spMkLst>
        </pc:spChg>
        <pc:picChg chg="del">
          <ac:chgData name="Anvitha ." userId="a275b17cd08972d8" providerId="LiveId" clId="{9FFBE5B7-85D0-40AC-BC45-643A9F192FAD}" dt="2024-09-13T17:34:54.969" v="1273" actId="478"/>
          <ac:picMkLst>
            <pc:docMk/>
            <pc:sldMk cId="417393349" sldId="268"/>
            <ac:picMk id="6" creationId="{CCC7A2F4-E517-79D6-2325-9A00869F8599}"/>
          </ac:picMkLst>
        </pc:picChg>
        <pc:picChg chg="del">
          <ac:chgData name="Anvitha ." userId="a275b17cd08972d8" providerId="LiveId" clId="{9FFBE5B7-85D0-40AC-BC45-643A9F192FAD}" dt="2024-09-13T17:34:54.969" v="1273" actId="478"/>
          <ac:picMkLst>
            <pc:docMk/>
            <pc:sldMk cId="417393349" sldId="268"/>
            <ac:picMk id="8" creationId="{7E485E71-7B35-5C72-0FE9-499C0236E2DF}"/>
          </ac:picMkLst>
        </pc:picChg>
        <pc:picChg chg="del">
          <ac:chgData name="Anvitha ." userId="a275b17cd08972d8" providerId="LiveId" clId="{9FFBE5B7-85D0-40AC-BC45-643A9F192FAD}" dt="2024-09-13T17:34:54.969" v="1273" actId="478"/>
          <ac:picMkLst>
            <pc:docMk/>
            <pc:sldMk cId="417393349" sldId="268"/>
            <ac:picMk id="10" creationId="{421278D0-6D49-ADF1-45C7-8856189A74B1}"/>
          </ac:picMkLst>
        </pc:picChg>
        <pc:picChg chg="add mod">
          <ac:chgData name="Anvitha ." userId="a275b17cd08972d8" providerId="LiveId" clId="{9FFBE5B7-85D0-40AC-BC45-643A9F192FAD}" dt="2024-09-13T17:35:22.305" v="1283" actId="14100"/>
          <ac:picMkLst>
            <pc:docMk/>
            <pc:sldMk cId="417393349" sldId="268"/>
            <ac:picMk id="12" creationId="{E9BC7D1E-29EB-397A-E42F-95D448B0D326}"/>
          </ac:picMkLst>
        </pc:picChg>
        <pc:picChg chg="add mod">
          <ac:chgData name="Anvitha ." userId="a275b17cd08972d8" providerId="LiveId" clId="{9FFBE5B7-85D0-40AC-BC45-643A9F192FAD}" dt="2024-09-14T02:33:25.255" v="2577"/>
          <ac:picMkLst>
            <pc:docMk/>
            <pc:sldMk cId="417393349" sldId="268"/>
            <ac:picMk id="13" creationId="{F1725AB1-68B2-D350-E9B0-4B38F2016006}"/>
          </ac:picMkLst>
        </pc:picChg>
      </pc:sldChg>
      <pc:sldChg chg="add del">
        <pc:chgData name="Anvitha ." userId="a275b17cd08972d8" providerId="LiveId" clId="{9FFBE5B7-85D0-40AC-BC45-643A9F192FAD}" dt="2024-09-13T17:35:39.178" v="1284" actId="47"/>
        <pc:sldMkLst>
          <pc:docMk/>
          <pc:sldMk cId="1128388526" sldId="269"/>
        </pc:sldMkLst>
      </pc:sldChg>
      <pc:sldChg chg="addSp delSp modSp add mod modTransition">
        <pc:chgData name="Anvitha ." userId="a275b17cd08972d8" providerId="LiveId" clId="{9FFBE5B7-85D0-40AC-BC45-643A9F192FAD}" dt="2024-09-14T14:06:50.982" v="2948"/>
        <pc:sldMkLst>
          <pc:docMk/>
          <pc:sldMk cId="3144425163" sldId="269"/>
        </pc:sldMkLst>
        <pc:spChg chg="mod">
          <ac:chgData name="Anvitha ." userId="a275b17cd08972d8" providerId="LiveId" clId="{9FFBE5B7-85D0-40AC-BC45-643A9F192FAD}" dt="2024-09-14T13:11:14.693" v="2920"/>
          <ac:spMkLst>
            <pc:docMk/>
            <pc:sldMk cId="3144425163" sldId="269"/>
            <ac:spMk id="2" creationId="{6F055307-349B-2531-EAFC-422F90EFB7BE}"/>
          </ac:spMkLst>
        </pc:spChg>
        <pc:spChg chg="add del mod">
          <ac:chgData name="Anvitha ." userId="a275b17cd08972d8" providerId="LiveId" clId="{9FFBE5B7-85D0-40AC-BC45-643A9F192FAD}" dt="2024-09-13T17:36:39.065" v="1297"/>
          <ac:spMkLst>
            <pc:docMk/>
            <pc:sldMk cId="3144425163" sldId="269"/>
            <ac:spMk id="3" creationId="{994E6EE2-8BBB-0918-88DF-2D9C5F272035}"/>
          </ac:spMkLst>
        </pc:spChg>
        <pc:spChg chg="add del mod">
          <ac:chgData name="Anvitha ." userId="a275b17cd08972d8" providerId="LiveId" clId="{9FFBE5B7-85D0-40AC-BC45-643A9F192FAD}" dt="2024-09-13T17:36:43.244" v="1298"/>
          <ac:spMkLst>
            <pc:docMk/>
            <pc:sldMk cId="3144425163" sldId="269"/>
            <ac:spMk id="6" creationId="{BB5D00EC-7C3C-7DC3-9350-4BDE37874A65}"/>
          </ac:spMkLst>
        </pc:spChg>
        <pc:spChg chg="add del mod">
          <ac:chgData name="Anvitha ." userId="a275b17cd08972d8" providerId="LiveId" clId="{9FFBE5B7-85D0-40AC-BC45-643A9F192FAD}" dt="2024-09-13T17:39:09.003" v="1326"/>
          <ac:spMkLst>
            <pc:docMk/>
            <pc:sldMk cId="3144425163" sldId="269"/>
            <ac:spMk id="9" creationId="{9B336EA4-2571-283D-9C28-269B697DA3A5}"/>
          </ac:spMkLst>
        </pc:spChg>
        <pc:spChg chg="mod">
          <ac:chgData name="Anvitha ." userId="a275b17cd08972d8" providerId="LiveId" clId="{9FFBE5B7-85D0-40AC-BC45-643A9F192FAD}" dt="2024-09-14T02:37:20.023" v="2603" actId="1076"/>
          <ac:spMkLst>
            <pc:docMk/>
            <pc:sldMk cId="3144425163" sldId="269"/>
            <ac:spMk id="11" creationId="{6D782198-FB28-CB00-2246-34EB7DC6BD4A}"/>
          </ac:spMkLst>
        </pc:spChg>
        <pc:spChg chg="add del mod">
          <ac:chgData name="Anvitha ." userId="a275b17cd08972d8" providerId="LiveId" clId="{9FFBE5B7-85D0-40AC-BC45-643A9F192FAD}" dt="2024-09-13T17:41:13.442" v="1375"/>
          <ac:spMkLst>
            <pc:docMk/>
            <pc:sldMk cId="3144425163" sldId="269"/>
            <ac:spMk id="13" creationId="{E5D6B0DE-ADA8-702A-E18E-0F6E3A845DD7}"/>
          </ac:spMkLst>
        </pc:spChg>
        <pc:picChg chg="add del mod">
          <ac:chgData name="Anvitha ." userId="a275b17cd08972d8" providerId="LiveId" clId="{9FFBE5B7-85D0-40AC-BC45-643A9F192FAD}" dt="2024-09-13T17:39:09.003" v="1324" actId="478"/>
          <ac:picMkLst>
            <pc:docMk/>
            <pc:sldMk cId="3144425163" sldId="269"/>
            <ac:picMk id="8" creationId="{4FEC8EBB-E3B9-5587-2FA9-47F851A52F04}"/>
          </ac:picMkLst>
        </pc:picChg>
        <pc:picChg chg="del">
          <ac:chgData name="Anvitha ." userId="a275b17cd08972d8" providerId="LiveId" clId="{9FFBE5B7-85D0-40AC-BC45-643A9F192FAD}" dt="2024-09-13T17:36:39.063" v="1295" actId="478"/>
          <ac:picMkLst>
            <pc:docMk/>
            <pc:sldMk cId="3144425163" sldId="269"/>
            <ac:picMk id="12" creationId="{E9BC7D1E-29EB-397A-E42F-95D448B0D326}"/>
          </ac:picMkLst>
        </pc:picChg>
        <pc:picChg chg="add mod">
          <ac:chgData name="Anvitha ." userId="a275b17cd08972d8" providerId="LiveId" clId="{9FFBE5B7-85D0-40AC-BC45-643A9F192FAD}" dt="2024-09-13T17:41:16.408" v="1376" actId="1076"/>
          <ac:picMkLst>
            <pc:docMk/>
            <pc:sldMk cId="3144425163" sldId="269"/>
            <ac:picMk id="15" creationId="{2CB4EECD-063A-C681-F25A-AA08244D940F}"/>
          </ac:picMkLst>
        </pc:picChg>
        <pc:picChg chg="add mod">
          <ac:chgData name="Anvitha ." userId="a275b17cd08972d8" providerId="LiveId" clId="{9FFBE5B7-85D0-40AC-BC45-643A9F192FAD}" dt="2024-09-13T17:41:27.427" v="1378" actId="1076"/>
          <ac:picMkLst>
            <pc:docMk/>
            <pc:sldMk cId="3144425163" sldId="269"/>
            <ac:picMk id="17" creationId="{ED5B29B7-7BBD-F3AA-1A08-18B518930E1E}"/>
          </ac:picMkLst>
        </pc:picChg>
        <pc:picChg chg="add mod">
          <ac:chgData name="Anvitha ." userId="a275b17cd08972d8" providerId="LiveId" clId="{9FFBE5B7-85D0-40AC-BC45-643A9F192FAD}" dt="2024-09-14T02:37:16.189" v="2602"/>
          <ac:picMkLst>
            <pc:docMk/>
            <pc:sldMk cId="3144425163" sldId="269"/>
            <ac:picMk id="18" creationId="{05388C0D-4977-E3D8-B8EE-D046F671A586}"/>
          </ac:picMkLst>
        </pc:picChg>
      </pc:sldChg>
      <pc:sldChg chg="add del">
        <pc:chgData name="Anvitha ." userId="a275b17cd08972d8" providerId="LiveId" clId="{9FFBE5B7-85D0-40AC-BC45-643A9F192FAD}" dt="2024-09-13T17:35:59.497" v="1289"/>
        <pc:sldMkLst>
          <pc:docMk/>
          <pc:sldMk cId="21930266" sldId="270"/>
        </pc:sldMkLst>
      </pc:sldChg>
      <pc:sldChg chg="add del">
        <pc:chgData name="Anvitha ." userId="a275b17cd08972d8" providerId="LiveId" clId="{9FFBE5B7-85D0-40AC-BC45-643A9F192FAD}" dt="2024-09-13T17:35:44.736" v="1286" actId="47"/>
        <pc:sldMkLst>
          <pc:docMk/>
          <pc:sldMk cId="2168623260" sldId="270"/>
        </pc:sldMkLst>
      </pc:sldChg>
      <pc:sldChg chg="addSp delSp modSp add mod modTransition">
        <pc:chgData name="Anvitha ." userId="a275b17cd08972d8" providerId="LiveId" clId="{9FFBE5B7-85D0-40AC-BC45-643A9F192FAD}" dt="2024-09-14T14:06:50.982" v="2948"/>
        <pc:sldMkLst>
          <pc:docMk/>
          <pc:sldMk cId="2459958460" sldId="270"/>
        </pc:sldMkLst>
        <pc:spChg chg="mod">
          <ac:chgData name="Anvitha ." userId="a275b17cd08972d8" providerId="LiveId" clId="{9FFBE5B7-85D0-40AC-BC45-643A9F192FAD}" dt="2024-09-14T13:11:14.693" v="2920"/>
          <ac:spMkLst>
            <pc:docMk/>
            <pc:sldMk cId="2459958460" sldId="270"/>
            <ac:spMk id="2" creationId="{6F055307-349B-2531-EAFC-422F90EFB7BE}"/>
          </ac:spMkLst>
        </pc:spChg>
        <pc:spChg chg="add mod">
          <ac:chgData name="Anvitha ." userId="a275b17cd08972d8" providerId="LiveId" clId="{9FFBE5B7-85D0-40AC-BC45-643A9F192FAD}" dt="2024-09-14T13:11:14.693" v="2920"/>
          <ac:spMkLst>
            <pc:docMk/>
            <pc:sldMk cId="2459958460" sldId="270"/>
            <ac:spMk id="5" creationId="{CAFD7BE7-8C07-2F0A-A8B8-3108F7F16B8A}"/>
          </ac:spMkLst>
        </pc:spChg>
        <pc:spChg chg="mod">
          <ac:chgData name="Anvitha ." userId="a275b17cd08972d8" providerId="LiveId" clId="{9FFBE5B7-85D0-40AC-BC45-643A9F192FAD}" dt="2024-09-14T02:36:38.438" v="2593" actId="14100"/>
          <ac:spMkLst>
            <pc:docMk/>
            <pc:sldMk cId="2459958460" sldId="270"/>
            <ac:spMk id="11" creationId="{6D782198-FB28-CB00-2246-34EB7DC6BD4A}"/>
          </ac:spMkLst>
        </pc:spChg>
        <pc:picChg chg="add mod">
          <ac:chgData name="Anvitha ." userId="a275b17cd08972d8" providerId="LiveId" clId="{9FFBE5B7-85D0-40AC-BC45-643A9F192FAD}" dt="2024-09-13T17:40:33.249" v="1334" actId="1076"/>
          <ac:picMkLst>
            <pc:docMk/>
            <pc:sldMk cId="2459958460" sldId="270"/>
            <ac:picMk id="6" creationId="{3640E479-19F4-F247-5908-B0CDD94BA6DC}"/>
          </ac:picMkLst>
        </pc:picChg>
        <pc:picChg chg="add mod">
          <ac:chgData name="Anvitha ." userId="a275b17cd08972d8" providerId="LiveId" clId="{9FFBE5B7-85D0-40AC-BC45-643A9F192FAD}" dt="2024-09-14T02:36:29.405" v="2591"/>
          <ac:picMkLst>
            <pc:docMk/>
            <pc:sldMk cId="2459958460" sldId="270"/>
            <ac:picMk id="7" creationId="{1D5688AE-1B01-656D-9D57-7574382DB697}"/>
          </ac:picMkLst>
        </pc:picChg>
        <pc:picChg chg="del">
          <ac:chgData name="Anvitha ." userId="a275b17cd08972d8" providerId="LiveId" clId="{9FFBE5B7-85D0-40AC-BC45-643A9F192FAD}" dt="2024-09-13T17:40:04.672" v="1327" actId="478"/>
          <ac:picMkLst>
            <pc:docMk/>
            <pc:sldMk cId="2459958460" sldId="270"/>
            <ac:picMk id="12" creationId="{E9BC7D1E-29EB-397A-E42F-95D448B0D326}"/>
          </ac:picMkLst>
        </pc:picChg>
      </pc:sldChg>
      <pc:sldChg chg="addSp delSp modSp add mod ord modTransition">
        <pc:chgData name="Anvitha ." userId="a275b17cd08972d8" providerId="LiveId" clId="{9FFBE5B7-85D0-40AC-BC45-643A9F192FAD}" dt="2024-09-14T14:06:50.982" v="2948"/>
        <pc:sldMkLst>
          <pc:docMk/>
          <pc:sldMk cId="93392208" sldId="271"/>
        </pc:sldMkLst>
        <pc:spChg chg="mod">
          <ac:chgData name="Anvitha ." userId="a275b17cd08972d8" providerId="LiveId" clId="{9FFBE5B7-85D0-40AC-BC45-643A9F192FAD}" dt="2024-09-14T13:11:14.693" v="2920"/>
          <ac:spMkLst>
            <pc:docMk/>
            <pc:sldMk cId="93392208" sldId="271"/>
            <ac:spMk id="2" creationId="{6F055307-349B-2531-EAFC-422F90EFB7BE}"/>
          </ac:spMkLst>
        </pc:spChg>
        <pc:spChg chg="add del mod">
          <ac:chgData name="Anvitha ." userId="a275b17cd08972d8" providerId="LiveId" clId="{9FFBE5B7-85D0-40AC-BC45-643A9F192FAD}" dt="2024-09-13T17:37:48.951" v="1310"/>
          <ac:spMkLst>
            <pc:docMk/>
            <pc:sldMk cId="93392208" sldId="271"/>
            <ac:spMk id="3" creationId="{E7489B41-6FEB-0597-BE43-13E4FE7DF2F6}"/>
          </ac:spMkLst>
        </pc:spChg>
        <pc:spChg chg="add del mod">
          <ac:chgData name="Anvitha ." userId="a275b17cd08972d8" providerId="LiveId" clId="{9FFBE5B7-85D0-40AC-BC45-643A9F192FAD}" dt="2024-09-13T17:37:50.038" v="1311"/>
          <ac:spMkLst>
            <pc:docMk/>
            <pc:sldMk cId="93392208" sldId="271"/>
            <ac:spMk id="6" creationId="{1D725FBB-FA80-60C7-4D44-27A517B47F0E}"/>
          </ac:spMkLst>
        </pc:spChg>
        <pc:spChg chg="mod">
          <ac:chgData name="Anvitha ." userId="a275b17cd08972d8" providerId="LiveId" clId="{9FFBE5B7-85D0-40AC-BC45-643A9F192FAD}" dt="2024-09-14T02:37:13.090" v="2601" actId="1076"/>
          <ac:spMkLst>
            <pc:docMk/>
            <pc:sldMk cId="93392208" sldId="271"/>
            <ac:spMk id="11" creationId="{6D782198-FB28-CB00-2246-34EB7DC6BD4A}"/>
          </ac:spMkLst>
        </pc:spChg>
        <pc:spChg chg="add mod">
          <ac:chgData name="Anvitha ." userId="a275b17cd08972d8" providerId="LiveId" clId="{9FFBE5B7-85D0-40AC-BC45-643A9F192FAD}" dt="2024-09-14T13:11:14.693" v="2920"/>
          <ac:spMkLst>
            <pc:docMk/>
            <pc:sldMk cId="93392208" sldId="271"/>
            <ac:spMk id="14" creationId="{2DF35300-BEDD-D91F-3DFA-4BD30BE00DA1}"/>
          </ac:spMkLst>
        </pc:spChg>
        <pc:picChg chg="del">
          <ac:chgData name="Anvitha ." userId="a275b17cd08972d8" providerId="LiveId" clId="{9FFBE5B7-85D0-40AC-BC45-643A9F192FAD}" dt="2024-09-13T17:37:48.951" v="1308" actId="478"/>
          <ac:picMkLst>
            <pc:docMk/>
            <pc:sldMk cId="93392208" sldId="271"/>
            <ac:picMk id="8" creationId="{4FEC8EBB-E3B9-5587-2FA9-47F851A52F04}"/>
          </ac:picMkLst>
        </pc:picChg>
        <pc:picChg chg="add del mod">
          <ac:chgData name="Anvitha ." userId="a275b17cd08972d8" providerId="LiveId" clId="{9FFBE5B7-85D0-40AC-BC45-643A9F192FAD}" dt="2024-09-13T17:40:18.578" v="1330" actId="478"/>
          <ac:picMkLst>
            <pc:docMk/>
            <pc:sldMk cId="93392208" sldId="271"/>
            <ac:picMk id="9" creationId="{2649020D-23ED-500D-5ED3-C05055E15E63}"/>
          </ac:picMkLst>
        </pc:picChg>
        <pc:picChg chg="add mod">
          <ac:chgData name="Anvitha ." userId="a275b17cd08972d8" providerId="LiveId" clId="{9FFBE5B7-85D0-40AC-BC45-643A9F192FAD}" dt="2024-09-13T17:40:57.919" v="1374" actId="1038"/>
          <ac:picMkLst>
            <pc:docMk/>
            <pc:sldMk cId="93392208" sldId="271"/>
            <ac:picMk id="12" creationId="{D18C0D2C-969D-B4A8-C3F8-E3F312A94982}"/>
          </ac:picMkLst>
        </pc:picChg>
        <pc:picChg chg="add mod">
          <ac:chgData name="Anvitha ." userId="a275b17cd08972d8" providerId="LiveId" clId="{9FFBE5B7-85D0-40AC-BC45-643A9F192FAD}" dt="2024-09-14T02:36:42.780" v="2594"/>
          <ac:picMkLst>
            <pc:docMk/>
            <pc:sldMk cId="93392208" sldId="271"/>
            <ac:picMk id="15" creationId="{EAC51AE3-976E-F221-01B0-8C3C1AB2542B}"/>
          </ac:picMkLst>
        </pc:picChg>
      </pc:sldChg>
      <pc:sldChg chg="add del">
        <pc:chgData name="Anvitha ." userId="a275b17cd08972d8" providerId="LiveId" clId="{9FFBE5B7-85D0-40AC-BC45-643A9F192FAD}" dt="2024-09-13T17:35:43.603" v="1285" actId="47"/>
        <pc:sldMkLst>
          <pc:docMk/>
          <pc:sldMk cId="3635779022" sldId="271"/>
        </pc:sldMkLst>
      </pc:sldChg>
      <pc:sldChg chg="add del">
        <pc:chgData name="Anvitha ." userId="a275b17cd08972d8" providerId="LiveId" clId="{9FFBE5B7-85D0-40AC-BC45-643A9F192FAD}" dt="2024-09-13T15:44:08.669" v="36"/>
        <pc:sldMkLst>
          <pc:docMk/>
          <pc:sldMk cId="2504849750" sldId="272"/>
        </pc:sldMkLst>
      </pc:sldChg>
      <pc:sldChg chg="addSp delSp modSp new mod ord modTransition modAnim">
        <pc:chgData name="Anvitha ." userId="a275b17cd08972d8" providerId="LiveId" clId="{9FFBE5B7-85D0-40AC-BC45-643A9F192FAD}" dt="2024-09-14T14:07:50.255" v="2949"/>
        <pc:sldMkLst>
          <pc:docMk/>
          <pc:sldMk cId="3501878102" sldId="272"/>
        </pc:sldMkLst>
        <pc:spChg chg="mod">
          <ac:chgData name="Anvitha ." userId="a275b17cd08972d8" providerId="LiveId" clId="{9FFBE5B7-85D0-40AC-BC45-643A9F192FAD}" dt="2024-09-14T02:50:20.772" v="2681" actId="1036"/>
          <ac:spMkLst>
            <pc:docMk/>
            <pc:sldMk cId="3501878102" sldId="272"/>
            <ac:spMk id="2" creationId="{CD1B7BCD-1E18-F57E-2CFF-CED9D768D454}"/>
          </ac:spMkLst>
        </pc:spChg>
        <pc:spChg chg="mod">
          <ac:chgData name="Anvitha ." userId="a275b17cd08972d8" providerId="LiveId" clId="{9FFBE5B7-85D0-40AC-BC45-643A9F192FAD}" dt="2024-09-14T13:11:14.693" v="2920"/>
          <ac:spMkLst>
            <pc:docMk/>
            <pc:sldMk cId="3501878102" sldId="272"/>
            <ac:spMk id="3" creationId="{64989B4D-6B26-1973-DCFB-5C093F368A34}"/>
          </ac:spMkLst>
        </pc:spChg>
        <pc:spChg chg="add mod">
          <ac:chgData name="Anvitha ." userId="a275b17cd08972d8" providerId="LiveId" clId="{9FFBE5B7-85D0-40AC-BC45-643A9F192FAD}" dt="2024-09-14T02:00:33.452" v="1413" actId="1076"/>
          <ac:spMkLst>
            <pc:docMk/>
            <pc:sldMk cId="3501878102" sldId="272"/>
            <ac:spMk id="5" creationId="{1D1F9DCA-AAEF-2112-6BC6-9C212E58E82F}"/>
          </ac:spMkLst>
        </pc:spChg>
        <pc:spChg chg="add mod">
          <ac:chgData name="Anvitha ." userId="a275b17cd08972d8" providerId="LiveId" clId="{9FFBE5B7-85D0-40AC-BC45-643A9F192FAD}" dt="2024-09-14T02:07:58.738" v="1425" actId="1076"/>
          <ac:spMkLst>
            <pc:docMk/>
            <pc:sldMk cId="3501878102" sldId="272"/>
            <ac:spMk id="6" creationId="{4A50C439-1143-B995-B847-F6AFB03FD87D}"/>
          </ac:spMkLst>
        </pc:spChg>
        <pc:picChg chg="add del mod">
          <ac:chgData name="Anvitha ." userId="a275b17cd08972d8" providerId="LiveId" clId="{9FFBE5B7-85D0-40AC-BC45-643A9F192FAD}" dt="2024-09-14T12:22:39.034" v="2837"/>
          <ac:picMkLst>
            <pc:docMk/>
            <pc:sldMk cId="3501878102" sldId="272"/>
            <ac:picMk id="4" creationId="{1B6FBDC8-9913-E2B5-94B0-63533FCB2B3D}"/>
          </ac:picMkLst>
        </pc:picChg>
        <pc:picChg chg="add del mod">
          <ac:chgData name="Anvitha ." userId="a275b17cd08972d8" providerId="LiveId" clId="{9FFBE5B7-85D0-40AC-BC45-643A9F192FAD}" dt="2024-09-14T14:07:50.255" v="2949"/>
          <ac:picMkLst>
            <pc:docMk/>
            <pc:sldMk cId="3501878102" sldId="272"/>
            <ac:picMk id="7" creationId="{C722BC32-8CBF-56EA-AA6D-E5F3158D6EE4}"/>
          </ac:picMkLst>
        </pc:picChg>
        <pc:picChg chg="add mod">
          <ac:chgData name="Anvitha ." userId="a275b17cd08972d8" providerId="LiveId" clId="{9FFBE5B7-85D0-40AC-BC45-643A9F192FAD}" dt="2024-09-14T02:31:15.604" v="2379" actId="1076"/>
          <ac:picMkLst>
            <pc:docMk/>
            <pc:sldMk cId="3501878102" sldId="272"/>
            <ac:picMk id="16386" creationId="{F81A2DFF-EBE3-3805-2D51-A27C98522456}"/>
          </ac:picMkLst>
        </pc:picChg>
      </pc:sldChg>
      <pc:sldChg chg="addSp delSp modSp new mod modTransition modAnim">
        <pc:chgData name="Anvitha ." userId="a275b17cd08972d8" providerId="LiveId" clId="{9FFBE5B7-85D0-40AC-BC45-643A9F192FAD}" dt="2024-09-17T02:51:52.776" v="2959" actId="20577"/>
        <pc:sldMkLst>
          <pc:docMk/>
          <pc:sldMk cId="432113750" sldId="273"/>
        </pc:sldMkLst>
        <pc:spChg chg="mod">
          <ac:chgData name="Anvitha ." userId="a275b17cd08972d8" providerId="LiveId" clId="{9FFBE5B7-85D0-40AC-BC45-643A9F192FAD}" dt="2024-09-14T02:09:34.052" v="1453" actId="1076"/>
          <ac:spMkLst>
            <pc:docMk/>
            <pc:sldMk cId="432113750" sldId="273"/>
            <ac:spMk id="2" creationId="{CC1CC0C6-9519-59A5-917F-5770AAAF9C85}"/>
          </ac:spMkLst>
        </pc:spChg>
        <pc:spChg chg="mod">
          <ac:chgData name="Anvitha ." userId="a275b17cd08972d8" providerId="LiveId" clId="{9FFBE5B7-85D0-40AC-BC45-643A9F192FAD}" dt="2024-09-17T02:51:52.776" v="2959" actId="20577"/>
          <ac:spMkLst>
            <pc:docMk/>
            <pc:sldMk cId="432113750" sldId="273"/>
            <ac:spMk id="3" creationId="{95F3DD6D-06D6-A0AE-A36C-79F9448ED79C}"/>
          </ac:spMkLst>
        </pc:spChg>
        <pc:picChg chg="add del mod">
          <ac:chgData name="Anvitha ." userId="a275b17cd08972d8" providerId="LiveId" clId="{9FFBE5B7-85D0-40AC-BC45-643A9F192FAD}" dt="2024-09-14T14:07:50.255" v="2949"/>
          <ac:picMkLst>
            <pc:docMk/>
            <pc:sldMk cId="432113750" sldId="273"/>
            <ac:picMk id="4" creationId="{7902DF0F-6A64-7793-A23D-3A41ED97BFDB}"/>
          </ac:picMkLst>
        </pc:picChg>
        <pc:picChg chg="add del mod">
          <ac:chgData name="Anvitha ." userId="a275b17cd08972d8" providerId="LiveId" clId="{9FFBE5B7-85D0-40AC-BC45-643A9F192FAD}" dt="2024-09-14T02:14:09.976" v="1800" actId="478"/>
          <ac:picMkLst>
            <pc:docMk/>
            <pc:sldMk cId="432113750" sldId="273"/>
            <ac:picMk id="5" creationId="{23DEBD9A-9597-2FAB-4465-F6EE4A89D194}"/>
          </ac:picMkLst>
        </pc:picChg>
        <pc:picChg chg="add mod">
          <ac:chgData name="Anvitha ." userId="a275b17cd08972d8" providerId="LiveId" clId="{9FFBE5B7-85D0-40AC-BC45-643A9F192FAD}" dt="2024-09-14T02:31:21.169" v="2380" actId="1076"/>
          <ac:picMkLst>
            <pc:docMk/>
            <pc:sldMk cId="432113750" sldId="273"/>
            <ac:picMk id="6" creationId="{797AD277-D7F9-B219-2FA7-B8FCB636FD32}"/>
          </ac:picMkLst>
        </pc:picChg>
      </pc:sldChg>
      <pc:sldChg chg="add del">
        <pc:chgData name="Anvitha ." userId="a275b17cd08972d8" providerId="LiveId" clId="{9FFBE5B7-85D0-40AC-BC45-643A9F192FAD}" dt="2024-09-14T02:13:33.108" v="1793"/>
        <pc:sldMkLst>
          <pc:docMk/>
          <pc:sldMk cId="425381107" sldId="274"/>
        </pc:sldMkLst>
      </pc:sldChg>
      <pc:sldChg chg="addSp delSp modSp add mod modTransition modAnim">
        <pc:chgData name="Anvitha ." userId="a275b17cd08972d8" providerId="LiveId" clId="{9FFBE5B7-85D0-40AC-BC45-643A9F192FAD}" dt="2024-09-14T14:07:50.255" v="2949"/>
        <pc:sldMkLst>
          <pc:docMk/>
          <pc:sldMk cId="1634418704" sldId="274"/>
        </pc:sldMkLst>
        <pc:spChg chg="add mod">
          <ac:chgData name="Anvitha ." userId="a275b17cd08972d8" providerId="LiveId" clId="{9FFBE5B7-85D0-40AC-BC45-643A9F192FAD}" dt="2024-09-14T02:20:55.113" v="2075" actId="1076"/>
          <ac:spMkLst>
            <pc:docMk/>
            <pc:sldMk cId="1634418704" sldId="274"/>
            <ac:spMk id="4" creationId="{9D1C857E-185F-473E-CA20-3D4A9A745E71}"/>
          </ac:spMkLst>
        </pc:spChg>
        <pc:spChg chg="add mod">
          <ac:chgData name="Anvitha ." userId="a275b17cd08972d8" providerId="LiveId" clId="{9FFBE5B7-85D0-40AC-BC45-643A9F192FAD}" dt="2024-09-14T02:16:04.102" v="1849" actId="1076"/>
          <ac:spMkLst>
            <pc:docMk/>
            <pc:sldMk cId="1634418704" sldId="274"/>
            <ac:spMk id="9" creationId="{C2A6B086-302E-5938-CF2E-5AE589172715}"/>
          </ac:spMkLst>
        </pc:spChg>
        <pc:spChg chg="add mod">
          <ac:chgData name="Anvitha ." userId="a275b17cd08972d8" providerId="LiveId" clId="{9FFBE5B7-85D0-40AC-BC45-643A9F192FAD}" dt="2024-09-14T02:21:07.408" v="2079" actId="122"/>
          <ac:spMkLst>
            <pc:docMk/>
            <pc:sldMk cId="1634418704" sldId="274"/>
            <ac:spMk id="11" creationId="{341938AB-B82A-B595-075D-A27215D96469}"/>
          </ac:spMkLst>
        </pc:spChg>
        <pc:picChg chg="add mod">
          <ac:chgData name="Anvitha ." userId="a275b17cd08972d8" providerId="LiveId" clId="{9FFBE5B7-85D0-40AC-BC45-643A9F192FAD}" dt="2024-09-14T02:16:12.989" v="1873" actId="1037"/>
          <ac:picMkLst>
            <pc:docMk/>
            <pc:sldMk cId="1634418704" sldId="274"/>
            <ac:picMk id="6" creationId="{54B9B0CA-E778-A876-7808-BD3C366EBAC5}"/>
          </ac:picMkLst>
        </pc:picChg>
        <pc:picChg chg="add del mod">
          <ac:chgData name="Anvitha ." userId="a275b17cd08972d8" providerId="LiveId" clId="{9FFBE5B7-85D0-40AC-BC45-643A9F192FAD}" dt="2024-09-14T14:07:50.255" v="2949"/>
          <ac:picMkLst>
            <pc:docMk/>
            <pc:sldMk cId="1634418704" sldId="274"/>
            <ac:picMk id="7" creationId="{553CA2F6-939A-B103-69B5-7633287365C5}"/>
          </ac:picMkLst>
        </pc:picChg>
        <pc:picChg chg="add mod modCrop">
          <ac:chgData name="Anvitha ." userId="a275b17cd08972d8" providerId="LiveId" clId="{9FFBE5B7-85D0-40AC-BC45-643A9F192FAD}" dt="2024-09-14T02:16:10.009" v="1869" actId="1038"/>
          <ac:picMkLst>
            <pc:docMk/>
            <pc:sldMk cId="1634418704" sldId="274"/>
            <ac:picMk id="8" creationId="{4BD23E76-37FB-77E9-0CF3-EA76305CD669}"/>
          </ac:picMkLst>
        </pc:picChg>
        <pc:picChg chg="add mod">
          <ac:chgData name="Anvitha ." userId="a275b17cd08972d8" providerId="LiveId" clId="{9FFBE5B7-85D0-40AC-BC45-643A9F192FAD}" dt="2024-09-14T02:31:08.154" v="2378" actId="1076"/>
          <ac:picMkLst>
            <pc:docMk/>
            <pc:sldMk cId="1634418704" sldId="274"/>
            <ac:picMk id="12" creationId="{9B5F3209-82C8-ABD0-309B-0CBD18CE9C9A}"/>
          </ac:picMkLst>
        </pc:picChg>
        <pc:inkChg chg="add del">
          <ac:chgData name="Anvitha ." userId="a275b17cd08972d8" providerId="LiveId" clId="{9FFBE5B7-85D0-40AC-BC45-643A9F192FAD}" dt="2024-09-14T14:07:50.255" v="2949"/>
          <ac:inkMkLst>
            <pc:docMk/>
            <pc:sldMk cId="1634418704" sldId="274"/>
            <ac:inkMk id="5" creationId="{088FA2E2-4408-D695-4D6F-9B8BDFD273DB}"/>
          </ac:inkMkLst>
        </pc:inkChg>
      </pc:sldChg>
      <pc:sldChg chg="addSp delSp modSp add mod modTransition modAnim">
        <pc:chgData name="Anvitha ." userId="a275b17cd08972d8" providerId="LiveId" clId="{9FFBE5B7-85D0-40AC-BC45-643A9F192FAD}" dt="2024-09-14T14:07:50.255" v="2949"/>
        <pc:sldMkLst>
          <pc:docMk/>
          <pc:sldMk cId="4079058580" sldId="275"/>
        </pc:sldMkLst>
        <pc:spChg chg="mod">
          <ac:chgData name="Anvitha ." userId="a275b17cd08972d8" providerId="LiveId" clId="{9FFBE5B7-85D0-40AC-BC45-643A9F192FAD}" dt="2024-09-14T02:23:08.171" v="2171" actId="1076"/>
          <ac:spMkLst>
            <pc:docMk/>
            <pc:sldMk cId="4079058580" sldId="275"/>
            <ac:spMk id="4" creationId="{9D1C857E-185F-473E-CA20-3D4A9A745E71}"/>
          </ac:spMkLst>
        </pc:spChg>
        <pc:spChg chg="del">
          <ac:chgData name="Anvitha ." userId="a275b17cd08972d8" providerId="LiveId" clId="{9FFBE5B7-85D0-40AC-BC45-643A9F192FAD}" dt="2024-09-14T02:16:26.681" v="1876" actId="478"/>
          <ac:spMkLst>
            <pc:docMk/>
            <pc:sldMk cId="4079058580" sldId="275"/>
            <ac:spMk id="9" creationId="{C2A6B086-302E-5938-CF2E-5AE589172715}"/>
          </ac:spMkLst>
        </pc:spChg>
        <pc:spChg chg="add mod">
          <ac:chgData name="Anvitha ." userId="a275b17cd08972d8" providerId="LiveId" clId="{9FFBE5B7-85D0-40AC-BC45-643A9F192FAD}" dt="2024-09-14T02:31:51.463" v="2529" actId="1036"/>
          <ac:spMkLst>
            <pc:docMk/>
            <pc:sldMk cId="4079058580" sldId="275"/>
            <ac:spMk id="21" creationId="{4F642BF2-505C-0414-8F01-C96346C23BA8}"/>
          </ac:spMkLst>
        </pc:spChg>
        <pc:spChg chg="add mod">
          <ac:chgData name="Anvitha ." userId="a275b17cd08972d8" providerId="LiveId" clId="{9FFBE5B7-85D0-40AC-BC45-643A9F192FAD}" dt="2024-09-14T02:22:36.061" v="2135" actId="1076"/>
          <ac:spMkLst>
            <pc:docMk/>
            <pc:sldMk cId="4079058580" sldId="275"/>
            <ac:spMk id="23" creationId="{46FB4C9C-065D-5BD9-7BE5-6C0337C42C79}"/>
          </ac:spMkLst>
        </pc:spChg>
        <pc:spChg chg="add mod">
          <ac:chgData name="Anvitha ." userId="a275b17cd08972d8" providerId="LiveId" clId="{9FFBE5B7-85D0-40AC-BC45-643A9F192FAD}" dt="2024-09-14T02:22:58.926" v="2168" actId="1076"/>
          <ac:spMkLst>
            <pc:docMk/>
            <pc:sldMk cId="4079058580" sldId="275"/>
            <ac:spMk id="25" creationId="{6C4FC306-EF66-6723-4C02-624953045CB3}"/>
          </ac:spMkLst>
        </pc:spChg>
        <pc:spChg chg="add mod">
          <ac:chgData name="Anvitha ." userId="a275b17cd08972d8" providerId="LiveId" clId="{9FFBE5B7-85D0-40AC-BC45-643A9F192FAD}" dt="2024-09-14T02:32:34.455" v="2569" actId="1035"/>
          <ac:spMkLst>
            <pc:docMk/>
            <pc:sldMk cId="4079058580" sldId="275"/>
            <ac:spMk id="27" creationId="{4B6BE202-FF51-0E6C-8A45-FBD0CDA6D077}"/>
          </ac:spMkLst>
        </pc:spChg>
        <pc:spChg chg="add mod">
          <ac:chgData name="Anvitha ." userId="a275b17cd08972d8" providerId="LiveId" clId="{9FFBE5B7-85D0-40AC-BC45-643A9F192FAD}" dt="2024-09-14T02:32:26.006" v="2557" actId="14100"/>
          <ac:spMkLst>
            <pc:docMk/>
            <pc:sldMk cId="4079058580" sldId="275"/>
            <ac:spMk id="29" creationId="{60B1D3A4-AB76-5A06-805F-A8C2F7E2150A}"/>
          </ac:spMkLst>
        </pc:spChg>
        <pc:picChg chg="add del mod">
          <ac:chgData name="Anvitha ." userId="a275b17cd08972d8" providerId="LiveId" clId="{9FFBE5B7-85D0-40AC-BC45-643A9F192FAD}" dt="2024-09-14T14:07:50.255" v="2949"/>
          <ac:picMkLst>
            <pc:docMk/>
            <pc:sldMk cId="4079058580" sldId="275"/>
            <ac:picMk id="5" creationId="{8B92F06F-A333-EB33-A3C1-22C8393225CF}"/>
          </ac:picMkLst>
        </pc:picChg>
        <pc:picChg chg="del">
          <ac:chgData name="Anvitha ." userId="a275b17cd08972d8" providerId="LiveId" clId="{9FFBE5B7-85D0-40AC-BC45-643A9F192FAD}" dt="2024-09-14T02:16:23.309" v="1875" actId="478"/>
          <ac:picMkLst>
            <pc:docMk/>
            <pc:sldMk cId="4079058580" sldId="275"/>
            <ac:picMk id="6" creationId="{54B9B0CA-E778-A876-7808-BD3C366EBAC5}"/>
          </ac:picMkLst>
        </pc:picChg>
        <pc:picChg chg="add mod">
          <ac:chgData name="Anvitha ." userId="a275b17cd08972d8" providerId="LiveId" clId="{9FFBE5B7-85D0-40AC-BC45-643A9F192FAD}" dt="2024-09-14T02:32:08.146" v="2540" actId="14100"/>
          <ac:picMkLst>
            <pc:docMk/>
            <pc:sldMk cId="4079058580" sldId="275"/>
            <ac:picMk id="7" creationId="{7D9C65B2-D63A-77CC-A19A-430163E1DF29}"/>
          </ac:picMkLst>
        </pc:picChg>
        <pc:picChg chg="del">
          <ac:chgData name="Anvitha ." userId="a275b17cd08972d8" providerId="LiveId" clId="{9FFBE5B7-85D0-40AC-BC45-643A9F192FAD}" dt="2024-09-14T02:16:35.849" v="1877" actId="478"/>
          <ac:picMkLst>
            <pc:docMk/>
            <pc:sldMk cId="4079058580" sldId="275"/>
            <ac:picMk id="8" creationId="{4BD23E76-37FB-77E9-0CF3-EA76305CD669}"/>
          </ac:picMkLst>
        </pc:picChg>
        <pc:picChg chg="add mod">
          <ac:chgData name="Anvitha ." userId="a275b17cd08972d8" providerId="LiveId" clId="{9FFBE5B7-85D0-40AC-BC45-643A9F192FAD}" dt="2024-09-14T02:19:30.087" v="1975" actId="1036"/>
          <ac:picMkLst>
            <pc:docMk/>
            <pc:sldMk cId="4079058580" sldId="275"/>
            <ac:picMk id="11" creationId="{9DA2EE30-4598-2BEC-FD71-C612DF28848E}"/>
          </ac:picMkLst>
        </pc:picChg>
        <pc:picChg chg="add mod">
          <ac:chgData name="Anvitha ." userId="a275b17cd08972d8" providerId="LiveId" clId="{9FFBE5B7-85D0-40AC-BC45-643A9F192FAD}" dt="2024-09-14T02:19:30.087" v="1975" actId="1036"/>
          <ac:picMkLst>
            <pc:docMk/>
            <pc:sldMk cId="4079058580" sldId="275"/>
            <ac:picMk id="13" creationId="{BD7B35A8-3ACC-5394-FF3D-A4390E44257C}"/>
          </ac:picMkLst>
        </pc:picChg>
        <pc:picChg chg="add del mod">
          <ac:chgData name="Anvitha ." userId="a275b17cd08972d8" providerId="LiveId" clId="{9FFBE5B7-85D0-40AC-BC45-643A9F192FAD}" dt="2024-09-14T02:17:53.822" v="1910" actId="478"/>
          <ac:picMkLst>
            <pc:docMk/>
            <pc:sldMk cId="4079058580" sldId="275"/>
            <ac:picMk id="15" creationId="{7B103962-9827-F6E9-83EC-6624FDE964CA}"/>
          </ac:picMkLst>
        </pc:picChg>
        <pc:picChg chg="add mod">
          <ac:chgData name="Anvitha ." userId="a275b17cd08972d8" providerId="LiveId" clId="{9FFBE5B7-85D0-40AC-BC45-643A9F192FAD}" dt="2024-09-14T02:32:50.355" v="2571" actId="14100"/>
          <ac:picMkLst>
            <pc:docMk/>
            <pc:sldMk cId="4079058580" sldId="275"/>
            <ac:picMk id="17" creationId="{7F49B40C-7156-7F30-DE91-088D48E80ED5}"/>
          </ac:picMkLst>
        </pc:picChg>
        <pc:picChg chg="add mod">
          <ac:chgData name="Anvitha ." userId="a275b17cd08972d8" providerId="LiveId" clId="{9FFBE5B7-85D0-40AC-BC45-643A9F192FAD}" dt="2024-09-14T02:19:30.087" v="1975" actId="1036"/>
          <ac:picMkLst>
            <pc:docMk/>
            <pc:sldMk cId="4079058580" sldId="275"/>
            <ac:picMk id="19" creationId="{C91AA655-09D0-7255-EEE9-649EC0751EEF}"/>
          </ac:picMkLst>
        </pc:picChg>
        <pc:picChg chg="add mod">
          <ac:chgData name="Anvitha ." userId="a275b17cd08972d8" providerId="LiveId" clId="{9FFBE5B7-85D0-40AC-BC45-643A9F192FAD}" dt="2024-09-14T02:32:03.060" v="2538" actId="1076"/>
          <ac:picMkLst>
            <pc:docMk/>
            <pc:sldMk cId="4079058580" sldId="275"/>
            <ac:picMk id="30" creationId="{335C37ED-0562-EFE6-7328-AF5AAC08EA80}"/>
          </ac:picMkLst>
        </pc:picChg>
      </pc:sldChg>
      <pc:sldChg chg="addSp delSp modSp new mod modTransition">
        <pc:chgData name="Anvitha ." userId="a275b17cd08972d8" providerId="LiveId" clId="{9FFBE5B7-85D0-40AC-BC45-643A9F192FAD}" dt="2024-09-14T14:06:50.982" v="2948"/>
        <pc:sldMkLst>
          <pc:docMk/>
          <pc:sldMk cId="2134802428" sldId="276"/>
        </pc:sldMkLst>
        <pc:spChg chg="mod">
          <ac:chgData name="Anvitha ." userId="a275b17cd08972d8" providerId="LiveId" clId="{9FFBE5B7-85D0-40AC-BC45-643A9F192FAD}" dt="2024-09-14T02:39:48.299" v="2633" actId="1076"/>
          <ac:spMkLst>
            <pc:docMk/>
            <pc:sldMk cId="2134802428" sldId="276"/>
            <ac:spMk id="2" creationId="{4A082AC9-D040-8F05-6516-0D431FBA2C3B}"/>
          </ac:spMkLst>
        </pc:spChg>
        <pc:spChg chg="del mod">
          <ac:chgData name="Anvitha ." userId="a275b17cd08972d8" providerId="LiveId" clId="{9FFBE5B7-85D0-40AC-BC45-643A9F192FAD}" dt="2024-09-14T02:39:22.502" v="2627" actId="478"/>
          <ac:spMkLst>
            <pc:docMk/>
            <pc:sldMk cId="2134802428" sldId="276"/>
            <ac:spMk id="3" creationId="{E89913F4-FB7C-53DF-4B92-78F01A4B8775}"/>
          </ac:spMkLst>
        </pc:spChg>
        <pc:picChg chg="add mod">
          <ac:chgData name="Anvitha ." userId="a275b17cd08972d8" providerId="LiveId" clId="{9FFBE5B7-85D0-40AC-BC45-643A9F192FAD}" dt="2024-09-14T02:39:53.527" v="2635" actId="1076"/>
          <ac:picMkLst>
            <pc:docMk/>
            <pc:sldMk cId="2134802428" sldId="276"/>
            <ac:picMk id="4" creationId="{6277316E-5EE1-8E87-0E0D-804E91E63D18}"/>
          </ac:picMkLst>
        </pc:picChg>
      </pc:sldChg>
      <pc:sldChg chg="addSp delSp modSp new mod modTransition modAnim">
        <pc:chgData name="Anvitha ." userId="a275b17cd08972d8" providerId="LiveId" clId="{9FFBE5B7-85D0-40AC-BC45-643A9F192FAD}" dt="2024-09-14T14:07:50.255" v="2949"/>
        <pc:sldMkLst>
          <pc:docMk/>
          <pc:sldMk cId="3683123381" sldId="277"/>
        </pc:sldMkLst>
        <pc:spChg chg="mod">
          <ac:chgData name="Anvitha ." userId="a275b17cd08972d8" providerId="LiveId" clId="{9FFBE5B7-85D0-40AC-BC45-643A9F192FAD}" dt="2024-09-14T02:49:52.848" v="2671" actId="1076"/>
          <ac:spMkLst>
            <pc:docMk/>
            <pc:sldMk cId="3683123381" sldId="277"/>
            <ac:spMk id="2" creationId="{6242DBD0-2779-E53C-AF62-FD9831D5F42D}"/>
          </ac:spMkLst>
        </pc:spChg>
        <pc:spChg chg="mod">
          <ac:chgData name="Anvitha ." userId="a275b17cd08972d8" providerId="LiveId" clId="{9FFBE5B7-85D0-40AC-BC45-643A9F192FAD}" dt="2024-09-14T13:11:14.693" v="2920"/>
          <ac:spMkLst>
            <pc:docMk/>
            <pc:sldMk cId="3683123381" sldId="277"/>
            <ac:spMk id="3" creationId="{949E0DD8-4FB0-55AF-9E4C-DC72292D3B16}"/>
          </ac:spMkLst>
        </pc:spChg>
        <pc:spChg chg="add mod">
          <ac:chgData name="Anvitha ." userId="a275b17cd08972d8" providerId="LiveId" clId="{9FFBE5B7-85D0-40AC-BC45-643A9F192FAD}" dt="2024-09-14T02:49:39.516" v="2670" actId="115"/>
          <ac:spMkLst>
            <pc:docMk/>
            <pc:sldMk cId="3683123381" sldId="277"/>
            <ac:spMk id="4" creationId="{113B41EA-C4AD-1600-DD99-ECBBD7A08588}"/>
          </ac:spMkLst>
        </pc:spChg>
        <pc:picChg chg="add mod">
          <ac:chgData name="Anvitha ." userId="a275b17cd08972d8" providerId="LiveId" clId="{9FFBE5B7-85D0-40AC-BC45-643A9F192FAD}" dt="2024-09-14T02:50:02.992" v="2672"/>
          <ac:picMkLst>
            <pc:docMk/>
            <pc:sldMk cId="3683123381" sldId="277"/>
            <ac:picMk id="5" creationId="{AEEF85E2-79C4-7120-AAFE-964453CEBA68}"/>
          </ac:picMkLst>
        </pc:picChg>
        <pc:picChg chg="add del mod">
          <ac:chgData name="Anvitha ." userId="a275b17cd08972d8" providerId="LiveId" clId="{9FFBE5B7-85D0-40AC-BC45-643A9F192FAD}" dt="2024-09-14T14:07:50.255" v="2949"/>
          <ac:picMkLst>
            <pc:docMk/>
            <pc:sldMk cId="3683123381" sldId="277"/>
            <ac:picMk id="6" creationId="{796E4166-71AA-0B73-7490-977B7D71F86D}"/>
          </ac:picMkLst>
        </pc:picChg>
      </pc:sldChg>
      <pc:sldChg chg="addSp delSp modSp new mod ord modTransition">
        <pc:chgData name="Anvitha ." userId="a275b17cd08972d8" providerId="LiveId" clId="{9FFBE5B7-85D0-40AC-BC45-643A9F192FAD}" dt="2024-09-14T14:06:50.982" v="2948"/>
        <pc:sldMkLst>
          <pc:docMk/>
          <pc:sldMk cId="2798980934" sldId="278"/>
        </pc:sldMkLst>
        <pc:spChg chg="mod">
          <ac:chgData name="Anvitha ." userId="a275b17cd08972d8" providerId="LiveId" clId="{9FFBE5B7-85D0-40AC-BC45-643A9F192FAD}" dt="2024-09-14T02:54:59.431" v="2805" actId="20577"/>
          <ac:spMkLst>
            <pc:docMk/>
            <pc:sldMk cId="2798980934" sldId="278"/>
            <ac:spMk id="2" creationId="{FCFDAF83-6C13-951C-CE48-C3B9F67B8299}"/>
          </ac:spMkLst>
        </pc:spChg>
        <pc:spChg chg="del">
          <ac:chgData name="Anvitha ." userId="a275b17cd08972d8" providerId="LiveId" clId="{9FFBE5B7-85D0-40AC-BC45-643A9F192FAD}" dt="2024-09-14T02:51:40.657" v="2685"/>
          <ac:spMkLst>
            <pc:docMk/>
            <pc:sldMk cId="2798980934" sldId="278"/>
            <ac:spMk id="3" creationId="{C35155C9-D032-16EB-5944-875C842B2EDF}"/>
          </ac:spMkLst>
        </pc:spChg>
        <pc:spChg chg="add mod">
          <ac:chgData name="Anvitha ." userId="a275b17cd08972d8" providerId="LiveId" clId="{9FFBE5B7-85D0-40AC-BC45-643A9F192FAD}" dt="2024-09-14T02:53:13.841" v="2727" actId="20577"/>
          <ac:spMkLst>
            <pc:docMk/>
            <pc:sldMk cId="2798980934" sldId="278"/>
            <ac:spMk id="4" creationId="{6FD7F6EA-B2C7-8C05-582D-54D72CF86A85}"/>
          </ac:spMkLst>
        </pc:spChg>
        <pc:picChg chg="add mod">
          <ac:chgData name="Anvitha ." userId="a275b17cd08972d8" providerId="LiveId" clId="{9FFBE5B7-85D0-40AC-BC45-643A9F192FAD}" dt="2024-09-14T02:53:21.497" v="2728"/>
          <ac:picMkLst>
            <pc:docMk/>
            <pc:sldMk cId="2798980934" sldId="278"/>
            <ac:picMk id="5" creationId="{D22B66BF-0F3D-1664-916C-EE5AC5E45D42}"/>
          </ac:picMkLst>
        </pc:picChg>
      </pc:sldChg>
      <pc:sldChg chg="add del">
        <pc:chgData name="Anvitha ." userId="a275b17cd08972d8" providerId="LiveId" clId="{9FFBE5B7-85D0-40AC-BC45-643A9F192FAD}" dt="2024-09-14T02:51:28.621" v="2684"/>
        <pc:sldMkLst>
          <pc:docMk/>
          <pc:sldMk cId="2541121431" sldId="279"/>
        </pc:sldMkLst>
      </pc:sldChg>
      <pc:sldChg chg="addSp modSp new mod modTransition">
        <pc:chgData name="Anvitha ." userId="a275b17cd08972d8" providerId="LiveId" clId="{9FFBE5B7-85D0-40AC-BC45-643A9F192FAD}" dt="2024-09-14T14:06:50.982" v="2948"/>
        <pc:sldMkLst>
          <pc:docMk/>
          <pc:sldMk cId="3946379421" sldId="279"/>
        </pc:sldMkLst>
        <pc:spChg chg="mod">
          <ac:chgData name="Anvitha ." userId="a275b17cd08972d8" providerId="LiveId" clId="{9FFBE5B7-85D0-40AC-BC45-643A9F192FAD}" dt="2024-09-14T13:11:14.693" v="2920"/>
          <ac:spMkLst>
            <pc:docMk/>
            <pc:sldMk cId="3946379421" sldId="279"/>
            <ac:spMk id="2" creationId="{860FFAE5-B192-EA46-27A3-CF1993E0BF19}"/>
          </ac:spMkLst>
        </pc:spChg>
        <pc:spChg chg="mod">
          <ac:chgData name="Anvitha ." userId="a275b17cd08972d8" providerId="LiveId" clId="{9FFBE5B7-85D0-40AC-BC45-643A9F192FAD}" dt="2024-09-14T13:11:14.693" v="2920"/>
          <ac:spMkLst>
            <pc:docMk/>
            <pc:sldMk cId="3946379421" sldId="279"/>
            <ac:spMk id="3" creationId="{A27B87BA-219C-0865-C9AB-6D6B3A7D6416}"/>
          </ac:spMkLst>
        </pc:spChg>
        <pc:picChg chg="add mod">
          <ac:chgData name="Anvitha ." userId="a275b17cd08972d8" providerId="LiveId" clId="{9FFBE5B7-85D0-40AC-BC45-643A9F192FAD}" dt="2024-09-14T02:55:59.236" v="2819" actId="1076"/>
          <ac:picMkLst>
            <pc:docMk/>
            <pc:sldMk cId="3946379421" sldId="279"/>
            <ac:picMk id="4" creationId="{366A96AD-EB44-2400-99FF-0EA79C67176A}"/>
          </ac:picMkLst>
        </pc:picChg>
      </pc:sldChg>
      <pc:sldChg chg="addSp modSp new mod modTransition">
        <pc:chgData name="Anvitha ." userId="a275b17cd08972d8" providerId="LiveId" clId="{9FFBE5B7-85D0-40AC-BC45-643A9F192FAD}" dt="2024-09-14T14:06:50.982" v="2948"/>
        <pc:sldMkLst>
          <pc:docMk/>
          <pc:sldMk cId="1850223100" sldId="280"/>
        </pc:sldMkLst>
        <pc:spChg chg="mod">
          <ac:chgData name="Anvitha ." userId="a275b17cd08972d8" providerId="LiveId" clId="{9FFBE5B7-85D0-40AC-BC45-643A9F192FAD}" dt="2024-09-14T02:58:26.933" v="2833" actId="1076"/>
          <ac:spMkLst>
            <pc:docMk/>
            <pc:sldMk cId="1850223100" sldId="280"/>
            <ac:spMk id="2" creationId="{4AF71537-F1F0-3A1E-3A9F-6A2FDF3B2549}"/>
          </ac:spMkLst>
        </pc:spChg>
        <pc:spChg chg="mod">
          <ac:chgData name="Anvitha ." userId="a275b17cd08972d8" providerId="LiveId" clId="{9FFBE5B7-85D0-40AC-BC45-643A9F192FAD}" dt="2024-09-14T13:11:14.693" v="2920"/>
          <ac:spMkLst>
            <pc:docMk/>
            <pc:sldMk cId="1850223100" sldId="280"/>
            <ac:spMk id="3" creationId="{0AF3D1EA-C294-F3E1-D380-2F02084FC731}"/>
          </ac:spMkLst>
        </pc:spChg>
        <pc:picChg chg="add mod">
          <ac:chgData name="Anvitha ." userId="a275b17cd08972d8" providerId="LiveId" clId="{9FFBE5B7-85D0-40AC-BC45-643A9F192FAD}" dt="2024-09-14T02:58:39.361" v="2835" actId="1076"/>
          <ac:picMkLst>
            <pc:docMk/>
            <pc:sldMk cId="1850223100" sldId="280"/>
            <ac:picMk id="4" creationId="{7DAE9DDB-0467-26D6-7A0E-FE5C8990F103}"/>
          </ac:picMkLst>
        </pc:picChg>
      </pc:sldChg>
      <pc:sldChg chg="addSp delSp modSp new del mod ord setBg">
        <pc:chgData name="Anvitha ." userId="a275b17cd08972d8" providerId="LiveId" clId="{9FFBE5B7-85D0-40AC-BC45-643A9F192FAD}" dt="2024-09-14T14:06:33.947" v="2947" actId="47"/>
        <pc:sldMkLst>
          <pc:docMk/>
          <pc:sldMk cId="1308333650" sldId="281"/>
        </pc:sldMkLst>
        <pc:spChg chg="mod">
          <ac:chgData name="Anvitha ." userId="a275b17cd08972d8" providerId="LiveId" clId="{9FFBE5B7-85D0-40AC-BC45-643A9F192FAD}" dt="2024-09-14T13:11:14.693" v="2920"/>
          <ac:spMkLst>
            <pc:docMk/>
            <pc:sldMk cId="1308333650" sldId="281"/>
            <ac:spMk id="2" creationId="{EE5DF8DE-0706-E94E-DF4A-DF615C7903F3}"/>
          </ac:spMkLst>
        </pc:spChg>
        <pc:spChg chg="del mod">
          <ac:chgData name="Anvitha ." userId="a275b17cd08972d8" providerId="LiveId" clId="{9FFBE5B7-85D0-40AC-BC45-643A9F192FAD}" dt="2024-09-14T13:11:34.298" v="2943"/>
          <ac:spMkLst>
            <pc:docMk/>
            <pc:sldMk cId="1308333650" sldId="281"/>
            <ac:spMk id="3" creationId="{60569715-C317-BA55-1FE2-AA9FE77B6EF1}"/>
          </ac:spMkLst>
        </pc:spChg>
        <pc:spChg chg="add mod">
          <ac:chgData name="Anvitha ." userId="a275b17cd08972d8" providerId="LiveId" clId="{9FFBE5B7-85D0-40AC-BC45-643A9F192FAD}" dt="2024-09-14T13:11:49.557" v="2946" actId="207"/>
          <ac:spMkLst>
            <pc:docMk/>
            <pc:sldMk cId="1308333650" sldId="281"/>
            <ac:spMk id="4" creationId="{2760FFA7-9326-F6EE-7AAE-E990EBA9DB2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ABD5A2-F8AB-4544-8438-4AC8E079E9D9}" type="datetimeFigureOut">
              <a:rPr lang="en-IN" smtClean="0"/>
              <a:t>17-09-2024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EE78D1D-89B4-4EA3-90B4-50CBDB5C83A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820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ABD5A2-F8AB-4544-8438-4AC8E079E9D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78D1D-89B4-4EA3-90B4-50CBDB5C83A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1492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ABD5A2-F8AB-4544-8438-4AC8E079E9D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78D1D-89B4-4EA3-90B4-50CBDB5C83A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38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ABD5A2-F8AB-4544-8438-4AC8E079E9D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78D1D-89B4-4EA3-90B4-50CBDB5C83A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8529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ABD5A2-F8AB-4544-8438-4AC8E079E9D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E78D1D-89B4-4EA3-90B4-50CBDB5C83A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939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ABD5A2-F8AB-4544-8438-4AC8E079E9D9}"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E78D1D-89B4-4EA3-90B4-50CBDB5C83A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4393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ABD5A2-F8AB-4544-8438-4AC8E079E9D9}" type="datetimeFigureOut">
              <a:rPr lang="en-IN" smtClean="0"/>
              <a:t>17-09-2024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E78D1D-89B4-4EA3-90B4-50CBDB5C83A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5034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ABD5A2-F8AB-4544-8438-4AC8E079E9D9}" type="datetimeFigureOut">
              <a:rPr lang="en-IN" smtClean="0"/>
              <a:t>17-09-2024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E78D1D-89B4-4EA3-90B4-50CBDB5C83A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6580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BD5A2-F8AB-4544-8438-4AC8E079E9D9}" type="datetimeFigureOut">
              <a:rPr lang="en-IN" smtClean="0"/>
              <a:t>17-09-2024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E78D1D-89B4-4EA3-90B4-50CBDB5C83A1}" type="slidenum">
              <a:rPr lang="en-IN" smtClean="0"/>
              <a:t>‹#›</a:t>
            </a:fld>
            <a:endParaRPr lang="en-IN"/>
          </a:p>
        </p:txBody>
      </p:sp>
    </p:spTree>
    <p:extLst>
      <p:ext uri="{BB962C8B-B14F-4D97-AF65-F5344CB8AC3E}">
        <p14:creationId xmlns:p14="http://schemas.microsoft.com/office/powerpoint/2010/main" val="3641005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ABD5A2-F8AB-4544-8438-4AC8E079E9D9}"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E78D1D-89B4-4EA3-90B4-50CBDB5C83A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3013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9ABD5A2-F8AB-4544-8438-4AC8E079E9D9}" type="datetimeFigureOut">
              <a:rPr lang="en-IN" smtClean="0"/>
              <a:t>17-09-2024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EE78D1D-89B4-4EA3-90B4-50CBDB5C83A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1879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9ABD5A2-F8AB-4544-8438-4AC8E079E9D9}" type="datetimeFigureOut">
              <a:rPr lang="en-IN" smtClean="0"/>
              <a:t>17-09-2024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EE78D1D-89B4-4EA3-90B4-50CBDB5C83A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6183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B7BCD-1E18-F57E-2CFF-CED9D768D454}"/>
              </a:ext>
            </a:extLst>
          </p:cNvPr>
          <p:cNvSpPr>
            <a:spLocks noGrp="1"/>
          </p:cNvSpPr>
          <p:nvPr>
            <p:ph type="title"/>
          </p:nvPr>
        </p:nvSpPr>
        <p:spPr>
          <a:xfrm>
            <a:off x="1451579" y="1322616"/>
            <a:ext cx="9603275" cy="1049235"/>
          </a:xfrm>
        </p:spPr>
        <p:txBody>
          <a:bodyPr/>
          <a:lstStyle/>
          <a:p>
            <a:pPr algn="ctr"/>
            <a:r>
              <a:rPr lang="en-IN" dirty="0"/>
              <a:t>MENTORNESS INTERNSHIP</a:t>
            </a:r>
          </a:p>
        </p:txBody>
      </p:sp>
      <p:sp>
        <p:nvSpPr>
          <p:cNvPr id="3" name="Content Placeholder 2">
            <a:extLst>
              <a:ext uri="{FF2B5EF4-FFF2-40B4-BE49-F238E27FC236}">
                <a16:creationId xmlns:a16="http://schemas.microsoft.com/office/drawing/2014/main" id="{64989B4D-6B26-1973-DCFB-5C093F368A34}"/>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1D1F9DCA-AAEF-2112-6BC6-9C212E58E82F}"/>
              </a:ext>
            </a:extLst>
          </p:cNvPr>
          <p:cNvSpPr txBox="1"/>
          <p:nvPr/>
        </p:nvSpPr>
        <p:spPr>
          <a:xfrm>
            <a:off x="240168" y="2413337"/>
            <a:ext cx="12026096" cy="1015663"/>
          </a:xfrm>
          <a:prstGeom prst="rect">
            <a:avLst/>
          </a:prstGeom>
          <a:noFill/>
        </p:spPr>
        <p:txBody>
          <a:bodyPr wrap="square">
            <a:spAutoFit/>
          </a:bodyPr>
          <a:lstStyle/>
          <a:p>
            <a:pPr algn="ctr"/>
            <a:r>
              <a:rPr lang="en-US" sz="6000" dirty="0"/>
              <a:t>Project 1: Maven Toy Data Analysis</a:t>
            </a:r>
            <a:endParaRPr lang="en-IN" sz="6000" dirty="0"/>
          </a:p>
        </p:txBody>
      </p:sp>
      <p:sp>
        <p:nvSpPr>
          <p:cNvPr id="6" name="Title 1">
            <a:extLst>
              <a:ext uri="{FF2B5EF4-FFF2-40B4-BE49-F238E27FC236}">
                <a16:creationId xmlns:a16="http://schemas.microsoft.com/office/drawing/2014/main" id="{4A50C439-1143-B995-B847-F6AFB03FD87D}"/>
              </a:ext>
            </a:extLst>
          </p:cNvPr>
          <p:cNvSpPr txBox="1">
            <a:spLocks/>
          </p:cNvSpPr>
          <p:nvPr/>
        </p:nvSpPr>
        <p:spPr>
          <a:xfrm>
            <a:off x="1294362" y="3627803"/>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IN" dirty="0"/>
              <a:t>Task- 2</a:t>
            </a:r>
          </a:p>
        </p:txBody>
      </p:sp>
      <p:pic>
        <p:nvPicPr>
          <p:cNvPr id="16386" name="Picture 2" descr="Mentorness (@mentorness_) • Instagram photos and videos">
            <a:extLst>
              <a:ext uri="{FF2B5EF4-FFF2-40B4-BE49-F238E27FC236}">
                <a16:creationId xmlns:a16="http://schemas.microsoft.com/office/drawing/2014/main" id="{F81A2DFF-EBE3-3805-2D51-A27C985224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 t="20123" r="-1149" b="17874"/>
          <a:stretch/>
        </p:blipFill>
        <p:spPr bwMode="auto">
          <a:xfrm>
            <a:off x="240168" y="107914"/>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878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5307-349B-2531-EAFC-422F90EFB7BE}"/>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E2432687-3920-123C-B234-83A8D35219CE}"/>
              </a:ext>
            </a:extLst>
          </p:cNvPr>
          <p:cNvSpPr/>
          <p:nvPr/>
        </p:nvSpPr>
        <p:spPr>
          <a:xfrm>
            <a:off x="1" y="-167148"/>
            <a:ext cx="12192000" cy="7143136"/>
          </a:xfrm>
          <a:prstGeom prst="rect">
            <a:avLst/>
          </a:prstGeom>
          <a:gradFill flip="none" rotWithShape="1">
            <a:gsLst>
              <a:gs pos="0">
                <a:schemeClr val="bg2">
                  <a:lumMod val="90000"/>
                  <a:tint val="66000"/>
                  <a:satMod val="160000"/>
                </a:schemeClr>
              </a:gs>
              <a:gs pos="50000">
                <a:schemeClr val="bg2">
                  <a:lumMod val="90000"/>
                  <a:tint val="44500"/>
                  <a:satMod val="160000"/>
                </a:schemeClr>
              </a:gs>
              <a:gs pos="100000">
                <a:schemeClr val="bg2">
                  <a:lumMod val="90000"/>
                  <a:tint val="23500"/>
                  <a:satMod val="160000"/>
                </a:schemeClr>
              </a:gs>
            </a:gsLst>
            <a:lin ang="10800000" scaled="1"/>
            <a:tileRect/>
          </a:gra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
            <a:extLst>
              <a:ext uri="{FF2B5EF4-FFF2-40B4-BE49-F238E27FC236}">
                <a16:creationId xmlns:a16="http://schemas.microsoft.com/office/drawing/2014/main" id="{6D782198-FB28-CB00-2246-34EB7DC6BD4A}"/>
              </a:ext>
            </a:extLst>
          </p:cNvPr>
          <p:cNvSpPr>
            <a:spLocks noChangeArrowheads="1"/>
          </p:cNvSpPr>
          <p:nvPr/>
        </p:nvSpPr>
        <p:spPr bwMode="auto">
          <a:xfrm>
            <a:off x="292006" y="1125930"/>
            <a:ext cx="119224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5. How do monthly sales trends vary across different stores?</a:t>
            </a:r>
          </a:p>
        </p:txBody>
      </p:sp>
      <p:pic>
        <p:nvPicPr>
          <p:cNvPr id="16" name="Content Placeholder 15">
            <a:extLst>
              <a:ext uri="{FF2B5EF4-FFF2-40B4-BE49-F238E27FC236}">
                <a16:creationId xmlns:a16="http://schemas.microsoft.com/office/drawing/2014/main" id="{F4DFD7AB-1F2C-B062-7EA9-5033E34568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3363" y="1649150"/>
            <a:ext cx="8065273" cy="4956932"/>
          </a:xfrm>
        </p:spPr>
      </p:pic>
      <p:pic>
        <p:nvPicPr>
          <p:cNvPr id="17" name="Picture 2" descr="Mentorness (@mentorness_) • Instagram photos and videos">
            <a:extLst>
              <a:ext uri="{FF2B5EF4-FFF2-40B4-BE49-F238E27FC236}">
                <a16:creationId xmlns:a16="http://schemas.microsoft.com/office/drawing/2014/main" id="{7F5593DE-92DA-6162-6E06-D92F4057A5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 t="20123" r="-1149" b="17874"/>
          <a:stretch/>
        </p:blipFill>
        <p:spPr bwMode="auto">
          <a:xfrm>
            <a:off x="182679" y="-79864"/>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340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5307-349B-2531-EAFC-422F90EFB7BE}"/>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E2432687-3920-123C-B234-83A8D35219CE}"/>
              </a:ext>
            </a:extLst>
          </p:cNvPr>
          <p:cNvSpPr/>
          <p:nvPr/>
        </p:nvSpPr>
        <p:spPr>
          <a:xfrm>
            <a:off x="1" y="-167148"/>
            <a:ext cx="12192000" cy="7143136"/>
          </a:xfrm>
          <a:prstGeom prst="rect">
            <a:avLst/>
          </a:prstGeom>
          <a:gradFill flip="none" rotWithShape="1">
            <a:gsLst>
              <a:gs pos="0">
                <a:schemeClr val="bg2">
                  <a:lumMod val="90000"/>
                  <a:tint val="66000"/>
                  <a:satMod val="160000"/>
                </a:schemeClr>
              </a:gs>
              <a:gs pos="50000">
                <a:schemeClr val="bg2">
                  <a:lumMod val="90000"/>
                  <a:tint val="44500"/>
                  <a:satMod val="160000"/>
                </a:schemeClr>
              </a:gs>
              <a:gs pos="100000">
                <a:schemeClr val="bg2">
                  <a:lumMod val="90000"/>
                  <a:tint val="23500"/>
                  <a:satMod val="160000"/>
                </a:schemeClr>
              </a:gs>
            </a:gsLst>
            <a:lin ang="10800000" scaled="1"/>
            <a:tileRect/>
          </a:gra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
            <a:extLst>
              <a:ext uri="{FF2B5EF4-FFF2-40B4-BE49-F238E27FC236}">
                <a16:creationId xmlns:a16="http://schemas.microsoft.com/office/drawing/2014/main" id="{6D782198-FB28-CB00-2246-34EB7DC6BD4A}"/>
              </a:ext>
            </a:extLst>
          </p:cNvPr>
          <p:cNvSpPr>
            <a:spLocks noChangeArrowheads="1"/>
          </p:cNvSpPr>
          <p:nvPr/>
        </p:nvSpPr>
        <p:spPr bwMode="auto">
          <a:xfrm>
            <a:off x="1596935" y="422736"/>
            <a:ext cx="914348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6. Which stores have the highest and lowest sales performance?</a:t>
            </a:r>
          </a:p>
        </p:txBody>
      </p:sp>
      <p:pic>
        <p:nvPicPr>
          <p:cNvPr id="14" name="Content Placeholder 13">
            <a:extLst>
              <a:ext uri="{FF2B5EF4-FFF2-40B4-BE49-F238E27FC236}">
                <a16:creationId xmlns:a16="http://schemas.microsoft.com/office/drawing/2014/main" id="{014A3259-C141-126E-4908-9E276C43AD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7408" y="2665548"/>
            <a:ext cx="5361766" cy="3449638"/>
          </a:xfrm>
        </p:spPr>
      </p:pic>
      <p:sp>
        <p:nvSpPr>
          <p:cNvPr id="9" name="Rectangle 1">
            <a:extLst>
              <a:ext uri="{FF2B5EF4-FFF2-40B4-BE49-F238E27FC236}">
                <a16:creationId xmlns:a16="http://schemas.microsoft.com/office/drawing/2014/main" id="{A915B3F9-BD72-14A5-9E51-898B2F6634E6}"/>
              </a:ext>
            </a:extLst>
          </p:cNvPr>
          <p:cNvSpPr>
            <a:spLocks noChangeArrowheads="1"/>
          </p:cNvSpPr>
          <p:nvPr/>
        </p:nvSpPr>
        <p:spPr bwMode="auto">
          <a:xfrm>
            <a:off x="-1530535" y="2033585"/>
            <a:ext cx="91434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Highest</a:t>
            </a:r>
          </a:p>
        </p:txBody>
      </p:sp>
      <p:sp>
        <p:nvSpPr>
          <p:cNvPr id="12" name="Rectangle 1">
            <a:extLst>
              <a:ext uri="{FF2B5EF4-FFF2-40B4-BE49-F238E27FC236}">
                <a16:creationId xmlns:a16="http://schemas.microsoft.com/office/drawing/2014/main" id="{6D916230-C106-0135-69CE-1F3302959F91}"/>
              </a:ext>
            </a:extLst>
          </p:cNvPr>
          <p:cNvSpPr>
            <a:spLocks noChangeArrowheads="1"/>
          </p:cNvSpPr>
          <p:nvPr/>
        </p:nvSpPr>
        <p:spPr bwMode="auto">
          <a:xfrm>
            <a:off x="4538619" y="1954237"/>
            <a:ext cx="91434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Lowest</a:t>
            </a:r>
          </a:p>
        </p:txBody>
      </p:sp>
      <p:pic>
        <p:nvPicPr>
          <p:cNvPr id="16" name="Picture 15">
            <a:extLst>
              <a:ext uri="{FF2B5EF4-FFF2-40B4-BE49-F238E27FC236}">
                <a16:creationId xmlns:a16="http://schemas.microsoft.com/office/drawing/2014/main" id="{7E4215EE-6091-7428-6852-F284C4AB0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67" y="2799470"/>
            <a:ext cx="5915851" cy="3181794"/>
          </a:xfrm>
          <a:prstGeom prst="rect">
            <a:avLst/>
          </a:prstGeom>
        </p:spPr>
      </p:pic>
      <p:pic>
        <p:nvPicPr>
          <p:cNvPr id="17" name="Picture 2" descr="Mentorness (@mentorness_) • Instagram photos and videos">
            <a:extLst>
              <a:ext uri="{FF2B5EF4-FFF2-40B4-BE49-F238E27FC236}">
                <a16:creationId xmlns:a16="http://schemas.microsoft.com/office/drawing/2014/main" id="{5BBCB45E-AC1C-BB2C-07C5-B5ED68FC3A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 t="20123" r="-1149" b="17874"/>
          <a:stretch/>
        </p:blipFill>
        <p:spPr bwMode="auto">
          <a:xfrm>
            <a:off x="106831" y="-912"/>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433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5307-349B-2531-EAFC-422F90EFB7BE}"/>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E2432687-3920-123C-B234-83A8D35219CE}"/>
              </a:ext>
            </a:extLst>
          </p:cNvPr>
          <p:cNvSpPr/>
          <p:nvPr/>
        </p:nvSpPr>
        <p:spPr>
          <a:xfrm>
            <a:off x="1" y="-167148"/>
            <a:ext cx="12192000" cy="7143136"/>
          </a:xfrm>
          <a:prstGeom prst="rect">
            <a:avLst/>
          </a:prstGeom>
          <a:gradFill flip="none" rotWithShape="1">
            <a:gsLst>
              <a:gs pos="0">
                <a:schemeClr val="bg2">
                  <a:lumMod val="90000"/>
                  <a:tint val="66000"/>
                  <a:satMod val="160000"/>
                </a:schemeClr>
              </a:gs>
              <a:gs pos="50000">
                <a:schemeClr val="bg2">
                  <a:lumMod val="90000"/>
                  <a:tint val="44500"/>
                  <a:satMod val="160000"/>
                </a:schemeClr>
              </a:gs>
              <a:gs pos="100000">
                <a:schemeClr val="bg2">
                  <a:lumMod val="90000"/>
                  <a:tint val="23500"/>
                  <a:satMod val="160000"/>
                </a:schemeClr>
              </a:gs>
            </a:gsLst>
            <a:lin ang="10800000" scaled="1"/>
            <a:tileRect/>
          </a:gra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
            <a:extLst>
              <a:ext uri="{FF2B5EF4-FFF2-40B4-BE49-F238E27FC236}">
                <a16:creationId xmlns:a16="http://schemas.microsoft.com/office/drawing/2014/main" id="{6D782198-FB28-CB00-2246-34EB7DC6BD4A}"/>
              </a:ext>
            </a:extLst>
          </p:cNvPr>
          <p:cNvSpPr>
            <a:spLocks noChangeArrowheads="1"/>
          </p:cNvSpPr>
          <p:nvPr/>
        </p:nvSpPr>
        <p:spPr bwMode="auto">
          <a:xfrm>
            <a:off x="1656728" y="993271"/>
            <a:ext cx="9192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7. What is the profit margin for each product?</a:t>
            </a:r>
          </a:p>
        </p:txBody>
      </p:sp>
      <p:pic>
        <p:nvPicPr>
          <p:cNvPr id="12" name="Content Placeholder 11">
            <a:extLst>
              <a:ext uri="{FF2B5EF4-FFF2-40B4-BE49-F238E27FC236}">
                <a16:creationId xmlns:a16="http://schemas.microsoft.com/office/drawing/2014/main" id="{17133EDF-EC32-E62C-9DB5-6EF75C416A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4106" y="1563949"/>
            <a:ext cx="5779653" cy="5197530"/>
          </a:xfrm>
        </p:spPr>
      </p:pic>
      <p:pic>
        <p:nvPicPr>
          <p:cNvPr id="13" name="Picture 2" descr="Mentorness (@mentorness_) • Instagram photos and videos">
            <a:extLst>
              <a:ext uri="{FF2B5EF4-FFF2-40B4-BE49-F238E27FC236}">
                <a16:creationId xmlns:a16="http://schemas.microsoft.com/office/drawing/2014/main" id="{A9AACC83-C0D5-AFBF-AA31-4F9324B7AF6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 t="20123" r="-1149" b="17874"/>
          <a:stretch/>
        </p:blipFill>
        <p:spPr bwMode="auto">
          <a:xfrm>
            <a:off x="95866" y="0"/>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236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5307-349B-2531-EAFC-422F90EFB7BE}"/>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E2432687-3920-123C-B234-83A8D35219CE}"/>
              </a:ext>
            </a:extLst>
          </p:cNvPr>
          <p:cNvSpPr/>
          <p:nvPr/>
        </p:nvSpPr>
        <p:spPr>
          <a:xfrm>
            <a:off x="1" y="-167148"/>
            <a:ext cx="12192000" cy="7143136"/>
          </a:xfrm>
          <a:prstGeom prst="rect">
            <a:avLst/>
          </a:prstGeom>
          <a:gradFill flip="none" rotWithShape="1">
            <a:gsLst>
              <a:gs pos="0">
                <a:schemeClr val="bg2">
                  <a:lumMod val="90000"/>
                  <a:tint val="66000"/>
                  <a:satMod val="160000"/>
                </a:schemeClr>
              </a:gs>
              <a:gs pos="50000">
                <a:schemeClr val="bg2">
                  <a:lumMod val="90000"/>
                  <a:tint val="44500"/>
                  <a:satMod val="160000"/>
                </a:schemeClr>
              </a:gs>
              <a:gs pos="100000">
                <a:schemeClr val="bg2">
                  <a:lumMod val="90000"/>
                  <a:tint val="23500"/>
                  <a:satMod val="160000"/>
                </a:schemeClr>
              </a:gs>
            </a:gsLst>
            <a:lin ang="10800000" scaled="1"/>
            <a:tileRect/>
          </a:gra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
            <a:extLst>
              <a:ext uri="{FF2B5EF4-FFF2-40B4-BE49-F238E27FC236}">
                <a16:creationId xmlns:a16="http://schemas.microsoft.com/office/drawing/2014/main" id="{6D782198-FB28-CB00-2246-34EB7DC6BD4A}"/>
              </a:ext>
            </a:extLst>
          </p:cNvPr>
          <p:cNvSpPr>
            <a:spLocks noChangeArrowheads="1"/>
          </p:cNvSpPr>
          <p:nvPr/>
        </p:nvSpPr>
        <p:spPr bwMode="auto">
          <a:xfrm>
            <a:off x="308909" y="3087278"/>
            <a:ext cx="62119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8. How are sales distributed across different cities?</a:t>
            </a:r>
          </a:p>
        </p:txBody>
      </p:sp>
      <p:pic>
        <p:nvPicPr>
          <p:cNvPr id="20" name="Content Placeholder 19">
            <a:extLst>
              <a:ext uri="{FF2B5EF4-FFF2-40B4-BE49-F238E27FC236}">
                <a16:creationId xmlns:a16="http://schemas.microsoft.com/office/drawing/2014/main" id="{E6ED0D6E-4326-D8F3-23ED-015C55FC5B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4000" y="441969"/>
            <a:ext cx="5867281" cy="5738911"/>
          </a:xfrm>
        </p:spPr>
      </p:pic>
      <p:pic>
        <p:nvPicPr>
          <p:cNvPr id="21" name="Picture 2" descr="Mentorness (@mentorness_) • Instagram photos and videos">
            <a:extLst>
              <a:ext uri="{FF2B5EF4-FFF2-40B4-BE49-F238E27FC236}">
                <a16:creationId xmlns:a16="http://schemas.microsoft.com/office/drawing/2014/main" id="{200E187F-D039-11A8-9E76-9F9F0E4A01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 t="20123" r="-1149" b="17874"/>
          <a:stretch/>
        </p:blipFill>
        <p:spPr bwMode="auto">
          <a:xfrm>
            <a:off x="216464" y="14345"/>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476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5307-349B-2531-EAFC-422F90EFB7BE}"/>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E2432687-3920-123C-B234-83A8D35219CE}"/>
              </a:ext>
            </a:extLst>
          </p:cNvPr>
          <p:cNvSpPr/>
          <p:nvPr/>
        </p:nvSpPr>
        <p:spPr>
          <a:xfrm>
            <a:off x="1" y="-167148"/>
            <a:ext cx="12192000" cy="7143136"/>
          </a:xfrm>
          <a:prstGeom prst="rect">
            <a:avLst/>
          </a:prstGeom>
          <a:gradFill flip="none" rotWithShape="1">
            <a:gsLst>
              <a:gs pos="0">
                <a:schemeClr val="bg2">
                  <a:lumMod val="90000"/>
                  <a:tint val="66000"/>
                  <a:satMod val="160000"/>
                </a:schemeClr>
              </a:gs>
              <a:gs pos="50000">
                <a:schemeClr val="bg2">
                  <a:lumMod val="90000"/>
                  <a:tint val="44500"/>
                  <a:satMod val="160000"/>
                </a:schemeClr>
              </a:gs>
              <a:gs pos="100000">
                <a:schemeClr val="bg2">
                  <a:lumMod val="90000"/>
                  <a:tint val="23500"/>
                  <a:satMod val="160000"/>
                </a:schemeClr>
              </a:gs>
            </a:gsLst>
            <a:lin ang="10800000" scaled="1"/>
            <a:tileRect/>
          </a:gra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
            <a:extLst>
              <a:ext uri="{FF2B5EF4-FFF2-40B4-BE49-F238E27FC236}">
                <a16:creationId xmlns:a16="http://schemas.microsoft.com/office/drawing/2014/main" id="{6D782198-FB28-CB00-2246-34EB7DC6BD4A}"/>
              </a:ext>
            </a:extLst>
          </p:cNvPr>
          <p:cNvSpPr>
            <a:spLocks noChangeArrowheads="1"/>
          </p:cNvSpPr>
          <p:nvPr/>
        </p:nvSpPr>
        <p:spPr bwMode="auto">
          <a:xfrm>
            <a:off x="308909" y="3087278"/>
            <a:ext cx="534268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9. Which products are out of stock in each store?</a:t>
            </a:r>
          </a:p>
        </p:txBody>
      </p:sp>
      <p:pic>
        <p:nvPicPr>
          <p:cNvPr id="12" name="Content Placeholder 11">
            <a:extLst>
              <a:ext uri="{FF2B5EF4-FFF2-40B4-BE49-F238E27FC236}">
                <a16:creationId xmlns:a16="http://schemas.microsoft.com/office/drawing/2014/main" id="{747925CF-8DDE-552D-9980-4E75F8AA47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9459" y="0"/>
            <a:ext cx="5104678" cy="6599373"/>
          </a:xfrm>
        </p:spPr>
      </p:pic>
      <p:pic>
        <p:nvPicPr>
          <p:cNvPr id="13" name="Picture 2" descr="Mentorness (@mentorness_) • Instagram photos and videos">
            <a:extLst>
              <a:ext uri="{FF2B5EF4-FFF2-40B4-BE49-F238E27FC236}">
                <a16:creationId xmlns:a16="http://schemas.microsoft.com/office/drawing/2014/main" id="{1E1F8881-647E-F042-B1B1-C1A8654433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 t="20123" r="-1149" b="17874"/>
          <a:stretch/>
        </p:blipFill>
        <p:spPr bwMode="auto">
          <a:xfrm>
            <a:off x="308909" y="0"/>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898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5307-349B-2531-EAFC-422F90EFB7BE}"/>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E2432687-3920-123C-B234-83A8D35219CE}"/>
              </a:ext>
            </a:extLst>
          </p:cNvPr>
          <p:cNvSpPr/>
          <p:nvPr/>
        </p:nvSpPr>
        <p:spPr>
          <a:xfrm>
            <a:off x="1" y="-167148"/>
            <a:ext cx="12192000" cy="7143136"/>
          </a:xfrm>
          <a:prstGeom prst="rect">
            <a:avLst/>
          </a:prstGeom>
          <a:gradFill flip="none" rotWithShape="1">
            <a:gsLst>
              <a:gs pos="0">
                <a:schemeClr val="bg2">
                  <a:lumMod val="90000"/>
                  <a:tint val="66000"/>
                  <a:satMod val="160000"/>
                </a:schemeClr>
              </a:gs>
              <a:gs pos="50000">
                <a:schemeClr val="bg2">
                  <a:lumMod val="90000"/>
                  <a:tint val="44500"/>
                  <a:satMod val="160000"/>
                </a:schemeClr>
              </a:gs>
              <a:gs pos="100000">
                <a:schemeClr val="bg2">
                  <a:lumMod val="90000"/>
                  <a:tint val="23500"/>
                  <a:satMod val="160000"/>
                </a:schemeClr>
              </a:gs>
            </a:gsLst>
            <a:lin ang="10800000" scaled="1"/>
            <a:tileRect/>
          </a:gra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
            <a:extLst>
              <a:ext uri="{FF2B5EF4-FFF2-40B4-BE49-F238E27FC236}">
                <a16:creationId xmlns:a16="http://schemas.microsoft.com/office/drawing/2014/main" id="{6D782198-FB28-CB00-2246-34EB7DC6BD4A}"/>
              </a:ext>
            </a:extLst>
          </p:cNvPr>
          <p:cNvSpPr>
            <a:spLocks noChangeArrowheads="1"/>
          </p:cNvSpPr>
          <p:nvPr/>
        </p:nvSpPr>
        <p:spPr bwMode="auto">
          <a:xfrm>
            <a:off x="568572" y="2754873"/>
            <a:ext cx="534268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10. How do sales vary by specific dates?</a:t>
            </a:r>
          </a:p>
        </p:txBody>
      </p:sp>
      <p:pic>
        <p:nvPicPr>
          <p:cNvPr id="9" name="Content Placeholder 8">
            <a:extLst>
              <a:ext uri="{FF2B5EF4-FFF2-40B4-BE49-F238E27FC236}">
                <a16:creationId xmlns:a16="http://schemas.microsoft.com/office/drawing/2014/main" id="{75265EB7-42D4-1F2B-A9E2-7ABD9D7D61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5450" y="394510"/>
            <a:ext cx="5567978" cy="5797945"/>
          </a:xfrm>
        </p:spPr>
      </p:pic>
      <p:pic>
        <p:nvPicPr>
          <p:cNvPr id="12" name="Picture 2" descr="Mentorness (@mentorness_) • Instagram photos and videos">
            <a:extLst>
              <a:ext uri="{FF2B5EF4-FFF2-40B4-BE49-F238E27FC236}">
                <a16:creationId xmlns:a16="http://schemas.microsoft.com/office/drawing/2014/main" id="{2325C1FB-1764-9109-BE9E-C9E709BE90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 t="20123" r="-1149" b="17874"/>
          <a:stretch/>
        </p:blipFill>
        <p:spPr bwMode="auto">
          <a:xfrm>
            <a:off x="308909" y="0"/>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605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5307-349B-2531-EAFC-422F90EFB7BE}"/>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E2432687-3920-123C-B234-83A8D35219CE}"/>
              </a:ext>
            </a:extLst>
          </p:cNvPr>
          <p:cNvSpPr/>
          <p:nvPr/>
        </p:nvSpPr>
        <p:spPr>
          <a:xfrm>
            <a:off x="1" y="-167148"/>
            <a:ext cx="12192000" cy="7143136"/>
          </a:xfrm>
          <a:prstGeom prst="rect">
            <a:avLst/>
          </a:prstGeom>
          <a:gradFill flip="none" rotWithShape="1">
            <a:gsLst>
              <a:gs pos="0">
                <a:schemeClr val="bg2">
                  <a:lumMod val="90000"/>
                  <a:tint val="66000"/>
                  <a:satMod val="160000"/>
                </a:schemeClr>
              </a:gs>
              <a:gs pos="50000">
                <a:schemeClr val="bg2">
                  <a:lumMod val="90000"/>
                  <a:tint val="44500"/>
                  <a:satMod val="160000"/>
                </a:schemeClr>
              </a:gs>
              <a:gs pos="100000">
                <a:schemeClr val="bg2">
                  <a:lumMod val="90000"/>
                  <a:tint val="23500"/>
                  <a:satMod val="160000"/>
                </a:schemeClr>
              </a:gs>
            </a:gsLst>
            <a:lin ang="10800000" scaled="1"/>
            <a:tileRect/>
          </a:gra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
            <a:extLst>
              <a:ext uri="{FF2B5EF4-FFF2-40B4-BE49-F238E27FC236}">
                <a16:creationId xmlns:a16="http://schemas.microsoft.com/office/drawing/2014/main" id="{6D782198-FB28-CB00-2246-34EB7DC6BD4A}"/>
              </a:ext>
            </a:extLst>
          </p:cNvPr>
          <p:cNvSpPr>
            <a:spLocks noChangeArrowheads="1"/>
          </p:cNvSpPr>
          <p:nvPr/>
        </p:nvSpPr>
        <p:spPr bwMode="auto">
          <a:xfrm>
            <a:off x="1451579" y="1056956"/>
            <a:ext cx="861839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11. What is the average cost of products in each category?</a:t>
            </a:r>
          </a:p>
        </p:txBody>
      </p:sp>
      <p:pic>
        <p:nvPicPr>
          <p:cNvPr id="12" name="Content Placeholder 11">
            <a:extLst>
              <a:ext uri="{FF2B5EF4-FFF2-40B4-BE49-F238E27FC236}">
                <a16:creationId xmlns:a16="http://schemas.microsoft.com/office/drawing/2014/main" id="{782E8AD8-1F04-D53E-0BC4-ED1A7131D1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510" y="2176070"/>
            <a:ext cx="9258979" cy="4075778"/>
          </a:xfrm>
        </p:spPr>
      </p:pic>
      <p:pic>
        <p:nvPicPr>
          <p:cNvPr id="13" name="Picture 2" descr="Mentorness (@mentorness_) • Instagram photos and videos">
            <a:extLst>
              <a:ext uri="{FF2B5EF4-FFF2-40B4-BE49-F238E27FC236}">
                <a16:creationId xmlns:a16="http://schemas.microsoft.com/office/drawing/2014/main" id="{764DFDCE-A719-E835-095B-B03423A44C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 t="20123" r="-1149" b="17874"/>
          <a:stretch/>
        </p:blipFill>
        <p:spPr bwMode="auto">
          <a:xfrm>
            <a:off x="308909" y="0"/>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714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5307-349B-2531-EAFC-422F90EFB7BE}"/>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E2432687-3920-123C-B234-83A8D35219CE}"/>
              </a:ext>
            </a:extLst>
          </p:cNvPr>
          <p:cNvSpPr/>
          <p:nvPr/>
        </p:nvSpPr>
        <p:spPr>
          <a:xfrm>
            <a:off x="1" y="-167148"/>
            <a:ext cx="12192000" cy="7143136"/>
          </a:xfrm>
          <a:prstGeom prst="rect">
            <a:avLst/>
          </a:prstGeom>
          <a:gradFill flip="none" rotWithShape="1">
            <a:gsLst>
              <a:gs pos="0">
                <a:schemeClr val="bg2">
                  <a:lumMod val="90000"/>
                  <a:tint val="66000"/>
                  <a:satMod val="160000"/>
                </a:schemeClr>
              </a:gs>
              <a:gs pos="50000">
                <a:schemeClr val="bg2">
                  <a:lumMod val="90000"/>
                  <a:tint val="44500"/>
                  <a:satMod val="160000"/>
                </a:schemeClr>
              </a:gs>
              <a:gs pos="100000">
                <a:schemeClr val="bg2">
                  <a:lumMod val="90000"/>
                  <a:tint val="23500"/>
                  <a:satMod val="160000"/>
                </a:schemeClr>
              </a:gs>
            </a:gsLst>
            <a:lin ang="10800000" scaled="1"/>
            <a:tileRect/>
          </a:gra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
            <a:extLst>
              <a:ext uri="{FF2B5EF4-FFF2-40B4-BE49-F238E27FC236}">
                <a16:creationId xmlns:a16="http://schemas.microsoft.com/office/drawing/2014/main" id="{6D782198-FB28-CB00-2246-34EB7DC6BD4A}"/>
              </a:ext>
            </a:extLst>
          </p:cNvPr>
          <p:cNvSpPr>
            <a:spLocks noChangeArrowheads="1"/>
          </p:cNvSpPr>
          <p:nvPr/>
        </p:nvSpPr>
        <p:spPr bwMode="auto">
          <a:xfrm>
            <a:off x="927828" y="1224522"/>
            <a:ext cx="110871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12. What is the sales growth over time for the entire company?</a:t>
            </a:r>
          </a:p>
        </p:txBody>
      </p:sp>
      <p:pic>
        <p:nvPicPr>
          <p:cNvPr id="12" name="Content Placeholder 11">
            <a:extLst>
              <a:ext uri="{FF2B5EF4-FFF2-40B4-BE49-F238E27FC236}">
                <a16:creationId xmlns:a16="http://schemas.microsoft.com/office/drawing/2014/main" id="{E9BC7D1E-29EB-397A-E42F-95D448B0D3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3328" y="1881737"/>
            <a:ext cx="6685344" cy="4533150"/>
          </a:xfrm>
        </p:spPr>
      </p:pic>
      <p:pic>
        <p:nvPicPr>
          <p:cNvPr id="13" name="Picture 2" descr="Mentorness (@mentorness_) • Instagram photos and videos">
            <a:extLst>
              <a:ext uri="{FF2B5EF4-FFF2-40B4-BE49-F238E27FC236}">
                <a16:creationId xmlns:a16="http://schemas.microsoft.com/office/drawing/2014/main" id="{F1725AB1-68B2-D350-E9B0-4B38F20160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 t="20123" r="-1149" b="17874"/>
          <a:stretch/>
        </p:blipFill>
        <p:spPr bwMode="auto">
          <a:xfrm>
            <a:off x="308909" y="0"/>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93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5307-349B-2531-EAFC-422F90EFB7BE}"/>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E2432687-3920-123C-B234-83A8D35219CE}"/>
              </a:ext>
            </a:extLst>
          </p:cNvPr>
          <p:cNvSpPr/>
          <p:nvPr/>
        </p:nvSpPr>
        <p:spPr>
          <a:xfrm>
            <a:off x="1" y="-167148"/>
            <a:ext cx="12192000" cy="7143136"/>
          </a:xfrm>
          <a:prstGeom prst="rect">
            <a:avLst/>
          </a:prstGeom>
          <a:gradFill flip="none" rotWithShape="1">
            <a:gsLst>
              <a:gs pos="0">
                <a:schemeClr val="bg2">
                  <a:lumMod val="90000"/>
                  <a:tint val="66000"/>
                  <a:satMod val="160000"/>
                </a:schemeClr>
              </a:gs>
              <a:gs pos="50000">
                <a:schemeClr val="bg2">
                  <a:lumMod val="90000"/>
                  <a:tint val="44500"/>
                  <a:satMod val="160000"/>
                </a:schemeClr>
              </a:gs>
              <a:gs pos="100000">
                <a:schemeClr val="bg2">
                  <a:lumMod val="90000"/>
                  <a:tint val="23500"/>
                  <a:satMod val="160000"/>
                </a:schemeClr>
              </a:gs>
            </a:gsLst>
            <a:lin ang="10800000" scaled="1"/>
            <a:tileRect/>
          </a:gra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
            <a:extLst>
              <a:ext uri="{FF2B5EF4-FFF2-40B4-BE49-F238E27FC236}">
                <a16:creationId xmlns:a16="http://schemas.microsoft.com/office/drawing/2014/main" id="{6D782198-FB28-CB00-2246-34EB7DC6BD4A}"/>
              </a:ext>
            </a:extLst>
          </p:cNvPr>
          <p:cNvSpPr>
            <a:spLocks noChangeArrowheads="1"/>
          </p:cNvSpPr>
          <p:nvPr/>
        </p:nvSpPr>
        <p:spPr bwMode="auto">
          <a:xfrm>
            <a:off x="1524001" y="518478"/>
            <a:ext cx="976343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3200" b="1" dirty="0">
                <a:latin typeface="Arial" panose="020B0604020202020204" pitchFamily="34" charset="0"/>
                <a:cs typeface="Arial" panose="020B0604020202020204" pitchFamily="34" charset="0"/>
              </a:rPr>
              <a:t>13.How does the store open date affect sales performance? </a:t>
            </a:r>
            <a:endParaRPr kumimoji="0" lang="en-US" altLang="en-US" sz="32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CAFD7BE7-8C07-2F0A-A8B8-3108F7F16B8A}"/>
              </a:ext>
            </a:extLst>
          </p:cNvPr>
          <p:cNvSpPr>
            <a:spLocks noGrp="1"/>
          </p:cNvSpPr>
          <p:nvPr>
            <p:ph idx="1"/>
          </p:nvPr>
        </p:nvSpPr>
        <p:spPr/>
        <p:txBody>
          <a:bodyPr/>
          <a:lstStyle/>
          <a:p>
            <a:endParaRPr lang="en-IN"/>
          </a:p>
        </p:txBody>
      </p:sp>
      <p:pic>
        <p:nvPicPr>
          <p:cNvPr id="6" name="Content Placeholder 8">
            <a:extLst>
              <a:ext uri="{FF2B5EF4-FFF2-40B4-BE49-F238E27FC236}">
                <a16:creationId xmlns:a16="http://schemas.microsoft.com/office/drawing/2014/main" id="{3640E479-19F4-F247-5908-B0CDD94BA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454" y="1595696"/>
            <a:ext cx="7835089" cy="5207510"/>
          </a:xfrm>
          <a:prstGeom prst="rect">
            <a:avLst/>
          </a:prstGeom>
        </p:spPr>
      </p:pic>
      <p:pic>
        <p:nvPicPr>
          <p:cNvPr id="7" name="Picture 2" descr="Mentorness (@mentorness_) • Instagram photos and videos">
            <a:extLst>
              <a:ext uri="{FF2B5EF4-FFF2-40B4-BE49-F238E27FC236}">
                <a16:creationId xmlns:a16="http://schemas.microsoft.com/office/drawing/2014/main" id="{1D5688AE-1B01-656D-9D57-7574382DB6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 t="20123" r="-1149" b="17874"/>
          <a:stretch/>
        </p:blipFill>
        <p:spPr bwMode="auto">
          <a:xfrm>
            <a:off x="308909" y="0"/>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958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5307-349B-2531-EAFC-422F90EFB7BE}"/>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E2432687-3920-123C-B234-83A8D35219CE}"/>
              </a:ext>
            </a:extLst>
          </p:cNvPr>
          <p:cNvSpPr/>
          <p:nvPr/>
        </p:nvSpPr>
        <p:spPr>
          <a:xfrm>
            <a:off x="1" y="-167148"/>
            <a:ext cx="12192000" cy="7143136"/>
          </a:xfrm>
          <a:prstGeom prst="rect">
            <a:avLst/>
          </a:prstGeom>
          <a:gradFill flip="none" rotWithShape="1">
            <a:gsLst>
              <a:gs pos="0">
                <a:schemeClr val="bg2">
                  <a:lumMod val="90000"/>
                  <a:tint val="66000"/>
                  <a:satMod val="160000"/>
                </a:schemeClr>
              </a:gs>
              <a:gs pos="50000">
                <a:schemeClr val="bg2">
                  <a:lumMod val="90000"/>
                  <a:tint val="44500"/>
                  <a:satMod val="160000"/>
                </a:schemeClr>
              </a:gs>
              <a:gs pos="100000">
                <a:schemeClr val="bg2">
                  <a:lumMod val="90000"/>
                  <a:tint val="23500"/>
                  <a:satMod val="160000"/>
                </a:schemeClr>
              </a:gs>
            </a:gsLst>
            <a:lin ang="10800000" scaled="1"/>
            <a:tileRect/>
          </a:gra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
            <a:extLst>
              <a:ext uri="{FF2B5EF4-FFF2-40B4-BE49-F238E27FC236}">
                <a16:creationId xmlns:a16="http://schemas.microsoft.com/office/drawing/2014/main" id="{6D782198-FB28-CB00-2246-34EB7DC6BD4A}"/>
              </a:ext>
            </a:extLst>
          </p:cNvPr>
          <p:cNvSpPr>
            <a:spLocks noChangeArrowheads="1"/>
          </p:cNvSpPr>
          <p:nvPr/>
        </p:nvSpPr>
        <p:spPr bwMode="auto">
          <a:xfrm>
            <a:off x="1850262" y="210990"/>
            <a:ext cx="84914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14. What percentage of total sales does each store contribute?</a:t>
            </a:r>
          </a:p>
        </p:txBody>
      </p:sp>
      <p:pic>
        <p:nvPicPr>
          <p:cNvPr id="12" name="Picture 11">
            <a:extLst>
              <a:ext uri="{FF2B5EF4-FFF2-40B4-BE49-F238E27FC236}">
                <a16:creationId xmlns:a16="http://schemas.microsoft.com/office/drawing/2014/main" id="{D18C0D2C-969D-B4A8-C3F8-E3F312A94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178" y="1211683"/>
            <a:ext cx="9500482" cy="5539291"/>
          </a:xfrm>
          <a:prstGeom prst="rect">
            <a:avLst/>
          </a:prstGeom>
        </p:spPr>
      </p:pic>
      <p:sp>
        <p:nvSpPr>
          <p:cNvPr id="14" name="Content Placeholder 13">
            <a:extLst>
              <a:ext uri="{FF2B5EF4-FFF2-40B4-BE49-F238E27FC236}">
                <a16:creationId xmlns:a16="http://schemas.microsoft.com/office/drawing/2014/main" id="{2DF35300-BEDD-D91F-3DFA-4BD30BE00DA1}"/>
              </a:ext>
            </a:extLst>
          </p:cNvPr>
          <p:cNvSpPr>
            <a:spLocks noGrp="1"/>
          </p:cNvSpPr>
          <p:nvPr>
            <p:ph idx="1"/>
          </p:nvPr>
        </p:nvSpPr>
        <p:spPr/>
        <p:txBody>
          <a:bodyPr/>
          <a:lstStyle/>
          <a:p>
            <a:endParaRPr lang="en-IN" dirty="0"/>
          </a:p>
        </p:txBody>
      </p:sp>
      <p:pic>
        <p:nvPicPr>
          <p:cNvPr id="15" name="Picture 2" descr="Mentorness (@mentorness_) • Instagram photos and videos">
            <a:extLst>
              <a:ext uri="{FF2B5EF4-FFF2-40B4-BE49-F238E27FC236}">
                <a16:creationId xmlns:a16="http://schemas.microsoft.com/office/drawing/2014/main" id="{EAC51AE3-976E-F221-01B0-8C3C1AB254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 t="20123" r="-1149" b="17874"/>
          <a:stretch/>
        </p:blipFill>
        <p:spPr bwMode="auto">
          <a:xfrm>
            <a:off x="308909" y="0"/>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92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DBD0-2779-E53C-AF62-FD9831D5F42D}"/>
              </a:ext>
            </a:extLst>
          </p:cNvPr>
          <p:cNvSpPr>
            <a:spLocks noGrp="1"/>
          </p:cNvSpPr>
          <p:nvPr>
            <p:ph type="title"/>
          </p:nvPr>
        </p:nvSpPr>
        <p:spPr>
          <a:xfrm>
            <a:off x="4853541" y="1352326"/>
            <a:ext cx="9603275" cy="1049235"/>
          </a:xfrm>
        </p:spPr>
        <p:txBody>
          <a:bodyPr/>
          <a:lstStyle/>
          <a:p>
            <a:r>
              <a:rPr lang="en-IN" dirty="0"/>
              <a:t>overview</a:t>
            </a:r>
          </a:p>
        </p:txBody>
      </p:sp>
      <p:sp>
        <p:nvSpPr>
          <p:cNvPr id="3" name="Content Placeholder 2">
            <a:extLst>
              <a:ext uri="{FF2B5EF4-FFF2-40B4-BE49-F238E27FC236}">
                <a16:creationId xmlns:a16="http://schemas.microsoft.com/office/drawing/2014/main" id="{949E0DD8-4FB0-55AF-9E4C-DC72292D3B16}"/>
              </a:ext>
            </a:extLst>
          </p:cNvPr>
          <p:cNvSpPr>
            <a:spLocks noGrp="1"/>
          </p:cNvSpPr>
          <p:nvPr>
            <p:ph idx="1"/>
          </p:nvPr>
        </p:nvSpPr>
        <p:spPr>
          <a:xfrm>
            <a:off x="1137146" y="2055061"/>
            <a:ext cx="4732911" cy="3450613"/>
          </a:xfrm>
        </p:spPr>
        <p:txBody>
          <a:bodyPr/>
          <a:lstStyle/>
          <a:p>
            <a:pPr marL="0" indent="0">
              <a:buNone/>
            </a:pPr>
            <a:r>
              <a:rPr lang="en-US" b="1" u="sng" dirty="0"/>
              <a:t>Objective</a:t>
            </a:r>
            <a:r>
              <a:rPr lang="en-US" u="sng" dirty="0"/>
              <a:t>:</a:t>
            </a:r>
            <a:br>
              <a:rPr lang="en-US" dirty="0"/>
            </a:br>
            <a:r>
              <a:rPr lang="en-US" dirty="0"/>
              <a:t>The goal of this project is to analyze toy sales data to gain insights into:</a:t>
            </a:r>
          </a:p>
          <a:p>
            <a:pPr>
              <a:buFont typeface="Arial" panose="020B0604020202020204" pitchFamily="34" charset="0"/>
              <a:buChar char="•"/>
            </a:pPr>
            <a:r>
              <a:rPr lang="en-US" dirty="0"/>
              <a:t>Sales performance across different stores.</a:t>
            </a:r>
          </a:p>
          <a:p>
            <a:pPr>
              <a:buFont typeface="Arial" panose="020B0604020202020204" pitchFamily="34" charset="0"/>
              <a:buChar char="•"/>
            </a:pPr>
            <a:r>
              <a:rPr lang="en-US" dirty="0"/>
              <a:t>Product sales trends and inventory management.</a:t>
            </a:r>
          </a:p>
          <a:p>
            <a:pPr>
              <a:buFont typeface="Arial" panose="020B0604020202020204" pitchFamily="34" charset="0"/>
              <a:buChar char="•"/>
            </a:pPr>
            <a:r>
              <a:rPr lang="en-US" dirty="0"/>
              <a:t>Sales distribution across cities and categories.</a:t>
            </a:r>
          </a:p>
          <a:p>
            <a:endParaRPr lang="en-IN" dirty="0"/>
          </a:p>
        </p:txBody>
      </p:sp>
      <p:sp>
        <p:nvSpPr>
          <p:cNvPr id="4" name="Content Placeholder 2">
            <a:extLst>
              <a:ext uri="{FF2B5EF4-FFF2-40B4-BE49-F238E27FC236}">
                <a16:creationId xmlns:a16="http://schemas.microsoft.com/office/drawing/2014/main" id="{113B41EA-C4AD-1600-DD99-ECBBD7A08588}"/>
              </a:ext>
            </a:extLst>
          </p:cNvPr>
          <p:cNvSpPr txBox="1">
            <a:spLocks/>
          </p:cNvSpPr>
          <p:nvPr/>
        </p:nvSpPr>
        <p:spPr>
          <a:xfrm>
            <a:off x="6636376" y="2055061"/>
            <a:ext cx="4732911" cy="3450613"/>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b="1" u="sng" dirty="0"/>
              <a:t>Dataset</a:t>
            </a:r>
            <a:r>
              <a:rPr lang="en-US" dirty="0"/>
              <a:t>:</a:t>
            </a:r>
            <a:br>
              <a:rPr lang="en-US" dirty="0"/>
            </a:br>
            <a:r>
              <a:rPr lang="en-US" dirty="0"/>
              <a:t>The analysis is based on four key tables:</a:t>
            </a:r>
          </a:p>
          <a:p>
            <a:pPr>
              <a:buFont typeface="Arial" panose="020B0604020202020204" pitchFamily="34" charset="0"/>
              <a:buChar char="•"/>
            </a:pPr>
            <a:r>
              <a:rPr lang="en-US" b="1" dirty="0"/>
              <a:t>Products</a:t>
            </a:r>
            <a:r>
              <a:rPr lang="en-US" dirty="0"/>
              <a:t>: Product details (name, price, cost).</a:t>
            </a:r>
          </a:p>
          <a:p>
            <a:pPr>
              <a:buFont typeface="Arial" panose="020B0604020202020204" pitchFamily="34" charset="0"/>
              <a:buChar char="•"/>
            </a:pPr>
            <a:r>
              <a:rPr lang="en-US" b="1" dirty="0"/>
              <a:t>Sales</a:t>
            </a:r>
            <a:r>
              <a:rPr lang="en-US" dirty="0"/>
              <a:t>: Units sold, sales date, store ID.</a:t>
            </a:r>
          </a:p>
          <a:p>
            <a:pPr>
              <a:buFont typeface="Arial" panose="020B0604020202020204" pitchFamily="34" charset="0"/>
              <a:buChar char="•"/>
            </a:pPr>
            <a:r>
              <a:rPr lang="en-US" b="1" dirty="0"/>
              <a:t>Inventory</a:t>
            </a:r>
            <a:r>
              <a:rPr lang="en-US" dirty="0"/>
              <a:t>: Stock levels by store and product.</a:t>
            </a:r>
          </a:p>
          <a:p>
            <a:pPr>
              <a:buFont typeface="Arial" panose="020B0604020202020204" pitchFamily="34" charset="0"/>
              <a:buChar char="•"/>
            </a:pPr>
            <a:r>
              <a:rPr lang="en-US" b="1" dirty="0"/>
              <a:t>Stores</a:t>
            </a:r>
            <a:r>
              <a:rPr lang="en-US" dirty="0"/>
              <a:t>: Store details (name, city, opening date).</a:t>
            </a:r>
          </a:p>
        </p:txBody>
      </p:sp>
      <p:pic>
        <p:nvPicPr>
          <p:cNvPr id="5" name="Picture 2" descr="Mentorness (@mentorness_) • Instagram photos and videos">
            <a:extLst>
              <a:ext uri="{FF2B5EF4-FFF2-40B4-BE49-F238E27FC236}">
                <a16:creationId xmlns:a16="http://schemas.microsoft.com/office/drawing/2014/main" id="{AEEF85E2-79C4-7120-AAFE-964453CEBA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 t="20123" r="-1149" b="17874"/>
          <a:stretch/>
        </p:blipFill>
        <p:spPr bwMode="auto">
          <a:xfrm>
            <a:off x="157470" y="132405"/>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1233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5307-349B-2531-EAFC-422F90EFB7BE}"/>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E2432687-3920-123C-B234-83A8D35219CE}"/>
              </a:ext>
            </a:extLst>
          </p:cNvPr>
          <p:cNvSpPr/>
          <p:nvPr/>
        </p:nvSpPr>
        <p:spPr>
          <a:xfrm>
            <a:off x="1" y="-167148"/>
            <a:ext cx="12192000" cy="7143136"/>
          </a:xfrm>
          <a:prstGeom prst="rect">
            <a:avLst/>
          </a:prstGeom>
          <a:gradFill flip="none" rotWithShape="1">
            <a:gsLst>
              <a:gs pos="0">
                <a:schemeClr val="bg2">
                  <a:lumMod val="90000"/>
                  <a:tint val="66000"/>
                  <a:satMod val="160000"/>
                </a:schemeClr>
              </a:gs>
              <a:gs pos="50000">
                <a:schemeClr val="bg2">
                  <a:lumMod val="90000"/>
                  <a:tint val="44500"/>
                  <a:satMod val="160000"/>
                </a:schemeClr>
              </a:gs>
              <a:gs pos="100000">
                <a:schemeClr val="bg2">
                  <a:lumMod val="90000"/>
                  <a:tint val="23500"/>
                  <a:satMod val="160000"/>
                </a:schemeClr>
              </a:gs>
            </a:gsLst>
            <a:lin ang="10800000" scaled="1"/>
            <a:tileRect/>
          </a:gra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
            <a:extLst>
              <a:ext uri="{FF2B5EF4-FFF2-40B4-BE49-F238E27FC236}">
                <a16:creationId xmlns:a16="http://schemas.microsoft.com/office/drawing/2014/main" id="{6D782198-FB28-CB00-2246-34EB7DC6BD4A}"/>
              </a:ext>
            </a:extLst>
          </p:cNvPr>
          <p:cNvSpPr>
            <a:spLocks noChangeArrowheads="1"/>
          </p:cNvSpPr>
          <p:nvPr/>
        </p:nvSpPr>
        <p:spPr bwMode="auto">
          <a:xfrm>
            <a:off x="1681216" y="559255"/>
            <a:ext cx="91439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15. How do sales compare to current stock levels for each product?</a:t>
            </a:r>
          </a:p>
        </p:txBody>
      </p:sp>
      <p:pic>
        <p:nvPicPr>
          <p:cNvPr id="15" name="Content Placeholder 14">
            <a:extLst>
              <a:ext uri="{FF2B5EF4-FFF2-40B4-BE49-F238E27FC236}">
                <a16:creationId xmlns:a16="http://schemas.microsoft.com/office/drawing/2014/main" id="{2CB4EECD-063A-C681-F25A-AA08244D94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473" y="2403209"/>
            <a:ext cx="6735115" cy="2791215"/>
          </a:xfrm>
        </p:spPr>
      </p:pic>
      <p:pic>
        <p:nvPicPr>
          <p:cNvPr id="17" name="Picture 16">
            <a:extLst>
              <a:ext uri="{FF2B5EF4-FFF2-40B4-BE49-F238E27FC236}">
                <a16:creationId xmlns:a16="http://schemas.microsoft.com/office/drawing/2014/main" id="{ED5B29B7-7BBD-F3AA-1A08-18B518930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818" y="1858855"/>
            <a:ext cx="3962953" cy="4696480"/>
          </a:xfrm>
          <a:prstGeom prst="rect">
            <a:avLst/>
          </a:prstGeom>
        </p:spPr>
      </p:pic>
      <p:pic>
        <p:nvPicPr>
          <p:cNvPr id="18" name="Picture 2" descr="Mentorness (@mentorness_) • Instagram photos and videos">
            <a:extLst>
              <a:ext uri="{FF2B5EF4-FFF2-40B4-BE49-F238E27FC236}">
                <a16:creationId xmlns:a16="http://schemas.microsoft.com/office/drawing/2014/main" id="{05388C0D-4977-E3D8-B8EE-D046F671A5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 t="20123" r="-1149" b="17874"/>
          <a:stretch/>
        </p:blipFill>
        <p:spPr bwMode="auto">
          <a:xfrm>
            <a:off x="308909" y="0"/>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425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AF83-6C13-951C-CE48-C3B9F67B8299}"/>
              </a:ext>
            </a:extLst>
          </p:cNvPr>
          <p:cNvSpPr>
            <a:spLocks noGrp="1"/>
          </p:cNvSpPr>
          <p:nvPr>
            <p:ph type="title"/>
          </p:nvPr>
        </p:nvSpPr>
        <p:spPr>
          <a:xfrm>
            <a:off x="1451579" y="1296132"/>
            <a:ext cx="9603275" cy="1049235"/>
          </a:xfrm>
        </p:spPr>
        <p:txBody>
          <a:bodyPr/>
          <a:lstStyle/>
          <a:p>
            <a:r>
              <a:rPr lang="en-IN" dirty="0"/>
              <a:t>Importance of this task</a:t>
            </a:r>
          </a:p>
        </p:txBody>
      </p:sp>
      <p:sp>
        <p:nvSpPr>
          <p:cNvPr id="4" name="Rectangle 1">
            <a:extLst>
              <a:ext uri="{FF2B5EF4-FFF2-40B4-BE49-F238E27FC236}">
                <a16:creationId xmlns:a16="http://schemas.microsoft.com/office/drawing/2014/main" id="{6FD7F6EA-B2C7-8C05-582D-54D72CF86A85}"/>
              </a:ext>
            </a:extLst>
          </p:cNvPr>
          <p:cNvSpPr>
            <a:spLocks noGrp="1" noChangeArrowheads="1"/>
          </p:cNvSpPr>
          <p:nvPr>
            <p:ph idx="1"/>
          </p:nvPr>
        </p:nvSpPr>
        <p:spPr bwMode="auto">
          <a:xfrm>
            <a:off x="1451579" y="2200876"/>
            <a:ext cx="800732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What is the total sales revenue generated by each store?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Helps in identifying top-performing stores and optimizing resources.</a:t>
            </a:r>
          </a:p>
          <a:p>
            <a:pPr marL="342900" marR="0" lvl="0" indent="-342900" algn="l" defTabSz="914400" rtl="0" eaLnBrk="0" fontAlgn="base" latinLnBrk="0" hangingPunct="0">
              <a:lnSpc>
                <a:spcPct val="100000"/>
              </a:lnSpc>
              <a:spcBef>
                <a:spcPct val="0"/>
              </a:spcBef>
              <a:spcAft>
                <a:spcPct val="0"/>
              </a:spcAft>
              <a:buClrTx/>
              <a:buSzTx/>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Which products are top-selling in terms of units sold?</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Provides insight into which products need more stock or focus.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a:t>
            </a:r>
            <a:r>
              <a:rPr lang="en-US" altLang="en-US" sz="1800" b="1" dirty="0">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What is the sales performance by product category?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Allows the business to invest more in profitable categories.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What are the current inventory levels for each product at each store?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Helps in managing stock levels to avoid stockouts.</a:t>
            </a:r>
          </a:p>
        </p:txBody>
      </p:sp>
      <p:pic>
        <p:nvPicPr>
          <p:cNvPr id="5" name="Picture 2" descr="Mentorness (@mentorness_) • Instagram photos and videos">
            <a:extLst>
              <a:ext uri="{FF2B5EF4-FFF2-40B4-BE49-F238E27FC236}">
                <a16:creationId xmlns:a16="http://schemas.microsoft.com/office/drawing/2014/main" id="{D22B66BF-0F3D-1664-916C-EE5AC5E45D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 t="20123" r="-1149" b="17874"/>
          <a:stretch/>
        </p:blipFill>
        <p:spPr bwMode="auto">
          <a:xfrm>
            <a:off x="157470" y="132405"/>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980934"/>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FFAE5-B192-EA46-27A3-CF1993E0BF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7B87BA-219C-0865-C9AB-6D6B3A7D6416}"/>
              </a:ext>
            </a:extLst>
          </p:cNvPr>
          <p:cNvSpPr>
            <a:spLocks noGrp="1"/>
          </p:cNvSpPr>
          <p:nvPr>
            <p:ph idx="1"/>
          </p:nvPr>
        </p:nvSpPr>
        <p:spPr/>
        <p:txBody>
          <a:bodyPr>
            <a:normAutofit lnSpcReduction="10000"/>
          </a:bodyPr>
          <a:lstStyle/>
          <a:p>
            <a:pPr marL="0" indent="0">
              <a:buNone/>
            </a:pPr>
            <a:r>
              <a:rPr lang="en-US" sz="2800" b="1" dirty="0"/>
              <a:t>Challenge</a:t>
            </a:r>
            <a:r>
              <a:rPr lang="en-US" sz="2800" dirty="0"/>
              <a:t>:</a:t>
            </a:r>
          </a:p>
          <a:p>
            <a:pPr>
              <a:buFont typeface="Arial" panose="020B0604020202020204" pitchFamily="34" charset="0"/>
              <a:buChar char="•"/>
            </a:pPr>
            <a:r>
              <a:rPr lang="en-US" sz="2800" dirty="0"/>
              <a:t>The dataset was large, consisting of over 8 lakh rows, which caused delays during data import.</a:t>
            </a:r>
          </a:p>
          <a:p>
            <a:pPr marL="0" indent="0">
              <a:buNone/>
            </a:pPr>
            <a:r>
              <a:rPr lang="en-US" sz="2800" b="1" dirty="0"/>
              <a:t>How I Overcame It</a:t>
            </a:r>
            <a:r>
              <a:rPr lang="en-US" sz="2800" dirty="0"/>
              <a:t>:</a:t>
            </a:r>
          </a:p>
          <a:p>
            <a:pPr>
              <a:buFont typeface="Arial" panose="020B0604020202020204" pitchFamily="34" charset="0"/>
              <a:buChar char="•"/>
            </a:pPr>
            <a:r>
              <a:rPr lang="en-US" sz="2800" dirty="0"/>
              <a:t>I handled the challenge by being patient and waiting for over 3 hours for the data to import into MySQL successfully.</a:t>
            </a:r>
          </a:p>
          <a:p>
            <a:pPr marL="0" indent="0">
              <a:buNone/>
            </a:pPr>
            <a:endParaRPr lang="en-IN" sz="2800" dirty="0"/>
          </a:p>
        </p:txBody>
      </p:sp>
      <p:pic>
        <p:nvPicPr>
          <p:cNvPr id="4" name="Picture 2" descr="Mentorness (@mentorness_) • Instagram photos and videos">
            <a:extLst>
              <a:ext uri="{FF2B5EF4-FFF2-40B4-BE49-F238E27FC236}">
                <a16:creationId xmlns:a16="http://schemas.microsoft.com/office/drawing/2014/main" id="{366A96AD-EB44-2400-99FF-0EA79C6717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 t="20123" r="-1149" b="17874"/>
          <a:stretch/>
        </p:blipFill>
        <p:spPr bwMode="auto">
          <a:xfrm>
            <a:off x="186967" y="388044"/>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3794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1537-F1F0-3A1E-3A9F-6A2FDF3B2549}"/>
              </a:ext>
            </a:extLst>
          </p:cNvPr>
          <p:cNvSpPr>
            <a:spLocks noGrp="1"/>
          </p:cNvSpPr>
          <p:nvPr>
            <p:ph type="title"/>
          </p:nvPr>
        </p:nvSpPr>
        <p:spPr>
          <a:xfrm>
            <a:off x="1451578" y="1237139"/>
            <a:ext cx="9603275" cy="1049235"/>
          </a:xfrm>
        </p:spPr>
        <p:txBody>
          <a:bodyPr/>
          <a:lstStyle/>
          <a:p>
            <a:r>
              <a:rPr lang="en-IN" dirty="0"/>
              <a:t>conclusion</a:t>
            </a:r>
          </a:p>
        </p:txBody>
      </p:sp>
      <p:sp>
        <p:nvSpPr>
          <p:cNvPr id="3" name="Content Placeholder 2">
            <a:extLst>
              <a:ext uri="{FF2B5EF4-FFF2-40B4-BE49-F238E27FC236}">
                <a16:creationId xmlns:a16="http://schemas.microsoft.com/office/drawing/2014/main" id="{0AF3D1EA-C294-F3E1-D380-2F02084FC731}"/>
              </a:ext>
            </a:extLst>
          </p:cNvPr>
          <p:cNvSpPr>
            <a:spLocks noGrp="1"/>
          </p:cNvSpPr>
          <p:nvPr>
            <p:ph idx="1"/>
          </p:nvPr>
        </p:nvSpPr>
        <p:spPr/>
        <p:txBody>
          <a:bodyPr/>
          <a:lstStyle/>
          <a:p>
            <a:pPr marL="0" indent="0">
              <a:buNone/>
            </a:pPr>
            <a:r>
              <a:rPr lang="en-US" dirty="0"/>
              <a:t>The analysis revealed significant revenue disparities across stores, with certain product categories, such as educational toys, leading in sales. Inventory issues, including frequent stockouts, highlighted the need for better stock management. Tailoring marketing efforts based on city-specific sales data could boost underperforming locations. Focusing on high-demand products will maximize overall revenue growth.</a:t>
            </a:r>
            <a:endParaRPr lang="en-IN" dirty="0"/>
          </a:p>
        </p:txBody>
      </p:sp>
      <p:pic>
        <p:nvPicPr>
          <p:cNvPr id="4" name="Picture 2" descr="Mentorness (@mentorness_) • Instagram photos and videos">
            <a:extLst>
              <a:ext uri="{FF2B5EF4-FFF2-40B4-BE49-F238E27FC236}">
                <a16:creationId xmlns:a16="http://schemas.microsoft.com/office/drawing/2014/main" id="{7DAE9DDB-0467-26D6-7A0E-FE5C8990F1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 t="20123" r="-1149" b="17874"/>
          <a:stretch/>
        </p:blipFill>
        <p:spPr bwMode="auto">
          <a:xfrm>
            <a:off x="118141" y="118628"/>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223100"/>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82AC9-D040-8F05-6516-0D431FBA2C3B}"/>
              </a:ext>
            </a:extLst>
          </p:cNvPr>
          <p:cNvSpPr>
            <a:spLocks noGrp="1"/>
          </p:cNvSpPr>
          <p:nvPr>
            <p:ph type="title"/>
          </p:nvPr>
        </p:nvSpPr>
        <p:spPr>
          <a:xfrm>
            <a:off x="1825204" y="0"/>
            <a:ext cx="9603275" cy="1049235"/>
          </a:xfrm>
        </p:spPr>
        <p:txBody>
          <a:bodyPr>
            <a:noAutofit/>
          </a:bodyPr>
          <a:lstStyle/>
          <a:p>
            <a:r>
              <a:rPr lang="en-IN" sz="12100" b="1" cap="none" dirty="0">
                <a:blipFill>
                  <a:blip r:embed="rId2"/>
                  <a:tile tx="0" ty="0" sx="100000" sy="100000" flip="none" algn="tl"/>
                </a:blipFill>
                <a:latin typeface="Berlin Sans FB Demi" panose="020E0802020502020306" pitchFamily="34" charset="0"/>
              </a:rPr>
              <a:t>Thank you</a:t>
            </a:r>
          </a:p>
        </p:txBody>
      </p:sp>
      <p:pic>
        <p:nvPicPr>
          <p:cNvPr id="4" name="Picture 2" descr="Mentorness (@mentorness_) • Instagram photos and videos">
            <a:extLst>
              <a:ext uri="{FF2B5EF4-FFF2-40B4-BE49-F238E27FC236}">
                <a16:creationId xmlns:a16="http://schemas.microsoft.com/office/drawing/2014/main" id="{6277316E-5EE1-8E87-0E0D-804E91E63D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 t="20123" r="-1149" b="17874"/>
          <a:stretch/>
        </p:blipFill>
        <p:spPr bwMode="auto">
          <a:xfrm>
            <a:off x="3110052" y="2015613"/>
            <a:ext cx="5971896" cy="3973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8024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C0C6-9519-59A5-917F-5770AAAF9C85}"/>
              </a:ext>
            </a:extLst>
          </p:cNvPr>
          <p:cNvSpPr>
            <a:spLocks noGrp="1"/>
          </p:cNvSpPr>
          <p:nvPr>
            <p:ph type="title"/>
          </p:nvPr>
        </p:nvSpPr>
        <p:spPr>
          <a:xfrm>
            <a:off x="1451579" y="1250916"/>
            <a:ext cx="9603275" cy="1049235"/>
          </a:xfrm>
        </p:spPr>
        <p:txBody>
          <a:bodyPr/>
          <a:lstStyle/>
          <a:p>
            <a:r>
              <a:rPr lang="en-IN" dirty="0"/>
              <a:t>procedure</a:t>
            </a:r>
          </a:p>
        </p:txBody>
      </p:sp>
      <p:sp>
        <p:nvSpPr>
          <p:cNvPr id="3" name="Content Placeholder 2">
            <a:extLst>
              <a:ext uri="{FF2B5EF4-FFF2-40B4-BE49-F238E27FC236}">
                <a16:creationId xmlns:a16="http://schemas.microsoft.com/office/drawing/2014/main" id="{95F3DD6D-06D6-A0AE-A36C-79F9448ED79C}"/>
              </a:ext>
            </a:extLst>
          </p:cNvPr>
          <p:cNvSpPr>
            <a:spLocks noGrp="1"/>
          </p:cNvSpPr>
          <p:nvPr>
            <p:ph idx="1"/>
          </p:nvPr>
        </p:nvSpPr>
        <p:spPr>
          <a:xfrm>
            <a:off x="1451579" y="2015732"/>
            <a:ext cx="9475501" cy="3450613"/>
          </a:xfrm>
        </p:spPr>
        <p:txBody>
          <a:bodyPr/>
          <a:lstStyle/>
          <a:p>
            <a:r>
              <a:rPr lang="en-IN" dirty="0"/>
              <a:t>Remove any blank rows/columns.</a:t>
            </a:r>
          </a:p>
          <a:p>
            <a:r>
              <a:rPr lang="en-IN" dirty="0"/>
              <a:t>Conversion of column names to lowercase and removal of special characters,</a:t>
            </a:r>
          </a:p>
          <a:p>
            <a:r>
              <a:rPr lang="en-IN" dirty="0"/>
              <a:t>Formatting the Datatype of every variable.</a:t>
            </a:r>
          </a:p>
          <a:p>
            <a:r>
              <a:rPr lang="en-IN" dirty="0"/>
              <a:t>Removing comma present in between numbers</a:t>
            </a:r>
          </a:p>
          <a:p>
            <a:r>
              <a:rPr lang="en-IN" dirty="0"/>
              <a:t>Importing Data after creating database.</a:t>
            </a:r>
          </a:p>
        </p:txBody>
      </p:sp>
      <p:pic>
        <p:nvPicPr>
          <p:cNvPr id="6" name="Picture 2" descr="Mentorness (@mentorness_) • Instagram photos and videos">
            <a:extLst>
              <a:ext uri="{FF2B5EF4-FFF2-40B4-BE49-F238E27FC236}">
                <a16:creationId xmlns:a16="http://schemas.microsoft.com/office/drawing/2014/main" id="{797AD277-D7F9-B219-2FA7-B8FCB636FD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 t="20123" r="-1149" b="17874"/>
          <a:stretch/>
        </p:blipFill>
        <p:spPr bwMode="auto">
          <a:xfrm>
            <a:off x="157470" y="132405"/>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113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C0C6-9519-59A5-917F-5770AAAF9C85}"/>
              </a:ext>
            </a:extLst>
          </p:cNvPr>
          <p:cNvSpPr>
            <a:spLocks noGrp="1"/>
          </p:cNvSpPr>
          <p:nvPr>
            <p:ph type="title"/>
          </p:nvPr>
        </p:nvSpPr>
        <p:spPr>
          <a:xfrm>
            <a:off x="1451579" y="1250916"/>
            <a:ext cx="9603275" cy="1049235"/>
          </a:xfrm>
        </p:spPr>
        <p:txBody>
          <a:bodyPr/>
          <a:lstStyle/>
          <a:p>
            <a:r>
              <a:rPr lang="en-IN" dirty="0"/>
              <a:t>procedure</a:t>
            </a:r>
          </a:p>
        </p:txBody>
      </p:sp>
      <p:sp>
        <p:nvSpPr>
          <p:cNvPr id="3" name="Content Placeholder 2">
            <a:extLst>
              <a:ext uri="{FF2B5EF4-FFF2-40B4-BE49-F238E27FC236}">
                <a16:creationId xmlns:a16="http://schemas.microsoft.com/office/drawing/2014/main" id="{95F3DD6D-06D6-A0AE-A36C-79F9448ED79C}"/>
              </a:ext>
            </a:extLst>
          </p:cNvPr>
          <p:cNvSpPr>
            <a:spLocks noGrp="1"/>
          </p:cNvSpPr>
          <p:nvPr>
            <p:ph idx="1"/>
          </p:nvPr>
        </p:nvSpPr>
        <p:spPr>
          <a:xfrm>
            <a:off x="1451579" y="2015732"/>
            <a:ext cx="10313701" cy="3450613"/>
          </a:xfrm>
        </p:spPr>
        <p:txBody>
          <a:bodyPr/>
          <a:lstStyle/>
          <a:p>
            <a:r>
              <a:rPr lang="en-IN" dirty="0"/>
              <a:t>Remove any blank rows/columns.</a:t>
            </a:r>
          </a:p>
          <a:p>
            <a:r>
              <a:rPr lang="en-IN" dirty="0"/>
              <a:t>Conversion of column names to lowercase and removal of special characters,</a:t>
            </a:r>
          </a:p>
          <a:p>
            <a:r>
              <a:rPr lang="en-IN" dirty="0"/>
              <a:t>Formatting the Datatype of every variable.</a:t>
            </a:r>
          </a:p>
          <a:p>
            <a:r>
              <a:rPr lang="en-IN" dirty="0"/>
              <a:t>Removing columns present in between numbers</a:t>
            </a:r>
          </a:p>
          <a:p>
            <a:r>
              <a:rPr lang="en-IN" dirty="0"/>
              <a:t>Importing Data after creating database.</a:t>
            </a:r>
          </a:p>
        </p:txBody>
      </p:sp>
      <p:sp>
        <p:nvSpPr>
          <p:cNvPr id="4" name="Rectangle 3">
            <a:extLst>
              <a:ext uri="{FF2B5EF4-FFF2-40B4-BE49-F238E27FC236}">
                <a16:creationId xmlns:a16="http://schemas.microsoft.com/office/drawing/2014/main" id="{9D1C857E-185F-473E-CA20-3D4A9A745E71}"/>
              </a:ext>
            </a:extLst>
          </p:cNvPr>
          <p:cNvSpPr/>
          <p:nvPr/>
        </p:nvSpPr>
        <p:spPr>
          <a:xfrm>
            <a:off x="1" y="-167148"/>
            <a:ext cx="12192000" cy="7143136"/>
          </a:xfrm>
          <a:prstGeom prst="rect">
            <a:avLst/>
          </a:prstGeom>
          <a:gradFill flip="none" rotWithShape="1">
            <a:gsLst>
              <a:gs pos="0">
                <a:schemeClr val="bg2">
                  <a:lumMod val="90000"/>
                  <a:tint val="66000"/>
                  <a:satMod val="160000"/>
                </a:schemeClr>
              </a:gs>
              <a:gs pos="50000">
                <a:schemeClr val="bg2">
                  <a:lumMod val="90000"/>
                  <a:tint val="44500"/>
                  <a:satMod val="160000"/>
                </a:schemeClr>
              </a:gs>
              <a:gs pos="100000">
                <a:schemeClr val="bg2">
                  <a:lumMod val="90000"/>
                  <a:tint val="23500"/>
                  <a:satMod val="160000"/>
                </a:schemeClr>
              </a:gs>
            </a:gsLst>
            <a:lin ang="10800000" scaled="1"/>
            <a:tileRect/>
          </a:gra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54B9B0CA-E778-A876-7808-BD3C366EB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 y="1250915"/>
            <a:ext cx="5440680" cy="4315251"/>
          </a:xfrm>
          <a:prstGeom prst="rect">
            <a:avLst/>
          </a:prstGeom>
        </p:spPr>
      </p:pic>
      <p:pic>
        <p:nvPicPr>
          <p:cNvPr id="8" name="Picture 7">
            <a:extLst>
              <a:ext uri="{FF2B5EF4-FFF2-40B4-BE49-F238E27FC236}">
                <a16:creationId xmlns:a16="http://schemas.microsoft.com/office/drawing/2014/main" id="{4BD23E76-37FB-77E9-0CF3-EA76305CD669}"/>
              </a:ext>
            </a:extLst>
          </p:cNvPr>
          <p:cNvPicPr>
            <a:picLocks noChangeAspect="1"/>
          </p:cNvPicPr>
          <p:nvPr/>
        </p:nvPicPr>
        <p:blipFill>
          <a:blip r:embed="rId3">
            <a:extLst>
              <a:ext uri="{28A0092B-C50C-407E-A947-70E740481C1C}">
                <a14:useLocalDpi xmlns:a14="http://schemas.microsoft.com/office/drawing/2010/main" val="0"/>
              </a:ext>
            </a:extLst>
          </a:blip>
          <a:srcRect l="3608" r="1961"/>
          <a:stretch/>
        </p:blipFill>
        <p:spPr>
          <a:xfrm>
            <a:off x="6659879" y="1186094"/>
            <a:ext cx="5135881" cy="4375270"/>
          </a:xfrm>
          <a:prstGeom prst="rect">
            <a:avLst/>
          </a:prstGeom>
        </p:spPr>
      </p:pic>
      <p:sp>
        <p:nvSpPr>
          <p:cNvPr id="9" name="Arrow: Right 8">
            <a:extLst>
              <a:ext uri="{FF2B5EF4-FFF2-40B4-BE49-F238E27FC236}">
                <a16:creationId xmlns:a16="http://schemas.microsoft.com/office/drawing/2014/main" id="{C2A6B086-302E-5938-CF2E-5AE589172715}"/>
              </a:ext>
            </a:extLst>
          </p:cNvPr>
          <p:cNvSpPr/>
          <p:nvPr/>
        </p:nvSpPr>
        <p:spPr>
          <a:xfrm>
            <a:off x="5752159" y="3273648"/>
            <a:ext cx="687682" cy="609600"/>
          </a:xfrm>
          <a:prstGeom prst="rightArrow">
            <a:avLst/>
          </a:prstGeom>
          <a:blipFill>
            <a:blip r:embed="rId4"/>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41938AB-B82A-B595-075D-A27215D96469}"/>
              </a:ext>
            </a:extLst>
          </p:cNvPr>
          <p:cNvSpPr txBox="1"/>
          <p:nvPr/>
        </p:nvSpPr>
        <p:spPr>
          <a:xfrm>
            <a:off x="3849329" y="5793511"/>
            <a:ext cx="4493341" cy="646331"/>
          </a:xfrm>
          <a:prstGeom prst="rect">
            <a:avLst/>
          </a:prstGeom>
          <a:noFill/>
        </p:spPr>
        <p:txBody>
          <a:bodyPr wrap="square">
            <a:spAutoFit/>
          </a:bodyPr>
          <a:lstStyle/>
          <a:p>
            <a:pPr algn="ctr"/>
            <a:r>
              <a:rPr lang="en-IN" dirty="0"/>
              <a:t>Removal of special characters with conversion  to lowercase and organising data</a:t>
            </a:r>
          </a:p>
        </p:txBody>
      </p:sp>
      <p:pic>
        <p:nvPicPr>
          <p:cNvPr id="12" name="Picture 2" descr="Mentorness (@mentorness_) • Instagram photos and videos">
            <a:extLst>
              <a:ext uri="{FF2B5EF4-FFF2-40B4-BE49-F238E27FC236}">
                <a16:creationId xmlns:a16="http://schemas.microsoft.com/office/drawing/2014/main" id="{9B5F3209-82C8-ABD0-309B-0CBD18CE9C9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 t="20123" r="-1149" b="17874"/>
          <a:stretch/>
        </p:blipFill>
        <p:spPr bwMode="auto">
          <a:xfrm>
            <a:off x="137160" y="99993"/>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41870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C0C6-9519-59A5-917F-5770AAAF9C85}"/>
              </a:ext>
            </a:extLst>
          </p:cNvPr>
          <p:cNvSpPr>
            <a:spLocks noGrp="1"/>
          </p:cNvSpPr>
          <p:nvPr>
            <p:ph type="title"/>
          </p:nvPr>
        </p:nvSpPr>
        <p:spPr>
          <a:xfrm>
            <a:off x="1451579" y="1250916"/>
            <a:ext cx="9603275" cy="1049235"/>
          </a:xfrm>
        </p:spPr>
        <p:txBody>
          <a:bodyPr/>
          <a:lstStyle/>
          <a:p>
            <a:r>
              <a:rPr lang="en-IN" dirty="0"/>
              <a:t>procedure</a:t>
            </a:r>
          </a:p>
        </p:txBody>
      </p:sp>
      <p:sp>
        <p:nvSpPr>
          <p:cNvPr id="3" name="Content Placeholder 2">
            <a:extLst>
              <a:ext uri="{FF2B5EF4-FFF2-40B4-BE49-F238E27FC236}">
                <a16:creationId xmlns:a16="http://schemas.microsoft.com/office/drawing/2014/main" id="{95F3DD6D-06D6-A0AE-A36C-79F9448ED79C}"/>
              </a:ext>
            </a:extLst>
          </p:cNvPr>
          <p:cNvSpPr>
            <a:spLocks noGrp="1"/>
          </p:cNvSpPr>
          <p:nvPr>
            <p:ph idx="1"/>
          </p:nvPr>
        </p:nvSpPr>
        <p:spPr>
          <a:xfrm>
            <a:off x="1451579" y="2015732"/>
            <a:ext cx="10313701" cy="3450613"/>
          </a:xfrm>
        </p:spPr>
        <p:txBody>
          <a:bodyPr/>
          <a:lstStyle/>
          <a:p>
            <a:r>
              <a:rPr lang="en-IN" dirty="0"/>
              <a:t>Remove any blank rows/columns.</a:t>
            </a:r>
          </a:p>
          <a:p>
            <a:r>
              <a:rPr lang="en-IN" dirty="0"/>
              <a:t>Conversion of column names to lowercase and removal of special characters,</a:t>
            </a:r>
          </a:p>
          <a:p>
            <a:r>
              <a:rPr lang="en-IN" dirty="0"/>
              <a:t>Formatting the Datatype of every variable.</a:t>
            </a:r>
          </a:p>
          <a:p>
            <a:r>
              <a:rPr lang="en-IN" dirty="0"/>
              <a:t>Removing columns present in between numbers</a:t>
            </a:r>
          </a:p>
          <a:p>
            <a:r>
              <a:rPr lang="en-IN" dirty="0"/>
              <a:t>Importing Data after creating database.</a:t>
            </a:r>
          </a:p>
        </p:txBody>
      </p:sp>
      <p:sp>
        <p:nvSpPr>
          <p:cNvPr id="4" name="Rectangle 3">
            <a:extLst>
              <a:ext uri="{FF2B5EF4-FFF2-40B4-BE49-F238E27FC236}">
                <a16:creationId xmlns:a16="http://schemas.microsoft.com/office/drawing/2014/main" id="{9D1C857E-185F-473E-CA20-3D4A9A745E71}"/>
              </a:ext>
            </a:extLst>
          </p:cNvPr>
          <p:cNvSpPr/>
          <p:nvPr/>
        </p:nvSpPr>
        <p:spPr>
          <a:xfrm>
            <a:off x="1" y="-167148"/>
            <a:ext cx="12192000" cy="7143136"/>
          </a:xfrm>
          <a:prstGeom prst="rect">
            <a:avLst/>
          </a:prstGeom>
          <a:gradFill flip="none" rotWithShape="1">
            <a:gsLst>
              <a:gs pos="0">
                <a:schemeClr val="bg2">
                  <a:lumMod val="90000"/>
                  <a:tint val="66000"/>
                  <a:satMod val="160000"/>
                </a:schemeClr>
              </a:gs>
              <a:gs pos="50000">
                <a:schemeClr val="bg2">
                  <a:lumMod val="90000"/>
                  <a:tint val="44500"/>
                  <a:satMod val="160000"/>
                </a:schemeClr>
              </a:gs>
              <a:gs pos="100000">
                <a:schemeClr val="bg2">
                  <a:lumMod val="90000"/>
                  <a:tint val="23500"/>
                  <a:satMod val="160000"/>
                </a:schemeClr>
              </a:gs>
            </a:gsLst>
            <a:lin ang="10800000" scaled="1"/>
            <a:tileRect/>
          </a:gra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7D9C65B2-D63A-77CC-A19A-430163E1D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219" y="-36367"/>
            <a:ext cx="6921910" cy="1903895"/>
          </a:xfrm>
          <a:prstGeom prst="rect">
            <a:avLst/>
          </a:prstGeom>
        </p:spPr>
      </p:pic>
      <p:pic>
        <p:nvPicPr>
          <p:cNvPr id="11" name="Picture 10">
            <a:extLst>
              <a:ext uri="{FF2B5EF4-FFF2-40B4-BE49-F238E27FC236}">
                <a16:creationId xmlns:a16="http://schemas.microsoft.com/office/drawing/2014/main" id="{9DA2EE30-4598-2BEC-FD71-C612DF288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87" y="3852439"/>
            <a:ext cx="2799741" cy="2563107"/>
          </a:xfrm>
          <a:prstGeom prst="rect">
            <a:avLst/>
          </a:prstGeom>
        </p:spPr>
      </p:pic>
      <p:pic>
        <p:nvPicPr>
          <p:cNvPr id="13" name="Picture 12">
            <a:extLst>
              <a:ext uri="{FF2B5EF4-FFF2-40B4-BE49-F238E27FC236}">
                <a16:creationId xmlns:a16="http://schemas.microsoft.com/office/drawing/2014/main" id="{BD7B35A8-3ACC-5394-FF3D-A4390E4425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588" y="2097443"/>
            <a:ext cx="6207302" cy="1387882"/>
          </a:xfrm>
          <a:prstGeom prst="rect">
            <a:avLst/>
          </a:prstGeom>
        </p:spPr>
      </p:pic>
      <p:pic>
        <p:nvPicPr>
          <p:cNvPr id="17" name="Picture 16">
            <a:extLst>
              <a:ext uri="{FF2B5EF4-FFF2-40B4-BE49-F238E27FC236}">
                <a16:creationId xmlns:a16="http://schemas.microsoft.com/office/drawing/2014/main" id="{7F49B40C-7156-7F30-DE91-088D48E80E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9913" y="2097443"/>
            <a:ext cx="4763662" cy="4392368"/>
          </a:xfrm>
          <a:prstGeom prst="rect">
            <a:avLst/>
          </a:prstGeom>
        </p:spPr>
      </p:pic>
      <p:pic>
        <p:nvPicPr>
          <p:cNvPr id="19" name="Picture 18">
            <a:extLst>
              <a:ext uri="{FF2B5EF4-FFF2-40B4-BE49-F238E27FC236}">
                <a16:creationId xmlns:a16="http://schemas.microsoft.com/office/drawing/2014/main" id="{C91AA655-09D0-7255-EEE9-649EC0751E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9751" y="3894179"/>
            <a:ext cx="3225139" cy="2639355"/>
          </a:xfrm>
          <a:prstGeom prst="rect">
            <a:avLst/>
          </a:prstGeom>
        </p:spPr>
      </p:pic>
      <p:sp>
        <p:nvSpPr>
          <p:cNvPr id="21" name="TextBox 20">
            <a:extLst>
              <a:ext uri="{FF2B5EF4-FFF2-40B4-BE49-F238E27FC236}">
                <a16:creationId xmlns:a16="http://schemas.microsoft.com/office/drawing/2014/main" id="{4F642BF2-505C-0414-8F01-C96346C23BA8}"/>
              </a:ext>
            </a:extLst>
          </p:cNvPr>
          <p:cNvSpPr txBox="1"/>
          <p:nvPr/>
        </p:nvSpPr>
        <p:spPr>
          <a:xfrm>
            <a:off x="4852676" y="1546833"/>
            <a:ext cx="2236391" cy="369332"/>
          </a:xfrm>
          <a:prstGeom prst="rect">
            <a:avLst/>
          </a:prstGeom>
          <a:noFill/>
        </p:spPr>
        <p:txBody>
          <a:bodyPr wrap="square">
            <a:spAutoFit/>
          </a:bodyPr>
          <a:lstStyle/>
          <a:p>
            <a:r>
              <a:rPr lang="en-IN" dirty="0"/>
              <a:t>1. Creating Database</a:t>
            </a:r>
          </a:p>
        </p:txBody>
      </p:sp>
      <p:sp>
        <p:nvSpPr>
          <p:cNvPr id="23" name="TextBox 22">
            <a:extLst>
              <a:ext uri="{FF2B5EF4-FFF2-40B4-BE49-F238E27FC236}">
                <a16:creationId xmlns:a16="http://schemas.microsoft.com/office/drawing/2014/main" id="{46FB4C9C-065D-5BD9-7BE5-6C0337C42C79}"/>
              </a:ext>
            </a:extLst>
          </p:cNvPr>
          <p:cNvSpPr txBox="1"/>
          <p:nvPr/>
        </p:nvSpPr>
        <p:spPr>
          <a:xfrm>
            <a:off x="764492" y="6371490"/>
            <a:ext cx="6105832" cy="369332"/>
          </a:xfrm>
          <a:prstGeom prst="rect">
            <a:avLst/>
          </a:prstGeom>
          <a:noFill/>
        </p:spPr>
        <p:txBody>
          <a:bodyPr wrap="square">
            <a:spAutoFit/>
          </a:bodyPr>
          <a:lstStyle/>
          <a:p>
            <a:r>
              <a:rPr lang="en-IN" dirty="0"/>
              <a:t>2. Import Table Data</a:t>
            </a:r>
          </a:p>
        </p:txBody>
      </p:sp>
      <p:sp>
        <p:nvSpPr>
          <p:cNvPr id="25" name="TextBox 24">
            <a:extLst>
              <a:ext uri="{FF2B5EF4-FFF2-40B4-BE49-F238E27FC236}">
                <a16:creationId xmlns:a16="http://schemas.microsoft.com/office/drawing/2014/main" id="{6C4FC306-EF66-6723-4C02-624953045CB3}"/>
              </a:ext>
            </a:extLst>
          </p:cNvPr>
          <p:cNvSpPr txBox="1"/>
          <p:nvPr/>
        </p:nvSpPr>
        <p:spPr>
          <a:xfrm>
            <a:off x="2266562" y="3059668"/>
            <a:ext cx="6105832" cy="369332"/>
          </a:xfrm>
          <a:prstGeom prst="rect">
            <a:avLst/>
          </a:prstGeom>
          <a:noFill/>
        </p:spPr>
        <p:txBody>
          <a:bodyPr wrap="square">
            <a:spAutoFit/>
          </a:bodyPr>
          <a:lstStyle/>
          <a:p>
            <a:r>
              <a:rPr lang="en-IN" dirty="0"/>
              <a:t>3. Setting Path</a:t>
            </a:r>
          </a:p>
        </p:txBody>
      </p:sp>
      <p:sp>
        <p:nvSpPr>
          <p:cNvPr id="27" name="TextBox 26">
            <a:extLst>
              <a:ext uri="{FF2B5EF4-FFF2-40B4-BE49-F238E27FC236}">
                <a16:creationId xmlns:a16="http://schemas.microsoft.com/office/drawing/2014/main" id="{4B6BE202-FF51-0E6C-8A45-FBD0CDA6D077}"/>
              </a:ext>
            </a:extLst>
          </p:cNvPr>
          <p:cNvSpPr txBox="1"/>
          <p:nvPr/>
        </p:nvSpPr>
        <p:spPr>
          <a:xfrm>
            <a:off x="8208382" y="6489811"/>
            <a:ext cx="6105832" cy="369332"/>
          </a:xfrm>
          <a:prstGeom prst="rect">
            <a:avLst/>
          </a:prstGeom>
          <a:noFill/>
        </p:spPr>
        <p:txBody>
          <a:bodyPr wrap="square">
            <a:spAutoFit/>
          </a:bodyPr>
          <a:lstStyle/>
          <a:p>
            <a:r>
              <a:rPr lang="en-IN" dirty="0"/>
              <a:t>4. Formatting Datatype</a:t>
            </a:r>
          </a:p>
        </p:txBody>
      </p:sp>
      <p:sp>
        <p:nvSpPr>
          <p:cNvPr id="29" name="TextBox 28">
            <a:extLst>
              <a:ext uri="{FF2B5EF4-FFF2-40B4-BE49-F238E27FC236}">
                <a16:creationId xmlns:a16="http://schemas.microsoft.com/office/drawing/2014/main" id="{60B1D3A4-AB76-5A06-805F-A8C2F7E2150A}"/>
              </a:ext>
            </a:extLst>
          </p:cNvPr>
          <p:cNvSpPr txBox="1"/>
          <p:nvPr/>
        </p:nvSpPr>
        <p:spPr>
          <a:xfrm>
            <a:off x="3892054" y="6468404"/>
            <a:ext cx="5108095" cy="369332"/>
          </a:xfrm>
          <a:prstGeom prst="rect">
            <a:avLst/>
          </a:prstGeom>
          <a:noFill/>
        </p:spPr>
        <p:txBody>
          <a:bodyPr wrap="square">
            <a:spAutoFit/>
          </a:bodyPr>
          <a:lstStyle/>
          <a:p>
            <a:r>
              <a:rPr lang="en-IN" dirty="0"/>
              <a:t>5. Importing Data</a:t>
            </a:r>
          </a:p>
        </p:txBody>
      </p:sp>
      <p:pic>
        <p:nvPicPr>
          <p:cNvPr id="30" name="Picture 2" descr="Mentorness (@mentorness_) • Instagram photos and videos">
            <a:extLst>
              <a:ext uri="{FF2B5EF4-FFF2-40B4-BE49-F238E27FC236}">
                <a16:creationId xmlns:a16="http://schemas.microsoft.com/office/drawing/2014/main" id="{335C37ED-0562-EFE6-7328-AF5AAC08EA8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 t="20123" r="-1149" b="17874"/>
          <a:stretch/>
        </p:blipFill>
        <p:spPr bwMode="auto">
          <a:xfrm>
            <a:off x="216464" y="-32896"/>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058580"/>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5307-349B-2531-EAFC-422F90EFB7BE}"/>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E2432687-3920-123C-B234-83A8D35219CE}"/>
              </a:ext>
            </a:extLst>
          </p:cNvPr>
          <p:cNvSpPr/>
          <p:nvPr/>
        </p:nvSpPr>
        <p:spPr>
          <a:xfrm>
            <a:off x="1" y="-167148"/>
            <a:ext cx="12192000" cy="7143136"/>
          </a:xfrm>
          <a:prstGeom prst="rect">
            <a:avLst/>
          </a:prstGeom>
          <a:gradFill flip="none" rotWithShape="1">
            <a:gsLst>
              <a:gs pos="0">
                <a:schemeClr val="bg2">
                  <a:lumMod val="90000"/>
                  <a:tint val="66000"/>
                  <a:satMod val="160000"/>
                </a:schemeClr>
              </a:gs>
              <a:gs pos="50000">
                <a:schemeClr val="bg2">
                  <a:lumMod val="90000"/>
                  <a:tint val="44500"/>
                  <a:satMod val="160000"/>
                </a:schemeClr>
              </a:gs>
              <a:gs pos="100000">
                <a:schemeClr val="bg2">
                  <a:lumMod val="90000"/>
                  <a:tint val="23500"/>
                  <a:satMod val="160000"/>
                </a:schemeClr>
              </a:gs>
            </a:gsLst>
            <a:lin ang="10800000" scaled="1"/>
            <a:tileRect/>
          </a:gra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Content Placeholder 5">
            <a:extLst>
              <a:ext uri="{FF2B5EF4-FFF2-40B4-BE49-F238E27FC236}">
                <a16:creationId xmlns:a16="http://schemas.microsoft.com/office/drawing/2014/main" id="{CCC7A2F4-E517-79D6-2325-9A00869F85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3863" y="321921"/>
            <a:ext cx="7964011" cy="1343212"/>
          </a:xfrm>
        </p:spPr>
      </p:pic>
      <p:sp>
        <p:nvSpPr>
          <p:cNvPr id="11" name="Rectangle 1">
            <a:extLst>
              <a:ext uri="{FF2B5EF4-FFF2-40B4-BE49-F238E27FC236}">
                <a16:creationId xmlns:a16="http://schemas.microsoft.com/office/drawing/2014/main" id="{6D782198-FB28-CB00-2246-34EB7DC6BD4A}"/>
              </a:ext>
            </a:extLst>
          </p:cNvPr>
          <p:cNvSpPr>
            <a:spLocks noChangeArrowheads="1"/>
          </p:cNvSpPr>
          <p:nvPr/>
        </p:nvSpPr>
        <p:spPr bwMode="auto">
          <a:xfrm>
            <a:off x="308909" y="2841057"/>
            <a:ext cx="53426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1.  What is the total sales revenue generated by each store?</a:t>
            </a:r>
          </a:p>
        </p:txBody>
      </p:sp>
      <p:pic>
        <p:nvPicPr>
          <p:cNvPr id="5" name="Picture 4">
            <a:extLst>
              <a:ext uri="{FF2B5EF4-FFF2-40B4-BE49-F238E27FC236}">
                <a16:creationId xmlns:a16="http://schemas.microsoft.com/office/drawing/2014/main" id="{40830A00-1A4D-0840-547C-586C34BA0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970" y="1722097"/>
            <a:ext cx="3240443" cy="5009503"/>
          </a:xfrm>
          <a:prstGeom prst="rect">
            <a:avLst/>
          </a:prstGeom>
        </p:spPr>
      </p:pic>
      <p:pic>
        <p:nvPicPr>
          <p:cNvPr id="9" name="Picture 2" descr="Mentorness (@mentorness_) • Instagram photos and videos">
            <a:extLst>
              <a:ext uri="{FF2B5EF4-FFF2-40B4-BE49-F238E27FC236}">
                <a16:creationId xmlns:a16="http://schemas.microsoft.com/office/drawing/2014/main" id="{5BFA16F0-5C5B-7974-067B-22F5F3F4167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 t="20123" r="-1149" b="17874"/>
          <a:stretch/>
        </p:blipFill>
        <p:spPr bwMode="auto">
          <a:xfrm>
            <a:off x="111351" y="0"/>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67058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5307-349B-2531-EAFC-422F90EFB7BE}"/>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E2432687-3920-123C-B234-83A8D35219CE}"/>
              </a:ext>
            </a:extLst>
          </p:cNvPr>
          <p:cNvSpPr/>
          <p:nvPr/>
        </p:nvSpPr>
        <p:spPr>
          <a:xfrm>
            <a:off x="1" y="-167148"/>
            <a:ext cx="12192000" cy="7143136"/>
          </a:xfrm>
          <a:prstGeom prst="rect">
            <a:avLst/>
          </a:prstGeom>
          <a:gradFill flip="none" rotWithShape="1">
            <a:gsLst>
              <a:gs pos="0">
                <a:schemeClr val="bg2">
                  <a:lumMod val="90000"/>
                  <a:tint val="66000"/>
                  <a:satMod val="160000"/>
                </a:schemeClr>
              </a:gs>
              <a:gs pos="50000">
                <a:schemeClr val="bg2">
                  <a:lumMod val="90000"/>
                  <a:tint val="44500"/>
                  <a:satMod val="160000"/>
                </a:schemeClr>
              </a:gs>
              <a:gs pos="100000">
                <a:schemeClr val="bg2">
                  <a:lumMod val="90000"/>
                  <a:tint val="23500"/>
                  <a:satMod val="160000"/>
                </a:schemeClr>
              </a:gs>
            </a:gsLst>
            <a:lin ang="10800000" scaled="1"/>
            <a:tileRect/>
          </a:gra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
            <a:extLst>
              <a:ext uri="{FF2B5EF4-FFF2-40B4-BE49-F238E27FC236}">
                <a16:creationId xmlns:a16="http://schemas.microsoft.com/office/drawing/2014/main" id="{6D782198-FB28-CB00-2246-34EB7DC6BD4A}"/>
              </a:ext>
            </a:extLst>
          </p:cNvPr>
          <p:cNvSpPr>
            <a:spLocks noChangeArrowheads="1"/>
          </p:cNvSpPr>
          <p:nvPr/>
        </p:nvSpPr>
        <p:spPr bwMode="auto">
          <a:xfrm>
            <a:off x="308909" y="2841057"/>
            <a:ext cx="53426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2. Which products are the top-selling in terms of units sold?</a:t>
            </a:r>
          </a:p>
        </p:txBody>
      </p:sp>
      <p:pic>
        <p:nvPicPr>
          <p:cNvPr id="14" name="Content Placeholder 13">
            <a:extLst>
              <a:ext uri="{FF2B5EF4-FFF2-40B4-BE49-F238E27FC236}">
                <a16:creationId xmlns:a16="http://schemas.microsoft.com/office/drawing/2014/main" id="{A6E1E860-138F-CB1E-0776-219D0812A7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1648" y="1853754"/>
            <a:ext cx="6022203" cy="3368534"/>
          </a:xfrm>
        </p:spPr>
      </p:pic>
      <p:pic>
        <p:nvPicPr>
          <p:cNvPr id="15" name="Picture 2" descr="Mentorness (@mentorness_) • Instagram photos and videos">
            <a:extLst>
              <a:ext uri="{FF2B5EF4-FFF2-40B4-BE49-F238E27FC236}">
                <a16:creationId xmlns:a16="http://schemas.microsoft.com/office/drawing/2014/main" id="{25A1AAD0-4DE8-C56D-EDE9-52A399A015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 t="20123" r="-1149" b="17874"/>
          <a:stretch/>
        </p:blipFill>
        <p:spPr bwMode="auto">
          <a:xfrm>
            <a:off x="296565" y="210625"/>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728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5307-349B-2531-EAFC-422F90EFB7BE}"/>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E2432687-3920-123C-B234-83A8D35219CE}"/>
              </a:ext>
            </a:extLst>
          </p:cNvPr>
          <p:cNvSpPr/>
          <p:nvPr/>
        </p:nvSpPr>
        <p:spPr>
          <a:xfrm>
            <a:off x="1" y="-167148"/>
            <a:ext cx="12192000" cy="7143136"/>
          </a:xfrm>
          <a:prstGeom prst="rect">
            <a:avLst/>
          </a:prstGeom>
          <a:gradFill flip="none" rotWithShape="1">
            <a:gsLst>
              <a:gs pos="0">
                <a:schemeClr val="bg2">
                  <a:lumMod val="90000"/>
                  <a:tint val="66000"/>
                  <a:satMod val="160000"/>
                </a:schemeClr>
              </a:gs>
              <a:gs pos="50000">
                <a:schemeClr val="bg2">
                  <a:lumMod val="90000"/>
                  <a:tint val="44500"/>
                  <a:satMod val="160000"/>
                </a:schemeClr>
              </a:gs>
              <a:gs pos="100000">
                <a:schemeClr val="bg2">
                  <a:lumMod val="90000"/>
                  <a:tint val="23500"/>
                  <a:satMod val="160000"/>
                </a:schemeClr>
              </a:gs>
            </a:gsLst>
            <a:lin ang="10800000" scaled="1"/>
            <a:tileRect/>
          </a:gra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
            <a:extLst>
              <a:ext uri="{FF2B5EF4-FFF2-40B4-BE49-F238E27FC236}">
                <a16:creationId xmlns:a16="http://schemas.microsoft.com/office/drawing/2014/main" id="{6D782198-FB28-CB00-2246-34EB7DC6BD4A}"/>
              </a:ext>
            </a:extLst>
          </p:cNvPr>
          <p:cNvSpPr>
            <a:spLocks noChangeArrowheads="1"/>
          </p:cNvSpPr>
          <p:nvPr/>
        </p:nvSpPr>
        <p:spPr bwMode="auto">
          <a:xfrm>
            <a:off x="1370793" y="726581"/>
            <a:ext cx="980848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3. What is the sales performance by product category?</a:t>
            </a:r>
          </a:p>
        </p:txBody>
      </p:sp>
      <p:pic>
        <p:nvPicPr>
          <p:cNvPr id="12" name="Content Placeholder 11">
            <a:extLst>
              <a:ext uri="{FF2B5EF4-FFF2-40B4-BE49-F238E27FC236}">
                <a16:creationId xmlns:a16="http://schemas.microsoft.com/office/drawing/2014/main" id="{57538E93-2294-C63F-34D1-87F6DBA9FA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1420" y="2453143"/>
            <a:ext cx="8170606" cy="3381847"/>
          </a:xfrm>
        </p:spPr>
      </p:pic>
      <p:pic>
        <p:nvPicPr>
          <p:cNvPr id="13" name="Picture 2" descr="Mentorness (@mentorness_) • Instagram photos and videos">
            <a:extLst>
              <a:ext uri="{FF2B5EF4-FFF2-40B4-BE49-F238E27FC236}">
                <a16:creationId xmlns:a16="http://schemas.microsoft.com/office/drawing/2014/main" id="{775C7303-255D-B94C-2D19-ED1DC31549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 t="20123" r="-1149" b="17874"/>
          <a:stretch/>
        </p:blipFill>
        <p:spPr bwMode="auto">
          <a:xfrm>
            <a:off x="172142" y="0"/>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585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5307-349B-2531-EAFC-422F90EFB7BE}"/>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E2432687-3920-123C-B234-83A8D35219CE}"/>
              </a:ext>
            </a:extLst>
          </p:cNvPr>
          <p:cNvSpPr/>
          <p:nvPr/>
        </p:nvSpPr>
        <p:spPr>
          <a:xfrm>
            <a:off x="1" y="-167148"/>
            <a:ext cx="12192000" cy="7143136"/>
          </a:xfrm>
          <a:prstGeom prst="rect">
            <a:avLst/>
          </a:prstGeom>
          <a:gradFill flip="none" rotWithShape="1">
            <a:gsLst>
              <a:gs pos="0">
                <a:schemeClr val="bg2">
                  <a:lumMod val="90000"/>
                  <a:tint val="66000"/>
                  <a:satMod val="160000"/>
                </a:schemeClr>
              </a:gs>
              <a:gs pos="50000">
                <a:schemeClr val="bg2">
                  <a:lumMod val="90000"/>
                  <a:tint val="44500"/>
                  <a:satMod val="160000"/>
                </a:schemeClr>
              </a:gs>
              <a:gs pos="100000">
                <a:schemeClr val="bg2">
                  <a:lumMod val="90000"/>
                  <a:tint val="23500"/>
                  <a:satMod val="160000"/>
                </a:schemeClr>
              </a:gs>
            </a:gsLst>
            <a:lin ang="10800000" scaled="1"/>
            <a:tileRect/>
          </a:gra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
            <a:extLst>
              <a:ext uri="{FF2B5EF4-FFF2-40B4-BE49-F238E27FC236}">
                <a16:creationId xmlns:a16="http://schemas.microsoft.com/office/drawing/2014/main" id="{6D782198-FB28-CB00-2246-34EB7DC6BD4A}"/>
              </a:ext>
            </a:extLst>
          </p:cNvPr>
          <p:cNvSpPr>
            <a:spLocks noChangeArrowheads="1"/>
          </p:cNvSpPr>
          <p:nvPr/>
        </p:nvSpPr>
        <p:spPr bwMode="auto">
          <a:xfrm>
            <a:off x="574381" y="1523531"/>
            <a:ext cx="53426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4. What are the current inventory levels for each product at each store?</a:t>
            </a:r>
          </a:p>
        </p:txBody>
      </p:sp>
      <p:pic>
        <p:nvPicPr>
          <p:cNvPr id="12" name="Content Placeholder 11">
            <a:extLst>
              <a:ext uri="{FF2B5EF4-FFF2-40B4-BE49-F238E27FC236}">
                <a16:creationId xmlns:a16="http://schemas.microsoft.com/office/drawing/2014/main" id="{C7FFDBB1-FF2B-0A33-FC7E-726AA73C2D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838" y="3759776"/>
            <a:ext cx="4744112" cy="866896"/>
          </a:xfrm>
        </p:spPr>
      </p:pic>
      <p:pic>
        <p:nvPicPr>
          <p:cNvPr id="14" name="Picture 13">
            <a:extLst>
              <a:ext uri="{FF2B5EF4-FFF2-40B4-BE49-F238E27FC236}">
                <a16:creationId xmlns:a16="http://schemas.microsoft.com/office/drawing/2014/main" id="{8115044A-366F-9AE4-4646-90D730C57E58}"/>
              </a:ext>
            </a:extLst>
          </p:cNvPr>
          <p:cNvPicPr>
            <a:picLocks noChangeAspect="1"/>
          </p:cNvPicPr>
          <p:nvPr/>
        </p:nvPicPr>
        <p:blipFill>
          <a:blip r:embed="rId3">
            <a:extLst>
              <a:ext uri="{28A0092B-C50C-407E-A947-70E740481C1C}">
                <a14:useLocalDpi xmlns:a14="http://schemas.microsoft.com/office/drawing/2010/main" val="0"/>
              </a:ext>
            </a:extLst>
          </a:blip>
          <a:srcRect r="24054"/>
          <a:stretch/>
        </p:blipFill>
        <p:spPr>
          <a:xfrm>
            <a:off x="6358954" y="1122561"/>
            <a:ext cx="3011186" cy="5306165"/>
          </a:xfrm>
          <a:prstGeom prst="rect">
            <a:avLst/>
          </a:prstGeom>
        </p:spPr>
      </p:pic>
      <p:pic>
        <p:nvPicPr>
          <p:cNvPr id="16" name="Picture 15">
            <a:extLst>
              <a:ext uri="{FF2B5EF4-FFF2-40B4-BE49-F238E27FC236}">
                <a16:creationId xmlns:a16="http://schemas.microsoft.com/office/drawing/2014/main" id="{9B9FE84B-9583-5835-E786-6A5E15A121F8}"/>
              </a:ext>
            </a:extLst>
          </p:cNvPr>
          <p:cNvPicPr>
            <a:picLocks noChangeAspect="1"/>
          </p:cNvPicPr>
          <p:nvPr/>
        </p:nvPicPr>
        <p:blipFill>
          <a:blip r:embed="rId4">
            <a:extLst>
              <a:ext uri="{28A0092B-C50C-407E-A947-70E740481C1C}">
                <a14:useLocalDpi xmlns:a14="http://schemas.microsoft.com/office/drawing/2010/main" val="0"/>
              </a:ext>
            </a:extLst>
          </a:blip>
          <a:srcRect r="21661"/>
          <a:stretch/>
        </p:blipFill>
        <p:spPr>
          <a:xfrm>
            <a:off x="9278160" y="1153352"/>
            <a:ext cx="2776200" cy="5229955"/>
          </a:xfrm>
          <a:prstGeom prst="rect">
            <a:avLst/>
          </a:prstGeom>
        </p:spPr>
      </p:pic>
      <p:pic>
        <p:nvPicPr>
          <p:cNvPr id="17" name="Picture 2" descr="Mentorness (@mentorness_) • Instagram photos and videos">
            <a:extLst>
              <a:ext uri="{FF2B5EF4-FFF2-40B4-BE49-F238E27FC236}">
                <a16:creationId xmlns:a16="http://schemas.microsoft.com/office/drawing/2014/main" id="{65D1B6D5-9BDE-99A7-2200-F6C0AAF6101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 t="20123" r="-1149" b="17874"/>
          <a:stretch/>
        </p:blipFill>
        <p:spPr bwMode="auto">
          <a:xfrm>
            <a:off x="296565" y="4050"/>
            <a:ext cx="1681162" cy="111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83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923</TotalTime>
  <Words>652</Words>
  <Application>Microsoft Office PowerPoint</Application>
  <PresentationFormat>Widescreen</PresentationFormat>
  <Paragraphs>69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Berlin Sans FB Demi</vt:lpstr>
      <vt:lpstr>Gill Sans MT</vt:lpstr>
      <vt:lpstr>Gallery</vt:lpstr>
      <vt:lpstr>MENTORNESS INTERNSHIP</vt:lpstr>
      <vt:lpstr>overview</vt:lpstr>
      <vt:lpstr>procedure</vt:lpstr>
      <vt:lpstr>procedure</vt:lpstr>
      <vt:lpstr>procedure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Importance of this task</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Anvitha .</dc:creator>
  <cp:lastModifiedBy>Anvitha .</cp:lastModifiedBy>
  <cp:revision>2</cp:revision>
  <dcterms:created xsi:type="dcterms:W3CDTF">2024-09-13T14:33:46Z</dcterms:created>
  <dcterms:modified xsi:type="dcterms:W3CDTF">2024-09-17T02:51:57Z</dcterms:modified>
</cp:coreProperties>
</file>