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1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1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86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5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2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3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85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0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26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7E9D-6BD6-5F74-B346-0BC59F95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A401-56E9-1E14-AB3F-8BE46AD8D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A3B2-D196-C603-CBC3-6F3637F2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D874-C3B0-31C7-C1DA-C972FA61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3368-3604-0BEF-9541-815C0AA0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0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1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7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6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2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06A398-CF93-4B5B-9127-A03AA127B166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085D641-82EB-462A-9AC8-7DF15E014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2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B5E3-5A97-1323-C537-F42D769D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EE88-A7B6-5742-2503-221E810E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E9147-5803-63A7-F5D3-B4A54B943A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0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6326D-545A-0BC3-85DE-AFEC1060C030}"/>
              </a:ext>
            </a:extLst>
          </p:cNvPr>
          <p:cNvSpPr txBox="1"/>
          <p:nvPr/>
        </p:nvSpPr>
        <p:spPr>
          <a:xfrm>
            <a:off x="2340078" y="1445341"/>
            <a:ext cx="76658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400" b="1" dirty="0">
                <a:ln w="57150">
                  <a:solidFill>
                    <a:schemeClr val="tx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THANK </a:t>
            </a:r>
          </a:p>
          <a:p>
            <a:r>
              <a:rPr lang="en-IN" sz="14400" b="1" dirty="0">
                <a:ln w="57150">
                  <a:solidFill>
                    <a:schemeClr val="tx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								YOU</a:t>
            </a:r>
          </a:p>
        </p:txBody>
      </p:sp>
      <p:pic>
        <p:nvPicPr>
          <p:cNvPr id="6146" name="Picture 2" descr="Kawaii Fox, the foxes, angelina, anime Fox, little Fox, Red fox, Humour,  cuteness, fox, Whiskers | Anyrgb">
            <a:extLst>
              <a:ext uri="{FF2B5EF4-FFF2-40B4-BE49-F238E27FC236}">
                <a16:creationId xmlns:a16="http://schemas.microsoft.com/office/drawing/2014/main" id="{014A3652-C9D9-0C0E-8AFE-B4AAD9A3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907" r="93140">
                        <a14:foregroundMark x1="7907" y1="33023" x2="7907" y2="33023"/>
                        <a14:foregroundMark x1="14767" y1="34302" x2="14767" y2="34302"/>
                        <a14:foregroundMark x1="20930" y1="34535" x2="20930" y2="34535"/>
                        <a14:foregroundMark x1="15465" y1="37907" x2="11395" y2="35465"/>
                        <a14:foregroundMark x1="54070" y1="21512" x2="51977" y2="16047"/>
                        <a14:foregroundMark x1="63605" y1="79535" x2="70233" y2="68837"/>
                        <a14:foregroundMark x1="70233" y1="68837" x2="71744" y2="67674"/>
                        <a14:foregroundMark x1="68953" y1="82326" x2="75698" y2="76860"/>
                        <a14:foregroundMark x1="75698" y1="76860" x2="75930" y2="76279"/>
                        <a14:foregroundMark x1="93140" y1="64186" x2="92558" y2="50465"/>
                        <a14:foregroundMark x1="51279" y1="20465" x2="51628" y2="26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13" y="3414253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9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Data Analytics in simple words? - DICS Laxmi Nagar">
            <a:extLst>
              <a:ext uri="{FF2B5EF4-FFF2-40B4-BE49-F238E27FC236}">
                <a16:creationId xmlns:a16="http://schemas.microsoft.com/office/drawing/2014/main" id="{F1C6E35D-4E75-65D5-0FEC-B490400F9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543E2-EFE6-CD1C-BF95-7220CC2D7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135" y="-460630"/>
            <a:ext cx="13135897" cy="2387600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Introduction to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A85A-27D6-FECF-9F30-64759D2D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5135" y="2019045"/>
            <a:ext cx="13135897" cy="16557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Unlocking Data Insights</a:t>
            </a:r>
          </a:p>
        </p:txBody>
      </p:sp>
    </p:spTree>
    <p:extLst>
      <p:ext uri="{BB962C8B-B14F-4D97-AF65-F5344CB8AC3E}">
        <p14:creationId xmlns:p14="http://schemas.microsoft.com/office/powerpoint/2010/main" val="3982486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2F2-C1EA-3551-EFE6-090C686B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What is Power BI?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1930-7511-7FDE-18CD-930BD22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5098362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ras Demi ITC" panose="020B0805030504020804" pitchFamily="34" charset="0"/>
                <a:cs typeface="Aharoni" panose="02010803020104030203" pitchFamily="2" charset="-79"/>
              </a:rPr>
              <a:t>Power BI is a business analytics service by Microsoft that provides interactive visualizations and business intelligence capabilities with a simple interface for end users to create their own reports and dashboards.</a:t>
            </a:r>
            <a:endParaRPr lang="en-IN" sz="2000" dirty="0">
              <a:latin typeface="Eras Demi ITC" panose="020B08050305040208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Microsoft Power BI Software, Free trial &amp; download available at Rs  18000/year in Kochi">
            <a:extLst>
              <a:ext uri="{FF2B5EF4-FFF2-40B4-BE49-F238E27FC236}">
                <a16:creationId xmlns:a16="http://schemas.microsoft.com/office/drawing/2014/main" id="{D9D519DD-526D-4208-0452-EF5D5E02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65" y="2603500"/>
            <a:ext cx="4463845" cy="35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8198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8D0D-6020-0163-2ECB-EA13CA1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Key Features of Power BI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65CD4-C732-269C-22FD-68F768BBC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1. Data Connectivity: Connects to various data sources including Excel, SQL Server, and cloud services.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2. Data Modeling: Allows users to create data models with relationships between different data sources.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3. Interactive Dashboards: Create visually appealing dashboards that can be shared across the organization.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4. Real-Time Data: Provides real-time data updates for timely decision-making.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5. Collaboration: Facilitates collaboration with other users for insights and reports.</a:t>
            </a:r>
            <a:endParaRPr lang="en-IN" sz="20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4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B51E-1C36-BC35-A234-EE4F48F6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Benefits of Using Power BI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35AA-E32C-F0C8-2AA6-E8934A23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313511" cy="34163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ras Demi ITC" panose="020B0805030504020804" pitchFamily="34" charset="0"/>
              </a:rPr>
              <a:t>1. Improved Decision-Making: Enables data-driven decisions through insights.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2. Cost-Effective: Offers competitive pricing with a free version available.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3. Easy to Use: Intuitive interface allows users of all skill levels to create reports.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4. Mobile Access: Access dashboards and reports on mobile devices.</a:t>
            </a:r>
          </a:p>
          <a:p>
            <a:r>
              <a:rPr lang="en-US" sz="2000" dirty="0">
                <a:latin typeface="Eras Demi ITC" panose="020B0805030504020804" pitchFamily="34" charset="0"/>
              </a:rPr>
              <a:t>5. Regular Updates: Microsoft continuously improves Power BI with new features and capabilities.</a:t>
            </a:r>
            <a:endParaRPr lang="en-IN" sz="2000" dirty="0">
              <a:latin typeface="Eras Demi ITC" panose="020B08050305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CDEDB-6442-6419-FDDF-CC2E9ABFF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7" b="91329" l="4598" r="95690">
                        <a14:foregroundMark x1="9195" y1="40462" x2="9195" y2="40462"/>
                        <a14:foregroundMark x1="10920" y1="35838" x2="10920" y2="35838"/>
                        <a14:foregroundMark x1="5460" y1="32370" x2="5460" y2="32370"/>
                        <a14:foregroundMark x1="4885" y1="62428" x2="4885" y2="62428"/>
                        <a14:foregroundMark x1="56897" y1="34682" x2="56897" y2="34682"/>
                        <a14:foregroundMark x1="65230" y1="56647" x2="65230" y2="56647"/>
                        <a14:foregroundMark x1="71264" y1="32370" x2="71264" y2="32370"/>
                        <a14:foregroundMark x1="80747" y1="47399" x2="80747" y2="47399"/>
                        <a14:foregroundMark x1="91667" y1="69364" x2="91667" y2="69364"/>
                        <a14:foregroundMark x1="86782" y1="66474" x2="86782" y2="66474"/>
                        <a14:foregroundMark x1="89080" y1="61850" x2="89368" y2="80347"/>
                        <a14:foregroundMark x1="94828" y1="72832" x2="95977" y2="53179"/>
                        <a14:foregroundMark x1="81034" y1="89595" x2="81034" y2="89595"/>
                        <a14:foregroundMark x1="85632" y1="91329" x2="85632" y2="913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473" y="4339815"/>
            <a:ext cx="2800882" cy="1392392"/>
          </a:xfrm>
          <a:prstGeom prst="rect">
            <a:avLst/>
          </a:prstGeom>
        </p:spPr>
      </p:pic>
      <p:pic>
        <p:nvPicPr>
          <p:cNvPr id="3074" name="Picture 2" descr="Data Analysis Orange Icons Stock Illustrations – 747 Data Analysis Orange  Icons Stock Illustrations, Vectors &amp; Clipart - Dreamstime">
            <a:extLst>
              <a:ext uri="{FF2B5EF4-FFF2-40B4-BE49-F238E27FC236}">
                <a16:creationId xmlns:a16="http://schemas.microsoft.com/office/drawing/2014/main" id="{1458AB0E-B09E-DAC4-A1C7-96064231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2375" y1="56875" x2="62375" y2="56875"/>
                        <a14:foregroundMark x1="53125" y1="36750" x2="53125" y2="36750"/>
                        <a14:foregroundMark x1="52625" y1="44875" x2="52625" y2="44875"/>
                        <a14:foregroundMark x1="58250" y1="42250" x2="58250" y2="42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73" y="2235129"/>
            <a:ext cx="2800882" cy="280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2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44E4-396C-3859-A51E-09474917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Visualizations in Power BI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A2DF2-F1D3-B619-21AD-F25999B0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8575" y="2493780"/>
            <a:ext cx="4587085" cy="3416300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Eras Demi ITC" panose="020B0805030504020804" pitchFamily="34" charset="0"/>
              </a:rPr>
              <a:t>1. Bar Charts: Useful for comparing values across categories.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2. Column Charts: Similar to bar charts but displayed vertically.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3. Line Charts: Great for showing trends over time.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4. Pie Charts: Effective for displaying parts of a whole.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5. Donut Charts: A variation of pie charts that displays data in a ring shape.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6. Area Charts: Useful for showing cumulative totals over time.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7. Scatter Charts: Ideal for showing relationships between two numerical values.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F09605C-A111-7819-BE35-43C105E164B9}"/>
              </a:ext>
            </a:extLst>
          </p:cNvPr>
          <p:cNvSpPr txBox="1">
            <a:spLocks/>
          </p:cNvSpPr>
          <p:nvPr/>
        </p:nvSpPr>
        <p:spPr>
          <a:xfrm>
            <a:off x="6096000" y="2493780"/>
            <a:ext cx="5545394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Eras Demi ITC" panose="020B0805030504020804" pitchFamily="34" charset="0"/>
              </a:rPr>
              <a:t>8. Bubble Charts: Similar to scatter charts but includes a third dimension represented by bubble size.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9. Tables: Display detailed data in a structured format.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10. Matrix: A more advanced table that allows for hierarchies and complex data relationships.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11. Cards: Display a single value or KPI in a simple format.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12. KPIs: Visual indicators that track performance metrics.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13. Maps: Visualize geographic data effectively with maps (e.g., Filled Maps, Shape Maps, ArcGIS Maps).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14. Waterfall Charts: Show how values increase or decrease across different categories.</a:t>
            </a:r>
          </a:p>
          <a:p>
            <a:r>
              <a:rPr lang="en-US" sz="1400" b="1" dirty="0">
                <a:latin typeface="Eras Demi ITC" panose="020B0805030504020804" pitchFamily="34" charset="0"/>
              </a:rPr>
              <a:t>15. Funnel Charts: Visualize stages in a process, such as sales or marketing funnels.</a:t>
            </a:r>
            <a:endParaRPr lang="en-IN" sz="1400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3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D8CF-8B08-D129-9470-FFB04BD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DF48-A06C-AC78-188E-384E7FFE6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Unlocking Potential: Why the Mining Industry Needs Data Analytics">
            <a:extLst>
              <a:ext uri="{FF2B5EF4-FFF2-40B4-BE49-F238E27FC236}">
                <a16:creationId xmlns:a16="http://schemas.microsoft.com/office/drawing/2014/main" id="{D438F0E7-CB3F-ECB7-F553-0A1B42CD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en, Why &amp; How — to get started with Kaggle? | by Accredian Publication |  Medium">
            <a:extLst>
              <a:ext uri="{FF2B5EF4-FFF2-40B4-BE49-F238E27FC236}">
                <a16:creationId xmlns:a16="http://schemas.microsoft.com/office/drawing/2014/main" id="{E77F49A4-9859-9E77-A31D-E1BD69B5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2" y="711046"/>
            <a:ext cx="10751675" cy="559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881DE-73DA-FCD3-0EA9-4A91EC628342}"/>
              </a:ext>
            </a:extLst>
          </p:cNvPr>
          <p:cNvSpPr txBox="1"/>
          <p:nvPr/>
        </p:nvSpPr>
        <p:spPr>
          <a:xfrm>
            <a:off x="1455174" y="46134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9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A770-1A99-AFBA-A385-EF03E3C4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0854-171F-A993-A860-8EC318761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ras Demi ITC" panose="020B0805030504020804" pitchFamily="34" charset="0"/>
              </a:rPr>
              <a:t>Power BI is a powerful tool for transforming raw data into actionable insights. With its user-friendly interface and robust features, organizations can harness the power of data to drive strategic decisions and improve business outcomes.</a:t>
            </a:r>
            <a:endParaRPr lang="en-IN" sz="20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0601"/>
      </p:ext>
    </p:extLst>
  </p:cSld>
  <p:clrMapOvr>
    <a:masterClrMapping/>
  </p:clrMapOvr>
  <p:transition spd="slow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496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Berlin Sans FB Demi</vt:lpstr>
      <vt:lpstr>Century Gothic</vt:lpstr>
      <vt:lpstr>Eras Demi ITC</vt:lpstr>
      <vt:lpstr>Wingdings 3</vt:lpstr>
      <vt:lpstr>Ion Boardroom</vt:lpstr>
      <vt:lpstr>PowerPoint Presentation</vt:lpstr>
      <vt:lpstr>Introduction to Power BI</vt:lpstr>
      <vt:lpstr>What is Power BI?</vt:lpstr>
      <vt:lpstr>Key Features of Power BI</vt:lpstr>
      <vt:lpstr>Benefits of Using Power BI</vt:lpstr>
      <vt:lpstr>Types of Visualizations in Power BI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Anvitha .</dc:creator>
  <cp:lastModifiedBy>Anvitha .</cp:lastModifiedBy>
  <cp:revision>1</cp:revision>
  <dcterms:created xsi:type="dcterms:W3CDTF">2024-10-05T08:04:22Z</dcterms:created>
  <dcterms:modified xsi:type="dcterms:W3CDTF">2024-10-06T06:22:59Z</dcterms:modified>
</cp:coreProperties>
</file>