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EB93-0A4A-4C63-9688-15044795CD75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5E93-32D0-4D1F-8573-E7A4A7A8B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EB93-0A4A-4C63-9688-15044795CD75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5E93-32D0-4D1F-8573-E7A4A7A8B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EB93-0A4A-4C63-9688-15044795CD75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5E93-32D0-4D1F-8573-E7A4A7A8B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EB93-0A4A-4C63-9688-15044795CD75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5E93-32D0-4D1F-8573-E7A4A7A8B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EB93-0A4A-4C63-9688-15044795CD75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5E93-32D0-4D1F-8573-E7A4A7A8B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EB93-0A4A-4C63-9688-15044795CD75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5E93-32D0-4D1F-8573-E7A4A7A8B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EB93-0A4A-4C63-9688-15044795CD75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5E93-32D0-4D1F-8573-E7A4A7A8B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EB93-0A4A-4C63-9688-15044795CD75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5E93-32D0-4D1F-8573-E7A4A7A8B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EB93-0A4A-4C63-9688-15044795CD75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5E93-32D0-4D1F-8573-E7A4A7A8B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EB93-0A4A-4C63-9688-15044795CD75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5E93-32D0-4D1F-8573-E7A4A7A8B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7EB93-0A4A-4C63-9688-15044795CD75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B5E93-32D0-4D1F-8573-E7A4A7A8B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7EB93-0A4A-4C63-9688-15044795CD75}" type="datetimeFigureOut">
              <a:rPr lang="en-US" smtClean="0"/>
              <a:pPr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5E93-32D0-4D1F-8573-E7A4A7A8B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Video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191000"/>
            <a:ext cx="6400800" cy="22860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Anvitha</a:t>
            </a:r>
            <a:r>
              <a:rPr lang="en-US" dirty="0" smtClean="0"/>
              <a:t> </a:t>
            </a:r>
            <a:r>
              <a:rPr lang="en-US" dirty="0" err="1" smtClean="0"/>
              <a:t>Chowdary</a:t>
            </a:r>
            <a:r>
              <a:rPr lang="en-US" dirty="0" smtClean="0"/>
              <a:t> </a:t>
            </a:r>
            <a:r>
              <a:rPr lang="en-US" dirty="0" err="1" smtClean="0"/>
              <a:t>Dhanekula</a:t>
            </a:r>
            <a:endParaRPr lang="en-US" dirty="0" smtClean="0"/>
          </a:p>
          <a:p>
            <a:r>
              <a:rPr lang="en-US" dirty="0" err="1" smtClean="0"/>
              <a:t>Sasya</a:t>
            </a:r>
            <a:r>
              <a:rPr lang="en-US" dirty="0" smtClean="0"/>
              <a:t> </a:t>
            </a:r>
            <a:r>
              <a:rPr lang="en-US" dirty="0" err="1" smtClean="0"/>
              <a:t>Malireddy</a:t>
            </a:r>
            <a:endParaRPr lang="en-US" dirty="0" smtClean="0"/>
          </a:p>
          <a:p>
            <a:r>
              <a:rPr lang="en-US" dirty="0" err="1" smtClean="0"/>
              <a:t>Tarkin</a:t>
            </a:r>
            <a:r>
              <a:rPr lang="en-US" dirty="0" smtClean="0"/>
              <a:t>  </a:t>
            </a:r>
            <a:r>
              <a:rPr lang="en-US" dirty="0" err="1" smtClean="0"/>
              <a:t>Vankayala</a:t>
            </a:r>
            <a:endParaRPr lang="en-US" dirty="0" smtClean="0"/>
          </a:p>
          <a:p>
            <a:r>
              <a:rPr lang="en-US" smtClean="0"/>
              <a:t>Suramya Chukka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Our project delivers an application where users can search videos of their interest from a large database of videos.</a:t>
            </a:r>
          </a:p>
          <a:p>
            <a:r>
              <a:rPr lang="en-US" dirty="0" smtClean="0"/>
              <a:t>All the user needs to do is to type in the string related to video he/she wants to view and click on the “search” button.</a:t>
            </a:r>
          </a:p>
          <a:p>
            <a:r>
              <a:rPr lang="en-US" dirty="0" smtClean="0"/>
              <a:t>User then  gets a wide list of videos related to the  search and then can choose one among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allow only authorized users to use our application and hence  comes the concept of login and authentication.</a:t>
            </a:r>
          </a:p>
          <a:p>
            <a:r>
              <a:rPr lang="en-US" dirty="0" smtClean="0"/>
              <a:t>Our home page starts with the form requesting the user to enter the email id and password of his account.</a:t>
            </a:r>
          </a:p>
          <a:p>
            <a:r>
              <a:rPr lang="en-US" dirty="0" smtClean="0"/>
              <a:t>Once the user submits his credentials, database is searched for the validity of the presented credentials.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credentials match with the database  entries, login is done successfully .</a:t>
            </a:r>
          </a:p>
          <a:p>
            <a:r>
              <a:rPr lang="en-US" dirty="0" smtClean="0"/>
              <a:t>If not, the user is requested to re-enter his details.</a:t>
            </a:r>
          </a:p>
          <a:p>
            <a:r>
              <a:rPr lang="en-US" dirty="0" smtClean="0"/>
              <a:t>Once the login is done, user is redirected to the page where he can enter his search string i.e., the string relating to the desired video.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user enters the search query and clicks on search, he is redirected to the next page.</a:t>
            </a:r>
          </a:p>
          <a:p>
            <a:r>
              <a:rPr lang="en-US" dirty="0" smtClean="0"/>
              <a:t>This page contains a list of videos related to his query.</a:t>
            </a:r>
          </a:p>
          <a:p>
            <a:r>
              <a:rPr lang="en-US" dirty="0" smtClean="0"/>
              <a:t>The user can scroll through the list and choose the video he requires.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user can get back to the home page or navigate through the pages as and when desired.</a:t>
            </a:r>
          </a:p>
          <a:p>
            <a:r>
              <a:rPr lang="en-US" dirty="0" smtClean="0"/>
              <a:t>Once the task is carried out , user can log out and get back to the login page.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e also provide a feature to help the user if the user forgets his password to the account.</a:t>
            </a:r>
          </a:p>
          <a:p>
            <a:r>
              <a:rPr lang="en-US" dirty="0" smtClean="0"/>
              <a:t>If the user forgets his password, he is redirected to </a:t>
            </a:r>
            <a:r>
              <a:rPr lang="en-US" dirty="0" err="1" smtClean="0"/>
              <a:t>apage</a:t>
            </a:r>
            <a:r>
              <a:rPr lang="en-US" dirty="0" smtClean="0"/>
              <a:t> where he is asked to enter his email id.</a:t>
            </a:r>
          </a:p>
          <a:p>
            <a:r>
              <a:rPr lang="en-US" dirty="0" smtClean="0"/>
              <a:t>Once he enters the mail id and clicks “submit” ,a mail is sent to him to reset is password.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352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Video Search</vt:lpstr>
      <vt:lpstr>Introduction</vt:lpstr>
      <vt:lpstr>How it works?</vt:lpstr>
      <vt:lpstr>Contd..</vt:lpstr>
      <vt:lpstr>Contd..</vt:lpstr>
      <vt:lpstr>Features</vt:lpstr>
      <vt:lpstr>Additional Features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Search</dc:title>
  <dc:creator>suramya</dc:creator>
  <cp:lastModifiedBy>suramya</cp:lastModifiedBy>
  <cp:revision>5</cp:revision>
  <dcterms:created xsi:type="dcterms:W3CDTF">2015-04-20T04:02:01Z</dcterms:created>
  <dcterms:modified xsi:type="dcterms:W3CDTF">2015-04-20T04:28:21Z</dcterms:modified>
</cp:coreProperties>
</file>