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7" r:id="rId4"/>
    <p:sldId id="280" r:id="rId5"/>
    <p:sldId id="278" r:id="rId6"/>
    <p:sldId id="279" r:id="rId7"/>
    <p:sldId id="276" r:id="rId8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28" y="-9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Flower Recognition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PES12017001809 – 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Anvitha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Poosarla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PES1201700665   –  Mahima V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PES1201700780   –  Chetana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Kulkarni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289F9E-5AAC-4B08-8A4F-1564C5B6FA41}"/>
              </a:ext>
            </a:extLst>
          </p:cNvPr>
          <p:cNvSpPr txBox="1"/>
          <p:nvPr/>
        </p:nvSpPr>
        <p:spPr>
          <a:xfrm>
            <a:off x="694267" y="1845734"/>
            <a:ext cx="6688667" cy="46474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 Recognition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variety of flowers that we come across in our daily life. Due to the large number in variety it sometimes gets a little hard becomes different to recognize a specie of a flower.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are done regarding different species of flowers.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technology advancements, more species of hybrid flowers are being found and created.  Techniques like Grafting, combines any two species of flowers to get new flowers with unique properties.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put forth a method which makes the study of a flower easier. It also guides us in identifying the resemblance of a hybrid(mixed) flower.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very easy classification method which groups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 of varieties like Rose , Dandelion , Sunflower , Tulip and Daisy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that the user needs to do is just to upload the flower.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BB9CD9-AB32-47A7-B69C-56D36DC93B4E}"/>
              </a:ext>
            </a:extLst>
          </p:cNvPr>
          <p:cNvSpPr txBox="1"/>
          <p:nvPr/>
        </p:nvSpPr>
        <p:spPr>
          <a:xfrm>
            <a:off x="1524000" y="2039408"/>
            <a:ext cx="518160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Patterns </a:t>
            </a:r>
          </a:p>
          <a:p>
            <a:pPr lvl="2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   Multi Stage Download</a:t>
            </a:r>
          </a:p>
          <a:p>
            <a:pPr lvl="2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   Periodic Refresh</a:t>
            </a:r>
          </a:p>
          <a:p>
            <a:pPr lvl="5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-RESTful APIs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(CNN)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04E9A8-C983-4842-A643-D1F9B8EFC868}"/>
              </a:ext>
            </a:extLst>
          </p:cNvPr>
          <p:cNvSpPr txBox="1"/>
          <p:nvPr/>
        </p:nvSpPr>
        <p:spPr>
          <a:xfrm>
            <a:off x="1303866" y="1957795"/>
            <a:ext cx="5181600" cy="40626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MutiStage Download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1. Multistage download technique loads the most basic functionality into a page initially. The page then begins to download other components that should appear on the page.</a:t>
            </a:r>
          </a:p>
          <a:p>
            <a:r>
              <a:rPr lang="en-US" sz="1600" dirty="0"/>
              <a:t>2.The problem is the speed at which pages download and how much the web page “weighs”. </a:t>
            </a:r>
          </a:p>
          <a:p>
            <a:r>
              <a:rPr lang="en-US" sz="1600" dirty="0"/>
              <a:t>3. In our website the About Us page uses this technique.</a:t>
            </a:r>
          </a:p>
          <a:p>
            <a:r>
              <a:rPr lang="en-US" sz="1600" dirty="0"/>
              <a:t>Since most users would not spend their time reading this page, if the user navigates away from the page then it the extra features are not loaded.</a:t>
            </a:r>
          </a:p>
          <a:p>
            <a:r>
              <a:rPr lang="en-US" sz="1600" dirty="0"/>
              <a:t>4. This optimizes the downloading performance of the site when multiple users access.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Google Shape;166;p20">
            <a:extLst>
              <a:ext uri="{FF2B5EF4-FFF2-40B4-BE49-F238E27FC236}">
                <a16:creationId xmlns:a16="http://schemas.microsoft.com/office/drawing/2014/main" xmlns="" id="{D6EBCAEA-9D19-4A8F-B528-80608FE511BC}"/>
              </a:ext>
            </a:extLst>
          </p:cNvPr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Implemented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84F5F6-3EFF-49AB-B974-2F9B4D49D713}"/>
              </a:ext>
            </a:extLst>
          </p:cNvPr>
          <p:cNvSpPr txBox="1"/>
          <p:nvPr/>
        </p:nvSpPr>
        <p:spPr>
          <a:xfrm>
            <a:off x="1524000" y="2115607"/>
            <a:ext cx="5867400" cy="360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/>
              <a:t>Periodic Refresh</a:t>
            </a:r>
          </a:p>
          <a:p>
            <a:endParaRPr lang="en-US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a design pattern which describes the process of checking for new server information in specific intervals to notify users of updated information. It helps in increasing User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involves the following features: Auto-Update, Polling, Sync, Synchronize, Real-Time.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browser periodically issues an </a:t>
            </a:r>
            <a:r>
              <a:rPr lang="en-US" dirty="0" err="1"/>
              <a:t>XMLHttpRequest</a:t>
            </a:r>
            <a:r>
              <a:rPr lang="en-US" dirty="0"/>
              <a:t> Call to gain new information, </a:t>
            </a:r>
            <a:r>
              <a:rPr lang="en-US" dirty="0" err="1"/>
              <a:t>eg.</a:t>
            </a:r>
            <a:r>
              <a:rPr lang="en-US" dirty="0"/>
              <a:t>, one call every five seconds. The solution makes use of the browser’s Scheduling capabilities to provide a means of keeping the user informed of latest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key design objective of this is to increase the average refresh period and reduce the content per refresh.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concept is used in our website to update multiple user ratings, and to provide user the update of the latest rating to help them have give a good experience.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2DDD7B-D6E0-46AC-9C96-5EFB25FEBD8B}"/>
              </a:ext>
            </a:extLst>
          </p:cNvPr>
          <p:cNvSpPr txBox="1"/>
          <p:nvPr/>
        </p:nvSpPr>
        <p:spPr>
          <a:xfrm>
            <a:off x="1955408" y="1772529"/>
            <a:ext cx="5120641" cy="50475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INTELLIGENT FUNCTIONALITY:</a:t>
            </a:r>
          </a:p>
          <a:p>
            <a:endParaRPr lang="en-US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intelligent functionality forms the main part of our project as it deals with the title of the project namely “Flower Recognition”  indentifying five variety of flowers  which are </a:t>
            </a:r>
            <a:r>
              <a:rPr lang="en-US" dirty="0" err="1" smtClean="0"/>
              <a:t>Rose,Dandelion,Sunflower,Tulip</a:t>
            </a:r>
            <a:r>
              <a:rPr lang="en-US" dirty="0" smtClean="0"/>
              <a:t> and Daisy.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have implemented this functionality using a CNN (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network)  where training was done for  approxiamately1000 images in each category .CNN model consists of  4 convolution layers each with a max pool layer followed by a fully connected  output layer with </a:t>
            </a:r>
            <a:r>
              <a:rPr lang="en-US" dirty="0" err="1" smtClean="0"/>
              <a:t>softmax</a:t>
            </a:r>
            <a:r>
              <a:rPr lang="en-US" dirty="0" smtClean="0"/>
              <a:t> as the activation unit.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trained model is hence used for recognizing the flower and this model as an train accuracy  76 %of and test accuracy of 85%.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model easily identifies tulips, sunflowers , The roses are sometimes confused with tulips.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And our model is applicable to the images of format “jpg”  and doesn’t accept any other format of images. </a:t>
            </a:r>
          </a:p>
          <a:p>
            <a:endParaRPr lang="en-US" dirty="0" smtClean="0"/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616</Words>
  <Application>Microsoft Office PowerPoint</Application>
  <PresentationFormat>On-screen Show (4:3)</PresentationFormat>
  <Paragraphs>59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anvitha poosarla</cp:lastModifiedBy>
  <cp:revision>61</cp:revision>
  <dcterms:created xsi:type="dcterms:W3CDTF">2020-04-04T14:48:00Z</dcterms:created>
  <dcterms:modified xsi:type="dcterms:W3CDTF">2020-04-15T17:36:06Z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