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DEC7C4C-59B9-4917-8454-0DC958B86474}" type="datetimeFigureOut">
              <a:rPr lang="en-IN" smtClean="0"/>
              <a:t>02-08-2018</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23091818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EC7C4C-59B9-4917-8454-0DC958B86474}" type="datetimeFigureOut">
              <a:rPr lang="en-IN" smtClean="0"/>
              <a:t>02-08-2018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323097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EC7C4C-59B9-4917-8454-0DC958B86474}" type="datetimeFigureOut">
              <a:rPr lang="en-IN" smtClean="0"/>
              <a:t>02-08-2018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177935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EC7C4C-59B9-4917-8454-0DC958B86474}" type="datetimeFigureOut">
              <a:rPr lang="en-IN" smtClean="0"/>
              <a:t>02-08-2018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F8A38-FC63-43D8-B515-2E4FD3F904A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6242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EC7C4C-59B9-4917-8454-0DC958B86474}" type="datetimeFigureOut">
              <a:rPr lang="en-IN" smtClean="0"/>
              <a:t>02-08-2018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703796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DEC7C4C-59B9-4917-8454-0DC958B86474}" type="datetimeFigureOut">
              <a:rPr lang="en-IN" smtClean="0"/>
              <a:t>02-08-2018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3205038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DEC7C4C-59B9-4917-8454-0DC958B86474}" type="datetimeFigureOut">
              <a:rPr lang="en-IN" smtClean="0"/>
              <a:t>02-08-2018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1396949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EC7C4C-59B9-4917-8454-0DC958B86474}" type="datetimeFigureOut">
              <a:rPr lang="en-IN" smtClean="0"/>
              <a:t>02-08-2018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2692550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EC7C4C-59B9-4917-8454-0DC958B86474}" type="datetimeFigureOut">
              <a:rPr lang="en-IN" smtClean="0"/>
              <a:t>02-08-2018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106208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EC7C4C-59B9-4917-8454-0DC958B86474}" type="datetimeFigureOut">
              <a:rPr lang="en-IN" smtClean="0"/>
              <a:t>02-08-2018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34886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EC7C4C-59B9-4917-8454-0DC958B86474}" type="datetimeFigureOut">
              <a:rPr lang="en-IN" smtClean="0"/>
              <a:t>02-08-2018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149184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EC7C4C-59B9-4917-8454-0DC958B86474}" type="datetimeFigureOut">
              <a:rPr lang="en-IN" smtClean="0"/>
              <a:t>02-08-2018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144337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EC7C4C-59B9-4917-8454-0DC958B86474}" type="datetimeFigureOut">
              <a:rPr lang="en-IN" smtClean="0"/>
              <a:t>02-08-2018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259545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EC7C4C-59B9-4917-8454-0DC958B86474}" type="datetimeFigureOut">
              <a:rPr lang="en-IN" smtClean="0"/>
              <a:t>02-08-2018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427545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C7C4C-59B9-4917-8454-0DC958B86474}" type="datetimeFigureOut">
              <a:rPr lang="en-IN" smtClean="0"/>
              <a:t>02-08-2018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2827714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EC7C4C-59B9-4917-8454-0DC958B86474}" type="datetimeFigureOut">
              <a:rPr lang="en-IN" smtClean="0"/>
              <a:t>02-08-2018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238282226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EC7C4C-59B9-4917-8454-0DC958B86474}" type="datetimeFigureOut">
              <a:rPr lang="en-IN" smtClean="0"/>
              <a:t>02-08-2018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F8A38-FC63-43D8-B515-2E4FD3F904A5}" type="slidenum">
              <a:rPr lang="en-IN" smtClean="0"/>
              <a:t>‹#›</a:t>
            </a:fld>
            <a:endParaRPr lang="en-IN"/>
          </a:p>
        </p:txBody>
      </p:sp>
    </p:spTree>
    <p:extLst>
      <p:ext uri="{BB962C8B-B14F-4D97-AF65-F5344CB8AC3E}">
        <p14:creationId xmlns:p14="http://schemas.microsoft.com/office/powerpoint/2010/main" val="245583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EC7C4C-59B9-4917-8454-0DC958B86474}" type="datetimeFigureOut">
              <a:rPr lang="en-IN" smtClean="0"/>
              <a:t>02-08-2018</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AF8A38-FC63-43D8-B515-2E4FD3F904A5}" type="slidenum">
              <a:rPr lang="en-IN" smtClean="0"/>
              <a:t>‹#›</a:t>
            </a:fld>
            <a:endParaRPr lang="en-IN"/>
          </a:p>
        </p:txBody>
      </p:sp>
    </p:spTree>
    <p:extLst>
      <p:ext uri="{BB962C8B-B14F-4D97-AF65-F5344CB8AC3E}">
        <p14:creationId xmlns:p14="http://schemas.microsoft.com/office/powerpoint/2010/main" val="918882910"/>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4824" y="1034472"/>
            <a:ext cx="9535823" cy="1487055"/>
          </a:xfrm>
        </p:spPr>
        <p:txBody>
          <a:bodyPr>
            <a:noAutofit/>
          </a:bodyPr>
          <a:lstStyle/>
          <a:p>
            <a:pPr algn="ctr"/>
            <a:r>
              <a:rPr lang="en-IN" sz="8000" dirty="0" smtClean="0">
                <a:solidFill>
                  <a:srgbClr val="FFFFCC"/>
                </a:solidFill>
                <a:latin typeface="Arial Rounded MT Bold" panose="020F0704030504030204" pitchFamily="34" charset="0"/>
              </a:rPr>
              <a:t>Virtual</a:t>
            </a:r>
            <a:r>
              <a:rPr lang="en-IN" sz="8800" dirty="0" smtClean="0">
                <a:solidFill>
                  <a:srgbClr val="FFFFCC"/>
                </a:solidFill>
                <a:latin typeface="Arial Rounded MT Bold" panose="020F0704030504030204" pitchFamily="34" charset="0"/>
              </a:rPr>
              <a:t> Mouse</a:t>
            </a:r>
            <a:endParaRPr lang="en-IN" sz="8800" dirty="0">
              <a:solidFill>
                <a:srgbClr val="FFFFCC"/>
              </a:solidFill>
              <a:latin typeface="Arial Rounded MT Bold" panose="020F0704030504030204" pitchFamily="34" charset="0"/>
            </a:endParaRPr>
          </a:p>
        </p:txBody>
      </p:sp>
      <p:sp>
        <p:nvSpPr>
          <p:cNvPr id="3" name="Subtitle 2"/>
          <p:cNvSpPr>
            <a:spLocks noGrp="1"/>
          </p:cNvSpPr>
          <p:nvPr>
            <p:ph type="subTitle" idx="1"/>
          </p:nvPr>
        </p:nvSpPr>
        <p:spPr>
          <a:xfrm>
            <a:off x="1774824" y="2992438"/>
            <a:ext cx="8791575" cy="1655762"/>
          </a:xfrm>
        </p:spPr>
        <p:txBody>
          <a:bodyPr>
            <a:normAutofit fontScale="92500" lnSpcReduction="20000"/>
          </a:bodyPr>
          <a:lstStyle/>
          <a:p>
            <a:pPr algn="ctr"/>
            <a:r>
              <a:rPr lang="en-IN" dirty="0" smtClean="0">
                <a:solidFill>
                  <a:srgbClr val="FFFFFF"/>
                </a:solidFill>
              </a:rPr>
              <a:t>By: </a:t>
            </a:r>
          </a:p>
          <a:p>
            <a:pPr marL="342900" indent="-342900" algn="ctr">
              <a:buFont typeface="Wingdings" panose="05000000000000000000" pitchFamily="2" charset="2"/>
              <a:buChar char="v"/>
            </a:pPr>
            <a:r>
              <a:rPr lang="en-IN" dirty="0" err="1" smtClean="0">
                <a:solidFill>
                  <a:srgbClr val="FFFFFF"/>
                </a:solidFill>
              </a:rPr>
              <a:t>Anviti</a:t>
            </a:r>
            <a:r>
              <a:rPr lang="en-IN" dirty="0" smtClean="0">
                <a:solidFill>
                  <a:srgbClr val="FFFFFF"/>
                </a:solidFill>
              </a:rPr>
              <a:t> Srivastava</a:t>
            </a:r>
          </a:p>
          <a:p>
            <a:pPr marL="342900" indent="-342900" algn="ctr">
              <a:buFont typeface="Wingdings" panose="05000000000000000000" pitchFamily="2" charset="2"/>
              <a:buChar char="v"/>
            </a:pPr>
            <a:r>
              <a:rPr lang="en-IN" dirty="0" smtClean="0">
                <a:solidFill>
                  <a:srgbClr val="FFFFFF"/>
                </a:solidFill>
              </a:rPr>
              <a:t>Ritvik Aggarwal</a:t>
            </a:r>
          </a:p>
          <a:p>
            <a:pPr marL="342900" indent="-342900" algn="ctr">
              <a:buFont typeface="Wingdings" panose="05000000000000000000" pitchFamily="2" charset="2"/>
              <a:buChar char="v"/>
            </a:pPr>
            <a:r>
              <a:rPr lang="en-IN" dirty="0" err="1" smtClean="0">
                <a:solidFill>
                  <a:srgbClr val="FFFFFF"/>
                </a:solidFill>
              </a:rPr>
              <a:t>Abhinav</a:t>
            </a:r>
            <a:r>
              <a:rPr lang="en-IN" dirty="0" smtClean="0">
                <a:solidFill>
                  <a:srgbClr val="FFFFFF"/>
                </a:solidFill>
              </a:rPr>
              <a:t> Gupta</a:t>
            </a:r>
          </a:p>
        </p:txBody>
      </p:sp>
    </p:spTree>
    <p:extLst>
      <p:ext uri="{BB962C8B-B14F-4D97-AF65-F5344CB8AC3E}">
        <p14:creationId xmlns:p14="http://schemas.microsoft.com/office/powerpoint/2010/main" val="1184816585"/>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Aim</a:t>
            </a:r>
            <a:endParaRPr lang="en-IN" dirty="0"/>
          </a:p>
        </p:txBody>
      </p:sp>
      <p:sp>
        <p:nvSpPr>
          <p:cNvPr id="3" name="Content Placeholder 2"/>
          <p:cNvSpPr>
            <a:spLocks noGrp="1"/>
          </p:cNvSpPr>
          <p:nvPr>
            <p:ph idx="1"/>
          </p:nvPr>
        </p:nvSpPr>
        <p:spPr/>
        <p:txBody>
          <a:bodyPr>
            <a:normAutofit/>
          </a:bodyPr>
          <a:lstStyle/>
          <a:p>
            <a:pPr algn="ctr"/>
            <a:r>
              <a:rPr lang="en-IN" sz="3600" b="1" i="1" dirty="0" smtClean="0"/>
              <a:t>To manage computers and other devices with gestures rather than pointing and clicking mouse or touching a display directly </a:t>
            </a:r>
          </a:p>
        </p:txBody>
      </p:sp>
    </p:spTree>
    <p:extLst>
      <p:ext uri="{BB962C8B-B14F-4D97-AF65-F5344CB8AC3E}">
        <p14:creationId xmlns:p14="http://schemas.microsoft.com/office/powerpoint/2010/main" val="2627103952"/>
      </p:ext>
    </p:extLst>
  </p:cSld>
  <p:clrMapOvr>
    <a:masterClrMapping/>
  </p:clrMapOvr>
  <p:transition spd="slow" advTm="500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97846"/>
          </a:xfrm>
        </p:spPr>
        <p:txBody>
          <a:bodyPr/>
          <a:lstStyle/>
          <a:p>
            <a:pPr algn="ctr"/>
            <a:r>
              <a:rPr lang="en-IN" dirty="0" smtClean="0"/>
              <a:t>What All went in the preparation</a:t>
            </a:r>
            <a:endParaRPr lang="en-IN" dirty="0"/>
          </a:p>
        </p:txBody>
      </p:sp>
      <p:sp>
        <p:nvSpPr>
          <p:cNvPr id="3" name="Content Placeholder 2"/>
          <p:cNvSpPr>
            <a:spLocks noGrp="1"/>
          </p:cNvSpPr>
          <p:nvPr>
            <p:ph idx="1"/>
          </p:nvPr>
        </p:nvSpPr>
        <p:spPr>
          <a:xfrm>
            <a:off x="1141413" y="1796904"/>
            <a:ext cx="9905999" cy="4040477"/>
          </a:xfrm>
        </p:spPr>
        <p:txBody>
          <a:bodyPr>
            <a:normAutofit fontScale="70000" lnSpcReduction="20000"/>
          </a:bodyPr>
          <a:lstStyle/>
          <a:p>
            <a:pPr>
              <a:buFont typeface="Wingdings" panose="05000000000000000000" pitchFamily="2" charset="2"/>
              <a:buChar char="Ø"/>
            </a:pPr>
            <a:r>
              <a:rPr lang="en-IN" dirty="0" smtClean="0">
                <a:solidFill>
                  <a:schemeClr val="bg1">
                    <a:lumMod val="75000"/>
                    <a:lumOff val="25000"/>
                  </a:schemeClr>
                </a:solidFill>
              </a:rPr>
              <a:t>HARDWARE :</a:t>
            </a:r>
            <a:endParaRPr lang="en-IN" dirty="0">
              <a:solidFill>
                <a:schemeClr val="bg1">
                  <a:lumMod val="75000"/>
                  <a:lumOff val="25000"/>
                </a:schemeClr>
              </a:solidFill>
            </a:endParaRPr>
          </a:p>
          <a:p>
            <a:pPr lvl="1">
              <a:buFont typeface="Courier New" panose="02070309020205020404" pitchFamily="49" charset="0"/>
              <a:buChar char="o"/>
            </a:pPr>
            <a:r>
              <a:rPr lang="en-IN" dirty="0" smtClean="0"/>
              <a:t>IC(7805 and 7809)</a:t>
            </a:r>
            <a:endParaRPr lang="en-IN" dirty="0"/>
          </a:p>
          <a:p>
            <a:pPr lvl="1">
              <a:buFont typeface="Courier New" panose="02070309020205020404" pitchFamily="49" charset="0"/>
              <a:buChar char="o"/>
            </a:pPr>
            <a:r>
              <a:rPr lang="en-IN" dirty="0" smtClean="0"/>
              <a:t>Arduino Nano</a:t>
            </a:r>
          </a:p>
          <a:p>
            <a:pPr lvl="1">
              <a:buFont typeface="Courier New" panose="02070309020205020404" pitchFamily="49" charset="0"/>
              <a:buChar char="o"/>
            </a:pPr>
            <a:r>
              <a:rPr lang="en-IN" dirty="0" smtClean="0"/>
              <a:t>HC-05</a:t>
            </a:r>
          </a:p>
          <a:p>
            <a:pPr lvl="1">
              <a:buFont typeface="Courier New" panose="02070309020205020404" pitchFamily="49" charset="0"/>
              <a:buChar char="o"/>
            </a:pPr>
            <a:r>
              <a:rPr lang="en-IN" dirty="0" smtClean="0"/>
              <a:t>P-N Junction Diode</a:t>
            </a:r>
          </a:p>
          <a:p>
            <a:pPr lvl="1">
              <a:buFont typeface="Courier New" panose="02070309020205020404" pitchFamily="49" charset="0"/>
              <a:buChar char="o"/>
            </a:pPr>
            <a:r>
              <a:rPr lang="en-IN" dirty="0" smtClean="0"/>
              <a:t>10K-Ohm Resistor</a:t>
            </a:r>
          </a:p>
          <a:p>
            <a:pPr lvl="1">
              <a:buFont typeface="Courier New" panose="02070309020205020404" pitchFamily="49" charset="0"/>
              <a:buChar char="o"/>
            </a:pPr>
            <a:r>
              <a:rPr lang="en-IN" dirty="0" smtClean="0"/>
              <a:t>LED</a:t>
            </a:r>
          </a:p>
          <a:p>
            <a:pPr lvl="1">
              <a:buFont typeface="Courier New" panose="02070309020205020404" pitchFamily="49" charset="0"/>
              <a:buChar char="o"/>
            </a:pPr>
            <a:r>
              <a:rPr lang="en-IN" dirty="0" smtClean="0"/>
              <a:t>Breadboard</a:t>
            </a:r>
          </a:p>
          <a:p>
            <a:pPr lvl="1">
              <a:buFont typeface="Courier New" panose="02070309020205020404" pitchFamily="49" charset="0"/>
              <a:buChar char="o"/>
            </a:pPr>
            <a:r>
              <a:rPr lang="en-IN" dirty="0" smtClean="0"/>
              <a:t>Connecting Wires</a:t>
            </a:r>
          </a:p>
          <a:p>
            <a:pPr lvl="1">
              <a:buFont typeface="Courier New" panose="02070309020205020404" pitchFamily="49" charset="0"/>
              <a:buChar char="o"/>
            </a:pPr>
            <a:r>
              <a:rPr lang="en-IN" dirty="0" smtClean="0"/>
              <a:t>11V Battery</a:t>
            </a:r>
          </a:p>
          <a:p>
            <a:pPr>
              <a:buFont typeface="Wingdings" panose="05000000000000000000" pitchFamily="2" charset="2"/>
              <a:buChar char="Ø"/>
            </a:pPr>
            <a:r>
              <a:rPr lang="en-IN" dirty="0" smtClean="0">
                <a:solidFill>
                  <a:schemeClr val="bg1">
                    <a:lumMod val="75000"/>
                    <a:lumOff val="25000"/>
                  </a:schemeClr>
                </a:solidFill>
              </a:rPr>
              <a:t>SOFTWARE :</a:t>
            </a:r>
          </a:p>
          <a:p>
            <a:pPr lvl="1">
              <a:buFont typeface="Courier New" panose="02070309020205020404" pitchFamily="49" charset="0"/>
              <a:buChar char="o"/>
            </a:pPr>
            <a:r>
              <a:rPr lang="en-IN" dirty="0" smtClean="0"/>
              <a:t>Processing IDE</a:t>
            </a:r>
          </a:p>
          <a:p>
            <a:pPr lvl="1">
              <a:buFont typeface="Courier New" panose="02070309020205020404" pitchFamily="49" charset="0"/>
              <a:buChar char="o"/>
            </a:pPr>
            <a:r>
              <a:rPr lang="en-IN" dirty="0" smtClean="0"/>
              <a:t>Arduino IDE</a:t>
            </a:r>
          </a:p>
        </p:txBody>
      </p:sp>
    </p:spTree>
    <p:extLst>
      <p:ext uri="{BB962C8B-B14F-4D97-AF65-F5344CB8AC3E}">
        <p14:creationId xmlns:p14="http://schemas.microsoft.com/office/powerpoint/2010/main" val="744865688"/>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17918"/>
          </a:xfrm>
        </p:spPr>
        <p:txBody>
          <a:bodyPr/>
          <a:lstStyle/>
          <a:p>
            <a:pPr algn="ctr"/>
            <a:r>
              <a:rPr lang="en-IN" dirty="0" smtClean="0"/>
              <a:t>How Does This happen !?</a:t>
            </a:r>
            <a:endParaRPr lang="en-IN" dirty="0"/>
          </a:p>
        </p:txBody>
      </p:sp>
      <p:sp>
        <p:nvSpPr>
          <p:cNvPr id="3" name="Content Placeholder 2"/>
          <p:cNvSpPr>
            <a:spLocks noGrp="1"/>
          </p:cNvSpPr>
          <p:nvPr>
            <p:ph idx="1"/>
          </p:nvPr>
        </p:nvSpPr>
        <p:spPr/>
        <p:txBody>
          <a:bodyPr/>
          <a:lstStyle/>
          <a:p>
            <a:r>
              <a:rPr lang="en-IN" dirty="0" smtClean="0"/>
              <a:t>The glove as worn by the demonstrator has a tracker placed on the palm. Inside gloves , there is a network of wires  of which one goes to the thumb , one to the index finger and one to the middle finger. </a:t>
            </a:r>
          </a:p>
          <a:p>
            <a:r>
              <a:rPr lang="en-IN" dirty="0" smtClean="0"/>
              <a:t>Index and Middle fingers acts as keys for us (in combination with the thumb).</a:t>
            </a:r>
          </a:p>
          <a:p>
            <a:r>
              <a:rPr lang="en-IN" dirty="0" smtClean="0"/>
              <a:t>These wires are connected with the Arduino Nano (placed in the box)</a:t>
            </a:r>
            <a:endParaRPr lang="en-IN" dirty="0"/>
          </a:p>
        </p:txBody>
      </p:sp>
    </p:spTree>
    <p:extLst>
      <p:ext uri="{BB962C8B-B14F-4D97-AF65-F5344CB8AC3E}">
        <p14:creationId xmlns:p14="http://schemas.microsoft.com/office/powerpoint/2010/main" val="1708386239"/>
      </p:ext>
    </p:extLst>
  </p:cSld>
  <p:clrMapOvr>
    <a:masterClrMapping/>
  </p:clrMapOvr>
  <mc:AlternateContent xmlns:mc="http://schemas.openxmlformats.org/markup-compatibility/2006" xmlns:p14="http://schemas.microsoft.com/office/powerpoint/2010/main">
    <mc:Choice Requires="p14">
      <p:transition p14:dur="0" advTm="13000"/>
    </mc:Choice>
    <mc:Fallback xmlns="">
      <p:transition advTm="13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What’s in the box ?</a:t>
            </a:r>
            <a:endParaRPr lang="en-IN" dirty="0"/>
          </a:p>
        </p:txBody>
      </p:sp>
      <p:sp>
        <p:nvSpPr>
          <p:cNvPr id="3" name="Content Placeholder 2"/>
          <p:cNvSpPr>
            <a:spLocks noGrp="1"/>
          </p:cNvSpPr>
          <p:nvPr>
            <p:ph idx="1"/>
          </p:nvPr>
        </p:nvSpPr>
        <p:spPr/>
        <p:txBody>
          <a:bodyPr/>
          <a:lstStyle/>
          <a:p>
            <a:r>
              <a:rPr lang="en-IN" dirty="0" smtClean="0"/>
              <a:t>The Arduino Nano , HC-05 , ICs , LED , Battery and all the circuital connections are placed in the box.</a:t>
            </a:r>
          </a:p>
          <a:p>
            <a:r>
              <a:rPr lang="en-IN" dirty="0" smtClean="0"/>
              <a:t>HC-05 helps us to establish a communication link between our computer and Arduino (It is connected with Arduino with wires and via Bluetooth to the computer).</a:t>
            </a:r>
            <a:endParaRPr lang="en-IN" dirty="0"/>
          </a:p>
        </p:txBody>
      </p:sp>
    </p:spTree>
    <p:extLst>
      <p:ext uri="{BB962C8B-B14F-4D97-AF65-F5344CB8AC3E}">
        <p14:creationId xmlns:p14="http://schemas.microsoft.com/office/powerpoint/2010/main" val="1281313028"/>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The Final Secret</a:t>
            </a:r>
            <a:endParaRPr lang="en-IN" dirty="0"/>
          </a:p>
        </p:txBody>
      </p:sp>
      <p:sp>
        <p:nvSpPr>
          <p:cNvPr id="3" name="Content Placeholder 2"/>
          <p:cNvSpPr>
            <a:spLocks noGrp="1"/>
          </p:cNvSpPr>
          <p:nvPr>
            <p:ph idx="1"/>
          </p:nvPr>
        </p:nvSpPr>
        <p:spPr/>
        <p:txBody>
          <a:bodyPr/>
          <a:lstStyle/>
          <a:p>
            <a:r>
              <a:rPr lang="en-IN" dirty="0" smtClean="0"/>
              <a:t>When the keys (mouse keys) are pressed , Arduino transmits a signal about which key has been pressed to the computer (via HC-05).</a:t>
            </a:r>
          </a:p>
          <a:p>
            <a:r>
              <a:rPr lang="en-IN" dirty="0" smtClean="0"/>
              <a:t>This signal is then processed by the Processing IDE which then simulates actions like Left and Right click on our custom windows like Paint and LED Controller depending upon the key pressed.</a:t>
            </a:r>
          </a:p>
          <a:p>
            <a:r>
              <a:rPr lang="en-IN" dirty="0" smtClean="0"/>
              <a:t>Also, Processing IDE automatically keeps a track of the tracker (Yes the one on the palm ! ).</a:t>
            </a:r>
          </a:p>
          <a:p>
            <a:pPr marL="0" indent="0">
              <a:buNone/>
            </a:pPr>
            <a:endParaRPr lang="en-IN" dirty="0"/>
          </a:p>
        </p:txBody>
      </p:sp>
    </p:spTree>
    <p:extLst>
      <p:ext uri="{BB962C8B-B14F-4D97-AF65-F5344CB8AC3E}">
        <p14:creationId xmlns:p14="http://schemas.microsoft.com/office/powerpoint/2010/main" val="1592914630"/>
      </p:ext>
    </p:extLst>
  </p:cSld>
  <p:clrMapOvr>
    <a:masterClrMapping/>
  </p:clrMapOvr>
  <mc:AlternateContent xmlns:mc="http://schemas.openxmlformats.org/markup-compatibility/2006" xmlns:p14="http://schemas.microsoft.com/office/powerpoint/2010/main">
    <mc:Choice Requires="p14">
      <p:transition spd="slow" advTm="15000">
        <p14:flash/>
      </p:transition>
    </mc:Choice>
    <mc:Fallback xmlns="">
      <p:transition spd="slow" advTm="1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FUTURE applications</a:t>
            </a:r>
            <a:endParaRPr lang="en-IN" dirty="0"/>
          </a:p>
        </p:txBody>
      </p:sp>
      <p:sp>
        <p:nvSpPr>
          <p:cNvPr id="3" name="Content Placeholder 2"/>
          <p:cNvSpPr>
            <a:spLocks noGrp="1"/>
          </p:cNvSpPr>
          <p:nvPr>
            <p:ph idx="1"/>
          </p:nvPr>
        </p:nvSpPr>
        <p:spPr/>
        <p:txBody>
          <a:bodyPr/>
          <a:lstStyle/>
          <a:p>
            <a:r>
              <a:rPr lang="en-IN" dirty="0" smtClean="0"/>
              <a:t>In the coming future , the liking of trackpads in laptops and the physical Computer MOUSE is surely going to decrease. So this will be the SAVIOR.</a:t>
            </a:r>
          </a:p>
          <a:p>
            <a:r>
              <a:rPr lang="en-IN" dirty="0" smtClean="0"/>
              <a:t>Also , in the places where there is less space , this will provide an extra comfort and EASE  OF ACCESS !</a:t>
            </a:r>
          </a:p>
          <a:p>
            <a:endParaRPr lang="en-IN" dirty="0"/>
          </a:p>
        </p:txBody>
      </p:sp>
    </p:spTree>
    <p:extLst>
      <p:ext uri="{BB962C8B-B14F-4D97-AF65-F5344CB8AC3E}">
        <p14:creationId xmlns:p14="http://schemas.microsoft.com/office/powerpoint/2010/main" val="1928366446"/>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106</TotalTime>
  <Words>332</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Rounded MT Bold</vt:lpstr>
      <vt:lpstr>Courier New</vt:lpstr>
      <vt:lpstr>Trebuchet MS</vt:lpstr>
      <vt:lpstr>Tw Cen MT</vt:lpstr>
      <vt:lpstr>Wingdings</vt:lpstr>
      <vt:lpstr>Circuit</vt:lpstr>
      <vt:lpstr>Virtual Mouse</vt:lpstr>
      <vt:lpstr>Aim</vt:lpstr>
      <vt:lpstr>What All went in the preparation</vt:lpstr>
      <vt:lpstr>How Does This happen !?</vt:lpstr>
      <vt:lpstr>What’s in the box ?</vt:lpstr>
      <vt:lpstr>The Final Secret</vt:lpstr>
      <vt:lpstr>FUTURE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Mouse</dc:title>
  <dc:creator>Ritvik Aggarwal</dc:creator>
  <cp:lastModifiedBy>Ritvik Aggarwal</cp:lastModifiedBy>
  <cp:revision>12</cp:revision>
  <dcterms:created xsi:type="dcterms:W3CDTF">2018-08-01T17:31:04Z</dcterms:created>
  <dcterms:modified xsi:type="dcterms:W3CDTF">2018-08-02T03:06:47Z</dcterms:modified>
</cp:coreProperties>
</file>