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62"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D6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8" d="100"/>
          <a:sy n="88" d="100"/>
        </p:scale>
        <p:origin x="50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D8F57F-543E-4281-AA3D-4A2AD8FF7975}"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72654F0E-2304-4134-A86E-4736A9DB2D8B}">
      <dgm:prSet phldrT="[Text]" custT="1"/>
      <dgm:spPr/>
      <dgm:t>
        <a:bodyPr/>
        <a:lstStyle/>
        <a:p>
          <a:r>
            <a:rPr lang="en-US" sz="2000" dirty="0" err="1" smtClean="0"/>
            <a:t>SocialMedia</a:t>
          </a:r>
          <a:r>
            <a:rPr lang="en-US" sz="2000" dirty="0" smtClean="0"/>
            <a:t> Project</a:t>
          </a:r>
          <a:endParaRPr lang="en-US" sz="2000" dirty="0"/>
        </a:p>
      </dgm:t>
    </dgm:pt>
    <dgm:pt modelId="{35277D50-2D04-4633-BBB5-8174F52DB5EE}" type="parTrans" cxnId="{F56A959F-7F58-42A5-A2CC-08610C6A9927}">
      <dgm:prSet/>
      <dgm:spPr/>
      <dgm:t>
        <a:bodyPr/>
        <a:lstStyle/>
        <a:p>
          <a:endParaRPr lang="en-US"/>
        </a:p>
      </dgm:t>
    </dgm:pt>
    <dgm:pt modelId="{C2B2698E-D6B3-4BE5-B307-5FE35BB6CD39}" type="sibTrans" cxnId="{F56A959F-7F58-42A5-A2CC-08610C6A9927}">
      <dgm:prSet/>
      <dgm:spPr/>
      <dgm:t>
        <a:bodyPr/>
        <a:lstStyle/>
        <a:p>
          <a:endParaRPr lang="en-US"/>
        </a:p>
      </dgm:t>
    </dgm:pt>
    <dgm:pt modelId="{7BB0E05F-63CA-4053-84C1-DC4B3B5819B5}">
      <dgm:prSet phldrT="[Text]" custT="1"/>
      <dgm:spPr/>
      <dgm:t>
        <a:bodyPr/>
        <a:lstStyle/>
        <a:p>
          <a:r>
            <a:rPr lang="en-US" sz="2800" dirty="0" smtClean="0"/>
            <a:t>Profiles</a:t>
          </a:r>
          <a:endParaRPr lang="en-US" sz="3500" dirty="0"/>
        </a:p>
      </dgm:t>
    </dgm:pt>
    <dgm:pt modelId="{908D7BD0-6EE5-4306-AD6C-D55094A8F38F}" type="parTrans" cxnId="{4D874797-D186-47EF-A720-1331B3075ABE}">
      <dgm:prSet/>
      <dgm:spPr/>
      <dgm:t>
        <a:bodyPr/>
        <a:lstStyle/>
        <a:p>
          <a:endParaRPr lang="en-US"/>
        </a:p>
      </dgm:t>
    </dgm:pt>
    <dgm:pt modelId="{FA3D0C30-7FBC-4F11-8ECB-9D6E815D7741}" type="sibTrans" cxnId="{4D874797-D186-47EF-A720-1331B3075ABE}">
      <dgm:prSet/>
      <dgm:spPr/>
      <dgm:t>
        <a:bodyPr/>
        <a:lstStyle/>
        <a:p>
          <a:endParaRPr lang="en-US"/>
        </a:p>
      </dgm:t>
    </dgm:pt>
    <dgm:pt modelId="{5CD40130-32E1-466D-8EDD-77F57D573CB2}">
      <dgm:prSet phldrT="[Text]" custT="1"/>
      <dgm:spPr/>
      <dgm:t>
        <a:bodyPr/>
        <a:lstStyle/>
        <a:p>
          <a:r>
            <a:rPr lang="en-US" sz="2800" dirty="0" smtClean="0"/>
            <a:t>Posts</a:t>
          </a:r>
          <a:endParaRPr lang="en-US" sz="3500" dirty="0"/>
        </a:p>
      </dgm:t>
    </dgm:pt>
    <dgm:pt modelId="{619BF920-A64D-4BCB-A31D-22E1838C2075}" type="parTrans" cxnId="{A8776AFE-1317-4BD4-9C5E-1C47B432A59D}">
      <dgm:prSet/>
      <dgm:spPr/>
      <dgm:t>
        <a:bodyPr/>
        <a:lstStyle/>
        <a:p>
          <a:endParaRPr lang="en-US"/>
        </a:p>
      </dgm:t>
    </dgm:pt>
    <dgm:pt modelId="{BE8D85EE-5972-4FC8-905A-87024A38B8F5}" type="sibTrans" cxnId="{A8776AFE-1317-4BD4-9C5E-1C47B432A59D}">
      <dgm:prSet/>
      <dgm:spPr/>
      <dgm:t>
        <a:bodyPr/>
        <a:lstStyle/>
        <a:p>
          <a:endParaRPr lang="en-US"/>
        </a:p>
      </dgm:t>
    </dgm:pt>
    <dgm:pt modelId="{58BB9D99-0ED9-4326-89C0-DF329A37B031}">
      <dgm:prSet phldrT="[Text]" custT="1"/>
      <dgm:spPr/>
      <dgm:t>
        <a:bodyPr/>
        <a:lstStyle/>
        <a:p>
          <a:r>
            <a:rPr lang="en-US" sz="2800" dirty="0" smtClean="0"/>
            <a:t>Notifications</a:t>
          </a:r>
          <a:endParaRPr lang="en-US" sz="3500" dirty="0"/>
        </a:p>
      </dgm:t>
    </dgm:pt>
    <dgm:pt modelId="{07E0A9FD-CB1C-4E15-BD9A-2B906E514EC7}" type="parTrans" cxnId="{76738630-240C-439F-998C-B906614D8E2C}">
      <dgm:prSet/>
      <dgm:spPr/>
      <dgm:t>
        <a:bodyPr/>
        <a:lstStyle/>
        <a:p>
          <a:endParaRPr lang="en-US"/>
        </a:p>
      </dgm:t>
    </dgm:pt>
    <dgm:pt modelId="{1384AA4D-FAC1-4B30-8BA8-55CEE4C59D1E}" type="sibTrans" cxnId="{76738630-240C-439F-998C-B906614D8E2C}">
      <dgm:prSet/>
      <dgm:spPr/>
      <dgm:t>
        <a:bodyPr/>
        <a:lstStyle/>
        <a:p>
          <a:endParaRPr lang="en-US"/>
        </a:p>
      </dgm:t>
    </dgm:pt>
    <dgm:pt modelId="{76C041BD-6A07-47CA-97D2-E28C1E58A56D}" type="pres">
      <dgm:prSet presAssocID="{31D8F57F-543E-4281-AA3D-4A2AD8FF7975}" presName="hierChild1" presStyleCnt="0">
        <dgm:presLayoutVars>
          <dgm:orgChart val="1"/>
          <dgm:chPref val="1"/>
          <dgm:dir/>
          <dgm:animOne val="branch"/>
          <dgm:animLvl val="lvl"/>
          <dgm:resizeHandles/>
        </dgm:presLayoutVars>
      </dgm:prSet>
      <dgm:spPr/>
      <dgm:t>
        <a:bodyPr/>
        <a:lstStyle/>
        <a:p>
          <a:endParaRPr lang="en-US"/>
        </a:p>
      </dgm:t>
    </dgm:pt>
    <dgm:pt modelId="{C8649E0E-A5E2-4AF3-8E4C-1971BDA7A469}" type="pres">
      <dgm:prSet presAssocID="{72654F0E-2304-4134-A86E-4736A9DB2D8B}" presName="hierRoot1" presStyleCnt="0">
        <dgm:presLayoutVars>
          <dgm:hierBranch val="init"/>
        </dgm:presLayoutVars>
      </dgm:prSet>
      <dgm:spPr/>
    </dgm:pt>
    <dgm:pt modelId="{22F5CEF8-4784-4D1D-8106-F6861DFB52A6}" type="pres">
      <dgm:prSet presAssocID="{72654F0E-2304-4134-A86E-4736A9DB2D8B}" presName="rootComposite1" presStyleCnt="0"/>
      <dgm:spPr/>
    </dgm:pt>
    <dgm:pt modelId="{F213A45B-23A8-4865-A7BE-635F335802A1}" type="pres">
      <dgm:prSet presAssocID="{72654F0E-2304-4134-A86E-4736A9DB2D8B}" presName="rootText1" presStyleLbl="node0" presStyleIdx="0" presStyleCnt="1">
        <dgm:presLayoutVars>
          <dgm:chPref val="3"/>
        </dgm:presLayoutVars>
      </dgm:prSet>
      <dgm:spPr/>
      <dgm:t>
        <a:bodyPr/>
        <a:lstStyle/>
        <a:p>
          <a:endParaRPr lang="en-US"/>
        </a:p>
      </dgm:t>
    </dgm:pt>
    <dgm:pt modelId="{E323B46F-FAB8-41BF-A221-DEB936815693}" type="pres">
      <dgm:prSet presAssocID="{72654F0E-2304-4134-A86E-4736A9DB2D8B}" presName="rootConnector1" presStyleLbl="node1" presStyleIdx="0" presStyleCnt="0"/>
      <dgm:spPr/>
      <dgm:t>
        <a:bodyPr/>
        <a:lstStyle/>
        <a:p>
          <a:endParaRPr lang="en-US"/>
        </a:p>
      </dgm:t>
    </dgm:pt>
    <dgm:pt modelId="{2D6CCCAE-8C41-46C5-B2B9-F6AD8D0C2B57}" type="pres">
      <dgm:prSet presAssocID="{72654F0E-2304-4134-A86E-4736A9DB2D8B}" presName="hierChild2" presStyleCnt="0"/>
      <dgm:spPr/>
    </dgm:pt>
    <dgm:pt modelId="{8D2C4F92-FA73-41A1-8E25-83BA3A942AF8}" type="pres">
      <dgm:prSet presAssocID="{908D7BD0-6EE5-4306-AD6C-D55094A8F38F}" presName="Name37" presStyleLbl="parChTrans1D2" presStyleIdx="0" presStyleCnt="3"/>
      <dgm:spPr/>
      <dgm:t>
        <a:bodyPr/>
        <a:lstStyle/>
        <a:p>
          <a:endParaRPr lang="en-US"/>
        </a:p>
      </dgm:t>
    </dgm:pt>
    <dgm:pt modelId="{388661A1-3B5E-4F32-A0F2-C94B79D76F8B}" type="pres">
      <dgm:prSet presAssocID="{7BB0E05F-63CA-4053-84C1-DC4B3B5819B5}" presName="hierRoot2" presStyleCnt="0">
        <dgm:presLayoutVars>
          <dgm:hierBranch val="init"/>
        </dgm:presLayoutVars>
      </dgm:prSet>
      <dgm:spPr/>
    </dgm:pt>
    <dgm:pt modelId="{16E56CA7-900E-43EB-A66E-557C3506AA2D}" type="pres">
      <dgm:prSet presAssocID="{7BB0E05F-63CA-4053-84C1-DC4B3B5819B5}" presName="rootComposite" presStyleCnt="0"/>
      <dgm:spPr/>
    </dgm:pt>
    <dgm:pt modelId="{4FBEFFBD-CAD3-4AB4-840A-F1BD57807BF6}" type="pres">
      <dgm:prSet presAssocID="{7BB0E05F-63CA-4053-84C1-DC4B3B5819B5}" presName="rootText" presStyleLbl="node2" presStyleIdx="0" presStyleCnt="3">
        <dgm:presLayoutVars>
          <dgm:chPref val="3"/>
        </dgm:presLayoutVars>
      </dgm:prSet>
      <dgm:spPr/>
      <dgm:t>
        <a:bodyPr/>
        <a:lstStyle/>
        <a:p>
          <a:endParaRPr lang="en-US"/>
        </a:p>
      </dgm:t>
    </dgm:pt>
    <dgm:pt modelId="{2450B211-31D3-44AD-B04D-8827867BC77B}" type="pres">
      <dgm:prSet presAssocID="{7BB0E05F-63CA-4053-84C1-DC4B3B5819B5}" presName="rootConnector" presStyleLbl="node2" presStyleIdx="0" presStyleCnt="3"/>
      <dgm:spPr/>
      <dgm:t>
        <a:bodyPr/>
        <a:lstStyle/>
        <a:p>
          <a:endParaRPr lang="en-US"/>
        </a:p>
      </dgm:t>
    </dgm:pt>
    <dgm:pt modelId="{94227263-1DC9-45A7-A467-AF987C88AF79}" type="pres">
      <dgm:prSet presAssocID="{7BB0E05F-63CA-4053-84C1-DC4B3B5819B5}" presName="hierChild4" presStyleCnt="0"/>
      <dgm:spPr/>
    </dgm:pt>
    <dgm:pt modelId="{CA3AEC6D-475A-4A87-A797-F7FC0BAE3D17}" type="pres">
      <dgm:prSet presAssocID="{7BB0E05F-63CA-4053-84C1-DC4B3B5819B5}" presName="hierChild5" presStyleCnt="0"/>
      <dgm:spPr/>
    </dgm:pt>
    <dgm:pt modelId="{B829CCFE-01BA-4A4B-B510-BA8998D35C16}" type="pres">
      <dgm:prSet presAssocID="{619BF920-A64D-4BCB-A31D-22E1838C2075}" presName="Name37" presStyleLbl="parChTrans1D2" presStyleIdx="1" presStyleCnt="3"/>
      <dgm:spPr/>
      <dgm:t>
        <a:bodyPr/>
        <a:lstStyle/>
        <a:p>
          <a:endParaRPr lang="en-US"/>
        </a:p>
      </dgm:t>
    </dgm:pt>
    <dgm:pt modelId="{B4FD6BAE-AAC0-4D0E-A06D-5F942E86B3CD}" type="pres">
      <dgm:prSet presAssocID="{5CD40130-32E1-466D-8EDD-77F57D573CB2}" presName="hierRoot2" presStyleCnt="0">
        <dgm:presLayoutVars>
          <dgm:hierBranch val="init"/>
        </dgm:presLayoutVars>
      </dgm:prSet>
      <dgm:spPr/>
    </dgm:pt>
    <dgm:pt modelId="{C5D5BF5D-EC19-4884-BF6F-774C026F56E3}" type="pres">
      <dgm:prSet presAssocID="{5CD40130-32E1-466D-8EDD-77F57D573CB2}" presName="rootComposite" presStyleCnt="0"/>
      <dgm:spPr/>
    </dgm:pt>
    <dgm:pt modelId="{297865D7-FBE2-4091-900C-30AD163FB2B8}" type="pres">
      <dgm:prSet presAssocID="{5CD40130-32E1-466D-8EDD-77F57D573CB2}" presName="rootText" presStyleLbl="node2" presStyleIdx="1" presStyleCnt="3">
        <dgm:presLayoutVars>
          <dgm:chPref val="3"/>
        </dgm:presLayoutVars>
      </dgm:prSet>
      <dgm:spPr/>
      <dgm:t>
        <a:bodyPr/>
        <a:lstStyle/>
        <a:p>
          <a:endParaRPr lang="en-US"/>
        </a:p>
      </dgm:t>
    </dgm:pt>
    <dgm:pt modelId="{CD4A5F5A-0123-4502-BA5C-F566EC0C4DE5}" type="pres">
      <dgm:prSet presAssocID="{5CD40130-32E1-466D-8EDD-77F57D573CB2}" presName="rootConnector" presStyleLbl="node2" presStyleIdx="1" presStyleCnt="3"/>
      <dgm:spPr/>
      <dgm:t>
        <a:bodyPr/>
        <a:lstStyle/>
        <a:p>
          <a:endParaRPr lang="en-US"/>
        </a:p>
      </dgm:t>
    </dgm:pt>
    <dgm:pt modelId="{37429C7C-05C6-44B0-BD56-08A9EFA88AB1}" type="pres">
      <dgm:prSet presAssocID="{5CD40130-32E1-466D-8EDD-77F57D573CB2}" presName="hierChild4" presStyleCnt="0"/>
      <dgm:spPr/>
    </dgm:pt>
    <dgm:pt modelId="{EAD6E086-1498-482F-BC6F-F89102ACB1A6}" type="pres">
      <dgm:prSet presAssocID="{5CD40130-32E1-466D-8EDD-77F57D573CB2}" presName="hierChild5" presStyleCnt="0"/>
      <dgm:spPr/>
    </dgm:pt>
    <dgm:pt modelId="{1F24AF20-CAA1-469E-9D3E-A5ED48ED274F}" type="pres">
      <dgm:prSet presAssocID="{07E0A9FD-CB1C-4E15-BD9A-2B906E514EC7}" presName="Name37" presStyleLbl="parChTrans1D2" presStyleIdx="2" presStyleCnt="3"/>
      <dgm:spPr/>
      <dgm:t>
        <a:bodyPr/>
        <a:lstStyle/>
        <a:p>
          <a:endParaRPr lang="en-US"/>
        </a:p>
      </dgm:t>
    </dgm:pt>
    <dgm:pt modelId="{70322F1B-BB88-40B2-9EC6-76425E8EE6A8}" type="pres">
      <dgm:prSet presAssocID="{58BB9D99-0ED9-4326-89C0-DF329A37B031}" presName="hierRoot2" presStyleCnt="0">
        <dgm:presLayoutVars>
          <dgm:hierBranch val="init"/>
        </dgm:presLayoutVars>
      </dgm:prSet>
      <dgm:spPr/>
    </dgm:pt>
    <dgm:pt modelId="{B8E7DB3C-3CAD-4972-9855-5A52F87C8D71}" type="pres">
      <dgm:prSet presAssocID="{58BB9D99-0ED9-4326-89C0-DF329A37B031}" presName="rootComposite" presStyleCnt="0"/>
      <dgm:spPr/>
    </dgm:pt>
    <dgm:pt modelId="{1ABD20F3-007E-47A1-800F-F9C11E558308}" type="pres">
      <dgm:prSet presAssocID="{58BB9D99-0ED9-4326-89C0-DF329A37B031}" presName="rootText" presStyleLbl="node2" presStyleIdx="2" presStyleCnt="3">
        <dgm:presLayoutVars>
          <dgm:chPref val="3"/>
        </dgm:presLayoutVars>
      </dgm:prSet>
      <dgm:spPr/>
      <dgm:t>
        <a:bodyPr/>
        <a:lstStyle/>
        <a:p>
          <a:endParaRPr lang="en-US"/>
        </a:p>
      </dgm:t>
    </dgm:pt>
    <dgm:pt modelId="{5E7686F6-1B67-49D4-AB31-9FD62116CD23}" type="pres">
      <dgm:prSet presAssocID="{58BB9D99-0ED9-4326-89C0-DF329A37B031}" presName="rootConnector" presStyleLbl="node2" presStyleIdx="2" presStyleCnt="3"/>
      <dgm:spPr/>
      <dgm:t>
        <a:bodyPr/>
        <a:lstStyle/>
        <a:p>
          <a:endParaRPr lang="en-US"/>
        </a:p>
      </dgm:t>
    </dgm:pt>
    <dgm:pt modelId="{F6767650-7033-41F6-A589-3417D8893DAD}" type="pres">
      <dgm:prSet presAssocID="{58BB9D99-0ED9-4326-89C0-DF329A37B031}" presName="hierChild4" presStyleCnt="0"/>
      <dgm:spPr/>
    </dgm:pt>
    <dgm:pt modelId="{4CFE3090-BD02-4754-B1E5-D04C06FB62FD}" type="pres">
      <dgm:prSet presAssocID="{58BB9D99-0ED9-4326-89C0-DF329A37B031}" presName="hierChild5" presStyleCnt="0"/>
      <dgm:spPr/>
    </dgm:pt>
    <dgm:pt modelId="{456B79C3-06DD-4305-ACD4-18940B06139D}" type="pres">
      <dgm:prSet presAssocID="{72654F0E-2304-4134-A86E-4736A9DB2D8B}" presName="hierChild3" presStyleCnt="0"/>
      <dgm:spPr/>
    </dgm:pt>
  </dgm:ptLst>
  <dgm:cxnLst>
    <dgm:cxn modelId="{335526C3-77A8-4FDB-AF99-72C6A574B78B}" type="presOf" srcId="{7BB0E05F-63CA-4053-84C1-DC4B3B5819B5}" destId="{4FBEFFBD-CAD3-4AB4-840A-F1BD57807BF6}" srcOrd="0" destOrd="0" presId="urn:microsoft.com/office/officeart/2005/8/layout/orgChart1"/>
    <dgm:cxn modelId="{A8776AFE-1317-4BD4-9C5E-1C47B432A59D}" srcId="{72654F0E-2304-4134-A86E-4736A9DB2D8B}" destId="{5CD40130-32E1-466D-8EDD-77F57D573CB2}" srcOrd="1" destOrd="0" parTransId="{619BF920-A64D-4BCB-A31D-22E1838C2075}" sibTransId="{BE8D85EE-5972-4FC8-905A-87024A38B8F5}"/>
    <dgm:cxn modelId="{76738630-240C-439F-998C-B906614D8E2C}" srcId="{72654F0E-2304-4134-A86E-4736A9DB2D8B}" destId="{58BB9D99-0ED9-4326-89C0-DF329A37B031}" srcOrd="2" destOrd="0" parTransId="{07E0A9FD-CB1C-4E15-BD9A-2B906E514EC7}" sibTransId="{1384AA4D-FAC1-4B30-8BA8-55CEE4C59D1E}"/>
    <dgm:cxn modelId="{F56A959F-7F58-42A5-A2CC-08610C6A9927}" srcId="{31D8F57F-543E-4281-AA3D-4A2AD8FF7975}" destId="{72654F0E-2304-4134-A86E-4736A9DB2D8B}" srcOrd="0" destOrd="0" parTransId="{35277D50-2D04-4633-BBB5-8174F52DB5EE}" sibTransId="{C2B2698E-D6B3-4BE5-B307-5FE35BB6CD39}"/>
    <dgm:cxn modelId="{4FFB1019-077F-4F25-9ADB-163A88FFDE8B}" type="presOf" srcId="{07E0A9FD-CB1C-4E15-BD9A-2B906E514EC7}" destId="{1F24AF20-CAA1-469E-9D3E-A5ED48ED274F}" srcOrd="0" destOrd="0" presId="urn:microsoft.com/office/officeart/2005/8/layout/orgChart1"/>
    <dgm:cxn modelId="{318F9D95-1CC3-4B3D-A507-8C1337E91D73}" type="presOf" srcId="{31D8F57F-543E-4281-AA3D-4A2AD8FF7975}" destId="{76C041BD-6A07-47CA-97D2-E28C1E58A56D}" srcOrd="0" destOrd="0" presId="urn:microsoft.com/office/officeart/2005/8/layout/orgChart1"/>
    <dgm:cxn modelId="{92C88288-2BF7-431D-B6F8-5EDE723F8FED}" type="presOf" srcId="{5CD40130-32E1-466D-8EDD-77F57D573CB2}" destId="{CD4A5F5A-0123-4502-BA5C-F566EC0C4DE5}" srcOrd="1" destOrd="0" presId="urn:microsoft.com/office/officeart/2005/8/layout/orgChart1"/>
    <dgm:cxn modelId="{00EE4CF6-0DBB-4E2D-B72C-C2F585FF764F}" type="presOf" srcId="{58BB9D99-0ED9-4326-89C0-DF329A37B031}" destId="{1ABD20F3-007E-47A1-800F-F9C11E558308}" srcOrd="0" destOrd="0" presId="urn:microsoft.com/office/officeart/2005/8/layout/orgChart1"/>
    <dgm:cxn modelId="{8E875183-E9D1-48F1-B272-4A29351D5EE3}" type="presOf" srcId="{619BF920-A64D-4BCB-A31D-22E1838C2075}" destId="{B829CCFE-01BA-4A4B-B510-BA8998D35C16}" srcOrd="0" destOrd="0" presId="urn:microsoft.com/office/officeart/2005/8/layout/orgChart1"/>
    <dgm:cxn modelId="{7A02CF2B-E4CD-4405-B12F-453EB9E74A8C}" type="presOf" srcId="{72654F0E-2304-4134-A86E-4736A9DB2D8B}" destId="{E323B46F-FAB8-41BF-A221-DEB936815693}" srcOrd="1" destOrd="0" presId="urn:microsoft.com/office/officeart/2005/8/layout/orgChart1"/>
    <dgm:cxn modelId="{4D874797-D186-47EF-A720-1331B3075ABE}" srcId="{72654F0E-2304-4134-A86E-4736A9DB2D8B}" destId="{7BB0E05F-63CA-4053-84C1-DC4B3B5819B5}" srcOrd="0" destOrd="0" parTransId="{908D7BD0-6EE5-4306-AD6C-D55094A8F38F}" sibTransId="{FA3D0C30-7FBC-4F11-8ECB-9D6E815D7741}"/>
    <dgm:cxn modelId="{899404E0-EF85-4C11-BE89-AEBB7EDF6F7C}" type="presOf" srcId="{5CD40130-32E1-466D-8EDD-77F57D573CB2}" destId="{297865D7-FBE2-4091-900C-30AD163FB2B8}" srcOrd="0" destOrd="0" presId="urn:microsoft.com/office/officeart/2005/8/layout/orgChart1"/>
    <dgm:cxn modelId="{D7B46942-5AC3-4580-B47C-DBFFD990AE5D}" type="presOf" srcId="{908D7BD0-6EE5-4306-AD6C-D55094A8F38F}" destId="{8D2C4F92-FA73-41A1-8E25-83BA3A942AF8}" srcOrd="0" destOrd="0" presId="urn:microsoft.com/office/officeart/2005/8/layout/orgChart1"/>
    <dgm:cxn modelId="{9D93CBB0-12AD-4B60-9CAA-17C5220836AC}" type="presOf" srcId="{72654F0E-2304-4134-A86E-4736A9DB2D8B}" destId="{F213A45B-23A8-4865-A7BE-635F335802A1}" srcOrd="0" destOrd="0" presId="urn:microsoft.com/office/officeart/2005/8/layout/orgChart1"/>
    <dgm:cxn modelId="{E2E5165C-8984-463F-A420-1255A152EA36}" type="presOf" srcId="{58BB9D99-0ED9-4326-89C0-DF329A37B031}" destId="{5E7686F6-1B67-49D4-AB31-9FD62116CD23}" srcOrd="1" destOrd="0" presId="urn:microsoft.com/office/officeart/2005/8/layout/orgChart1"/>
    <dgm:cxn modelId="{9AD9C7B0-279D-47D8-A081-6F4A016C51E0}" type="presOf" srcId="{7BB0E05F-63CA-4053-84C1-DC4B3B5819B5}" destId="{2450B211-31D3-44AD-B04D-8827867BC77B}" srcOrd="1" destOrd="0" presId="urn:microsoft.com/office/officeart/2005/8/layout/orgChart1"/>
    <dgm:cxn modelId="{9A9DEC3A-0A4C-468C-A738-70E824165527}" type="presParOf" srcId="{76C041BD-6A07-47CA-97D2-E28C1E58A56D}" destId="{C8649E0E-A5E2-4AF3-8E4C-1971BDA7A469}" srcOrd="0" destOrd="0" presId="urn:microsoft.com/office/officeart/2005/8/layout/orgChart1"/>
    <dgm:cxn modelId="{9390FB49-AF02-4DAD-BA9F-E4B22A4E4CF4}" type="presParOf" srcId="{C8649E0E-A5E2-4AF3-8E4C-1971BDA7A469}" destId="{22F5CEF8-4784-4D1D-8106-F6861DFB52A6}" srcOrd="0" destOrd="0" presId="urn:microsoft.com/office/officeart/2005/8/layout/orgChart1"/>
    <dgm:cxn modelId="{40B0256A-17B9-4583-AAA6-C957615F3084}" type="presParOf" srcId="{22F5CEF8-4784-4D1D-8106-F6861DFB52A6}" destId="{F213A45B-23A8-4865-A7BE-635F335802A1}" srcOrd="0" destOrd="0" presId="urn:microsoft.com/office/officeart/2005/8/layout/orgChart1"/>
    <dgm:cxn modelId="{E61FB2FC-AED5-4487-B142-232981389A81}" type="presParOf" srcId="{22F5CEF8-4784-4D1D-8106-F6861DFB52A6}" destId="{E323B46F-FAB8-41BF-A221-DEB936815693}" srcOrd="1" destOrd="0" presId="urn:microsoft.com/office/officeart/2005/8/layout/orgChart1"/>
    <dgm:cxn modelId="{453C6058-8F74-4C10-B863-34FFD0BB036B}" type="presParOf" srcId="{C8649E0E-A5E2-4AF3-8E4C-1971BDA7A469}" destId="{2D6CCCAE-8C41-46C5-B2B9-F6AD8D0C2B57}" srcOrd="1" destOrd="0" presId="urn:microsoft.com/office/officeart/2005/8/layout/orgChart1"/>
    <dgm:cxn modelId="{28DA6EF8-B7B6-41D2-A341-B69DBD0D1751}" type="presParOf" srcId="{2D6CCCAE-8C41-46C5-B2B9-F6AD8D0C2B57}" destId="{8D2C4F92-FA73-41A1-8E25-83BA3A942AF8}" srcOrd="0" destOrd="0" presId="urn:microsoft.com/office/officeart/2005/8/layout/orgChart1"/>
    <dgm:cxn modelId="{970AE315-6FC5-472A-9A71-3FE2A4B924B2}" type="presParOf" srcId="{2D6CCCAE-8C41-46C5-B2B9-F6AD8D0C2B57}" destId="{388661A1-3B5E-4F32-A0F2-C94B79D76F8B}" srcOrd="1" destOrd="0" presId="urn:microsoft.com/office/officeart/2005/8/layout/orgChart1"/>
    <dgm:cxn modelId="{32FDA630-98D7-4472-8BB2-DE38106E4543}" type="presParOf" srcId="{388661A1-3B5E-4F32-A0F2-C94B79D76F8B}" destId="{16E56CA7-900E-43EB-A66E-557C3506AA2D}" srcOrd="0" destOrd="0" presId="urn:microsoft.com/office/officeart/2005/8/layout/orgChart1"/>
    <dgm:cxn modelId="{2ACEC5A4-29C3-4CEC-AB0E-4D17291413B9}" type="presParOf" srcId="{16E56CA7-900E-43EB-A66E-557C3506AA2D}" destId="{4FBEFFBD-CAD3-4AB4-840A-F1BD57807BF6}" srcOrd="0" destOrd="0" presId="urn:microsoft.com/office/officeart/2005/8/layout/orgChart1"/>
    <dgm:cxn modelId="{3F6CC330-7743-4FBA-9376-E45566649233}" type="presParOf" srcId="{16E56CA7-900E-43EB-A66E-557C3506AA2D}" destId="{2450B211-31D3-44AD-B04D-8827867BC77B}" srcOrd="1" destOrd="0" presId="urn:microsoft.com/office/officeart/2005/8/layout/orgChart1"/>
    <dgm:cxn modelId="{F37CAD91-DF28-43FD-95F6-E35A399471CB}" type="presParOf" srcId="{388661A1-3B5E-4F32-A0F2-C94B79D76F8B}" destId="{94227263-1DC9-45A7-A467-AF987C88AF79}" srcOrd="1" destOrd="0" presId="urn:microsoft.com/office/officeart/2005/8/layout/orgChart1"/>
    <dgm:cxn modelId="{25586FCF-B3AB-4568-887F-7B454B9095B1}" type="presParOf" srcId="{388661A1-3B5E-4F32-A0F2-C94B79D76F8B}" destId="{CA3AEC6D-475A-4A87-A797-F7FC0BAE3D17}" srcOrd="2" destOrd="0" presId="urn:microsoft.com/office/officeart/2005/8/layout/orgChart1"/>
    <dgm:cxn modelId="{06EFA482-AFBD-4F16-93A0-E47D34188C18}" type="presParOf" srcId="{2D6CCCAE-8C41-46C5-B2B9-F6AD8D0C2B57}" destId="{B829CCFE-01BA-4A4B-B510-BA8998D35C16}" srcOrd="2" destOrd="0" presId="urn:microsoft.com/office/officeart/2005/8/layout/orgChart1"/>
    <dgm:cxn modelId="{C77BA996-042A-484F-825C-BFDDF32B7F7F}" type="presParOf" srcId="{2D6CCCAE-8C41-46C5-B2B9-F6AD8D0C2B57}" destId="{B4FD6BAE-AAC0-4D0E-A06D-5F942E86B3CD}" srcOrd="3" destOrd="0" presId="urn:microsoft.com/office/officeart/2005/8/layout/orgChart1"/>
    <dgm:cxn modelId="{C646F018-9DCB-416C-9496-DDF10F89FA72}" type="presParOf" srcId="{B4FD6BAE-AAC0-4D0E-A06D-5F942E86B3CD}" destId="{C5D5BF5D-EC19-4884-BF6F-774C026F56E3}" srcOrd="0" destOrd="0" presId="urn:microsoft.com/office/officeart/2005/8/layout/orgChart1"/>
    <dgm:cxn modelId="{A1AA3AB6-8678-4E7E-B1C1-D47C6AAEC8F6}" type="presParOf" srcId="{C5D5BF5D-EC19-4884-BF6F-774C026F56E3}" destId="{297865D7-FBE2-4091-900C-30AD163FB2B8}" srcOrd="0" destOrd="0" presId="urn:microsoft.com/office/officeart/2005/8/layout/orgChart1"/>
    <dgm:cxn modelId="{0D15E862-BA88-4AF5-86B9-ED2E7A3B18B5}" type="presParOf" srcId="{C5D5BF5D-EC19-4884-BF6F-774C026F56E3}" destId="{CD4A5F5A-0123-4502-BA5C-F566EC0C4DE5}" srcOrd="1" destOrd="0" presId="urn:microsoft.com/office/officeart/2005/8/layout/orgChart1"/>
    <dgm:cxn modelId="{1FBECCE3-B89D-4A78-A846-8BDF9A804C58}" type="presParOf" srcId="{B4FD6BAE-AAC0-4D0E-A06D-5F942E86B3CD}" destId="{37429C7C-05C6-44B0-BD56-08A9EFA88AB1}" srcOrd="1" destOrd="0" presId="urn:microsoft.com/office/officeart/2005/8/layout/orgChart1"/>
    <dgm:cxn modelId="{2C5A37CA-8FAF-4F5C-8CC1-F51C542172C5}" type="presParOf" srcId="{B4FD6BAE-AAC0-4D0E-A06D-5F942E86B3CD}" destId="{EAD6E086-1498-482F-BC6F-F89102ACB1A6}" srcOrd="2" destOrd="0" presId="urn:microsoft.com/office/officeart/2005/8/layout/orgChart1"/>
    <dgm:cxn modelId="{D21AAF51-9B39-4E69-AA81-9C6FE455F0A8}" type="presParOf" srcId="{2D6CCCAE-8C41-46C5-B2B9-F6AD8D0C2B57}" destId="{1F24AF20-CAA1-469E-9D3E-A5ED48ED274F}" srcOrd="4" destOrd="0" presId="urn:microsoft.com/office/officeart/2005/8/layout/orgChart1"/>
    <dgm:cxn modelId="{42245C5F-E0AB-4336-917B-563F075708E4}" type="presParOf" srcId="{2D6CCCAE-8C41-46C5-B2B9-F6AD8D0C2B57}" destId="{70322F1B-BB88-40B2-9EC6-76425E8EE6A8}" srcOrd="5" destOrd="0" presId="urn:microsoft.com/office/officeart/2005/8/layout/orgChart1"/>
    <dgm:cxn modelId="{2342A64C-0504-4026-AF15-0C2F5E1F051A}" type="presParOf" srcId="{70322F1B-BB88-40B2-9EC6-76425E8EE6A8}" destId="{B8E7DB3C-3CAD-4972-9855-5A52F87C8D71}" srcOrd="0" destOrd="0" presId="urn:microsoft.com/office/officeart/2005/8/layout/orgChart1"/>
    <dgm:cxn modelId="{0B6DB961-1E7F-47B9-873B-0787CADA1CCC}" type="presParOf" srcId="{B8E7DB3C-3CAD-4972-9855-5A52F87C8D71}" destId="{1ABD20F3-007E-47A1-800F-F9C11E558308}" srcOrd="0" destOrd="0" presId="urn:microsoft.com/office/officeart/2005/8/layout/orgChart1"/>
    <dgm:cxn modelId="{03D32E74-EE40-42E6-BA60-B886B837C4FE}" type="presParOf" srcId="{B8E7DB3C-3CAD-4972-9855-5A52F87C8D71}" destId="{5E7686F6-1B67-49D4-AB31-9FD62116CD23}" srcOrd="1" destOrd="0" presId="urn:microsoft.com/office/officeart/2005/8/layout/orgChart1"/>
    <dgm:cxn modelId="{47CAB6C2-142F-44B4-8BE1-55E1F98A1902}" type="presParOf" srcId="{70322F1B-BB88-40B2-9EC6-76425E8EE6A8}" destId="{F6767650-7033-41F6-A589-3417D8893DAD}" srcOrd="1" destOrd="0" presId="urn:microsoft.com/office/officeart/2005/8/layout/orgChart1"/>
    <dgm:cxn modelId="{F5DA5279-E9A5-4A72-AD3A-328F44FF0F39}" type="presParOf" srcId="{70322F1B-BB88-40B2-9EC6-76425E8EE6A8}" destId="{4CFE3090-BD02-4754-B1E5-D04C06FB62FD}" srcOrd="2" destOrd="0" presId="urn:microsoft.com/office/officeart/2005/8/layout/orgChart1"/>
    <dgm:cxn modelId="{D19F64B0-02A0-4A86-9F92-D5B2721EF151}" type="presParOf" srcId="{C8649E0E-A5E2-4AF3-8E4C-1971BDA7A469}" destId="{456B79C3-06DD-4305-ACD4-18940B06139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B459CF-EFE1-45A1-8345-BDE040644A59}"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01637742-6A20-49EA-8F61-946DF31E7C96}">
      <dgm:prSet phldrT="[Text]" custT="1"/>
      <dgm:spPr/>
      <dgm:t>
        <a:bodyPr/>
        <a:lstStyle/>
        <a:p>
          <a:r>
            <a:rPr lang="en-US" sz="3600" dirty="0" smtClean="0"/>
            <a:t>Views</a:t>
          </a:r>
          <a:endParaRPr lang="en-US" sz="3600" dirty="0"/>
        </a:p>
      </dgm:t>
    </dgm:pt>
    <dgm:pt modelId="{55F8CD28-FF94-4DC6-BADF-5AD7BE7CA5F9}" type="parTrans" cxnId="{F7DDA333-9B51-46C7-A8DB-6BAD0C6035CD}">
      <dgm:prSet/>
      <dgm:spPr/>
      <dgm:t>
        <a:bodyPr/>
        <a:lstStyle/>
        <a:p>
          <a:endParaRPr lang="en-US" sz="1000"/>
        </a:p>
      </dgm:t>
    </dgm:pt>
    <dgm:pt modelId="{CB1D658D-F9C4-409E-B870-BA816AC28E78}" type="sibTrans" cxnId="{F7DDA333-9B51-46C7-A8DB-6BAD0C6035CD}">
      <dgm:prSet/>
      <dgm:spPr/>
      <dgm:t>
        <a:bodyPr/>
        <a:lstStyle/>
        <a:p>
          <a:endParaRPr lang="en-US" sz="1000"/>
        </a:p>
      </dgm:t>
    </dgm:pt>
    <dgm:pt modelId="{887F18A5-656C-457D-8286-E3F4C879E930}">
      <dgm:prSet phldrT="[Text]" custT="1"/>
      <dgm:spPr/>
      <dgm:t>
        <a:bodyPr/>
        <a:lstStyle/>
        <a:p>
          <a:r>
            <a:rPr lang="en-US" sz="3600" dirty="0" smtClean="0"/>
            <a:t>Function Based View</a:t>
          </a:r>
          <a:endParaRPr lang="en-US" sz="3600" dirty="0"/>
        </a:p>
      </dgm:t>
    </dgm:pt>
    <dgm:pt modelId="{C4ACB3EF-8199-4F2E-B44B-11F079E91F9C}" type="parTrans" cxnId="{48B60127-EDFA-4827-A5B4-092A88B9F8E4}">
      <dgm:prSet/>
      <dgm:spPr/>
      <dgm:t>
        <a:bodyPr/>
        <a:lstStyle/>
        <a:p>
          <a:endParaRPr lang="en-US" sz="1000"/>
        </a:p>
      </dgm:t>
    </dgm:pt>
    <dgm:pt modelId="{33E2976E-D9E7-4B2A-B2A3-0D28F9AB85C4}" type="sibTrans" cxnId="{48B60127-EDFA-4827-A5B4-092A88B9F8E4}">
      <dgm:prSet/>
      <dgm:spPr/>
      <dgm:t>
        <a:bodyPr/>
        <a:lstStyle/>
        <a:p>
          <a:endParaRPr lang="en-US" sz="1000"/>
        </a:p>
      </dgm:t>
    </dgm:pt>
    <dgm:pt modelId="{E1D943E7-552C-480F-848C-5E26BDFB46D6}">
      <dgm:prSet phldrT="[Text]" custT="1"/>
      <dgm:spPr/>
      <dgm:t>
        <a:bodyPr/>
        <a:lstStyle/>
        <a:p>
          <a:r>
            <a:rPr lang="en-US" sz="3600" dirty="0" smtClean="0"/>
            <a:t>Class Based View</a:t>
          </a:r>
          <a:endParaRPr lang="en-US" sz="3600" dirty="0"/>
        </a:p>
      </dgm:t>
    </dgm:pt>
    <dgm:pt modelId="{1DE6BB75-CE50-4D59-A975-D19272F553BB}" type="parTrans" cxnId="{966D0387-9AF4-4330-91AF-87078FF00FA2}">
      <dgm:prSet/>
      <dgm:spPr/>
      <dgm:t>
        <a:bodyPr/>
        <a:lstStyle/>
        <a:p>
          <a:endParaRPr lang="en-US" sz="1000"/>
        </a:p>
      </dgm:t>
    </dgm:pt>
    <dgm:pt modelId="{1F26EDFA-C10F-4670-80D6-B1B9BE5B5107}" type="sibTrans" cxnId="{966D0387-9AF4-4330-91AF-87078FF00FA2}">
      <dgm:prSet/>
      <dgm:spPr/>
      <dgm:t>
        <a:bodyPr/>
        <a:lstStyle/>
        <a:p>
          <a:endParaRPr lang="en-US" sz="1000"/>
        </a:p>
      </dgm:t>
    </dgm:pt>
    <dgm:pt modelId="{EE8212A0-00E7-466B-A972-531DF96BAFDB}" type="pres">
      <dgm:prSet presAssocID="{EBB459CF-EFE1-45A1-8345-BDE040644A59}" presName="hierChild1" presStyleCnt="0">
        <dgm:presLayoutVars>
          <dgm:orgChart val="1"/>
          <dgm:chPref val="1"/>
          <dgm:dir/>
          <dgm:animOne val="branch"/>
          <dgm:animLvl val="lvl"/>
          <dgm:resizeHandles/>
        </dgm:presLayoutVars>
      </dgm:prSet>
      <dgm:spPr/>
      <dgm:t>
        <a:bodyPr/>
        <a:lstStyle/>
        <a:p>
          <a:endParaRPr lang="en-US"/>
        </a:p>
      </dgm:t>
    </dgm:pt>
    <dgm:pt modelId="{EC9A48D9-F5EF-467D-A449-A9E4DFD5497B}" type="pres">
      <dgm:prSet presAssocID="{01637742-6A20-49EA-8F61-946DF31E7C96}" presName="hierRoot1" presStyleCnt="0">
        <dgm:presLayoutVars>
          <dgm:hierBranch val="init"/>
        </dgm:presLayoutVars>
      </dgm:prSet>
      <dgm:spPr/>
    </dgm:pt>
    <dgm:pt modelId="{259E8E70-4363-4EAD-9C6B-866F32A48ABD}" type="pres">
      <dgm:prSet presAssocID="{01637742-6A20-49EA-8F61-946DF31E7C96}" presName="rootComposite1" presStyleCnt="0"/>
      <dgm:spPr/>
    </dgm:pt>
    <dgm:pt modelId="{F7148228-EB24-4259-B08E-87B0E034091A}" type="pres">
      <dgm:prSet presAssocID="{01637742-6A20-49EA-8F61-946DF31E7C96}" presName="rootText1" presStyleLbl="node0" presStyleIdx="0" presStyleCnt="1">
        <dgm:presLayoutVars>
          <dgm:chPref val="3"/>
        </dgm:presLayoutVars>
      </dgm:prSet>
      <dgm:spPr/>
      <dgm:t>
        <a:bodyPr/>
        <a:lstStyle/>
        <a:p>
          <a:endParaRPr lang="en-US"/>
        </a:p>
      </dgm:t>
    </dgm:pt>
    <dgm:pt modelId="{B9D563FC-4176-4756-A151-0EE9FF6AF571}" type="pres">
      <dgm:prSet presAssocID="{01637742-6A20-49EA-8F61-946DF31E7C96}" presName="rootConnector1" presStyleLbl="node1" presStyleIdx="0" presStyleCnt="0"/>
      <dgm:spPr/>
      <dgm:t>
        <a:bodyPr/>
        <a:lstStyle/>
        <a:p>
          <a:endParaRPr lang="en-US"/>
        </a:p>
      </dgm:t>
    </dgm:pt>
    <dgm:pt modelId="{246295DB-971A-4374-999B-209A871FA61D}" type="pres">
      <dgm:prSet presAssocID="{01637742-6A20-49EA-8F61-946DF31E7C96}" presName="hierChild2" presStyleCnt="0"/>
      <dgm:spPr/>
    </dgm:pt>
    <dgm:pt modelId="{4A0E3279-D7E5-4134-91BA-C950288A6639}" type="pres">
      <dgm:prSet presAssocID="{C4ACB3EF-8199-4F2E-B44B-11F079E91F9C}" presName="Name37" presStyleLbl="parChTrans1D2" presStyleIdx="0" presStyleCnt="2"/>
      <dgm:spPr/>
      <dgm:t>
        <a:bodyPr/>
        <a:lstStyle/>
        <a:p>
          <a:endParaRPr lang="en-US"/>
        </a:p>
      </dgm:t>
    </dgm:pt>
    <dgm:pt modelId="{A1BE752F-ECD9-4BDD-9967-0DEA6686D28A}" type="pres">
      <dgm:prSet presAssocID="{887F18A5-656C-457D-8286-E3F4C879E930}" presName="hierRoot2" presStyleCnt="0">
        <dgm:presLayoutVars>
          <dgm:hierBranch val="init"/>
        </dgm:presLayoutVars>
      </dgm:prSet>
      <dgm:spPr/>
    </dgm:pt>
    <dgm:pt modelId="{F46A9C45-1B91-4F31-9580-85CBAE92864D}" type="pres">
      <dgm:prSet presAssocID="{887F18A5-656C-457D-8286-E3F4C879E930}" presName="rootComposite" presStyleCnt="0"/>
      <dgm:spPr/>
    </dgm:pt>
    <dgm:pt modelId="{F04B7E6F-D108-4A41-83C8-9823F0134CEB}" type="pres">
      <dgm:prSet presAssocID="{887F18A5-656C-457D-8286-E3F4C879E930}" presName="rootText" presStyleLbl="node2" presStyleIdx="0" presStyleCnt="2">
        <dgm:presLayoutVars>
          <dgm:chPref val="3"/>
        </dgm:presLayoutVars>
      </dgm:prSet>
      <dgm:spPr/>
      <dgm:t>
        <a:bodyPr/>
        <a:lstStyle/>
        <a:p>
          <a:endParaRPr lang="en-US"/>
        </a:p>
      </dgm:t>
    </dgm:pt>
    <dgm:pt modelId="{53FDB6D5-811F-4263-8BA6-A19057CA75D9}" type="pres">
      <dgm:prSet presAssocID="{887F18A5-656C-457D-8286-E3F4C879E930}" presName="rootConnector" presStyleLbl="node2" presStyleIdx="0" presStyleCnt="2"/>
      <dgm:spPr/>
      <dgm:t>
        <a:bodyPr/>
        <a:lstStyle/>
        <a:p>
          <a:endParaRPr lang="en-US"/>
        </a:p>
      </dgm:t>
    </dgm:pt>
    <dgm:pt modelId="{01DC1BA8-C89C-40DF-91D3-72B3DDA0C282}" type="pres">
      <dgm:prSet presAssocID="{887F18A5-656C-457D-8286-E3F4C879E930}" presName="hierChild4" presStyleCnt="0"/>
      <dgm:spPr/>
    </dgm:pt>
    <dgm:pt modelId="{FA4CE1DD-1F16-4299-A479-B9AD3EDFB116}" type="pres">
      <dgm:prSet presAssocID="{887F18A5-656C-457D-8286-E3F4C879E930}" presName="hierChild5" presStyleCnt="0"/>
      <dgm:spPr/>
    </dgm:pt>
    <dgm:pt modelId="{6CEC195A-8C40-4070-A834-DCECCA79855B}" type="pres">
      <dgm:prSet presAssocID="{1DE6BB75-CE50-4D59-A975-D19272F553BB}" presName="Name37" presStyleLbl="parChTrans1D2" presStyleIdx="1" presStyleCnt="2"/>
      <dgm:spPr/>
      <dgm:t>
        <a:bodyPr/>
        <a:lstStyle/>
        <a:p>
          <a:endParaRPr lang="en-US"/>
        </a:p>
      </dgm:t>
    </dgm:pt>
    <dgm:pt modelId="{7B67828D-5916-4C65-AD3F-6E08A4B908D8}" type="pres">
      <dgm:prSet presAssocID="{E1D943E7-552C-480F-848C-5E26BDFB46D6}" presName="hierRoot2" presStyleCnt="0">
        <dgm:presLayoutVars>
          <dgm:hierBranch val="init"/>
        </dgm:presLayoutVars>
      </dgm:prSet>
      <dgm:spPr/>
    </dgm:pt>
    <dgm:pt modelId="{EB6D6E31-F3AA-4BB1-B666-9C309CCC658A}" type="pres">
      <dgm:prSet presAssocID="{E1D943E7-552C-480F-848C-5E26BDFB46D6}" presName="rootComposite" presStyleCnt="0"/>
      <dgm:spPr/>
    </dgm:pt>
    <dgm:pt modelId="{093C895F-A03D-450E-A4D0-E0FA86159050}" type="pres">
      <dgm:prSet presAssocID="{E1D943E7-552C-480F-848C-5E26BDFB46D6}" presName="rootText" presStyleLbl="node2" presStyleIdx="1" presStyleCnt="2">
        <dgm:presLayoutVars>
          <dgm:chPref val="3"/>
        </dgm:presLayoutVars>
      </dgm:prSet>
      <dgm:spPr/>
      <dgm:t>
        <a:bodyPr/>
        <a:lstStyle/>
        <a:p>
          <a:endParaRPr lang="en-US"/>
        </a:p>
      </dgm:t>
    </dgm:pt>
    <dgm:pt modelId="{6AB2C4FE-AA54-4804-B1C9-84A81ECC7B81}" type="pres">
      <dgm:prSet presAssocID="{E1D943E7-552C-480F-848C-5E26BDFB46D6}" presName="rootConnector" presStyleLbl="node2" presStyleIdx="1" presStyleCnt="2"/>
      <dgm:spPr/>
      <dgm:t>
        <a:bodyPr/>
        <a:lstStyle/>
        <a:p>
          <a:endParaRPr lang="en-US"/>
        </a:p>
      </dgm:t>
    </dgm:pt>
    <dgm:pt modelId="{4023757A-0C8B-42FE-A23E-1CB57A59EDB5}" type="pres">
      <dgm:prSet presAssocID="{E1D943E7-552C-480F-848C-5E26BDFB46D6}" presName="hierChild4" presStyleCnt="0"/>
      <dgm:spPr/>
    </dgm:pt>
    <dgm:pt modelId="{DF98FD49-0761-4B5F-AEBD-C06E57EFB475}" type="pres">
      <dgm:prSet presAssocID="{E1D943E7-552C-480F-848C-5E26BDFB46D6}" presName="hierChild5" presStyleCnt="0"/>
      <dgm:spPr/>
    </dgm:pt>
    <dgm:pt modelId="{9E2AE513-06F2-407B-8EEA-47A7CACB478D}" type="pres">
      <dgm:prSet presAssocID="{01637742-6A20-49EA-8F61-946DF31E7C96}" presName="hierChild3" presStyleCnt="0"/>
      <dgm:spPr/>
    </dgm:pt>
  </dgm:ptLst>
  <dgm:cxnLst>
    <dgm:cxn modelId="{30777ECF-4FF3-4B70-9746-1D978573A814}" type="presOf" srcId="{887F18A5-656C-457D-8286-E3F4C879E930}" destId="{F04B7E6F-D108-4A41-83C8-9823F0134CEB}" srcOrd="0" destOrd="0" presId="urn:microsoft.com/office/officeart/2005/8/layout/orgChart1"/>
    <dgm:cxn modelId="{12FB1FF2-CA8E-4F30-B160-D8CDED0C6302}" type="presOf" srcId="{EBB459CF-EFE1-45A1-8345-BDE040644A59}" destId="{EE8212A0-00E7-466B-A972-531DF96BAFDB}" srcOrd="0" destOrd="0" presId="urn:microsoft.com/office/officeart/2005/8/layout/orgChart1"/>
    <dgm:cxn modelId="{F7DDA333-9B51-46C7-A8DB-6BAD0C6035CD}" srcId="{EBB459CF-EFE1-45A1-8345-BDE040644A59}" destId="{01637742-6A20-49EA-8F61-946DF31E7C96}" srcOrd="0" destOrd="0" parTransId="{55F8CD28-FF94-4DC6-BADF-5AD7BE7CA5F9}" sibTransId="{CB1D658D-F9C4-409E-B870-BA816AC28E78}"/>
    <dgm:cxn modelId="{966D0387-9AF4-4330-91AF-87078FF00FA2}" srcId="{01637742-6A20-49EA-8F61-946DF31E7C96}" destId="{E1D943E7-552C-480F-848C-5E26BDFB46D6}" srcOrd="1" destOrd="0" parTransId="{1DE6BB75-CE50-4D59-A975-D19272F553BB}" sibTransId="{1F26EDFA-C10F-4670-80D6-B1B9BE5B5107}"/>
    <dgm:cxn modelId="{FEF7CFDE-25A3-4ABC-B436-7F1F98FA4275}" type="presOf" srcId="{01637742-6A20-49EA-8F61-946DF31E7C96}" destId="{F7148228-EB24-4259-B08E-87B0E034091A}" srcOrd="0" destOrd="0" presId="urn:microsoft.com/office/officeart/2005/8/layout/orgChart1"/>
    <dgm:cxn modelId="{2159C767-EFCF-45B7-B0B9-96D257E893E8}" type="presOf" srcId="{1DE6BB75-CE50-4D59-A975-D19272F553BB}" destId="{6CEC195A-8C40-4070-A834-DCECCA79855B}" srcOrd="0" destOrd="0" presId="urn:microsoft.com/office/officeart/2005/8/layout/orgChart1"/>
    <dgm:cxn modelId="{4CDE8DBC-31D3-4559-A845-007FCC4FFA97}" type="presOf" srcId="{01637742-6A20-49EA-8F61-946DF31E7C96}" destId="{B9D563FC-4176-4756-A151-0EE9FF6AF571}" srcOrd="1" destOrd="0" presId="urn:microsoft.com/office/officeart/2005/8/layout/orgChart1"/>
    <dgm:cxn modelId="{AC63838C-F122-48AF-A2C2-0AE7B7148476}" type="presOf" srcId="{E1D943E7-552C-480F-848C-5E26BDFB46D6}" destId="{093C895F-A03D-450E-A4D0-E0FA86159050}" srcOrd="0" destOrd="0" presId="urn:microsoft.com/office/officeart/2005/8/layout/orgChart1"/>
    <dgm:cxn modelId="{48B60127-EDFA-4827-A5B4-092A88B9F8E4}" srcId="{01637742-6A20-49EA-8F61-946DF31E7C96}" destId="{887F18A5-656C-457D-8286-E3F4C879E930}" srcOrd="0" destOrd="0" parTransId="{C4ACB3EF-8199-4F2E-B44B-11F079E91F9C}" sibTransId="{33E2976E-D9E7-4B2A-B2A3-0D28F9AB85C4}"/>
    <dgm:cxn modelId="{04956B6A-DD06-4F19-94BF-134170E38BBB}" type="presOf" srcId="{887F18A5-656C-457D-8286-E3F4C879E930}" destId="{53FDB6D5-811F-4263-8BA6-A19057CA75D9}" srcOrd="1" destOrd="0" presId="urn:microsoft.com/office/officeart/2005/8/layout/orgChart1"/>
    <dgm:cxn modelId="{D69CE826-73FD-497D-A584-244A8B2942AC}" type="presOf" srcId="{E1D943E7-552C-480F-848C-5E26BDFB46D6}" destId="{6AB2C4FE-AA54-4804-B1C9-84A81ECC7B81}" srcOrd="1" destOrd="0" presId="urn:microsoft.com/office/officeart/2005/8/layout/orgChart1"/>
    <dgm:cxn modelId="{B4399781-E9E1-4588-A0B7-6F33683773D7}" type="presOf" srcId="{C4ACB3EF-8199-4F2E-B44B-11F079E91F9C}" destId="{4A0E3279-D7E5-4134-91BA-C950288A6639}" srcOrd="0" destOrd="0" presId="urn:microsoft.com/office/officeart/2005/8/layout/orgChart1"/>
    <dgm:cxn modelId="{62B81357-DD16-45B0-807E-14AE84507FC5}" type="presParOf" srcId="{EE8212A0-00E7-466B-A972-531DF96BAFDB}" destId="{EC9A48D9-F5EF-467D-A449-A9E4DFD5497B}" srcOrd="0" destOrd="0" presId="urn:microsoft.com/office/officeart/2005/8/layout/orgChart1"/>
    <dgm:cxn modelId="{E09DCD18-ECB4-44EB-BDF9-449C3B73804D}" type="presParOf" srcId="{EC9A48D9-F5EF-467D-A449-A9E4DFD5497B}" destId="{259E8E70-4363-4EAD-9C6B-866F32A48ABD}" srcOrd="0" destOrd="0" presId="urn:microsoft.com/office/officeart/2005/8/layout/orgChart1"/>
    <dgm:cxn modelId="{F80DB785-C305-4BBE-BC73-7693831599F8}" type="presParOf" srcId="{259E8E70-4363-4EAD-9C6B-866F32A48ABD}" destId="{F7148228-EB24-4259-B08E-87B0E034091A}" srcOrd="0" destOrd="0" presId="urn:microsoft.com/office/officeart/2005/8/layout/orgChart1"/>
    <dgm:cxn modelId="{9862231B-BE24-4961-A9ED-C8603350CAEC}" type="presParOf" srcId="{259E8E70-4363-4EAD-9C6B-866F32A48ABD}" destId="{B9D563FC-4176-4756-A151-0EE9FF6AF571}" srcOrd="1" destOrd="0" presId="urn:microsoft.com/office/officeart/2005/8/layout/orgChart1"/>
    <dgm:cxn modelId="{7211A558-4CF6-4D14-9802-422D78533C9F}" type="presParOf" srcId="{EC9A48D9-F5EF-467D-A449-A9E4DFD5497B}" destId="{246295DB-971A-4374-999B-209A871FA61D}" srcOrd="1" destOrd="0" presId="urn:microsoft.com/office/officeart/2005/8/layout/orgChart1"/>
    <dgm:cxn modelId="{735F6009-4424-40F2-9C9B-A9F4E3AD2D5F}" type="presParOf" srcId="{246295DB-971A-4374-999B-209A871FA61D}" destId="{4A0E3279-D7E5-4134-91BA-C950288A6639}" srcOrd="0" destOrd="0" presId="urn:microsoft.com/office/officeart/2005/8/layout/orgChart1"/>
    <dgm:cxn modelId="{3DA9C197-539C-4DA6-B343-5B529313D601}" type="presParOf" srcId="{246295DB-971A-4374-999B-209A871FA61D}" destId="{A1BE752F-ECD9-4BDD-9967-0DEA6686D28A}" srcOrd="1" destOrd="0" presId="urn:microsoft.com/office/officeart/2005/8/layout/orgChart1"/>
    <dgm:cxn modelId="{8202FCEC-5880-4B77-A29D-95B2F2B39F43}" type="presParOf" srcId="{A1BE752F-ECD9-4BDD-9967-0DEA6686D28A}" destId="{F46A9C45-1B91-4F31-9580-85CBAE92864D}" srcOrd="0" destOrd="0" presId="urn:microsoft.com/office/officeart/2005/8/layout/orgChart1"/>
    <dgm:cxn modelId="{90F262E7-D72A-4CBB-A241-2718C0733FAB}" type="presParOf" srcId="{F46A9C45-1B91-4F31-9580-85CBAE92864D}" destId="{F04B7E6F-D108-4A41-83C8-9823F0134CEB}" srcOrd="0" destOrd="0" presId="urn:microsoft.com/office/officeart/2005/8/layout/orgChart1"/>
    <dgm:cxn modelId="{1EEDC669-E951-4AD9-8339-2EDC5768B713}" type="presParOf" srcId="{F46A9C45-1B91-4F31-9580-85CBAE92864D}" destId="{53FDB6D5-811F-4263-8BA6-A19057CA75D9}" srcOrd="1" destOrd="0" presId="urn:microsoft.com/office/officeart/2005/8/layout/orgChart1"/>
    <dgm:cxn modelId="{11A93DA5-43A4-4C39-9DDC-1BAB89EF2727}" type="presParOf" srcId="{A1BE752F-ECD9-4BDD-9967-0DEA6686D28A}" destId="{01DC1BA8-C89C-40DF-91D3-72B3DDA0C282}" srcOrd="1" destOrd="0" presId="urn:microsoft.com/office/officeart/2005/8/layout/orgChart1"/>
    <dgm:cxn modelId="{EDB2DC3A-9A19-49B0-97FC-4FDFFFA51788}" type="presParOf" srcId="{A1BE752F-ECD9-4BDD-9967-0DEA6686D28A}" destId="{FA4CE1DD-1F16-4299-A479-B9AD3EDFB116}" srcOrd="2" destOrd="0" presId="urn:microsoft.com/office/officeart/2005/8/layout/orgChart1"/>
    <dgm:cxn modelId="{2D9AEF6C-741E-4219-89CB-4905560FDA91}" type="presParOf" srcId="{246295DB-971A-4374-999B-209A871FA61D}" destId="{6CEC195A-8C40-4070-A834-DCECCA79855B}" srcOrd="2" destOrd="0" presId="urn:microsoft.com/office/officeart/2005/8/layout/orgChart1"/>
    <dgm:cxn modelId="{5B43C1C9-0FD7-47BF-990C-6F2F429C4E19}" type="presParOf" srcId="{246295DB-971A-4374-999B-209A871FA61D}" destId="{7B67828D-5916-4C65-AD3F-6E08A4B908D8}" srcOrd="3" destOrd="0" presId="urn:microsoft.com/office/officeart/2005/8/layout/orgChart1"/>
    <dgm:cxn modelId="{781B588C-4618-4915-942D-FD13B5206888}" type="presParOf" srcId="{7B67828D-5916-4C65-AD3F-6E08A4B908D8}" destId="{EB6D6E31-F3AA-4BB1-B666-9C309CCC658A}" srcOrd="0" destOrd="0" presId="urn:microsoft.com/office/officeart/2005/8/layout/orgChart1"/>
    <dgm:cxn modelId="{EF8E6168-0390-4DFA-AE13-517D0D9F8DE3}" type="presParOf" srcId="{EB6D6E31-F3AA-4BB1-B666-9C309CCC658A}" destId="{093C895F-A03D-450E-A4D0-E0FA86159050}" srcOrd="0" destOrd="0" presId="urn:microsoft.com/office/officeart/2005/8/layout/orgChart1"/>
    <dgm:cxn modelId="{789B38E3-F397-45C6-BE36-B3898FC18AE4}" type="presParOf" srcId="{EB6D6E31-F3AA-4BB1-B666-9C309CCC658A}" destId="{6AB2C4FE-AA54-4804-B1C9-84A81ECC7B81}" srcOrd="1" destOrd="0" presId="urn:microsoft.com/office/officeart/2005/8/layout/orgChart1"/>
    <dgm:cxn modelId="{C9183E00-7620-4573-BE09-24675BB76B74}" type="presParOf" srcId="{7B67828D-5916-4C65-AD3F-6E08A4B908D8}" destId="{4023757A-0C8B-42FE-A23E-1CB57A59EDB5}" srcOrd="1" destOrd="0" presId="urn:microsoft.com/office/officeart/2005/8/layout/orgChart1"/>
    <dgm:cxn modelId="{01C3E803-27F2-445C-9D83-E96F119E89CA}" type="presParOf" srcId="{7B67828D-5916-4C65-AD3F-6E08A4B908D8}" destId="{DF98FD49-0761-4B5F-AEBD-C06E57EFB475}" srcOrd="2" destOrd="0" presId="urn:microsoft.com/office/officeart/2005/8/layout/orgChart1"/>
    <dgm:cxn modelId="{C8AC15E8-5AA1-42D6-9733-8D4F51EE15EE}" type="presParOf" srcId="{EC9A48D9-F5EF-467D-A449-A9E4DFD5497B}" destId="{9E2AE513-06F2-407B-8EEA-47A7CACB478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AE57B4-7BF1-4F6F-B4D9-A8EC0946755B}"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CDB5A-EDD4-4B48-B61D-CBFDD4E7E47F}" type="slidenum">
              <a:rPr lang="en-US" smtClean="0"/>
              <a:t>‹#›</a:t>
            </a:fld>
            <a:endParaRPr lang="en-US"/>
          </a:p>
        </p:txBody>
      </p:sp>
    </p:spTree>
    <p:extLst>
      <p:ext uri="{BB962C8B-B14F-4D97-AF65-F5344CB8AC3E}">
        <p14:creationId xmlns:p14="http://schemas.microsoft.com/office/powerpoint/2010/main" val="1718212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AE57B4-7BF1-4F6F-B4D9-A8EC0946755B}"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CDB5A-EDD4-4B48-B61D-CBFDD4E7E47F}" type="slidenum">
              <a:rPr lang="en-US" smtClean="0"/>
              <a:t>‹#›</a:t>
            </a:fld>
            <a:endParaRPr lang="en-US"/>
          </a:p>
        </p:txBody>
      </p:sp>
    </p:spTree>
    <p:extLst>
      <p:ext uri="{BB962C8B-B14F-4D97-AF65-F5344CB8AC3E}">
        <p14:creationId xmlns:p14="http://schemas.microsoft.com/office/powerpoint/2010/main" val="348153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AE57B4-7BF1-4F6F-B4D9-A8EC0946755B}"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CDB5A-EDD4-4B48-B61D-CBFDD4E7E47F}" type="slidenum">
              <a:rPr lang="en-US" smtClean="0"/>
              <a:t>‹#›</a:t>
            </a:fld>
            <a:endParaRPr lang="en-US"/>
          </a:p>
        </p:txBody>
      </p:sp>
    </p:spTree>
    <p:extLst>
      <p:ext uri="{BB962C8B-B14F-4D97-AF65-F5344CB8AC3E}">
        <p14:creationId xmlns:p14="http://schemas.microsoft.com/office/powerpoint/2010/main" val="113293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AE57B4-7BF1-4F6F-B4D9-A8EC0946755B}"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CDB5A-EDD4-4B48-B61D-CBFDD4E7E47F}" type="slidenum">
              <a:rPr lang="en-US" smtClean="0"/>
              <a:t>‹#›</a:t>
            </a:fld>
            <a:endParaRPr lang="en-US"/>
          </a:p>
        </p:txBody>
      </p:sp>
    </p:spTree>
    <p:extLst>
      <p:ext uri="{BB962C8B-B14F-4D97-AF65-F5344CB8AC3E}">
        <p14:creationId xmlns:p14="http://schemas.microsoft.com/office/powerpoint/2010/main" val="2446064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AE57B4-7BF1-4F6F-B4D9-A8EC0946755B}"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CDB5A-EDD4-4B48-B61D-CBFDD4E7E47F}" type="slidenum">
              <a:rPr lang="en-US" smtClean="0"/>
              <a:t>‹#›</a:t>
            </a:fld>
            <a:endParaRPr lang="en-US"/>
          </a:p>
        </p:txBody>
      </p:sp>
    </p:spTree>
    <p:extLst>
      <p:ext uri="{BB962C8B-B14F-4D97-AF65-F5344CB8AC3E}">
        <p14:creationId xmlns:p14="http://schemas.microsoft.com/office/powerpoint/2010/main" val="420846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AE57B4-7BF1-4F6F-B4D9-A8EC0946755B}"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CDB5A-EDD4-4B48-B61D-CBFDD4E7E47F}" type="slidenum">
              <a:rPr lang="en-US" smtClean="0"/>
              <a:t>‹#›</a:t>
            </a:fld>
            <a:endParaRPr lang="en-US"/>
          </a:p>
        </p:txBody>
      </p:sp>
    </p:spTree>
    <p:extLst>
      <p:ext uri="{BB962C8B-B14F-4D97-AF65-F5344CB8AC3E}">
        <p14:creationId xmlns:p14="http://schemas.microsoft.com/office/powerpoint/2010/main" val="3200112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AE57B4-7BF1-4F6F-B4D9-A8EC0946755B}"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5CDB5A-EDD4-4B48-B61D-CBFDD4E7E47F}" type="slidenum">
              <a:rPr lang="en-US" smtClean="0"/>
              <a:t>‹#›</a:t>
            </a:fld>
            <a:endParaRPr lang="en-US"/>
          </a:p>
        </p:txBody>
      </p:sp>
    </p:spTree>
    <p:extLst>
      <p:ext uri="{BB962C8B-B14F-4D97-AF65-F5344CB8AC3E}">
        <p14:creationId xmlns:p14="http://schemas.microsoft.com/office/powerpoint/2010/main" val="295138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AE57B4-7BF1-4F6F-B4D9-A8EC0946755B}"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5CDB5A-EDD4-4B48-B61D-CBFDD4E7E47F}" type="slidenum">
              <a:rPr lang="en-US" smtClean="0"/>
              <a:t>‹#›</a:t>
            </a:fld>
            <a:endParaRPr lang="en-US"/>
          </a:p>
        </p:txBody>
      </p:sp>
    </p:spTree>
    <p:extLst>
      <p:ext uri="{BB962C8B-B14F-4D97-AF65-F5344CB8AC3E}">
        <p14:creationId xmlns:p14="http://schemas.microsoft.com/office/powerpoint/2010/main" val="3406118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E57B4-7BF1-4F6F-B4D9-A8EC0946755B}"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5CDB5A-EDD4-4B48-B61D-CBFDD4E7E47F}" type="slidenum">
              <a:rPr lang="en-US" smtClean="0"/>
              <a:t>‹#›</a:t>
            </a:fld>
            <a:endParaRPr lang="en-US"/>
          </a:p>
        </p:txBody>
      </p:sp>
    </p:spTree>
    <p:extLst>
      <p:ext uri="{BB962C8B-B14F-4D97-AF65-F5344CB8AC3E}">
        <p14:creationId xmlns:p14="http://schemas.microsoft.com/office/powerpoint/2010/main" val="4029014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AE57B4-7BF1-4F6F-B4D9-A8EC0946755B}"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CDB5A-EDD4-4B48-B61D-CBFDD4E7E47F}" type="slidenum">
              <a:rPr lang="en-US" smtClean="0"/>
              <a:t>‹#›</a:t>
            </a:fld>
            <a:endParaRPr lang="en-US"/>
          </a:p>
        </p:txBody>
      </p:sp>
    </p:spTree>
    <p:extLst>
      <p:ext uri="{BB962C8B-B14F-4D97-AF65-F5344CB8AC3E}">
        <p14:creationId xmlns:p14="http://schemas.microsoft.com/office/powerpoint/2010/main" val="3413763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AE57B4-7BF1-4F6F-B4D9-A8EC0946755B}"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CDB5A-EDD4-4B48-B61D-CBFDD4E7E47F}" type="slidenum">
              <a:rPr lang="en-US" smtClean="0"/>
              <a:t>‹#›</a:t>
            </a:fld>
            <a:endParaRPr lang="en-US"/>
          </a:p>
        </p:txBody>
      </p:sp>
    </p:spTree>
    <p:extLst>
      <p:ext uri="{BB962C8B-B14F-4D97-AF65-F5344CB8AC3E}">
        <p14:creationId xmlns:p14="http://schemas.microsoft.com/office/powerpoint/2010/main" val="3144127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E57B4-7BF1-4F6F-B4D9-A8EC0946755B}" type="datetimeFigureOut">
              <a:rPr lang="en-US" smtClean="0"/>
              <a:t>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CDB5A-EDD4-4B48-B61D-CBFDD4E7E47F}" type="slidenum">
              <a:rPr lang="en-US" smtClean="0"/>
              <a:t>‹#›</a:t>
            </a:fld>
            <a:endParaRPr lang="en-US"/>
          </a:p>
        </p:txBody>
      </p:sp>
    </p:spTree>
    <p:extLst>
      <p:ext uri="{BB962C8B-B14F-4D97-AF65-F5344CB8AC3E}">
        <p14:creationId xmlns:p14="http://schemas.microsoft.com/office/powerpoint/2010/main" val="1354837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Django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22833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Scrum???</a:t>
            </a:r>
            <a:endParaRPr lang="en-US" dirty="0"/>
          </a:p>
        </p:txBody>
      </p:sp>
      <p:sp>
        <p:nvSpPr>
          <p:cNvPr id="3" name="Content Placeholder 2"/>
          <p:cNvSpPr>
            <a:spLocks noGrp="1"/>
          </p:cNvSpPr>
          <p:nvPr>
            <p:ph idx="1"/>
          </p:nvPr>
        </p:nvSpPr>
        <p:spPr/>
        <p:txBody>
          <a:bodyPr/>
          <a:lstStyle/>
          <a:p>
            <a:r>
              <a:rPr lang="en-US" dirty="0" smtClean="0"/>
              <a:t>A better way for building products</a:t>
            </a:r>
            <a:endParaRPr lang="en-US" dirty="0"/>
          </a:p>
          <a:p>
            <a:endParaRPr lang="en-US" dirty="0"/>
          </a:p>
        </p:txBody>
      </p:sp>
    </p:spTree>
    <p:extLst>
      <p:ext uri="{BB962C8B-B14F-4D97-AF65-F5344CB8AC3E}">
        <p14:creationId xmlns:p14="http://schemas.microsoft.com/office/powerpoint/2010/main" val="328963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e Scrum Framework Poster | Scrum.or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974" y="899159"/>
            <a:ext cx="10644505" cy="5322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529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ira Software - Features | Atlass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126" y="801972"/>
            <a:ext cx="8388989" cy="5156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900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print Management in Jira Software | Computer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895" y="769302"/>
            <a:ext cx="8858250" cy="478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724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w to create and use sprints in Jira Software | Atlass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295" y="746760"/>
            <a:ext cx="114300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738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4364" y="1428566"/>
            <a:ext cx="2530059" cy="4244708"/>
          </a:xfrm>
          <a:prstGeom prst="rect">
            <a:avLst/>
          </a:prstGeom>
        </p:spPr>
      </p:pic>
      <p:sp>
        <p:nvSpPr>
          <p:cNvPr id="7" name="Round Single Corner Rectangle 6"/>
          <p:cNvSpPr/>
          <p:nvPr/>
        </p:nvSpPr>
        <p:spPr>
          <a:xfrm>
            <a:off x="4397828" y="1541418"/>
            <a:ext cx="7106195" cy="3692434"/>
          </a:xfrm>
          <a:prstGeom prst="round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Rectangle 7"/>
          <p:cNvSpPr/>
          <p:nvPr/>
        </p:nvSpPr>
        <p:spPr>
          <a:xfrm>
            <a:off x="4572000" y="1776549"/>
            <a:ext cx="6374674" cy="975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b="1" dirty="0" smtClean="0"/>
              <a:t>__init__.py</a:t>
            </a:r>
            <a:endParaRPr lang="en-US" sz="3600" b="1" dirty="0"/>
          </a:p>
        </p:txBody>
      </p:sp>
      <p:sp>
        <p:nvSpPr>
          <p:cNvPr id="9" name="TextBox 8"/>
          <p:cNvSpPr txBox="1"/>
          <p:nvPr/>
        </p:nvSpPr>
        <p:spPr>
          <a:xfrm>
            <a:off x="4894217" y="3291840"/>
            <a:ext cx="6252754" cy="1569660"/>
          </a:xfrm>
          <a:prstGeom prst="rect">
            <a:avLst/>
          </a:prstGeom>
          <a:noFill/>
        </p:spPr>
        <p:txBody>
          <a:bodyPr wrap="square" rtlCol="0">
            <a:spAutoFit/>
          </a:bodyPr>
          <a:lstStyle/>
          <a:p>
            <a:endParaRPr lang="en-US" sz="2400" dirty="0">
              <a:solidFill>
                <a:schemeClr val="bg1"/>
              </a:solidFill>
            </a:endParaRPr>
          </a:p>
          <a:p>
            <a:r>
              <a:rPr lang="en-US" sz="2400" dirty="0">
                <a:solidFill>
                  <a:schemeClr val="bg1"/>
                </a:solidFill>
              </a:rPr>
              <a:t> </a:t>
            </a:r>
            <a:r>
              <a:rPr lang="en-US" sz="2400" dirty="0" smtClean="0">
                <a:solidFill>
                  <a:schemeClr val="bg1"/>
                </a:solidFill>
              </a:rPr>
              <a:t>This </a:t>
            </a:r>
            <a:r>
              <a:rPr lang="en-US" sz="2400" dirty="0">
                <a:solidFill>
                  <a:schemeClr val="bg1"/>
                </a:solidFill>
              </a:rPr>
              <a:t>empty file tells Python that this </a:t>
            </a:r>
            <a:r>
              <a:rPr lang="en-US" sz="2400" dirty="0" smtClean="0">
                <a:solidFill>
                  <a:schemeClr val="bg1"/>
                </a:solidFill>
              </a:rPr>
              <a:t>folder </a:t>
            </a:r>
            <a:r>
              <a:rPr lang="en-US" sz="2400" dirty="0">
                <a:solidFill>
                  <a:schemeClr val="bg1"/>
                </a:solidFill>
              </a:rPr>
              <a:t>is a Python package.</a:t>
            </a:r>
          </a:p>
          <a:p>
            <a:endParaRPr lang="en-US" sz="2400" dirty="0">
              <a:solidFill>
                <a:schemeClr val="bg1"/>
              </a:solidFill>
            </a:endParaRPr>
          </a:p>
        </p:txBody>
      </p:sp>
    </p:spTree>
    <p:extLst>
      <p:ext uri="{BB962C8B-B14F-4D97-AF65-F5344CB8AC3E}">
        <p14:creationId xmlns:p14="http://schemas.microsoft.com/office/powerpoint/2010/main" val="2467530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4364" y="1428566"/>
            <a:ext cx="2530059" cy="4244708"/>
          </a:xfrm>
          <a:prstGeom prst="rect">
            <a:avLst/>
          </a:prstGeom>
        </p:spPr>
      </p:pic>
      <p:sp>
        <p:nvSpPr>
          <p:cNvPr id="7" name="Round Single Corner Rectangle 6"/>
          <p:cNvSpPr/>
          <p:nvPr/>
        </p:nvSpPr>
        <p:spPr>
          <a:xfrm>
            <a:off x="4397828" y="1541418"/>
            <a:ext cx="7106195" cy="3692434"/>
          </a:xfrm>
          <a:prstGeom prst="round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Rectangle 7"/>
          <p:cNvSpPr/>
          <p:nvPr/>
        </p:nvSpPr>
        <p:spPr>
          <a:xfrm>
            <a:off x="4572000" y="1776549"/>
            <a:ext cx="6374674" cy="975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b="1" dirty="0" smtClean="0"/>
              <a:t>settings.py</a:t>
            </a:r>
            <a:endParaRPr lang="en-US" sz="3600" b="1" dirty="0"/>
          </a:p>
        </p:txBody>
      </p:sp>
      <p:sp>
        <p:nvSpPr>
          <p:cNvPr id="9" name="TextBox 8"/>
          <p:cNvSpPr txBox="1"/>
          <p:nvPr/>
        </p:nvSpPr>
        <p:spPr>
          <a:xfrm>
            <a:off x="4572000" y="3291840"/>
            <a:ext cx="6574971" cy="1200329"/>
          </a:xfrm>
          <a:prstGeom prst="rect">
            <a:avLst/>
          </a:prstGeom>
          <a:noFill/>
        </p:spPr>
        <p:txBody>
          <a:bodyPr wrap="square" rtlCol="0">
            <a:spAutoFit/>
          </a:bodyPr>
          <a:lstStyle/>
          <a:p>
            <a:r>
              <a:rPr lang="en-US" sz="2400" dirty="0">
                <a:solidFill>
                  <a:schemeClr val="bg1"/>
                </a:solidFill>
              </a:rPr>
              <a:t>A Django settings file contains all the configurations of your Django </a:t>
            </a:r>
            <a:r>
              <a:rPr lang="en-US" sz="2400" dirty="0" smtClean="0">
                <a:solidFill>
                  <a:schemeClr val="bg1"/>
                </a:solidFill>
              </a:rPr>
              <a:t>Project.</a:t>
            </a:r>
          </a:p>
          <a:p>
            <a:r>
              <a:rPr lang="en-US" sz="2400" dirty="0" err="1" smtClean="0">
                <a:solidFill>
                  <a:schemeClr val="bg1"/>
                </a:solidFill>
              </a:rPr>
              <a:t>Example:Installed_apps,Database</a:t>
            </a:r>
            <a:r>
              <a:rPr lang="en-US" sz="2400" dirty="0" smtClean="0">
                <a:solidFill>
                  <a:schemeClr val="bg1"/>
                </a:solidFill>
              </a:rPr>
              <a:t> configurations</a:t>
            </a:r>
            <a:endParaRPr lang="en-US" sz="2400" dirty="0">
              <a:solidFill>
                <a:schemeClr val="bg1"/>
              </a:solidFill>
            </a:endParaRPr>
          </a:p>
        </p:txBody>
      </p:sp>
    </p:spTree>
    <p:extLst>
      <p:ext uri="{BB962C8B-B14F-4D97-AF65-F5344CB8AC3E}">
        <p14:creationId xmlns:p14="http://schemas.microsoft.com/office/powerpoint/2010/main" val="348093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4364" y="1428566"/>
            <a:ext cx="2530059" cy="4244708"/>
          </a:xfrm>
          <a:prstGeom prst="rect">
            <a:avLst/>
          </a:prstGeom>
        </p:spPr>
      </p:pic>
      <p:sp>
        <p:nvSpPr>
          <p:cNvPr id="7" name="Round Single Corner Rectangle 6"/>
          <p:cNvSpPr/>
          <p:nvPr/>
        </p:nvSpPr>
        <p:spPr>
          <a:xfrm>
            <a:off x="4397828" y="1541418"/>
            <a:ext cx="7106195" cy="3692434"/>
          </a:xfrm>
          <a:prstGeom prst="round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Rectangle 7"/>
          <p:cNvSpPr/>
          <p:nvPr/>
        </p:nvSpPr>
        <p:spPr>
          <a:xfrm>
            <a:off x="4572000" y="1776549"/>
            <a:ext cx="6374674" cy="975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b="1" dirty="0"/>
              <a:t>m</a:t>
            </a:r>
            <a:r>
              <a:rPr lang="en-US" sz="3600" b="1" dirty="0" smtClean="0"/>
              <a:t>anage.py</a:t>
            </a:r>
            <a:endParaRPr lang="en-US" sz="3600" b="1" dirty="0"/>
          </a:p>
        </p:txBody>
      </p:sp>
      <p:sp>
        <p:nvSpPr>
          <p:cNvPr id="9" name="TextBox 8"/>
          <p:cNvSpPr txBox="1"/>
          <p:nvPr/>
        </p:nvSpPr>
        <p:spPr>
          <a:xfrm>
            <a:off x="4572000" y="3291840"/>
            <a:ext cx="6574971" cy="1200329"/>
          </a:xfrm>
          <a:prstGeom prst="rect">
            <a:avLst/>
          </a:prstGeom>
          <a:noFill/>
        </p:spPr>
        <p:txBody>
          <a:bodyPr wrap="square" rtlCol="0">
            <a:spAutoFit/>
          </a:bodyPr>
          <a:lstStyle/>
          <a:p>
            <a:r>
              <a:rPr lang="en-US" sz="2400" dirty="0" smtClean="0">
                <a:solidFill>
                  <a:schemeClr val="bg1"/>
                </a:solidFill>
              </a:rPr>
              <a:t>It is </a:t>
            </a:r>
            <a:r>
              <a:rPr lang="en-US" sz="2400" dirty="0">
                <a:solidFill>
                  <a:schemeClr val="bg1"/>
                </a:solidFill>
              </a:rPr>
              <a:t>used to run management commands related to our project. We will use it to run the development server, run </a:t>
            </a:r>
            <a:r>
              <a:rPr lang="en-US" sz="2400" dirty="0" smtClean="0">
                <a:solidFill>
                  <a:schemeClr val="bg1"/>
                </a:solidFill>
              </a:rPr>
              <a:t>tests</a:t>
            </a:r>
            <a:endParaRPr lang="en-US" sz="2400" dirty="0">
              <a:solidFill>
                <a:schemeClr val="bg1"/>
              </a:solidFill>
            </a:endParaRPr>
          </a:p>
        </p:txBody>
      </p:sp>
    </p:spTree>
    <p:extLst>
      <p:ext uri="{BB962C8B-B14F-4D97-AF65-F5344CB8AC3E}">
        <p14:creationId xmlns:p14="http://schemas.microsoft.com/office/powerpoint/2010/main" val="413383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4364" y="1428566"/>
            <a:ext cx="2530059" cy="4244708"/>
          </a:xfrm>
          <a:prstGeom prst="rect">
            <a:avLst/>
          </a:prstGeom>
        </p:spPr>
      </p:pic>
      <p:sp>
        <p:nvSpPr>
          <p:cNvPr id="7" name="Round Single Corner Rectangle 6"/>
          <p:cNvSpPr/>
          <p:nvPr/>
        </p:nvSpPr>
        <p:spPr>
          <a:xfrm>
            <a:off x="4397828" y="1541418"/>
            <a:ext cx="7106195" cy="3692434"/>
          </a:xfrm>
          <a:prstGeom prst="round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Rectangle 7"/>
          <p:cNvSpPr/>
          <p:nvPr/>
        </p:nvSpPr>
        <p:spPr>
          <a:xfrm>
            <a:off x="4572000" y="1776549"/>
            <a:ext cx="6374674" cy="975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b="1" dirty="0" smtClean="0"/>
              <a:t>wsgi.py</a:t>
            </a:r>
            <a:endParaRPr lang="en-US" sz="3600" b="1" dirty="0"/>
          </a:p>
        </p:txBody>
      </p:sp>
      <p:sp>
        <p:nvSpPr>
          <p:cNvPr id="9" name="TextBox 8"/>
          <p:cNvSpPr txBox="1"/>
          <p:nvPr/>
        </p:nvSpPr>
        <p:spPr>
          <a:xfrm>
            <a:off x="4572000" y="3291840"/>
            <a:ext cx="6574971" cy="1200329"/>
          </a:xfrm>
          <a:prstGeom prst="rect">
            <a:avLst/>
          </a:prstGeom>
          <a:noFill/>
        </p:spPr>
        <p:txBody>
          <a:bodyPr wrap="square" rtlCol="0">
            <a:spAutoFit/>
          </a:bodyPr>
          <a:lstStyle/>
          <a:p>
            <a:r>
              <a:rPr lang="en-US" sz="2400" dirty="0">
                <a:solidFill>
                  <a:schemeClr val="bg1"/>
                </a:solidFill>
              </a:rPr>
              <a:t>WSGI is the Web Server Gateway Interface. It is a specification that describes how a web server communicates with web applications,</a:t>
            </a:r>
          </a:p>
        </p:txBody>
      </p:sp>
    </p:spTree>
    <p:extLst>
      <p:ext uri="{BB962C8B-B14F-4D97-AF65-F5344CB8AC3E}">
        <p14:creationId xmlns:p14="http://schemas.microsoft.com/office/powerpoint/2010/main" val="1537351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4364" y="1428566"/>
            <a:ext cx="2530059" cy="4244708"/>
          </a:xfrm>
          <a:prstGeom prst="rect">
            <a:avLst/>
          </a:prstGeom>
        </p:spPr>
      </p:pic>
      <p:sp>
        <p:nvSpPr>
          <p:cNvPr id="7" name="Round Single Corner Rectangle 6"/>
          <p:cNvSpPr/>
          <p:nvPr/>
        </p:nvSpPr>
        <p:spPr>
          <a:xfrm>
            <a:off x="4397828" y="1541418"/>
            <a:ext cx="7106195" cy="3692434"/>
          </a:xfrm>
          <a:prstGeom prst="round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Rectangle 7"/>
          <p:cNvSpPr/>
          <p:nvPr/>
        </p:nvSpPr>
        <p:spPr>
          <a:xfrm>
            <a:off x="4572000" y="1776549"/>
            <a:ext cx="6374674" cy="975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b="1" dirty="0"/>
              <a:t>a</a:t>
            </a:r>
            <a:r>
              <a:rPr lang="en-US" sz="3600" b="1" dirty="0" smtClean="0"/>
              <a:t>sgi.py</a:t>
            </a:r>
            <a:endParaRPr lang="en-US" sz="3600" b="1" dirty="0"/>
          </a:p>
        </p:txBody>
      </p:sp>
      <p:sp>
        <p:nvSpPr>
          <p:cNvPr id="9" name="TextBox 8"/>
          <p:cNvSpPr txBox="1"/>
          <p:nvPr/>
        </p:nvSpPr>
        <p:spPr>
          <a:xfrm>
            <a:off x="4572000" y="3291840"/>
            <a:ext cx="6574971" cy="830997"/>
          </a:xfrm>
          <a:prstGeom prst="rect">
            <a:avLst/>
          </a:prstGeom>
          <a:noFill/>
        </p:spPr>
        <p:txBody>
          <a:bodyPr wrap="square" rtlCol="0">
            <a:spAutoFit/>
          </a:bodyPr>
          <a:lstStyle/>
          <a:p>
            <a:r>
              <a:rPr lang="en-US" sz="2400" dirty="0">
                <a:solidFill>
                  <a:schemeClr val="bg1"/>
                </a:solidFill>
              </a:rPr>
              <a:t>A</a:t>
            </a:r>
            <a:r>
              <a:rPr lang="en-US" sz="2400" dirty="0" smtClean="0">
                <a:solidFill>
                  <a:schemeClr val="bg1"/>
                </a:solidFill>
              </a:rPr>
              <a:t>SGI </a:t>
            </a:r>
            <a:r>
              <a:rPr lang="en-US" sz="2400" dirty="0">
                <a:solidFill>
                  <a:schemeClr val="bg1"/>
                </a:solidFill>
              </a:rPr>
              <a:t>is </a:t>
            </a:r>
            <a:r>
              <a:rPr lang="en-US" sz="2400" dirty="0" smtClean="0">
                <a:solidFill>
                  <a:schemeClr val="bg1"/>
                </a:solidFill>
              </a:rPr>
              <a:t>the asynchronous </a:t>
            </a:r>
            <a:r>
              <a:rPr lang="en-US" sz="2400" dirty="0">
                <a:solidFill>
                  <a:schemeClr val="bg1"/>
                </a:solidFill>
              </a:rPr>
              <a:t>Server Gateway Interface. It is a </a:t>
            </a:r>
            <a:r>
              <a:rPr lang="en-US" sz="2400" dirty="0" smtClean="0">
                <a:solidFill>
                  <a:schemeClr val="bg1"/>
                </a:solidFill>
              </a:rPr>
              <a:t>replacement for wsgi.py</a:t>
            </a:r>
            <a:endParaRPr lang="en-US" sz="2400" dirty="0">
              <a:solidFill>
                <a:schemeClr val="bg1"/>
              </a:solidFill>
            </a:endParaRPr>
          </a:p>
        </p:txBody>
      </p:sp>
    </p:spTree>
    <p:extLst>
      <p:ext uri="{BB962C8B-B14F-4D97-AF65-F5344CB8AC3E}">
        <p14:creationId xmlns:p14="http://schemas.microsoft.com/office/powerpoint/2010/main" val="1468322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framework?????</a:t>
            </a:r>
            <a:endParaRPr lang="en-US" dirty="0"/>
          </a:p>
        </p:txBody>
      </p:sp>
      <p:pic>
        <p:nvPicPr>
          <p:cNvPr id="1026" name="Picture 2" descr="Deployment - Free computer ic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35437" y="3814353"/>
            <a:ext cx="2432277" cy="24322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0" y="1863634"/>
            <a:ext cx="1043940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Frameworks provide a set of tools and elements that help in the speedy development process. It acts like a template that can be used and even modified to meet the project requirements.</a:t>
            </a:r>
            <a:endParaRPr lang="en-US" sz="2400" dirty="0" smtClean="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With the help of framework,</a:t>
            </a:r>
            <a:r>
              <a:rPr lang="en-US" sz="2400" dirty="0"/>
              <a:t> you can avoid writing everything from </a:t>
            </a:r>
            <a:r>
              <a:rPr lang="en-US" sz="2400" dirty="0" smtClean="0"/>
              <a:t>scratch</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Frameworks are based on programming languages</a:t>
            </a:r>
            <a:r>
              <a:rPr lang="en-US" sz="2400" dirty="0" smtClean="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Some popular frameworks are Django , Spring Boot, Angular</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22041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567363"/>
          </a:xfrm>
        </p:spPr>
        <p:txBody>
          <a:bodyPr/>
          <a:lstStyle/>
          <a:p>
            <a:pPr marL="0" indent="0">
              <a:buNone/>
            </a:pPr>
            <a:r>
              <a:rPr lang="en-US" dirty="0"/>
              <a:t>In Django, a project is typically </a:t>
            </a:r>
            <a:r>
              <a:rPr lang="en-US" dirty="0" smtClean="0"/>
              <a:t>composed </a:t>
            </a:r>
            <a:r>
              <a:rPr lang="en-US" dirty="0"/>
              <a:t>of one or more applications</a:t>
            </a:r>
            <a:r>
              <a:rPr lang="en-US" dirty="0" smtClean="0"/>
              <a:t>.</a:t>
            </a:r>
          </a:p>
          <a:p>
            <a:pPr marL="0" indent="0">
              <a:buNone/>
            </a:pPr>
            <a:endParaRPr lang="en-US" dirty="0"/>
          </a:p>
          <a:p>
            <a:pPr marL="0" indent="0">
              <a:buNone/>
            </a:pPr>
            <a:r>
              <a:rPr lang="en-US" dirty="0" smtClean="0"/>
              <a:t> </a:t>
            </a:r>
            <a:endParaRPr lang="en-US" dirty="0"/>
          </a:p>
        </p:txBody>
      </p:sp>
      <p:graphicFrame>
        <p:nvGraphicFramePr>
          <p:cNvPr id="4" name="Diagram 3"/>
          <p:cNvGraphicFramePr/>
          <p:nvPr>
            <p:extLst>
              <p:ext uri="{D42A27DB-BD31-4B8C-83A1-F6EECF244321}">
                <p14:modId xmlns:p14="http://schemas.microsoft.com/office/powerpoint/2010/main" val="146193903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97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app in Django</a:t>
            </a:r>
            <a:endParaRPr lang="en-US" dirty="0"/>
          </a:p>
        </p:txBody>
      </p:sp>
      <p:pic>
        <p:nvPicPr>
          <p:cNvPr id="4" name="Content Placeholder 3"/>
          <p:cNvPicPr>
            <a:picLocks noGrp="1" noChangeAspect="1"/>
          </p:cNvPicPr>
          <p:nvPr>
            <p:ph idx="1"/>
          </p:nvPr>
        </p:nvPicPr>
        <p:blipFill>
          <a:blip r:embed="rId2"/>
          <a:stretch>
            <a:fillRect/>
          </a:stretch>
        </p:blipFill>
        <p:spPr>
          <a:xfrm>
            <a:off x="838200" y="1827404"/>
            <a:ext cx="8549640" cy="606131"/>
          </a:xfrm>
          <a:prstGeom prst="rect">
            <a:avLst/>
          </a:prstGeom>
        </p:spPr>
      </p:pic>
      <p:sp>
        <p:nvSpPr>
          <p:cNvPr id="3" name="TextBox 2"/>
          <p:cNvSpPr txBox="1"/>
          <p:nvPr/>
        </p:nvSpPr>
        <p:spPr>
          <a:xfrm>
            <a:off x="838200" y="3248297"/>
            <a:ext cx="9011194" cy="369332"/>
          </a:xfrm>
          <a:prstGeom prst="rect">
            <a:avLst/>
          </a:prstGeom>
          <a:noFill/>
        </p:spPr>
        <p:txBody>
          <a:bodyPr wrap="square" rtlCol="0">
            <a:spAutoFit/>
          </a:bodyPr>
          <a:lstStyle/>
          <a:p>
            <a:r>
              <a:rPr lang="en-US" dirty="0" smtClean="0"/>
              <a:t>Don’t forget to add app name in settings.py [</a:t>
            </a:r>
            <a:r>
              <a:rPr lang="en-US" dirty="0" err="1" smtClean="0"/>
              <a:t>installed_apps</a:t>
            </a:r>
            <a:r>
              <a:rPr lang="en-US" dirty="0" smtClean="0"/>
              <a:t>] </a:t>
            </a:r>
            <a:endParaRPr lang="en-US" dirty="0"/>
          </a:p>
        </p:txBody>
      </p:sp>
    </p:spTree>
    <p:extLst>
      <p:ext uri="{BB962C8B-B14F-4D97-AF65-F5344CB8AC3E}">
        <p14:creationId xmlns:p14="http://schemas.microsoft.com/office/powerpoint/2010/main" val="1321580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21374" y="680658"/>
            <a:ext cx="2354784" cy="5601185"/>
          </a:xfrm>
          <a:prstGeom prst="rect">
            <a:avLst/>
          </a:prstGeom>
        </p:spPr>
      </p:pic>
      <p:sp>
        <p:nvSpPr>
          <p:cNvPr id="5" name="Rectangle 4"/>
          <p:cNvSpPr/>
          <p:nvPr/>
        </p:nvSpPr>
        <p:spPr>
          <a:xfrm>
            <a:off x="1149531" y="1706880"/>
            <a:ext cx="1741716" cy="2142309"/>
          </a:xfrm>
          <a:prstGeom prst="rect">
            <a:avLst/>
          </a:prstGeom>
          <a:noFill/>
          <a:ln w="38100">
            <a:solidFill>
              <a:srgbClr val="B9D6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758621020"/>
              </p:ext>
            </p:extLst>
          </p:nvPr>
        </p:nvGraphicFramePr>
        <p:xfrm>
          <a:off x="3504315" y="965200"/>
          <a:ext cx="8128000" cy="1264194"/>
        </p:xfrm>
        <a:graphic>
          <a:graphicData uri="http://schemas.openxmlformats.org/drawingml/2006/table">
            <a:tbl>
              <a:tblPr firstRow="1" bandRow="1">
                <a:tableStyleId>{073A0DAA-6AF3-43AB-8588-CEC1D06C72B9}</a:tableStyleId>
              </a:tblPr>
              <a:tblGrid>
                <a:gridCol w="8128000"/>
              </a:tblGrid>
              <a:tr h="370840">
                <a:tc>
                  <a:txBody>
                    <a:bodyPr/>
                    <a:lstStyle/>
                    <a:p>
                      <a:r>
                        <a:rPr lang="en-US" dirty="0" smtClean="0"/>
                        <a:t>admin.py</a:t>
                      </a:r>
                      <a:endParaRPr lang="en-US" dirty="0"/>
                    </a:p>
                  </a:txBody>
                  <a:tcPr/>
                </a:tc>
              </a:tr>
              <a:tr h="893354">
                <a:tc>
                  <a:txBody>
                    <a:bodyPr/>
                    <a:lstStyle/>
                    <a:p>
                      <a:r>
                        <a:rPr lang="en-US" sz="1800" b="0" i="0" kern="1200" dirty="0" smtClean="0">
                          <a:solidFill>
                            <a:schemeClr val="dk1"/>
                          </a:solidFill>
                          <a:effectLst/>
                          <a:latin typeface="+mn-lt"/>
                          <a:ea typeface="+mn-ea"/>
                          <a:cs typeface="+mn-cs"/>
                        </a:rPr>
                        <a:t>The </a:t>
                      </a:r>
                      <a:r>
                        <a:rPr lang="en-US" dirty="0" smtClean="0"/>
                        <a:t>admin.py</a:t>
                      </a:r>
                      <a:r>
                        <a:rPr lang="en-US" sz="1800" b="0" i="0" kern="1200" dirty="0" smtClean="0">
                          <a:solidFill>
                            <a:schemeClr val="dk1"/>
                          </a:solidFill>
                          <a:effectLst/>
                          <a:latin typeface="+mn-lt"/>
                          <a:ea typeface="+mn-ea"/>
                          <a:cs typeface="+mn-cs"/>
                        </a:rPr>
                        <a:t> file is where you define settings, configurations, and customizations specific to the Django Admin for your app.</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87326412"/>
              </p:ext>
            </p:extLst>
          </p:nvPr>
        </p:nvGraphicFramePr>
        <p:xfrm>
          <a:off x="3504315" y="2937692"/>
          <a:ext cx="8128000" cy="1009878"/>
        </p:xfrm>
        <a:graphic>
          <a:graphicData uri="http://schemas.openxmlformats.org/drawingml/2006/table">
            <a:tbl>
              <a:tblPr firstRow="1" bandRow="1">
                <a:tableStyleId>{073A0DAA-6AF3-43AB-8588-CEC1D06C72B9}</a:tableStyleId>
              </a:tblPr>
              <a:tblGrid>
                <a:gridCol w="8128000"/>
              </a:tblGrid>
              <a:tr h="267379">
                <a:tc>
                  <a:txBody>
                    <a:bodyPr/>
                    <a:lstStyle/>
                    <a:p>
                      <a:r>
                        <a:rPr lang="en-US" dirty="0" smtClean="0"/>
                        <a:t>app.py</a:t>
                      </a:r>
                      <a:endParaRPr lang="en-US" dirty="0"/>
                    </a:p>
                  </a:txBody>
                  <a:tcPr/>
                </a:tc>
              </a:tr>
              <a:tr h="644118">
                <a:tc>
                  <a:txBody>
                    <a:bodyPr/>
                    <a:lstStyle/>
                    <a:p>
                      <a:r>
                        <a:rPr lang="en-US" sz="1800" b="0" i="0" kern="1200" dirty="0" smtClean="0">
                          <a:solidFill>
                            <a:schemeClr val="dk1"/>
                          </a:solidFill>
                          <a:effectLst/>
                          <a:latin typeface="+mn-lt"/>
                          <a:ea typeface="+mn-ea"/>
                          <a:cs typeface="+mn-cs"/>
                        </a:rPr>
                        <a:t>The</a:t>
                      </a:r>
                      <a:r>
                        <a:rPr lang="en-US" sz="1800" b="0" i="0" kern="1200" baseline="0" dirty="0" smtClean="0">
                          <a:solidFill>
                            <a:schemeClr val="dk1"/>
                          </a:solidFill>
                          <a:effectLst/>
                          <a:latin typeface="+mn-lt"/>
                          <a:ea typeface="+mn-ea"/>
                          <a:cs typeface="+mn-cs"/>
                        </a:rPr>
                        <a:t> app.py has configuration related to your app</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39820730"/>
              </p:ext>
            </p:extLst>
          </p:nvPr>
        </p:nvGraphicFramePr>
        <p:xfrm>
          <a:off x="3504315" y="4655868"/>
          <a:ext cx="8128000" cy="1009878"/>
        </p:xfrm>
        <a:graphic>
          <a:graphicData uri="http://schemas.openxmlformats.org/drawingml/2006/table">
            <a:tbl>
              <a:tblPr firstRow="1" bandRow="1">
                <a:tableStyleId>{073A0DAA-6AF3-43AB-8588-CEC1D06C72B9}</a:tableStyleId>
              </a:tblPr>
              <a:tblGrid>
                <a:gridCol w="8128000"/>
              </a:tblGrid>
              <a:tr h="267379">
                <a:tc>
                  <a:txBody>
                    <a:bodyPr/>
                    <a:lstStyle/>
                    <a:p>
                      <a:r>
                        <a:rPr lang="en-US" dirty="0" smtClean="0"/>
                        <a:t>Views.py</a:t>
                      </a:r>
                      <a:endParaRPr lang="en-US" dirty="0"/>
                    </a:p>
                  </a:txBody>
                  <a:tcPr/>
                </a:tc>
              </a:tr>
              <a:tr h="644118">
                <a:tc>
                  <a:txBody>
                    <a:bodyPr/>
                    <a:lstStyle/>
                    <a:p>
                      <a:r>
                        <a:rPr lang="en-US" sz="1800" b="1" i="0" kern="1200" dirty="0" smtClean="0">
                          <a:solidFill>
                            <a:schemeClr val="dk1"/>
                          </a:solidFill>
                          <a:effectLst/>
                          <a:latin typeface="+mn-lt"/>
                          <a:ea typeface="+mn-ea"/>
                          <a:cs typeface="+mn-cs"/>
                        </a:rPr>
                        <a:t>Django</a:t>
                      </a:r>
                      <a:r>
                        <a:rPr lang="en-US" sz="1800" b="0" i="0" kern="1200" dirty="0" smtClean="0">
                          <a:solidFill>
                            <a:schemeClr val="dk1"/>
                          </a:solidFill>
                          <a:effectLst/>
                          <a:latin typeface="+mn-lt"/>
                          <a:ea typeface="+mn-ea"/>
                          <a:cs typeface="+mn-cs"/>
                        </a:rPr>
                        <a:t> views are Python functions that takes http requests and returns http ... Views are usually put in a file called </a:t>
                      </a:r>
                      <a:r>
                        <a:rPr lang="en-US" sz="1800" b="1" i="0" kern="1200" dirty="0" smtClean="0">
                          <a:solidFill>
                            <a:schemeClr val="dk1"/>
                          </a:solidFill>
                          <a:effectLst/>
                          <a:latin typeface="+mn-lt"/>
                          <a:ea typeface="+mn-ea"/>
                          <a:cs typeface="+mn-cs"/>
                        </a:rPr>
                        <a:t>views</a:t>
                      </a:r>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py</a:t>
                      </a:r>
                      <a:r>
                        <a:rPr lang="en-US" sz="1800" b="0" i="0" kern="1200" dirty="0" smtClean="0">
                          <a:solidFill>
                            <a:schemeClr val="dk1"/>
                          </a:solidFill>
                          <a:effectLst/>
                          <a:latin typeface="+mn-lt"/>
                          <a:ea typeface="+mn-ea"/>
                          <a:cs typeface="+mn-cs"/>
                        </a:rPr>
                        <a:t> located on your app's folder.</a:t>
                      </a:r>
                      <a:endParaRPr lang="en-US" dirty="0"/>
                    </a:p>
                  </a:txBody>
                  <a:tcPr/>
                </a:tc>
              </a:tr>
            </a:tbl>
          </a:graphicData>
        </a:graphic>
      </p:graphicFrame>
    </p:spTree>
    <p:extLst>
      <p:ext uri="{BB962C8B-B14F-4D97-AF65-F5344CB8AC3E}">
        <p14:creationId xmlns:p14="http://schemas.microsoft.com/office/powerpoint/2010/main" val="3020405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21374" y="680658"/>
            <a:ext cx="2354784" cy="5601185"/>
          </a:xfrm>
          <a:prstGeom prst="rect">
            <a:avLst/>
          </a:prstGeom>
        </p:spPr>
      </p:pic>
      <p:sp>
        <p:nvSpPr>
          <p:cNvPr id="5" name="Rectangle 4"/>
          <p:cNvSpPr/>
          <p:nvPr/>
        </p:nvSpPr>
        <p:spPr>
          <a:xfrm>
            <a:off x="1149531" y="1706880"/>
            <a:ext cx="1741716" cy="2142309"/>
          </a:xfrm>
          <a:prstGeom prst="rect">
            <a:avLst/>
          </a:prstGeom>
          <a:noFill/>
          <a:ln w="38100">
            <a:solidFill>
              <a:srgbClr val="B9D6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1401525"/>
              </p:ext>
            </p:extLst>
          </p:nvPr>
        </p:nvGraphicFramePr>
        <p:xfrm>
          <a:off x="3504315" y="965200"/>
          <a:ext cx="8128000" cy="1264194"/>
        </p:xfrm>
        <a:graphic>
          <a:graphicData uri="http://schemas.openxmlformats.org/drawingml/2006/table">
            <a:tbl>
              <a:tblPr firstRow="1" bandRow="1">
                <a:tableStyleId>{073A0DAA-6AF3-43AB-8588-CEC1D06C72B9}</a:tableStyleId>
              </a:tblPr>
              <a:tblGrid>
                <a:gridCol w="8128000"/>
              </a:tblGrid>
              <a:tr h="370840">
                <a:tc>
                  <a:txBody>
                    <a:bodyPr/>
                    <a:lstStyle/>
                    <a:p>
                      <a:r>
                        <a:rPr lang="en-US" dirty="0" smtClean="0"/>
                        <a:t>Tests.py</a:t>
                      </a:r>
                      <a:endParaRPr lang="en-US" dirty="0"/>
                    </a:p>
                  </a:txBody>
                  <a:tcPr/>
                </a:tc>
              </a:tr>
              <a:tr h="893354">
                <a:tc>
                  <a:txBody>
                    <a:bodyPr/>
                    <a:lstStyle/>
                    <a:p>
                      <a:r>
                        <a:rPr lang="en-US" dirty="0" smtClean="0"/>
                        <a:t>It</a:t>
                      </a:r>
                      <a:r>
                        <a:rPr lang="en-US" baseline="0" dirty="0" smtClean="0"/>
                        <a:t> is used to run and write tests for your application</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32705128"/>
              </p:ext>
            </p:extLst>
          </p:nvPr>
        </p:nvGraphicFramePr>
        <p:xfrm>
          <a:off x="3504315" y="2937692"/>
          <a:ext cx="8128000" cy="1009878"/>
        </p:xfrm>
        <a:graphic>
          <a:graphicData uri="http://schemas.openxmlformats.org/drawingml/2006/table">
            <a:tbl>
              <a:tblPr firstRow="1" bandRow="1">
                <a:tableStyleId>{073A0DAA-6AF3-43AB-8588-CEC1D06C72B9}</a:tableStyleId>
              </a:tblPr>
              <a:tblGrid>
                <a:gridCol w="8128000"/>
              </a:tblGrid>
              <a:tr h="267379">
                <a:tc>
                  <a:txBody>
                    <a:bodyPr/>
                    <a:lstStyle/>
                    <a:p>
                      <a:r>
                        <a:rPr lang="en-US" dirty="0" smtClean="0"/>
                        <a:t>models.py</a:t>
                      </a:r>
                      <a:endParaRPr lang="en-US" dirty="0"/>
                    </a:p>
                  </a:txBody>
                  <a:tcPr/>
                </a:tc>
              </a:tr>
              <a:tr h="644118">
                <a:tc>
                  <a:txBody>
                    <a:bodyPr/>
                    <a:lstStyle/>
                    <a:p>
                      <a:r>
                        <a:rPr lang="en-US" sz="1800" b="0" i="0" kern="1200" dirty="0" smtClean="0">
                          <a:solidFill>
                            <a:schemeClr val="dk1"/>
                          </a:solidFill>
                          <a:effectLst/>
                          <a:latin typeface="+mn-lt"/>
                          <a:ea typeface="+mn-ea"/>
                          <a:cs typeface="+mn-cs"/>
                        </a:rPr>
                        <a:t>In </a:t>
                      </a:r>
                      <a:r>
                        <a:rPr lang="en-US" sz="1800" b="1" i="0" kern="1200" dirty="0" smtClean="0">
                          <a:solidFill>
                            <a:schemeClr val="dk1"/>
                          </a:solidFill>
                          <a:effectLst/>
                          <a:latin typeface="+mn-lt"/>
                          <a:ea typeface="+mn-ea"/>
                          <a:cs typeface="+mn-cs"/>
                        </a:rPr>
                        <a:t>Django</a:t>
                      </a:r>
                      <a:r>
                        <a:rPr lang="en-US" sz="1800" b="0" i="0" kern="1200" dirty="0" smtClean="0">
                          <a:solidFill>
                            <a:schemeClr val="dk1"/>
                          </a:solidFill>
                          <a:effectLst/>
                          <a:latin typeface="+mn-lt"/>
                          <a:ea typeface="+mn-ea"/>
                          <a:cs typeface="+mn-cs"/>
                        </a:rPr>
                        <a:t>, data is created in objects, called Models, and is actually tables in a database.  To create a model, navigate to the </a:t>
                      </a:r>
                      <a:r>
                        <a:rPr lang="en-US" sz="1800" b="1" i="0" kern="1200" dirty="0" smtClean="0">
                          <a:solidFill>
                            <a:schemeClr val="dk1"/>
                          </a:solidFill>
                          <a:effectLst/>
                          <a:latin typeface="+mn-lt"/>
                          <a:ea typeface="+mn-ea"/>
                          <a:cs typeface="+mn-cs"/>
                        </a:rPr>
                        <a:t>models</a:t>
                      </a:r>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py</a:t>
                      </a:r>
                      <a:endParaRPr lang="en-US" dirty="0"/>
                    </a:p>
                  </a:txBody>
                  <a:tcPr/>
                </a:tc>
              </a:tr>
            </a:tbl>
          </a:graphicData>
        </a:graphic>
      </p:graphicFrame>
    </p:spTree>
    <p:extLst>
      <p:ext uri="{BB962C8B-B14F-4D97-AF65-F5344CB8AC3E}">
        <p14:creationId xmlns:p14="http://schemas.microsoft.com/office/powerpoint/2010/main" val="145598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MVT</a:t>
            </a:r>
            <a:r>
              <a:rPr lang="en-US" dirty="0"/>
              <a:t/>
            </a:r>
            <a:br>
              <a:rPr lang="en-US" dirty="0"/>
            </a:br>
            <a:r>
              <a:rPr lang="en-US" sz="3200" dirty="0" smtClean="0"/>
              <a:t>(Model View Template)</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1357378"/>
              </p:ext>
            </p:extLst>
          </p:nvPr>
        </p:nvGraphicFramePr>
        <p:xfrm>
          <a:off x="838200" y="1825625"/>
          <a:ext cx="10515600" cy="4261665"/>
        </p:xfrm>
        <a:graphic>
          <a:graphicData uri="http://schemas.openxmlformats.org/drawingml/2006/table">
            <a:tbl>
              <a:tblPr firstRow="1" bandRow="1">
                <a:tableStyleId>{5940675A-B579-460E-94D1-54222C63F5DA}</a:tableStyleId>
              </a:tblPr>
              <a:tblGrid>
                <a:gridCol w="2061754"/>
                <a:gridCol w="8453846"/>
              </a:tblGrid>
              <a:tr h="1420555">
                <a:tc>
                  <a:txBody>
                    <a:bodyPr/>
                    <a:lstStyle/>
                    <a:p>
                      <a:pPr algn="ctr"/>
                      <a:r>
                        <a:rPr lang="en-US" sz="2800" b="1" dirty="0" smtClean="0"/>
                        <a:t>Model</a:t>
                      </a:r>
                      <a:endParaRPr lang="en-US" sz="2800" b="1" dirty="0"/>
                    </a:p>
                  </a:txBody>
                  <a:tcPr anchor="ctr"/>
                </a:tc>
                <a:tc>
                  <a:txBody>
                    <a:bodyPr/>
                    <a:lstStyle/>
                    <a:p>
                      <a:r>
                        <a:rPr lang="en-US" sz="1800" b="0" i="0" kern="1200" dirty="0" smtClean="0">
                          <a:solidFill>
                            <a:schemeClr val="tx1"/>
                          </a:solidFill>
                          <a:effectLst/>
                          <a:latin typeface="+mn-lt"/>
                          <a:ea typeface="+mn-ea"/>
                          <a:cs typeface="+mn-cs"/>
                        </a:rPr>
                        <a:t>The Model represents the data. It defines the structure of the database, including how data is stored, retrieved, and manipulated. In Django, models are often used to interact with the database, representing tables and relationships between them.</a:t>
                      </a:r>
                      <a:endParaRPr lang="en-US" dirty="0"/>
                    </a:p>
                  </a:txBody>
                  <a:tcPr anchor="ctr"/>
                </a:tc>
              </a:tr>
              <a:tr h="1420555">
                <a:tc>
                  <a:txBody>
                    <a:bodyPr/>
                    <a:lstStyle/>
                    <a:p>
                      <a:pPr algn="ctr"/>
                      <a:r>
                        <a:rPr lang="en-US" sz="2800" b="1" dirty="0" smtClean="0"/>
                        <a:t>View </a:t>
                      </a:r>
                      <a:endParaRPr lang="en-US" sz="2800" b="1" dirty="0"/>
                    </a:p>
                  </a:txBody>
                  <a:tcPr anchor="ctr"/>
                </a:tc>
                <a:tc>
                  <a:txBody>
                    <a:bodyPr/>
                    <a:lstStyle/>
                    <a:p>
                      <a:r>
                        <a:rPr lang="en-US" sz="1800" b="0" i="0" kern="1200" dirty="0" smtClean="0">
                          <a:solidFill>
                            <a:schemeClr val="tx1"/>
                          </a:solidFill>
                          <a:effectLst/>
                          <a:latin typeface="+mn-lt"/>
                          <a:ea typeface="+mn-ea"/>
                          <a:cs typeface="+mn-cs"/>
                        </a:rPr>
                        <a:t>The View is responsible for processing user requests and returning appropriate responses. It interacts with the Model to retrieve data and then passes that data to the Template for presentation. </a:t>
                      </a:r>
                      <a:endParaRPr lang="en-US" dirty="0"/>
                    </a:p>
                  </a:txBody>
                  <a:tcPr anchor="ctr"/>
                </a:tc>
              </a:tr>
              <a:tr h="1420555">
                <a:tc>
                  <a:txBody>
                    <a:bodyPr/>
                    <a:lstStyle/>
                    <a:p>
                      <a:pPr algn="ctr"/>
                      <a:r>
                        <a:rPr lang="en-US" sz="2800" b="1" dirty="0" smtClean="0"/>
                        <a:t>Template</a:t>
                      </a:r>
                      <a:endParaRPr lang="en-US" sz="2800" b="1" dirty="0"/>
                    </a:p>
                  </a:txBody>
                  <a:tcPr anchor="ctr"/>
                </a:tc>
                <a:tc>
                  <a:txBody>
                    <a:bodyPr/>
                    <a:lstStyle/>
                    <a:p>
                      <a:r>
                        <a:rPr lang="en-US" sz="1800" b="0" i="0" kern="1200" dirty="0" smtClean="0">
                          <a:solidFill>
                            <a:schemeClr val="tx1"/>
                          </a:solidFill>
                          <a:effectLst/>
                          <a:latin typeface="+mn-lt"/>
                          <a:ea typeface="+mn-ea"/>
                          <a:cs typeface="+mn-cs"/>
                        </a:rPr>
                        <a:t>The Template is responsible for the presentation layer. It defines how the data from the View is displayed. </a:t>
                      </a:r>
                      <a:endParaRPr lang="en-US" dirty="0"/>
                    </a:p>
                  </a:txBody>
                  <a:tcPr anchor="ctr"/>
                </a:tc>
              </a:tr>
            </a:tbl>
          </a:graphicData>
        </a:graphic>
      </p:graphicFrame>
    </p:spTree>
    <p:extLst>
      <p:ext uri="{BB962C8B-B14F-4D97-AF65-F5344CB8AC3E}">
        <p14:creationId xmlns:p14="http://schemas.microsoft.com/office/powerpoint/2010/main" val="3131659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ll You Need to Know About Django MVT Architecture - TechVidv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873" y="855616"/>
            <a:ext cx="1143000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754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76208306"/>
              </p:ext>
            </p:extLst>
          </p:nvPr>
        </p:nvGraphicFramePr>
        <p:xfrm>
          <a:off x="1959429" y="719666"/>
          <a:ext cx="820057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9021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Based Views</a:t>
            </a:r>
            <a:endParaRPr lang="en-US" dirty="0"/>
          </a:p>
        </p:txBody>
      </p:sp>
      <p:sp>
        <p:nvSpPr>
          <p:cNvPr id="3" name="Content Placeholder 2"/>
          <p:cNvSpPr>
            <a:spLocks noGrp="1"/>
          </p:cNvSpPr>
          <p:nvPr>
            <p:ph idx="1"/>
          </p:nvPr>
        </p:nvSpPr>
        <p:spPr/>
        <p:txBody>
          <a:bodyPr/>
          <a:lstStyle/>
          <a:p>
            <a:pPr marL="0" indent="0" fontAlgn="base">
              <a:buNone/>
            </a:pPr>
            <a:endParaRPr lang="en-US" b="1" dirty="0"/>
          </a:p>
          <a:p>
            <a:pPr fontAlgn="base"/>
            <a:r>
              <a:rPr lang="en-US" dirty="0"/>
              <a:t>Function based views are written using a function in python which receives as an argument </a:t>
            </a:r>
            <a:r>
              <a:rPr lang="en-US" dirty="0" err="1"/>
              <a:t>HttpRequest</a:t>
            </a:r>
            <a:r>
              <a:rPr lang="en-US" dirty="0"/>
              <a:t> object and returns an </a:t>
            </a:r>
            <a:r>
              <a:rPr lang="en-US" dirty="0" err="1"/>
              <a:t>HttpResponse</a:t>
            </a:r>
            <a:r>
              <a:rPr lang="en-US" dirty="0"/>
              <a:t> Object</a:t>
            </a:r>
            <a:r>
              <a:rPr lang="en-US" dirty="0" smtClean="0"/>
              <a:t>.</a:t>
            </a:r>
          </a:p>
          <a:p>
            <a:pPr fontAlgn="base"/>
            <a:endParaRPr lang="en-US" dirty="0"/>
          </a:p>
          <a:p>
            <a:pPr fontAlgn="base"/>
            <a:r>
              <a:rPr lang="en-US" dirty="0"/>
              <a:t>A view function, or </a:t>
            </a:r>
            <a:r>
              <a:rPr lang="en-US" i="1" dirty="0"/>
              <a:t>view</a:t>
            </a:r>
            <a:r>
              <a:rPr lang="en-US" dirty="0"/>
              <a:t> for short, is a Python function that takes a web request and returns a web response.</a:t>
            </a:r>
          </a:p>
        </p:txBody>
      </p:sp>
    </p:spTree>
    <p:extLst>
      <p:ext uri="{BB962C8B-B14F-4D97-AF65-F5344CB8AC3E}">
        <p14:creationId xmlns:p14="http://schemas.microsoft.com/office/powerpoint/2010/main" val="3593898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6396" y="1903336"/>
            <a:ext cx="11525872" cy="2842877"/>
          </a:xfrm>
          <a:prstGeom prst="rect">
            <a:avLst/>
          </a:prstGeom>
        </p:spPr>
      </p:pic>
    </p:spTree>
    <p:extLst>
      <p:ext uri="{BB962C8B-B14F-4D97-AF65-F5344CB8AC3E}">
        <p14:creationId xmlns:p14="http://schemas.microsoft.com/office/powerpoint/2010/main" val="4070200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ender()</a:t>
            </a:r>
            <a:endParaRPr lang="en-US" dirty="0"/>
          </a:p>
        </p:txBody>
      </p:sp>
      <p:sp>
        <p:nvSpPr>
          <p:cNvPr id="3" name="Content Placeholder 2"/>
          <p:cNvSpPr>
            <a:spLocks noGrp="1"/>
          </p:cNvSpPr>
          <p:nvPr>
            <p:ph idx="1"/>
          </p:nvPr>
        </p:nvSpPr>
        <p:spPr/>
        <p:txBody>
          <a:bodyPr/>
          <a:lstStyle/>
          <a:p>
            <a:r>
              <a:rPr lang="en-US" dirty="0" smtClean="0"/>
              <a:t>Render function combines template with a context dictionary and </a:t>
            </a:r>
            <a:r>
              <a:rPr lang="en-US" dirty="0"/>
              <a:t>returns an </a:t>
            </a:r>
            <a:r>
              <a:rPr lang="en-US" dirty="0" err="1"/>
              <a:t>HttpResponse</a:t>
            </a:r>
            <a:r>
              <a:rPr lang="en-US" dirty="0"/>
              <a:t> object with the rendered text. </a:t>
            </a:r>
            <a:endParaRPr lang="en-US" dirty="0" smtClean="0"/>
          </a:p>
          <a:p>
            <a:endParaRPr lang="en-US" dirty="0"/>
          </a:p>
          <a:p>
            <a:r>
              <a:rPr lang="en-US" dirty="0" smtClean="0"/>
              <a:t>Syntax:</a:t>
            </a:r>
          </a:p>
          <a:p>
            <a:endParaRPr lang="en-US" dirty="0"/>
          </a:p>
        </p:txBody>
      </p:sp>
      <p:sp>
        <p:nvSpPr>
          <p:cNvPr id="4" name="Rectangle 1"/>
          <p:cNvSpPr>
            <a:spLocks noChangeArrowheads="1"/>
          </p:cNvSpPr>
          <p:nvPr/>
        </p:nvSpPr>
        <p:spPr bwMode="auto">
          <a:xfrm>
            <a:off x="0"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1501589" y="4089216"/>
            <a:ext cx="5067739" cy="777307"/>
          </a:xfrm>
          <a:prstGeom prst="rect">
            <a:avLst/>
          </a:prstGeom>
        </p:spPr>
      </p:pic>
    </p:spTree>
    <p:extLst>
      <p:ext uri="{BB962C8B-B14F-4D97-AF65-F5344CB8AC3E}">
        <p14:creationId xmlns:p14="http://schemas.microsoft.com/office/powerpoint/2010/main" val="2824244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Django</a:t>
            </a:r>
            <a:endParaRPr lang="en-US" dirty="0"/>
          </a:p>
        </p:txBody>
      </p:sp>
      <p:sp>
        <p:nvSpPr>
          <p:cNvPr id="3" name="Content Placeholder 2"/>
          <p:cNvSpPr>
            <a:spLocks noGrp="1"/>
          </p:cNvSpPr>
          <p:nvPr>
            <p:ph idx="1"/>
          </p:nvPr>
        </p:nvSpPr>
        <p:spPr/>
        <p:txBody>
          <a:bodyPr>
            <a:normAutofit/>
          </a:bodyPr>
          <a:lstStyle/>
          <a:p>
            <a:r>
              <a:rPr lang="en-US" sz="2000" dirty="0"/>
              <a:t>Django is a high-level Python web framework that encourages rapid development and </a:t>
            </a:r>
            <a:r>
              <a:rPr lang="en-US" sz="2000" dirty="0" smtClean="0"/>
              <a:t>clean</a:t>
            </a:r>
          </a:p>
          <a:p>
            <a:endParaRPr lang="en-US" sz="2000" dirty="0"/>
          </a:p>
          <a:p>
            <a:pPr marL="0" indent="0">
              <a:buNone/>
            </a:pPr>
            <a:r>
              <a:rPr lang="en-US" sz="2000" b="1" dirty="0" smtClean="0"/>
              <a:t>Features of Python</a:t>
            </a:r>
          </a:p>
          <a:p>
            <a:endParaRPr lang="en-US" sz="2000" dirty="0"/>
          </a:p>
          <a:p>
            <a:r>
              <a:rPr lang="en-US" sz="2000" dirty="0"/>
              <a:t>Ridiculously fast</a:t>
            </a:r>
            <a:r>
              <a:rPr lang="en-US" sz="2000" dirty="0" smtClean="0"/>
              <a:t>.</a:t>
            </a:r>
          </a:p>
          <a:p>
            <a:r>
              <a:rPr lang="en-US" sz="2000" dirty="0" smtClean="0"/>
              <a:t>Secure</a:t>
            </a:r>
          </a:p>
          <a:p>
            <a:r>
              <a:rPr lang="en-US" sz="2000" dirty="0" smtClean="0"/>
              <a:t>Scalable</a:t>
            </a:r>
          </a:p>
          <a:p>
            <a:endParaRPr lang="en-US" sz="2000" dirty="0"/>
          </a:p>
        </p:txBody>
      </p:sp>
      <p:pic>
        <p:nvPicPr>
          <p:cNvPr id="2056" name="Picture 8" descr="Django Community | Djan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568" y="3075321"/>
            <a:ext cx="8051533" cy="2804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158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Arguments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It </a:t>
            </a:r>
            <a:r>
              <a:rPr lang="en-US" dirty="0"/>
              <a:t>takes the following three arguments.</a:t>
            </a:r>
          </a:p>
          <a:p>
            <a:endParaRPr lang="en-US" dirty="0"/>
          </a:p>
          <a:p>
            <a:r>
              <a:rPr lang="en-US" dirty="0"/>
              <a:t>request: This is everything we receive from the user via the Internet.</a:t>
            </a:r>
          </a:p>
          <a:p>
            <a:endParaRPr lang="en-US" dirty="0"/>
          </a:p>
          <a:p>
            <a:r>
              <a:rPr lang="en-US" dirty="0"/>
              <a:t>template: This is the template file that will be rendered.</a:t>
            </a:r>
          </a:p>
          <a:p>
            <a:endParaRPr lang="en-US" dirty="0"/>
          </a:p>
          <a:p>
            <a:r>
              <a:rPr lang="en-US" dirty="0"/>
              <a:t>context dictionary: This is a dictionary where we store data that can be used by the template.</a:t>
            </a:r>
          </a:p>
        </p:txBody>
      </p:sp>
      <p:pic>
        <p:nvPicPr>
          <p:cNvPr id="5" name="Picture 4"/>
          <p:cNvPicPr>
            <a:picLocks noChangeAspect="1"/>
          </p:cNvPicPr>
          <p:nvPr/>
        </p:nvPicPr>
        <p:blipFill>
          <a:blip r:embed="rId2"/>
          <a:stretch>
            <a:fillRect/>
          </a:stretch>
        </p:blipFill>
        <p:spPr>
          <a:xfrm>
            <a:off x="2990755" y="1690688"/>
            <a:ext cx="5067739" cy="777307"/>
          </a:xfrm>
          <a:prstGeom prst="rect">
            <a:avLst/>
          </a:prstGeom>
        </p:spPr>
      </p:pic>
    </p:spTree>
    <p:extLst>
      <p:ext uri="{BB962C8B-B14F-4D97-AF65-F5344CB8AC3E}">
        <p14:creationId xmlns:p14="http://schemas.microsoft.com/office/powerpoint/2010/main" val="1863088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Virtual Environment</a:t>
            </a:r>
            <a:endParaRPr lang="en-US" dirty="0"/>
          </a:p>
        </p:txBody>
      </p:sp>
      <p:pic>
        <p:nvPicPr>
          <p:cNvPr id="4" name="Content Placeholder 3"/>
          <p:cNvPicPr>
            <a:picLocks noGrp="1"/>
          </p:cNvPicPr>
          <p:nvPr>
            <p:ph idx="1"/>
          </p:nvPr>
        </p:nvPicPr>
        <p:blipFill>
          <a:blip r:embed="rId2"/>
          <a:stretch>
            <a:fillRect/>
          </a:stretch>
        </p:blipFill>
        <p:spPr>
          <a:xfrm>
            <a:off x="636608" y="1690688"/>
            <a:ext cx="7194896" cy="715882"/>
          </a:xfrm>
          <a:prstGeom prst="rect">
            <a:avLst/>
          </a:prstGeom>
        </p:spPr>
      </p:pic>
      <p:pic>
        <p:nvPicPr>
          <p:cNvPr id="307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706"/>
          <a:stretch/>
        </p:blipFill>
        <p:spPr bwMode="auto">
          <a:xfrm>
            <a:off x="838200" y="4632101"/>
            <a:ext cx="5551025" cy="61212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2353" y="3072203"/>
            <a:ext cx="11053823" cy="1200329"/>
          </a:xfrm>
          <a:prstGeom prst="rect">
            <a:avLst/>
          </a:prstGeom>
        </p:spPr>
        <p:txBody>
          <a:bodyPr wrap="square">
            <a:spAutoFit/>
          </a:bodyPr>
          <a:lstStyle/>
          <a:p>
            <a:pPr lvl="0" eaLnBrk="0" fontAlgn="base" hangingPunct="0">
              <a:spcBef>
                <a:spcPct val="0"/>
              </a:spcBef>
              <a:spcAft>
                <a:spcPct val="0"/>
              </a:spcAft>
            </a:pPr>
            <a:r>
              <a:rPr kumimoji="0" lang="en-US" altLang="en-US" sz="2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 create virtual environment</a:t>
            </a:r>
            <a:endParaRPr kumimoji="0" lang="en-US" altLang="en-US"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en-US" sz="2400" b="0" i="0" u="none" strike="noStrike" cap="none" normalizeH="0" baseline="0" dirty="0" smtClean="0">
                <a:ln>
                  <a:noFill/>
                </a:ln>
                <a:solidFill>
                  <a:schemeClr val="tx1"/>
                </a:solidFill>
                <a:effectLst/>
                <a:latin typeface="Arial" panose="020B0604020202020204" pitchFamily="34" charset="0"/>
              </a:rPr>
              <a:t>Command to create</a:t>
            </a:r>
            <a:r>
              <a:rPr kumimoji="0" lang="en-US" altLang="en-US" sz="2400" b="0" i="0" u="none" strike="noStrike" cap="none" normalizeH="0" dirty="0" smtClean="0">
                <a:ln>
                  <a:noFill/>
                </a:ln>
                <a:solidFill>
                  <a:schemeClr val="tx1"/>
                </a:solidFill>
                <a:effectLst/>
                <a:latin typeface="Arial" panose="020B0604020202020204" pitchFamily="34" charset="0"/>
              </a:rPr>
              <a:t> virtual environment:</a:t>
            </a:r>
          </a:p>
          <a:p>
            <a:pPr lvl="0" eaLnBrk="0" fontAlgn="base" hangingPunct="0">
              <a:spcBef>
                <a:spcPct val="0"/>
              </a:spcBef>
              <a:spcAft>
                <a:spcPct val="0"/>
              </a:spcAft>
            </a:pPr>
            <a:r>
              <a:rPr lang="en-US" altLang="en-US" sz="2000" i="1" dirty="0" err="1">
                <a:latin typeface="Arial" panose="020B0604020202020204" pitchFamily="34" charset="0"/>
              </a:rPr>
              <a:t>v</a:t>
            </a:r>
            <a:r>
              <a:rPr lang="en-US" altLang="en-US" sz="2000" i="1" baseline="0" dirty="0" err="1" smtClean="0">
                <a:latin typeface="Arial" panose="020B0604020202020204" pitchFamily="34" charset="0"/>
              </a:rPr>
              <a:t>irtualenv</a:t>
            </a:r>
            <a:r>
              <a:rPr lang="en-US" altLang="en-US" sz="2000" i="1" baseline="0" dirty="0" smtClean="0">
                <a:latin typeface="Arial" panose="020B0604020202020204" pitchFamily="34" charset="0"/>
              </a:rPr>
              <a:t> </a:t>
            </a:r>
            <a:r>
              <a:rPr lang="en-US" altLang="en-US" sz="2000" i="1" baseline="0" dirty="0" err="1" smtClean="0">
                <a:latin typeface="Arial" panose="020B0604020202020204" pitchFamily="34" charset="0"/>
              </a:rPr>
              <a:t>environment_name</a:t>
            </a:r>
            <a:endParaRPr kumimoji="0" lang="en-US" altLang="en-US" sz="2400" b="0" i="1"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4995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How to activate a virtual Environment</a:t>
            </a:r>
          </a:p>
          <a:p>
            <a:pPr marL="0" indent="0">
              <a:buNone/>
            </a:pPr>
            <a:r>
              <a:rPr lang="en-US" sz="2400" i="1" dirty="0" err="1" smtClean="0">
                <a:solidFill>
                  <a:srgbClr val="FF0000"/>
                </a:solidFill>
              </a:rPr>
              <a:t>Env_name</a:t>
            </a:r>
            <a:r>
              <a:rPr lang="en-US" sz="2400" i="1" dirty="0" smtClean="0">
                <a:solidFill>
                  <a:srgbClr val="FF0000"/>
                </a:solidFill>
              </a:rPr>
              <a:t>\scripts\activate</a:t>
            </a:r>
          </a:p>
          <a:p>
            <a:pPr marL="0" indent="0">
              <a:buNone/>
            </a:pPr>
            <a:endParaRPr lang="en-US" sz="2400" i="1" dirty="0"/>
          </a:p>
          <a:p>
            <a:r>
              <a:rPr lang="en-US" dirty="0"/>
              <a:t>How to deactivate a virtual </a:t>
            </a:r>
            <a:r>
              <a:rPr lang="en-US" dirty="0" smtClean="0"/>
              <a:t>Environment</a:t>
            </a:r>
          </a:p>
          <a:p>
            <a:pPr marL="0" indent="0">
              <a:buNone/>
            </a:pPr>
            <a:r>
              <a:rPr lang="en-US" sz="2400" i="1" dirty="0" err="1" smtClean="0">
                <a:solidFill>
                  <a:srgbClr val="FF0000"/>
                </a:solidFill>
              </a:rPr>
              <a:t>Env_name</a:t>
            </a:r>
            <a:r>
              <a:rPr lang="en-US" sz="2400" i="1" dirty="0" smtClean="0">
                <a:solidFill>
                  <a:srgbClr val="FF0000"/>
                </a:solidFill>
              </a:rPr>
              <a:t>\scripts\deactivate</a:t>
            </a:r>
          </a:p>
          <a:p>
            <a:pPr marL="0" indent="0">
              <a:buNone/>
            </a:pPr>
            <a:endParaRPr lang="en-US" sz="2400" i="1" dirty="0"/>
          </a:p>
        </p:txBody>
      </p:sp>
    </p:spTree>
    <p:extLst>
      <p:ext uri="{BB962C8B-B14F-4D97-AF65-F5344CB8AC3E}">
        <p14:creationId xmlns:p14="http://schemas.microsoft.com/office/powerpoint/2010/main" val="551294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Project in </a:t>
            </a:r>
            <a:r>
              <a:rPr lang="en-US" dirty="0"/>
              <a:t>D</a:t>
            </a:r>
            <a:r>
              <a:rPr lang="en-US" dirty="0" smtClean="0"/>
              <a:t>jango</a:t>
            </a:r>
            <a:endParaRPr lang="en-US" dirty="0"/>
          </a:p>
        </p:txBody>
      </p:sp>
      <p:pic>
        <p:nvPicPr>
          <p:cNvPr id="4" name="Content Placeholder 3"/>
          <p:cNvPicPr>
            <a:picLocks noGrp="1" noChangeAspect="1"/>
          </p:cNvPicPr>
          <p:nvPr>
            <p:ph idx="1"/>
          </p:nvPr>
        </p:nvPicPr>
        <p:blipFill>
          <a:blip r:embed="rId2"/>
          <a:stretch>
            <a:fillRect/>
          </a:stretch>
        </p:blipFill>
        <p:spPr>
          <a:xfrm>
            <a:off x="1104467" y="1846892"/>
            <a:ext cx="8886809" cy="664814"/>
          </a:xfrm>
          <a:prstGeom prst="rect">
            <a:avLst/>
          </a:prstGeom>
        </p:spPr>
      </p:pic>
      <p:sp>
        <p:nvSpPr>
          <p:cNvPr id="5" name="TextBox 4"/>
          <p:cNvSpPr txBox="1"/>
          <p:nvPr/>
        </p:nvSpPr>
        <p:spPr>
          <a:xfrm>
            <a:off x="838200" y="3321934"/>
            <a:ext cx="9960980" cy="923330"/>
          </a:xfrm>
          <a:prstGeom prst="rect">
            <a:avLst/>
          </a:prstGeom>
          <a:noFill/>
        </p:spPr>
        <p:txBody>
          <a:bodyPr wrap="square" rtlCol="0">
            <a:spAutoFit/>
          </a:bodyPr>
          <a:lstStyle/>
          <a:p>
            <a:r>
              <a:rPr lang="en-US" dirty="0" smtClean="0"/>
              <a:t>To run project</a:t>
            </a:r>
          </a:p>
          <a:p>
            <a:endParaRPr lang="en-US" dirty="0"/>
          </a:p>
          <a:p>
            <a:endParaRPr lang="en-US" dirty="0" smtClean="0"/>
          </a:p>
        </p:txBody>
      </p:sp>
      <p:pic>
        <p:nvPicPr>
          <p:cNvPr id="6" name="Picture 5"/>
          <p:cNvPicPr>
            <a:picLocks noChangeAspect="1"/>
          </p:cNvPicPr>
          <p:nvPr/>
        </p:nvPicPr>
        <p:blipFill>
          <a:blip r:embed="rId3"/>
          <a:stretch>
            <a:fillRect/>
          </a:stretch>
        </p:blipFill>
        <p:spPr>
          <a:xfrm>
            <a:off x="1104467" y="4142952"/>
            <a:ext cx="6873914" cy="682628"/>
          </a:xfrm>
          <a:prstGeom prst="rect">
            <a:avLst/>
          </a:prstGeom>
        </p:spPr>
      </p:pic>
    </p:spTree>
    <p:extLst>
      <p:ext uri="{BB962C8B-B14F-4D97-AF65-F5344CB8AC3E}">
        <p14:creationId xmlns:p14="http://schemas.microsoft.com/office/powerpoint/2010/main" val="2530247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ftware Development Life Cycle (SDLC) - GeeksforGee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7503" y="1446849"/>
            <a:ext cx="9883683" cy="49418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Software Development Life Cycle</a:t>
            </a:r>
            <a:endParaRPr lang="en-US" dirty="0"/>
          </a:p>
        </p:txBody>
      </p:sp>
    </p:spTree>
    <p:extLst>
      <p:ext uri="{BB962C8B-B14F-4D97-AF65-F5344CB8AC3E}">
        <p14:creationId xmlns:p14="http://schemas.microsoft.com/office/powerpoint/2010/main" val="1459227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US" dirty="0"/>
          </a:p>
        </p:txBody>
      </p:sp>
      <p:pic>
        <p:nvPicPr>
          <p:cNvPr id="2058" name="Picture 10" descr="Waterfall Model in Software Engineering | Board Infinity"/>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28144" y="1825625"/>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883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Methodology</a:t>
            </a:r>
            <a:endParaRPr lang="en-US" dirty="0"/>
          </a:p>
        </p:txBody>
      </p:sp>
      <p:pic>
        <p:nvPicPr>
          <p:cNvPr id="3074" name="Picture 2" descr="What is agile methodology?. Overview | by Temitope olanipekun (DproductGuy)  | Medium"/>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7217" r="15426"/>
          <a:stretch/>
        </p:blipFill>
        <p:spPr bwMode="auto">
          <a:xfrm>
            <a:off x="477520" y="2313305"/>
            <a:ext cx="3368528" cy="367093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What is agile methodology?. Overview | by Temitope olanipekun (DproductGuy)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17217" r="15426"/>
          <a:stretch/>
        </p:blipFill>
        <p:spPr bwMode="auto">
          <a:xfrm>
            <a:off x="4411736" y="2313305"/>
            <a:ext cx="3368528" cy="36709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What is agile methodology?. Overview | by Temitope olanipekun (DproductGuy)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17217" r="15426"/>
          <a:stretch/>
        </p:blipFill>
        <p:spPr bwMode="auto">
          <a:xfrm>
            <a:off x="8345952" y="2313305"/>
            <a:ext cx="3368528" cy="3670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593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1665</TotalTime>
  <Words>517</Words>
  <Application>Microsoft Office PowerPoint</Application>
  <PresentationFormat>Widescreen</PresentationFormat>
  <Paragraphs>94</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Django</vt:lpstr>
      <vt:lpstr>What is framework?????</vt:lpstr>
      <vt:lpstr>Django</vt:lpstr>
      <vt:lpstr>Install Virtual Environment</vt:lpstr>
      <vt:lpstr>PowerPoint Presentation</vt:lpstr>
      <vt:lpstr>Creating Project in Django</vt:lpstr>
      <vt:lpstr>Software Development Life Cycle</vt:lpstr>
      <vt:lpstr>Waterfall Model</vt:lpstr>
      <vt:lpstr>Agile Methodology</vt:lpstr>
      <vt:lpstr>What is Scrum???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app in Django</vt:lpstr>
      <vt:lpstr>PowerPoint Presentation</vt:lpstr>
      <vt:lpstr>PowerPoint Presentation</vt:lpstr>
      <vt:lpstr>MVT (Model View Template)</vt:lpstr>
      <vt:lpstr>PowerPoint Presentation</vt:lpstr>
      <vt:lpstr>PowerPoint Presentation</vt:lpstr>
      <vt:lpstr>Function Based Views</vt:lpstr>
      <vt:lpstr>PowerPoint Presentation</vt:lpstr>
      <vt:lpstr>render()</vt:lpstr>
      <vt:lpstr>Arguments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dc:title>
  <dc:creator>Microsoft account</dc:creator>
  <cp:lastModifiedBy>Microsoft account</cp:lastModifiedBy>
  <cp:revision>42</cp:revision>
  <dcterms:created xsi:type="dcterms:W3CDTF">2024-01-22T23:07:04Z</dcterms:created>
  <dcterms:modified xsi:type="dcterms:W3CDTF">2024-01-25T21:44:20Z</dcterms:modified>
</cp:coreProperties>
</file>