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62"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D6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8" d="100"/>
          <a:sy n="88" d="100"/>
        </p:scale>
        <p:origin x="50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D8F57F-543E-4281-AA3D-4A2AD8FF7975}"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72654F0E-2304-4134-A86E-4736A9DB2D8B}">
      <dgm:prSet phldrT="[Text]" custT="1"/>
      <dgm:spPr/>
      <dgm:t>
        <a:bodyPr/>
        <a:lstStyle/>
        <a:p>
          <a:r>
            <a:rPr lang="en-US" sz="2000" dirty="0" err="1" smtClean="0"/>
            <a:t>SocialMedia</a:t>
          </a:r>
          <a:r>
            <a:rPr lang="en-US" sz="2000" dirty="0" smtClean="0"/>
            <a:t> Project</a:t>
          </a:r>
          <a:endParaRPr lang="en-US" sz="2000" dirty="0"/>
        </a:p>
      </dgm:t>
    </dgm:pt>
    <dgm:pt modelId="{35277D50-2D04-4633-BBB5-8174F52DB5EE}" type="parTrans" cxnId="{F56A959F-7F58-42A5-A2CC-08610C6A9927}">
      <dgm:prSet/>
      <dgm:spPr/>
      <dgm:t>
        <a:bodyPr/>
        <a:lstStyle/>
        <a:p>
          <a:endParaRPr lang="en-US"/>
        </a:p>
      </dgm:t>
    </dgm:pt>
    <dgm:pt modelId="{C2B2698E-D6B3-4BE5-B307-5FE35BB6CD39}" type="sibTrans" cxnId="{F56A959F-7F58-42A5-A2CC-08610C6A9927}">
      <dgm:prSet/>
      <dgm:spPr/>
      <dgm:t>
        <a:bodyPr/>
        <a:lstStyle/>
        <a:p>
          <a:endParaRPr lang="en-US"/>
        </a:p>
      </dgm:t>
    </dgm:pt>
    <dgm:pt modelId="{7BB0E05F-63CA-4053-84C1-DC4B3B5819B5}">
      <dgm:prSet phldrT="[Text]" custT="1"/>
      <dgm:spPr/>
      <dgm:t>
        <a:bodyPr/>
        <a:lstStyle/>
        <a:p>
          <a:r>
            <a:rPr lang="en-US" sz="2800" dirty="0" smtClean="0"/>
            <a:t>Profiles</a:t>
          </a:r>
          <a:endParaRPr lang="en-US" sz="3500" dirty="0"/>
        </a:p>
      </dgm:t>
    </dgm:pt>
    <dgm:pt modelId="{908D7BD0-6EE5-4306-AD6C-D55094A8F38F}" type="parTrans" cxnId="{4D874797-D186-47EF-A720-1331B3075ABE}">
      <dgm:prSet/>
      <dgm:spPr/>
      <dgm:t>
        <a:bodyPr/>
        <a:lstStyle/>
        <a:p>
          <a:endParaRPr lang="en-US"/>
        </a:p>
      </dgm:t>
    </dgm:pt>
    <dgm:pt modelId="{FA3D0C30-7FBC-4F11-8ECB-9D6E815D7741}" type="sibTrans" cxnId="{4D874797-D186-47EF-A720-1331B3075ABE}">
      <dgm:prSet/>
      <dgm:spPr/>
      <dgm:t>
        <a:bodyPr/>
        <a:lstStyle/>
        <a:p>
          <a:endParaRPr lang="en-US"/>
        </a:p>
      </dgm:t>
    </dgm:pt>
    <dgm:pt modelId="{5CD40130-32E1-466D-8EDD-77F57D573CB2}">
      <dgm:prSet phldrT="[Text]" custT="1"/>
      <dgm:spPr/>
      <dgm:t>
        <a:bodyPr/>
        <a:lstStyle/>
        <a:p>
          <a:r>
            <a:rPr lang="en-US" sz="2800" dirty="0" smtClean="0"/>
            <a:t>Posts</a:t>
          </a:r>
          <a:endParaRPr lang="en-US" sz="3500" dirty="0"/>
        </a:p>
      </dgm:t>
    </dgm:pt>
    <dgm:pt modelId="{619BF920-A64D-4BCB-A31D-22E1838C2075}" type="parTrans" cxnId="{A8776AFE-1317-4BD4-9C5E-1C47B432A59D}">
      <dgm:prSet/>
      <dgm:spPr/>
      <dgm:t>
        <a:bodyPr/>
        <a:lstStyle/>
        <a:p>
          <a:endParaRPr lang="en-US"/>
        </a:p>
      </dgm:t>
    </dgm:pt>
    <dgm:pt modelId="{BE8D85EE-5972-4FC8-905A-87024A38B8F5}" type="sibTrans" cxnId="{A8776AFE-1317-4BD4-9C5E-1C47B432A59D}">
      <dgm:prSet/>
      <dgm:spPr/>
      <dgm:t>
        <a:bodyPr/>
        <a:lstStyle/>
        <a:p>
          <a:endParaRPr lang="en-US"/>
        </a:p>
      </dgm:t>
    </dgm:pt>
    <dgm:pt modelId="{58BB9D99-0ED9-4326-89C0-DF329A37B031}">
      <dgm:prSet phldrT="[Text]" custT="1"/>
      <dgm:spPr/>
      <dgm:t>
        <a:bodyPr/>
        <a:lstStyle/>
        <a:p>
          <a:r>
            <a:rPr lang="en-US" sz="2800" dirty="0" smtClean="0"/>
            <a:t>Notifications</a:t>
          </a:r>
          <a:endParaRPr lang="en-US" sz="3500" dirty="0"/>
        </a:p>
      </dgm:t>
    </dgm:pt>
    <dgm:pt modelId="{07E0A9FD-CB1C-4E15-BD9A-2B906E514EC7}" type="parTrans" cxnId="{76738630-240C-439F-998C-B906614D8E2C}">
      <dgm:prSet/>
      <dgm:spPr/>
      <dgm:t>
        <a:bodyPr/>
        <a:lstStyle/>
        <a:p>
          <a:endParaRPr lang="en-US"/>
        </a:p>
      </dgm:t>
    </dgm:pt>
    <dgm:pt modelId="{1384AA4D-FAC1-4B30-8BA8-55CEE4C59D1E}" type="sibTrans" cxnId="{76738630-240C-439F-998C-B906614D8E2C}">
      <dgm:prSet/>
      <dgm:spPr/>
      <dgm:t>
        <a:bodyPr/>
        <a:lstStyle/>
        <a:p>
          <a:endParaRPr lang="en-US"/>
        </a:p>
      </dgm:t>
    </dgm:pt>
    <dgm:pt modelId="{76C041BD-6A07-47CA-97D2-E28C1E58A56D}" type="pres">
      <dgm:prSet presAssocID="{31D8F57F-543E-4281-AA3D-4A2AD8FF7975}" presName="hierChild1" presStyleCnt="0">
        <dgm:presLayoutVars>
          <dgm:orgChart val="1"/>
          <dgm:chPref val="1"/>
          <dgm:dir/>
          <dgm:animOne val="branch"/>
          <dgm:animLvl val="lvl"/>
          <dgm:resizeHandles/>
        </dgm:presLayoutVars>
      </dgm:prSet>
      <dgm:spPr/>
      <dgm:t>
        <a:bodyPr/>
        <a:lstStyle/>
        <a:p>
          <a:endParaRPr lang="en-US"/>
        </a:p>
      </dgm:t>
    </dgm:pt>
    <dgm:pt modelId="{C8649E0E-A5E2-4AF3-8E4C-1971BDA7A469}" type="pres">
      <dgm:prSet presAssocID="{72654F0E-2304-4134-A86E-4736A9DB2D8B}" presName="hierRoot1" presStyleCnt="0">
        <dgm:presLayoutVars>
          <dgm:hierBranch val="init"/>
        </dgm:presLayoutVars>
      </dgm:prSet>
      <dgm:spPr/>
    </dgm:pt>
    <dgm:pt modelId="{22F5CEF8-4784-4D1D-8106-F6861DFB52A6}" type="pres">
      <dgm:prSet presAssocID="{72654F0E-2304-4134-A86E-4736A9DB2D8B}" presName="rootComposite1" presStyleCnt="0"/>
      <dgm:spPr/>
    </dgm:pt>
    <dgm:pt modelId="{F213A45B-23A8-4865-A7BE-635F335802A1}" type="pres">
      <dgm:prSet presAssocID="{72654F0E-2304-4134-A86E-4736A9DB2D8B}" presName="rootText1" presStyleLbl="node0" presStyleIdx="0" presStyleCnt="1">
        <dgm:presLayoutVars>
          <dgm:chPref val="3"/>
        </dgm:presLayoutVars>
      </dgm:prSet>
      <dgm:spPr/>
      <dgm:t>
        <a:bodyPr/>
        <a:lstStyle/>
        <a:p>
          <a:endParaRPr lang="en-US"/>
        </a:p>
      </dgm:t>
    </dgm:pt>
    <dgm:pt modelId="{E323B46F-FAB8-41BF-A221-DEB936815693}" type="pres">
      <dgm:prSet presAssocID="{72654F0E-2304-4134-A86E-4736A9DB2D8B}" presName="rootConnector1" presStyleLbl="node1" presStyleIdx="0" presStyleCnt="0"/>
      <dgm:spPr/>
      <dgm:t>
        <a:bodyPr/>
        <a:lstStyle/>
        <a:p>
          <a:endParaRPr lang="en-US"/>
        </a:p>
      </dgm:t>
    </dgm:pt>
    <dgm:pt modelId="{2D6CCCAE-8C41-46C5-B2B9-F6AD8D0C2B57}" type="pres">
      <dgm:prSet presAssocID="{72654F0E-2304-4134-A86E-4736A9DB2D8B}" presName="hierChild2" presStyleCnt="0"/>
      <dgm:spPr/>
    </dgm:pt>
    <dgm:pt modelId="{8D2C4F92-FA73-41A1-8E25-83BA3A942AF8}" type="pres">
      <dgm:prSet presAssocID="{908D7BD0-6EE5-4306-AD6C-D55094A8F38F}" presName="Name37" presStyleLbl="parChTrans1D2" presStyleIdx="0" presStyleCnt="3"/>
      <dgm:spPr/>
      <dgm:t>
        <a:bodyPr/>
        <a:lstStyle/>
        <a:p>
          <a:endParaRPr lang="en-US"/>
        </a:p>
      </dgm:t>
    </dgm:pt>
    <dgm:pt modelId="{388661A1-3B5E-4F32-A0F2-C94B79D76F8B}" type="pres">
      <dgm:prSet presAssocID="{7BB0E05F-63CA-4053-84C1-DC4B3B5819B5}" presName="hierRoot2" presStyleCnt="0">
        <dgm:presLayoutVars>
          <dgm:hierBranch val="init"/>
        </dgm:presLayoutVars>
      </dgm:prSet>
      <dgm:spPr/>
    </dgm:pt>
    <dgm:pt modelId="{16E56CA7-900E-43EB-A66E-557C3506AA2D}" type="pres">
      <dgm:prSet presAssocID="{7BB0E05F-63CA-4053-84C1-DC4B3B5819B5}" presName="rootComposite" presStyleCnt="0"/>
      <dgm:spPr/>
    </dgm:pt>
    <dgm:pt modelId="{4FBEFFBD-CAD3-4AB4-840A-F1BD57807BF6}" type="pres">
      <dgm:prSet presAssocID="{7BB0E05F-63CA-4053-84C1-DC4B3B5819B5}" presName="rootText" presStyleLbl="node2" presStyleIdx="0" presStyleCnt="3">
        <dgm:presLayoutVars>
          <dgm:chPref val="3"/>
        </dgm:presLayoutVars>
      </dgm:prSet>
      <dgm:spPr/>
      <dgm:t>
        <a:bodyPr/>
        <a:lstStyle/>
        <a:p>
          <a:endParaRPr lang="en-US"/>
        </a:p>
      </dgm:t>
    </dgm:pt>
    <dgm:pt modelId="{2450B211-31D3-44AD-B04D-8827867BC77B}" type="pres">
      <dgm:prSet presAssocID="{7BB0E05F-63CA-4053-84C1-DC4B3B5819B5}" presName="rootConnector" presStyleLbl="node2" presStyleIdx="0" presStyleCnt="3"/>
      <dgm:spPr/>
      <dgm:t>
        <a:bodyPr/>
        <a:lstStyle/>
        <a:p>
          <a:endParaRPr lang="en-US"/>
        </a:p>
      </dgm:t>
    </dgm:pt>
    <dgm:pt modelId="{94227263-1DC9-45A7-A467-AF987C88AF79}" type="pres">
      <dgm:prSet presAssocID="{7BB0E05F-63CA-4053-84C1-DC4B3B5819B5}" presName="hierChild4" presStyleCnt="0"/>
      <dgm:spPr/>
    </dgm:pt>
    <dgm:pt modelId="{CA3AEC6D-475A-4A87-A797-F7FC0BAE3D17}" type="pres">
      <dgm:prSet presAssocID="{7BB0E05F-63CA-4053-84C1-DC4B3B5819B5}" presName="hierChild5" presStyleCnt="0"/>
      <dgm:spPr/>
    </dgm:pt>
    <dgm:pt modelId="{B829CCFE-01BA-4A4B-B510-BA8998D35C16}" type="pres">
      <dgm:prSet presAssocID="{619BF920-A64D-4BCB-A31D-22E1838C2075}" presName="Name37" presStyleLbl="parChTrans1D2" presStyleIdx="1" presStyleCnt="3"/>
      <dgm:spPr/>
      <dgm:t>
        <a:bodyPr/>
        <a:lstStyle/>
        <a:p>
          <a:endParaRPr lang="en-US"/>
        </a:p>
      </dgm:t>
    </dgm:pt>
    <dgm:pt modelId="{B4FD6BAE-AAC0-4D0E-A06D-5F942E86B3CD}" type="pres">
      <dgm:prSet presAssocID="{5CD40130-32E1-466D-8EDD-77F57D573CB2}" presName="hierRoot2" presStyleCnt="0">
        <dgm:presLayoutVars>
          <dgm:hierBranch val="init"/>
        </dgm:presLayoutVars>
      </dgm:prSet>
      <dgm:spPr/>
    </dgm:pt>
    <dgm:pt modelId="{C5D5BF5D-EC19-4884-BF6F-774C026F56E3}" type="pres">
      <dgm:prSet presAssocID="{5CD40130-32E1-466D-8EDD-77F57D573CB2}" presName="rootComposite" presStyleCnt="0"/>
      <dgm:spPr/>
    </dgm:pt>
    <dgm:pt modelId="{297865D7-FBE2-4091-900C-30AD163FB2B8}" type="pres">
      <dgm:prSet presAssocID="{5CD40130-32E1-466D-8EDD-77F57D573CB2}" presName="rootText" presStyleLbl="node2" presStyleIdx="1" presStyleCnt="3">
        <dgm:presLayoutVars>
          <dgm:chPref val="3"/>
        </dgm:presLayoutVars>
      </dgm:prSet>
      <dgm:spPr/>
      <dgm:t>
        <a:bodyPr/>
        <a:lstStyle/>
        <a:p>
          <a:endParaRPr lang="en-US"/>
        </a:p>
      </dgm:t>
    </dgm:pt>
    <dgm:pt modelId="{CD4A5F5A-0123-4502-BA5C-F566EC0C4DE5}" type="pres">
      <dgm:prSet presAssocID="{5CD40130-32E1-466D-8EDD-77F57D573CB2}" presName="rootConnector" presStyleLbl="node2" presStyleIdx="1" presStyleCnt="3"/>
      <dgm:spPr/>
      <dgm:t>
        <a:bodyPr/>
        <a:lstStyle/>
        <a:p>
          <a:endParaRPr lang="en-US"/>
        </a:p>
      </dgm:t>
    </dgm:pt>
    <dgm:pt modelId="{37429C7C-05C6-44B0-BD56-08A9EFA88AB1}" type="pres">
      <dgm:prSet presAssocID="{5CD40130-32E1-466D-8EDD-77F57D573CB2}" presName="hierChild4" presStyleCnt="0"/>
      <dgm:spPr/>
    </dgm:pt>
    <dgm:pt modelId="{EAD6E086-1498-482F-BC6F-F89102ACB1A6}" type="pres">
      <dgm:prSet presAssocID="{5CD40130-32E1-466D-8EDD-77F57D573CB2}" presName="hierChild5" presStyleCnt="0"/>
      <dgm:spPr/>
    </dgm:pt>
    <dgm:pt modelId="{1F24AF20-CAA1-469E-9D3E-A5ED48ED274F}" type="pres">
      <dgm:prSet presAssocID="{07E0A9FD-CB1C-4E15-BD9A-2B906E514EC7}" presName="Name37" presStyleLbl="parChTrans1D2" presStyleIdx="2" presStyleCnt="3"/>
      <dgm:spPr/>
      <dgm:t>
        <a:bodyPr/>
        <a:lstStyle/>
        <a:p>
          <a:endParaRPr lang="en-US"/>
        </a:p>
      </dgm:t>
    </dgm:pt>
    <dgm:pt modelId="{70322F1B-BB88-40B2-9EC6-76425E8EE6A8}" type="pres">
      <dgm:prSet presAssocID="{58BB9D99-0ED9-4326-89C0-DF329A37B031}" presName="hierRoot2" presStyleCnt="0">
        <dgm:presLayoutVars>
          <dgm:hierBranch val="init"/>
        </dgm:presLayoutVars>
      </dgm:prSet>
      <dgm:spPr/>
    </dgm:pt>
    <dgm:pt modelId="{B8E7DB3C-3CAD-4972-9855-5A52F87C8D71}" type="pres">
      <dgm:prSet presAssocID="{58BB9D99-0ED9-4326-89C0-DF329A37B031}" presName="rootComposite" presStyleCnt="0"/>
      <dgm:spPr/>
    </dgm:pt>
    <dgm:pt modelId="{1ABD20F3-007E-47A1-800F-F9C11E558308}" type="pres">
      <dgm:prSet presAssocID="{58BB9D99-0ED9-4326-89C0-DF329A37B031}" presName="rootText" presStyleLbl="node2" presStyleIdx="2" presStyleCnt="3">
        <dgm:presLayoutVars>
          <dgm:chPref val="3"/>
        </dgm:presLayoutVars>
      </dgm:prSet>
      <dgm:spPr/>
      <dgm:t>
        <a:bodyPr/>
        <a:lstStyle/>
        <a:p>
          <a:endParaRPr lang="en-US"/>
        </a:p>
      </dgm:t>
    </dgm:pt>
    <dgm:pt modelId="{5E7686F6-1B67-49D4-AB31-9FD62116CD23}" type="pres">
      <dgm:prSet presAssocID="{58BB9D99-0ED9-4326-89C0-DF329A37B031}" presName="rootConnector" presStyleLbl="node2" presStyleIdx="2" presStyleCnt="3"/>
      <dgm:spPr/>
      <dgm:t>
        <a:bodyPr/>
        <a:lstStyle/>
        <a:p>
          <a:endParaRPr lang="en-US"/>
        </a:p>
      </dgm:t>
    </dgm:pt>
    <dgm:pt modelId="{F6767650-7033-41F6-A589-3417D8893DAD}" type="pres">
      <dgm:prSet presAssocID="{58BB9D99-0ED9-4326-89C0-DF329A37B031}" presName="hierChild4" presStyleCnt="0"/>
      <dgm:spPr/>
    </dgm:pt>
    <dgm:pt modelId="{4CFE3090-BD02-4754-B1E5-D04C06FB62FD}" type="pres">
      <dgm:prSet presAssocID="{58BB9D99-0ED9-4326-89C0-DF329A37B031}" presName="hierChild5" presStyleCnt="0"/>
      <dgm:spPr/>
    </dgm:pt>
    <dgm:pt modelId="{456B79C3-06DD-4305-ACD4-18940B06139D}" type="pres">
      <dgm:prSet presAssocID="{72654F0E-2304-4134-A86E-4736A9DB2D8B}" presName="hierChild3" presStyleCnt="0"/>
      <dgm:spPr/>
    </dgm:pt>
  </dgm:ptLst>
  <dgm:cxnLst>
    <dgm:cxn modelId="{335526C3-77A8-4FDB-AF99-72C6A574B78B}" type="presOf" srcId="{7BB0E05F-63CA-4053-84C1-DC4B3B5819B5}" destId="{4FBEFFBD-CAD3-4AB4-840A-F1BD57807BF6}" srcOrd="0" destOrd="0" presId="urn:microsoft.com/office/officeart/2005/8/layout/orgChart1"/>
    <dgm:cxn modelId="{A8776AFE-1317-4BD4-9C5E-1C47B432A59D}" srcId="{72654F0E-2304-4134-A86E-4736A9DB2D8B}" destId="{5CD40130-32E1-466D-8EDD-77F57D573CB2}" srcOrd="1" destOrd="0" parTransId="{619BF920-A64D-4BCB-A31D-22E1838C2075}" sibTransId="{BE8D85EE-5972-4FC8-905A-87024A38B8F5}"/>
    <dgm:cxn modelId="{76738630-240C-439F-998C-B906614D8E2C}" srcId="{72654F0E-2304-4134-A86E-4736A9DB2D8B}" destId="{58BB9D99-0ED9-4326-89C0-DF329A37B031}" srcOrd="2" destOrd="0" parTransId="{07E0A9FD-CB1C-4E15-BD9A-2B906E514EC7}" sibTransId="{1384AA4D-FAC1-4B30-8BA8-55CEE4C59D1E}"/>
    <dgm:cxn modelId="{F56A959F-7F58-42A5-A2CC-08610C6A9927}" srcId="{31D8F57F-543E-4281-AA3D-4A2AD8FF7975}" destId="{72654F0E-2304-4134-A86E-4736A9DB2D8B}" srcOrd="0" destOrd="0" parTransId="{35277D50-2D04-4633-BBB5-8174F52DB5EE}" sibTransId="{C2B2698E-D6B3-4BE5-B307-5FE35BB6CD39}"/>
    <dgm:cxn modelId="{4FFB1019-077F-4F25-9ADB-163A88FFDE8B}" type="presOf" srcId="{07E0A9FD-CB1C-4E15-BD9A-2B906E514EC7}" destId="{1F24AF20-CAA1-469E-9D3E-A5ED48ED274F}" srcOrd="0" destOrd="0" presId="urn:microsoft.com/office/officeart/2005/8/layout/orgChart1"/>
    <dgm:cxn modelId="{318F9D95-1CC3-4B3D-A507-8C1337E91D73}" type="presOf" srcId="{31D8F57F-543E-4281-AA3D-4A2AD8FF7975}" destId="{76C041BD-6A07-47CA-97D2-E28C1E58A56D}" srcOrd="0" destOrd="0" presId="urn:microsoft.com/office/officeart/2005/8/layout/orgChart1"/>
    <dgm:cxn modelId="{92C88288-2BF7-431D-B6F8-5EDE723F8FED}" type="presOf" srcId="{5CD40130-32E1-466D-8EDD-77F57D573CB2}" destId="{CD4A5F5A-0123-4502-BA5C-F566EC0C4DE5}" srcOrd="1" destOrd="0" presId="urn:microsoft.com/office/officeart/2005/8/layout/orgChart1"/>
    <dgm:cxn modelId="{00EE4CF6-0DBB-4E2D-B72C-C2F585FF764F}" type="presOf" srcId="{58BB9D99-0ED9-4326-89C0-DF329A37B031}" destId="{1ABD20F3-007E-47A1-800F-F9C11E558308}" srcOrd="0" destOrd="0" presId="urn:microsoft.com/office/officeart/2005/8/layout/orgChart1"/>
    <dgm:cxn modelId="{8E875183-E9D1-48F1-B272-4A29351D5EE3}" type="presOf" srcId="{619BF920-A64D-4BCB-A31D-22E1838C2075}" destId="{B829CCFE-01BA-4A4B-B510-BA8998D35C16}" srcOrd="0" destOrd="0" presId="urn:microsoft.com/office/officeart/2005/8/layout/orgChart1"/>
    <dgm:cxn modelId="{7A02CF2B-E4CD-4405-B12F-453EB9E74A8C}" type="presOf" srcId="{72654F0E-2304-4134-A86E-4736A9DB2D8B}" destId="{E323B46F-FAB8-41BF-A221-DEB936815693}" srcOrd="1" destOrd="0" presId="urn:microsoft.com/office/officeart/2005/8/layout/orgChart1"/>
    <dgm:cxn modelId="{4D874797-D186-47EF-A720-1331B3075ABE}" srcId="{72654F0E-2304-4134-A86E-4736A9DB2D8B}" destId="{7BB0E05F-63CA-4053-84C1-DC4B3B5819B5}" srcOrd="0" destOrd="0" parTransId="{908D7BD0-6EE5-4306-AD6C-D55094A8F38F}" sibTransId="{FA3D0C30-7FBC-4F11-8ECB-9D6E815D7741}"/>
    <dgm:cxn modelId="{899404E0-EF85-4C11-BE89-AEBB7EDF6F7C}" type="presOf" srcId="{5CD40130-32E1-466D-8EDD-77F57D573CB2}" destId="{297865D7-FBE2-4091-900C-30AD163FB2B8}" srcOrd="0" destOrd="0" presId="urn:microsoft.com/office/officeart/2005/8/layout/orgChart1"/>
    <dgm:cxn modelId="{D7B46942-5AC3-4580-B47C-DBFFD990AE5D}" type="presOf" srcId="{908D7BD0-6EE5-4306-AD6C-D55094A8F38F}" destId="{8D2C4F92-FA73-41A1-8E25-83BA3A942AF8}" srcOrd="0" destOrd="0" presId="urn:microsoft.com/office/officeart/2005/8/layout/orgChart1"/>
    <dgm:cxn modelId="{9D93CBB0-12AD-4B60-9CAA-17C5220836AC}" type="presOf" srcId="{72654F0E-2304-4134-A86E-4736A9DB2D8B}" destId="{F213A45B-23A8-4865-A7BE-635F335802A1}" srcOrd="0" destOrd="0" presId="urn:microsoft.com/office/officeart/2005/8/layout/orgChart1"/>
    <dgm:cxn modelId="{E2E5165C-8984-463F-A420-1255A152EA36}" type="presOf" srcId="{58BB9D99-0ED9-4326-89C0-DF329A37B031}" destId="{5E7686F6-1B67-49D4-AB31-9FD62116CD23}" srcOrd="1" destOrd="0" presId="urn:microsoft.com/office/officeart/2005/8/layout/orgChart1"/>
    <dgm:cxn modelId="{9AD9C7B0-279D-47D8-A081-6F4A016C51E0}" type="presOf" srcId="{7BB0E05F-63CA-4053-84C1-DC4B3B5819B5}" destId="{2450B211-31D3-44AD-B04D-8827867BC77B}" srcOrd="1" destOrd="0" presId="urn:microsoft.com/office/officeart/2005/8/layout/orgChart1"/>
    <dgm:cxn modelId="{9A9DEC3A-0A4C-468C-A738-70E824165527}" type="presParOf" srcId="{76C041BD-6A07-47CA-97D2-E28C1E58A56D}" destId="{C8649E0E-A5E2-4AF3-8E4C-1971BDA7A469}" srcOrd="0" destOrd="0" presId="urn:microsoft.com/office/officeart/2005/8/layout/orgChart1"/>
    <dgm:cxn modelId="{9390FB49-AF02-4DAD-BA9F-E4B22A4E4CF4}" type="presParOf" srcId="{C8649E0E-A5E2-4AF3-8E4C-1971BDA7A469}" destId="{22F5CEF8-4784-4D1D-8106-F6861DFB52A6}" srcOrd="0" destOrd="0" presId="urn:microsoft.com/office/officeart/2005/8/layout/orgChart1"/>
    <dgm:cxn modelId="{40B0256A-17B9-4583-AAA6-C957615F3084}" type="presParOf" srcId="{22F5CEF8-4784-4D1D-8106-F6861DFB52A6}" destId="{F213A45B-23A8-4865-A7BE-635F335802A1}" srcOrd="0" destOrd="0" presId="urn:microsoft.com/office/officeart/2005/8/layout/orgChart1"/>
    <dgm:cxn modelId="{E61FB2FC-AED5-4487-B142-232981389A81}" type="presParOf" srcId="{22F5CEF8-4784-4D1D-8106-F6861DFB52A6}" destId="{E323B46F-FAB8-41BF-A221-DEB936815693}" srcOrd="1" destOrd="0" presId="urn:microsoft.com/office/officeart/2005/8/layout/orgChart1"/>
    <dgm:cxn modelId="{453C6058-8F74-4C10-B863-34FFD0BB036B}" type="presParOf" srcId="{C8649E0E-A5E2-4AF3-8E4C-1971BDA7A469}" destId="{2D6CCCAE-8C41-46C5-B2B9-F6AD8D0C2B57}" srcOrd="1" destOrd="0" presId="urn:microsoft.com/office/officeart/2005/8/layout/orgChart1"/>
    <dgm:cxn modelId="{28DA6EF8-B7B6-41D2-A341-B69DBD0D1751}" type="presParOf" srcId="{2D6CCCAE-8C41-46C5-B2B9-F6AD8D0C2B57}" destId="{8D2C4F92-FA73-41A1-8E25-83BA3A942AF8}" srcOrd="0" destOrd="0" presId="urn:microsoft.com/office/officeart/2005/8/layout/orgChart1"/>
    <dgm:cxn modelId="{970AE315-6FC5-472A-9A71-3FE2A4B924B2}" type="presParOf" srcId="{2D6CCCAE-8C41-46C5-B2B9-F6AD8D0C2B57}" destId="{388661A1-3B5E-4F32-A0F2-C94B79D76F8B}" srcOrd="1" destOrd="0" presId="urn:microsoft.com/office/officeart/2005/8/layout/orgChart1"/>
    <dgm:cxn modelId="{32FDA630-98D7-4472-8BB2-DE38106E4543}" type="presParOf" srcId="{388661A1-3B5E-4F32-A0F2-C94B79D76F8B}" destId="{16E56CA7-900E-43EB-A66E-557C3506AA2D}" srcOrd="0" destOrd="0" presId="urn:microsoft.com/office/officeart/2005/8/layout/orgChart1"/>
    <dgm:cxn modelId="{2ACEC5A4-29C3-4CEC-AB0E-4D17291413B9}" type="presParOf" srcId="{16E56CA7-900E-43EB-A66E-557C3506AA2D}" destId="{4FBEFFBD-CAD3-4AB4-840A-F1BD57807BF6}" srcOrd="0" destOrd="0" presId="urn:microsoft.com/office/officeart/2005/8/layout/orgChart1"/>
    <dgm:cxn modelId="{3F6CC330-7743-4FBA-9376-E45566649233}" type="presParOf" srcId="{16E56CA7-900E-43EB-A66E-557C3506AA2D}" destId="{2450B211-31D3-44AD-B04D-8827867BC77B}" srcOrd="1" destOrd="0" presId="urn:microsoft.com/office/officeart/2005/8/layout/orgChart1"/>
    <dgm:cxn modelId="{F37CAD91-DF28-43FD-95F6-E35A399471CB}" type="presParOf" srcId="{388661A1-3B5E-4F32-A0F2-C94B79D76F8B}" destId="{94227263-1DC9-45A7-A467-AF987C88AF79}" srcOrd="1" destOrd="0" presId="urn:microsoft.com/office/officeart/2005/8/layout/orgChart1"/>
    <dgm:cxn modelId="{25586FCF-B3AB-4568-887F-7B454B9095B1}" type="presParOf" srcId="{388661A1-3B5E-4F32-A0F2-C94B79D76F8B}" destId="{CA3AEC6D-475A-4A87-A797-F7FC0BAE3D17}" srcOrd="2" destOrd="0" presId="urn:microsoft.com/office/officeart/2005/8/layout/orgChart1"/>
    <dgm:cxn modelId="{06EFA482-AFBD-4F16-93A0-E47D34188C18}" type="presParOf" srcId="{2D6CCCAE-8C41-46C5-B2B9-F6AD8D0C2B57}" destId="{B829CCFE-01BA-4A4B-B510-BA8998D35C16}" srcOrd="2" destOrd="0" presId="urn:microsoft.com/office/officeart/2005/8/layout/orgChart1"/>
    <dgm:cxn modelId="{C77BA996-042A-484F-825C-BFDDF32B7F7F}" type="presParOf" srcId="{2D6CCCAE-8C41-46C5-B2B9-F6AD8D0C2B57}" destId="{B4FD6BAE-AAC0-4D0E-A06D-5F942E86B3CD}" srcOrd="3" destOrd="0" presId="urn:microsoft.com/office/officeart/2005/8/layout/orgChart1"/>
    <dgm:cxn modelId="{C646F018-9DCB-416C-9496-DDF10F89FA72}" type="presParOf" srcId="{B4FD6BAE-AAC0-4D0E-A06D-5F942E86B3CD}" destId="{C5D5BF5D-EC19-4884-BF6F-774C026F56E3}" srcOrd="0" destOrd="0" presId="urn:microsoft.com/office/officeart/2005/8/layout/orgChart1"/>
    <dgm:cxn modelId="{A1AA3AB6-8678-4E7E-B1C1-D47C6AAEC8F6}" type="presParOf" srcId="{C5D5BF5D-EC19-4884-BF6F-774C026F56E3}" destId="{297865D7-FBE2-4091-900C-30AD163FB2B8}" srcOrd="0" destOrd="0" presId="urn:microsoft.com/office/officeart/2005/8/layout/orgChart1"/>
    <dgm:cxn modelId="{0D15E862-BA88-4AF5-86B9-ED2E7A3B18B5}" type="presParOf" srcId="{C5D5BF5D-EC19-4884-BF6F-774C026F56E3}" destId="{CD4A5F5A-0123-4502-BA5C-F566EC0C4DE5}" srcOrd="1" destOrd="0" presId="urn:microsoft.com/office/officeart/2005/8/layout/orgChart1"/>
    <dgm:cxn modelId="{1FBECCE3-B89D-4A78-A846-8BDF9A804C58}" type="presParOf" srcId="{B4FD6BAE-AAC0-4D0E-A06D-5F942E86B3CD}" destId="{37429C7C-05C6-44B0-BD56-08A9EFA88AB1}" srcOrd="1" destOrd="0" presId="urn:microsoft.com/office/officeart/2005/8/layout/orgChart1"/>
    <dgm:cxn modelId="{2C5A37CA-8FAF-4F5C-8CC1-F51C542172C5}" type="presParOf" srcId="{B4FD6BAE-AAC0-4D0E-A06D-5F942E86B3CD}" destId="{EAD6E086-1498-482F-BC6F-F89102ACB1A6}" srcOrd="2" destOrd="0" presId="urn:microsoft.com/office/officeart/2005/8/layout/orgChart1"/>
    <dgm:cxn modelId="{D21AAF51-9B39-4E69-AA81-9C6FE455F0A8}" type="presParOf" srcId="{2D6CCCAE-8C41-46C5-B2B9-F6AD8D0C2B57}" destId="{1F24AF20-CAA1-469E-9D3E-A5ED48ED274F}" srcOrd="4" destOrd="0" presId="urn:microsoft.com/office/officeart/2005/8/layout/orgChart1"/>
    <dgm:cxn modelId="{42245C5F-E0AB-4336-917B-563F075708E4}" type="presParOf" srcId="{2D6CCCAE-8C41-46C5-B2B9-F6AD8D0C2B57}" destId="{70322F1B-BB88-40B2-9EC6-76425E8EE6A8}" srcOrd="5" destOrd="0" presId="urn:microsoft.com/office/officeart/2005/8/layout/orgChart1"/>
    <dgm:cxn modelId="{2342A64C-0504-4026-AF15-0C2F5E1F051A}" type="presParOf" srcId="{70322F1B-BB88-40B2-9EC6-76425E8EE6A8}" destId="{B8E7DB3C-3CAD-4972-9855-5A52F87C8D71}" srcOrd="0" destOrd="0" presId="urn:microsoft.com/office/officeart/2005/8/layout/orgChart1"/>
    <dgm:cxn modelId="{0B6DB961-1E7F-47B9-873B-0787CADA1CCC}" type="presParOf" srcId="{B8E7DB3C-3CAD-4972-9855-5A52F87C8D71}" destId="{1ABD20F3-007E-47A1-800F-F9C11E558308}" srcOrd="0" destOrd="0" presId="urn:microsoft.com/office/officeart/2005/8/layout/orgChart1"/>
    <dgm:cxn modelId="{03D32E74-EE40-42E6-BA60-B886B837C4FE}" type="presParOf" srcId="{B8E7DB3C-3CAD-4972-9855-5A52F87C8D71}" destId="{5E7686F6-1B67-49D4-AB31-9FD62116CD23}" srcOrd="1" destOrd="0" presId="urn:microsoft.com/office/officeart/2005/8/layout/orgChart1"/>
    <dgm:cxn modelId="{47CAB6C2-142F-44B4-8BE1-55E1F98A1902}" type="presParOf" srcId="{70322F1B-BB88-40B2-9EC6-76425E8EE6A8}" destId="{F6767650-7033-41F6-A589-3417D8893DAD}" srcOrd="1" destOrd="0" presId="urn:microsoft.com/office/officeart/2005/8/layout/orgChart1"/>
    <dgm:cxn modelId="{F5DA5279-E9A5-4A72-AD3A-328F44FF0F39}" type="presParOf" srcId="{70322F1B-BB88-40B2-9EC6-76425E8EE6A8}" destId="{4CFE3090-BD02-4754-B1E5-D04C06FB62FD}" srcOrd="2" destOrd="0" presId="urn:microsoft.com/office/officeart/2005/8/layout/orgChart1"/>
    <dgm:cxn modelId="{D19F64B0-02A0-4A86-9F92-D5B2721EF151}" type="presParOf" srcId="{C8649E0E-A5E2-4AF3-8E4C-1971BDA7A469}" destId="{456B79C3-06DD-4305-ACD4-18940B06139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B459CF-EFE1-45A1-8345-BDE040644A59}"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01637742-6A20-49EA-8F61-946DF31E7C96}">
      <dgm:prSet phldrT="[Text]" custT="1"/>
      <dgm:spPr/>
      <dgm:t>
        <a:bodyPr/>
        <a:lstStyle/>
        <a:p>
          <a:r>
            <a:rPr lang="en-US" sz="3600" dirty="0" smtClean="0"/>
            <a:t>Views</a:t>
          </a:r>
          <a:endParaRPr lang="en-US" sz="3600" dirty="0"/>
        </a:p>
      </dgm:t>
    </dgm:pt>
    <dgm:pt modelId="{55F8CD28-FF94-4DC6-BADF-5AD7BE7CA5F9}" type="parTrans" cxnId="{F7DDA333-9B51-46C7-A8DB-6BAD0C6035CD}">
      <dgm:prSet/>
      <dgm:spPr/>
      <dgm:t>
        <a:bodyPr/>
        <a:lstStyle/>
        <a:p>
          <a:endParaRPr lang="en-US" sz="1000"/>
        </a:p>
      </dgm:t>
    </dgm:pt>
    <dgm:pt modelId="{CB1D658D-F9C4-409E-B870-BA816AC28E78}" type="sibTrans" cxnId="{F7DDA333-9B51-46C7-A8DB-6BAD0C6035CD}">
      <dgm:prSet/>
      <dgm:spPr/>
      <dgm:t>
        <a:bodyPr/>
        <a:lstStyle/>
        <a:p>
          <a:endParaRPr lang="en-US" sz="1000"/>
        </a:p>
      </dgm:t>
    </dgm:pt>
    <dgm:pt modelId="{887F18A5-656C-457D-8286-E3F4C879E930}">
      <dgm:prSet phldrT="[Text]" custT="1"/>
      <dgm:spPr/>
      <dgm:t>
        <a:bodyPr/>
        <a:lstStyle/>
        <a:p>
          <a:r>
            <a:rPr lang="en-US" sz="3600" dirty="0" smtClean="0"/>
            <a:t>Function Based View</a:t>
          </a:r>
          <a:endParaRPr lang="en-US" sz="3600" dirty="0"/>
        </a:p>
      </dgm:t>
    </dgm:pt>
    <dgm:pt modelId="{C4ACB3EF-8199-4F2E-B44B-11F079E91F9C}" type="parTrans" cxnId="{48B60127-EDFA-4827-A5B4-092A88B9F8E4}">
      <dgm:prSet/>
      <dgm:spPr/>
      <dgm:t>
        <a:bodyPr/>
        <a:lstStyle/>
        <a:p>
          <a:endParaRPr lang="en-US" sz="1000"/>
        </a:p>
      </dgm:t>
    </dgm:pt>
    <dgm:pt modelId="{33E2976E-D9E7-4B2A-B2A3-0D28F9AB85C4}" type="sibTrans" cxnId="{48B60127-EDFA-4827-A5B4-092A88B9F8E4}">
      <dgm:prSet/>
      <dgm:spPr/>
      <dgm:t>
        <a:bodyPr/>
        <a:lstStyle/>
        <a:p>
          <a:endParaRPr lang="en-US" sz="1000"/>
        </a:p>
      </dgm:t>
    </dgm:pt>
    <dgm:pt modelId="{E1D943E7-552C-480F-848C-5E26BDFB46D6}">
      <dgm:prSet phldrT="[Text]" custT="1"/>
      <dgm:spPr/>
      <dgm:t>
        <a:bodyPr/>
        <a:lstStyle/>
        <a:p>
          <a:r>
            <a:rPr lang="en-US" sz="3600" dirty="0" smtClean="0"/>
            <a:t>Class Based View</a:t>
          </a:r>
          <a:endParaRPr lang="en-US" sz="3600" dirty="0"/>
        </a:p>
      </dgm:t>
    </dgm:pt>
    <dgm:pt modelId="{1DE6BB75-CE50-4D59-A975-D19272F553BB}" type="parTrans" cxnId="{966D0387-9AF4-4330-91AF-87078FF00FA2}">
      <dgm:prSet/>
      <dgm:spPr/>
      <dgm:t>
        <a:bodyPr/>
        <a:lstStyle/>
        <a:p>
          <a:endParaRPr lang="en-US" sz="1000"/>
        </a:p>
      </dgm:t>
    </dgm:pt>
    <dgm:pt modelId="{1F26EDFA-C10F-4670-80D6-B1B9BE5B5107}" type="sibTrans" cxnId="{966D0387-9AF4-4330-91AF-87078FF00FA2}">
      <dgm:prSet/>
      <dgm:spPr/>
      <dgm:t>
        <a:bodyPr/>
        <a:lstStyle/>
        <a:p>
          <a:endParaRPr lang="en-US" sz="1000"/>
        </a:p>
      </dgm:t>
    </dgm:pt>
    <dgm:pt modelId="{EE8212A0-00E7-466B-A972-531DF96BAFDB}" type="pres">
      <dgm:prSet presAssocID="{EBB459CF-EFE1-45A1-8345-BDE040644A59}" presName="hierChild1" presStyleCnt="0">
        <dgm:presLayoutVars>
          <dgm:orgChart val="1"/>
          <dgm:chPref val="1"/>
          <dgm:dir/>
          <dgm:animOne val="branch"/>
          <dgm:animLvl val="lvl"/>
          <dgm:resizeHandles/>
        </dgm:presLayoutVars>
      </dgm:prSet>
      <dgm:spPr/>
      <dgm:t>
        <a:bodyPr/>
        <a:lstStyle/>
        <a:p>
          <a:endParaRPr lang="en-US"/>
        </a:p>
      </dgm:t>
    </dgm:pt>
    <dgm:pt modelId="{EC9A48D9-F5EF-467D-A449-A9E4DFD5497B}" type="pres">
      <dgm:prSet presAssocID="{01637742-6A20-49EA-8F61-946DF31E7C96}" presName="hierRoot1" presStyleCnt="0">
        <dgm:presLayoutVars>
          <dgm:hierBranch val="init"/>
        </dgm:presLayoutVars>
      </dgm:prSet>
      <dgm:spPr/>
    </dgm:pt>
    <dgm:pt modelId="{259E8E70-4363-4EAD-9C6B-866F32A48ABD}" type="pres">
      <dgm:prSet presAssocID="{01637742-6A20-49EA-8F61-946DF31E7C96}" presName="rootComposite1" presStyleCnt="0"/>
      <dgm:spPr/>
    </dgm:pt>
    <dgm:pt modelId="{F7148228-EB24-4259-B08E-87B0E034091A}" type="pres">
      <dgm:prSet presAssocID="{01637742-6A20-49EA-8F61-946DF31E7C96}" presName="rootText1" presStyleLbl="node0" presStyleIdx="0" presStyleCnt="1">
        <dgm:presLayoutVars>
          <dgm:chPref val="3"/>
        </dgm:presLayoutVars>
      </dgm:prSet>
      <dgm:spPr/>
      <dgm:t>
        <a:bodyPr/>
        <a:lstStyle/>
        <a:p>
          <a:endParaRPr lang="en-US"/>
        </a:p>
      </dgm:t>
    </dgm:pt>
    <dgm:pt modelId="{B9D563FC-4176-4756-A151-0EE9FF6AF571}" type="pres">
      <dgm:prSet presAssocID="{01637742-6A20-49EA-8F61-946DF31E7C96}" presName="rootConnector1" presStyleLbl="node1" presStyleIdx="0" presStyleCnt="0"/>
      <dgm:spPr/>
      <dgm:t>
        <a:bodyPr/>
        <a:lstStyle/>
        <a:p>
          <a:endParaRPr lang="en-US"/>
        </a:p>
      </dgm:t>
    </dgm:pt>
    <dgm:pt modelId="{246295DB-971A-4374-999B-209A871FA61D}" type="pres">
      <dgm:prSet presAssocID="{01637742-6A20-49EA-8F61-946DF31E7C96}" presName="hierChild2" presStyleCnt="0"/>
      <dgm:spPr/>
    </dgm:pt>
    <dgm:pt modelId="{4A0E3279-D7E5-4134-91BA-C950288A6639}" type="pres">
      <dgm:prSet presAssocID="{C4ACB3EF-8199-4F2E-B44B-11F079E91F9C}" presName="Name37" presStyleLbl="parChTrans1D2" presStyleIdx="0" presStyleCnt="2"/>
      <dgm:spPr/>
      <dgm:t>
        <a:bodyPr/>
        <a:lstStyle/>
        <a:p>
          <a:endParaRPr lang="en-US"/>
        </a:p>
      </dgm:t>
    </dgm:pt>
    <dgm:pt modelId="{A1BE752F-ECD9-4BDD-9967-0DEA6686D28A}" type="pres">
      <dgm:prSet presAssocID="{887F18A5-656C-457D-8286-E3F4C879E930}" presName="hierRoot2" presStyleCnt="0">
        <dgm:presLayoutVars>
          <dgm:hierBranch val="init"/>
        </dgm:presLayoutVars>
      </dgm:prSet>
      <dgm:spPr/>
    </dgm:pt>
    <dgm:pt modelId="{F46A9C45-1B91-4F31-9580-85CBAE92864D}" type="pres">
      <dgm:prSet presAssocID="{887F18A5-656C-457D-8286-E3F4C879E930}" presName="rootComposite" presStyleCnt="0"/>
      <dgm:spPr/>
    </dgm:pt>
    <dgm:pt modelId="{F04B7E6F-D108-4A41-83C8-9823F0134CEB}" type="pres">
      <dgm:prSet presAssocID="{887F18A5-656C-457D-8286-E3F4C879E930}" presName="rootText" presStyleLbl="node2" presStyleIdx="0" presStyleCnt="2">
        <dgm:presLayoutVars>
          <dgm:chPref val="3"/>
        </dgm:presLayoutVars>
      </dgm:prSet>
      <dgm:spPr/>
      <dgm:t>
        <a:bodyPr/>
        <a:lstStyle/>
        <a:p>
          <a:endParaRPr lang="en-US"/>
        </a:p>
      </dgm:t>
    </dgm:pt>
    <dgm:pt modelId="{53FDB6D5-811F-4263-8BA6-A19057CA75D9}" type="pres">
      <dgm:prSet presAssocID="{887F18A5-656C-457D-8286-E3F4C879E930}" presName="rootConnector" presStyleLbl="node2" presStyleIdx="0" presStyleCnt="2"/>
      <dgm:spPr/>
      <dgm:t>
        <a:bodyPr/>
        <a:lstStyle/>
        <a:p>
          <a:endParaRPr lang="en-US"/>
        </a:p>
      </dgm:t>
    </dgm:pt>
    <dgm:pt modelId="{01DC1BA8-C89C-40DF-91D3-72B3DDA0C282}" type="pres">
      <dgm:prSet presAssocID="{887F18A5-656C-457D-8286-E3F4C879E930}" presName="hierChild4" presStyleCnt="0"/>
      <dgm:spPr/>
    </dgm:pt>
    <dgm:pt modelId="{FA4CE1DD-1F16-4299-A479-B9AD3EDFB116}" type="pres">
      <dgm:prSet presAssocID="{887F18A5-656C-457D-8286-E3F4C879E930}" presName="hierChild5" presStyleCnt="0"/>
      <dgm:spPr/>
    </dgm:pt>
    <dgm:pt modelId="{6CEC195A-8C40-4070-A834-DCECCA79855B}" type="pres">
      <dgm:prSet presAssocID="{1DE6BB75-CE50-4D59-A975-D19272F553BB}" presName="Name37" presStyleLbl="parChTrans1D2" presStyleIdx="1" presStyleCnt="2"/>
      <dgm:spPr/>
      <dgm:t>
        <a:bodyPr/>
        <a:lstStyle/>
        <a:p>
          <a:endParaRPr lang="en-US"/>
        </a:p>
      </dgm:t>
    </dgm:pt>
    <dgm:pt modelId="{7B67828D-5916-4C65-AD3F-6E08A4B908D8}" type="pres">
      <dgm:prSet presAssocID="{E1D943E7-552C-480F-848C-5E26BDFB46D6}" presName="hierRoot2" presStyleCnt="0">
        <dgm:presLayoutVars>
          <dgm:hierBranch val="init"/>
        </dgm:presLayoutVars>
      </dgm:prSet>
      <dgm:spPr/>
    </dgm:pt>
    <dgm:pt modelId="{EB6D6E31-F3AA-4BB1-B666-9C309CCC658A}" type="pres">
      <dgm:prSet presAssocID="{E1D943E7-552C-480F-848C-5E26BDFB46D6}" presName="rootComposite" presStyleCnt="0"/>
      <dgm:spPr/>
    </dgm:pt>
    <dgm:pt modelId="{093C895F-A03D-450E-A4D0-E0FA86159050}" type="pres">
      <dgm:prSet presAssocID="{E1D943E7-552C-480F-848C-5E26BDFB46D6}" presName="rootText" presStyleLbl="node2" presStyleIdx="1" presStyleCnt="2">
        <dgm:presLayoutVars>
          <dgm:chPref val="3"/>
        </dgm:presLayoutVars>
      </dgm:prSet>
      <dgm:spPr/>
      <dgm:t>
        <a:bodyPr/>
        <a:lstStyle/>
        <a:p>
          <a:endParaRPr lang="en-US"/>
        </a:p>
      </dgm:t>
    </dgm:pt>
    <dgm:pt modelId="{6AB2C4FE-AA54-4804-B1C9-84A81ECC7B81}" type="pres">
      <dgm:prSet presAssocID="{E1D943E7-552C-480F-848C-5E26BDFB46D6}" presName="rootConnector" presStyleLbl="node2" presStyleIdx="1" presStyleCnt="2"/>
      <dgm:spPr/>
      <dgm:t>
        <a:bodyPr/>
        <a:lstStyle/>
        <a:p>
          <a:endParaRPr lang="en-US"/>
        </a:p>
      </dgm:t>
    </dgm:pt>
    <dgm:pt modelId="{4023757A-0C8B-42FE-A23E-1CB57A59EDB5}" type="pres">
      <dgm:prSet presAssocID="{E1D943E7-552C-480F-848C-5E26BDFB46D6}" presName="hierChild4" presStyleCnt="0"/>
      <dgm:spPr/>
    </dgm:pt>
    <dgm:pt modelId="{DF98FD49-0761-4B5F-AEBD-C06E57EFB475}" type="pres">
      <dgm:prSet presAssocID="{E1D943E7-552C-480F-848C-5E26BDFB46D6}" presName="hierChild5" presStyleCnt="0"/>
      <dgm:spPr/>
    </dgm:pt>
    <dgm:pt modelId="{9E2AE513-06F2-407B-8EEA-47A7CACB478D}" type="pres">
      <dgm:prSet presAssocID="{01637742-6A20-49EA-8F61-946DF31E7C96}" presName="hierChild3" presStyleCnt="0"/>
      <dgm:spPr/>
    </dgm:pt>
  </dgm:ptLst>
  <dgm:cxnLst>
    <dgm:cxn modelId="{30777ECF-4FF3-4B70-9746-1D978573A814}" type="presOf" srcId="{887F18A5-656C-457D-8286-E3F4C879E930}" destId="{F04B7E6F-D108-4A41-83C8-9823F0134CEB}" srcOrd="0" destOrd="0" presId="urn:microsoft.com/office/officeart/2005/8/layout/orgChart1"/>
    <dgm:cxn modelId="{12FB1FF2-CA8E-4F30-B160-D8CDED0C6302}" type="presOf" srcId="{EBB459CF-EFE1-45A1-8345-BDE040644A59}" destId="{EE8212A0-00E7-466B-A972-531DF96BAFDB}" srcOrd="0" destOrd="0" presId="urn:microsoft.com/office/officeart/2005/8/layout/orgChart1"/>
    <dgm:cxn modelId="{F7DDA333-9B51-46C7-A8DB-6BAD0C6035CD}" srcId="{EBB459CF-EFE1-45A1-8345-BDE040644A59}" destId="{01637742-6A20-49EA-8F61-946DF31E7C96}" srcOrd="0" destOrd="0" parTransId="{55F8CD28-FF94-4DC6-BADF-5AD7BE7CA5F9}" sibTransId="{CB1D658D-F9C4-409E-B870-BA816AC28E78}"/>
    <dgm:cxn modelId="{966D0387-9AF4-4330-91AF-87078FF00FA2}" srcId="{01637742-6A20-49EA-8F61-946DF31E7C96}" destId="{E1D943E7-552C-480F-848C-5E26BDFB46D6}" srcOrd="1" destOrd="0" parTransId="{1DE6BB75-CE50-4D59-A975-D19272F553BB}" sibTransId="{1F26EDFA-C10F-4670-80D6-B1B9BE5B5107}"/>
    <dgm:cxn modelId="{FEF7CFDE-25A3-4ABC-B436-7F1F98FA4275}" type="presOf" srcId="{01637742-6A20-49EA-8F61-946DF31E7C96}" destId="{F7148228-EB24-4259-B08E-87B0E034091A}" srcOrd="0" destOrd="0" presId="urn:microsoft.com/office/officeart/2005/8/layout/orgChart1"/>
    <dgm:cxn modelId="{2159C767-EFCF-45B7-B0B9-96D257E893E8}" type="presOf" srcId="{1DE6BB75-CE50-4D59-A975-D19272F553BB}" destId="{6CEC195A-8C40-4070-A834-DCECCA79855B}" srcOrd="0" destOrd="0" presId="urn:microsoft.com/office/officeart/2005/8/layout/orgChart1"/>
    <dgm:cxn modelId="{4CDE8DBC-31D3-4559-A845-007FCC4FFA97}" type="presOf" srcId="{01637742-6A20-49EA-8F61-946DF31E7C96}" destId="{B9D563FC-4176-4756-A151-0EE9FF6AF571}" srcOrd="1" destOrd="0" presId="urn:microsoft.com/office/officeart/2005/8/layout/orgChart1"/>
    <dgm:cxn modelId="{AC63838C-F122-48AF-A2C2-0AE7B7148476}" type="presOf" srcId="{E1D943E7-552C-480F-848C-5E26BDFB46D6}" destId="{093C895F-A03D-450E-A4D0-E0FA86159050}" srcOrd="0" destOrd="0" presId="urn:microsoft.com/office/officeart/2005/8/layout/orgChart1"/>
    <dgm:cxn modelId="{48B60127-EDFA-4827-A5B4-092A88B9F8E4}" srcId="{01637742-6A20-49EA-8F61-946DF31E7C96}" destId="{887F18A5-656C-457D-8286-E3F4C879E930}" srcOrd="0" destOrd="0" parTransId="{C4ACB3EF-8199-4F2E-B44B-11F079E91F9C}" sibTransId="{33E2976E-D9E7-4B2A-B2A3-0D28F9AB85C4}"/>
    <dgm:cxn modelId="{04956B6A-DD06-4F19-94BF-134170E38BBB}" type="presOf" srcId="{887F18A5-656C-457D-8286-E3F4C879E930}" destId="{53FDB6D5-811F-4263-8BA6-A19057CA75D9}" srcOrd="1" destOrd="0" presId="urn:microsoft.com/office/officeart/2005/8/layout/orgChart1"/>
    <dgm:cxn modelId="{D69CE826-73FD-497D-A584-244A8B2942AC}" type="presOf" srcId="{E1D943E7-552C-480F-848C-5E26BDFB46D6}" destId="{6AB2C4FE-AA54-4804-B1C9-84A81ECC7B81}" srcOrd="1" destOrd="0" presId="urn:microsoft.com/office/officeart/2005/8/layout/orgChart1"/>
    <dgm:cxn modelId="{B4399781-E9E1-4588-A0B7-6F33683773D7}" type="presOf" srcId="{C4ACB3EF-8199-4F2E-B44B-11F079E91F9C}" destId="{4A0E3279-D7E5-4134-91BA-C950288A6639}" srcOrd="0" destOrd="0" presId="urn:microsoft.com/office/officeart/2005/8/layout/orgChart1"/>
    <dgm:cxn modelId="{62B81357-DD16-45B0-807E-14AE84507FC5}" type="presParOf" srcId="{EE8212A0-00E7-466B-A972-531DF96BAFDB}" destId="{EC9A48D9-F5EF-467D-A449-A9E4DFD5497B}" srcOrd="0" destOrd="0" presId="urn:microsoft.com/office/officeart/2005/8/layout/orgChart1"/>
    <dgm:cxn modelId="{E09DCD18-ECB4-44EB-BDF9-449C3B73804D}" type="presParOf" srcId="{EC9A48D9-F5EF-467D-A449-A9E4DFD5497B}" destId="{259E8E70-4363-4EAD-9C6B-866F32A48ABD}" srcOrd="0" destOrd="0" presId="urn:microsoft.com/office/officeart/2005/8/layout/orgChart1"/>
    <dgm:cxn modelId="{F80DB785-C305-4BBE-BC73-7693831599F8}" type="presParOf" srcId="{259E8E70-4363-4EAD-9C6B-866F32A48ABD}" destId="{F7148228-EB24-4259-B08E-87B0E034091A}" srcOrd="0" destOrd="0" presId="urn:microsoft.com/office/officeart/2005/8/layout/orgChart1"/>
    <dgm:cxn modelId="{9862231B-BE24-4961-A9ED-C8603350CAEC}" type="presParOf" srcId="{259E8E70-4363-4EAD-9C6B-866F32A48ABD}" destId="{B9D563FC-4176-4756-A151-0EE9FF6AF571}" srcOrd="1" destOrd="0" presId="urn:microsoft.com/office/officeart/2005/8/layout/orgChart1"/>
    <dgm:cxn modelId="{7211A558-4CF6-4D14-9802-422D78533C9F}" type="presParOf" srcId="{EC9A48D9-F5EF-467D-A449-A9E4DFD5497B}" destId="{246295DB-971A-4374-999B-209A871FA61D}" srcOrd="1" destOrd="0" presId="urn:microsoft.com/office/officeart/2005/8/layout/orgChart1"/>
    <dgm:cxn modelId="{735F6009-4424-40F2-9C9B-A9F4E3AD2D5F}" type="presParOf" srcId="{246295DB-971A-4374-999B-209A871FA61D}" destId="{4A0E3279-D7E5-4134-91BA-C950288A6639}" srcOrd="0" destOrd="0" presId="urn:microsoft.com/office/officeart/2005/8/layout/orgChart1"/>
    <dgm:cxn modelId="{3DA9C197-539C-4DA6-B343-5B529313D601}" type="presParOf" srcId="{246295DB-971A-4374-999B-209A871FA61D}" destId="{A1BE752F-ECD9-4BDD-9967-0DEA6686D28A}" srcOrd="1" destOrd="0" presId="urn:microsoft.com/office/officeart/2005/8/layout/orgChart1"/>
    <dgm:cxn modelId="{8202FCEC-5880-4B77-A29D-95B2F2B39F43}" type="presParOf" srcId="{A1BE752F-ECD9-4BDD-9967-0DEA6686D28A}" destId="{F46A9C45-1B91-4F31-9580-85CBAE92864D}" srcOrd="0" destOrd="0" presId="urn:microsoft.com/office/officeart/2005/8/layout/orgChart1"/>
    <dgm:cxn modelId="{90F262E7-D72A-4CBB-A241-2718C0733FAB}" type="presParOf" srcId="{F46A9C45-1B91-4F31-9580-85CBAE92864D}" destId="{F04B7E6F-D108-4A41-83C8-9823F0134CEB}" srcOrd="0" destOrd="0" presId="urn:microsoft.com/office/officeart/2005/8/layout/orgChart1"/>
    <dgm:cxn modelId="{1EEDC669-E951-4AD9-8339-2EDC5768B713}" type="presParOf" srcId="{F46A9C45-1B91-4F31-9580-85CBAE92864D}" destId="{53FDB6D5-811F-4263-8BA6-A19057CA75D9}" srcOrd="1" destOrd="0" presId="urn:microsoft.com/office/officeart/2005/8/layout/orgChart1"/>
    <dgm:cxn modelId="{11A93DA5-43A4-4C39-9DDC-1BAB89EF2727}" type="presParOf" srcId="{A1BE752F-ECD9-4BDD-9967-0DEA6686D28A}" destId="{01DC1BA8-C89C-40DF-91D3-72B3DDA0C282}" srcOrd="1" destOrd="0" presId="urn:microsoft.com/office/officeart/2005/8/layout/orgChart1"/>
    <dgm:cxn modelId="{EDB2DC3A-9A19-49B0-97FC-4FDFFFA51788}" type="presParOf" srcId="{A1BE752F-ECD9-4BDD-9967-0DEA6686D28A}" destId="{FA4CE1DD-1F16-4299-A479-B9AD3EDFB116}" srcOrd="2" destOrd="0" presId="urn:microsoft.com/office/officeart/2005/8/layout/orgChart1"/>
    <dgm:cxn modelId="{2D9AEF6C-741E-4219-89CB-4905560FDA91}" type="presParOf" srcId="{246295DB-971A-4374-999B-209A871FA61D}" destId="{6CEC195A-8C40-4070-A834-DCECCA79855B}" srcOrd="2" destOrd="0" presId="urn:microsoft.com/office/officeart/2005/8/layout/orgChart1"/>
    <dgm:cxn modelId="{5B43C1C9-0FD7-47BF-990C-6F2F429C4E19}" type="presParOf" srcId="{246295DB-971A-4374-999B-209A871FA61D}" destId="{7B67828D-5916-4C65-AD3F-6E08A4B908D8}" srcOrd="3" destOrd="0" presId="urn:microsoft.com/office/officeart/2005/8/layout/orgChart1"/>
    <dgm:cxn modelId="{781B588C-4618-4915-942D-FD13B5206888}" type="presParOf" srcId="{7B67828D-5916-4C65-AD3F-6E08A4B908D8}" destId="{EB6D6E31-F3AA-4BB1-B666-9C309CCC658A}" srcOrd="0" destOrd="0" presId="urn:microsoft.com/office/officeart/2005/8/layout/orgChart1"/>
    <dgm:cxn modelId="{EF8E6168-0390-4DFA-AE13-517D0D9F8DE3}" type="presParOf" srcId="{EB6D6E31-F3AA-4BB1-B666-9C309CCC658A}" destId="{093C895F-A03D-450E-A4D0-E0FA86159050}" srcOrd="0" destOrd="0" presId="urn:microsoft.com/office/officeart/2005/8/layout/orgChart1"/>
    <dgm:cxn modelId="{789B38E3-F397-45C6-BE36-B3898FC18AE4}" type="presParOf" srcId="{EB6D6E31-F3AA-4BB1-B666-9C309CCC658A}" destId="{6AB2C4FE-AA54-4804-B1C9-84A81ECC7B81}" srcOrd="1" destOrd="0" presId="urn:microsoft.com/office/officeart/2005/8/layout/orgChart1"/>
    <dgm:cxn modelId="{C9183E00-7620-4573-BE09-24675BB76B74}" type="presParOf" srcId="{7B67828D-5916-4C65-AD3F-6E08A4B908D8}" destId="{4023757A-0C8B-42FE-A23E-1CB57A59EDB5}" srcOrd="1" destOrd="0" presId="urn:microsoft.com/office/officeart/2005/8/layout/orgChart1"/>
    <dgm:cxn modelId="{01C3E803-27F2-445C-9D83-E96F119E89CA}" type="presParOf" srcId="{7B67828D-5916-4C65-AD3F-6E08A4B908D8}" destId="{DF98FD49-0761-4B5F-AEBD-C06E57EFB475}" srcOrd="2" destOrd="0" presId="urn:microsoft.com/office/officeart/2005/8/layout/orgChart1"/>
    <dgm:cxn modelId="{C8AC15E8-5AA1-42D6-9733-8D4F51EE15EE}" type="presParOf" srcId="{EC9A48D9-F5EF-467D-A449-A9E4DFD5497B}" destId="{9E2AE513-06F2-407B-8EEA-47A7CACB478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AE57B4-7BF1-4F6F-B4D9-A8EC0946755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CDB5A-EDD4-4B48-B61D-CBFDD4E7E47F}" type="slidenum">
              <a:rPr lang="en-US" smtClean="0"/>
              <a:t>‹#›</a:t>
            </a:fld>
            <a:endParaRPr lang="en-US"/>
          </a:p>
        </p:txBody>
      </p:sp>
    </p:spTree>
    <p:extLst>
      <p:ext uri="{BB962C8B-B14F-4D97-AF65-F5344CB8AC3E}">
        <p14:creationId xmlns:p14="http://schemas.microsoft.com/office/powerpoint/2010/main" val="1718212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AE57B4-7BF1-4F6F-B4D9-A8EC0946755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CDB5A-EDD4-4B48-B61D-CBFDD4E7E47F}" type="slidenum">
              <a:rPr lang="en-US" smtClean="0"/>
              <a:t>‹#›</a:t>
            </a:fld>
            <a:endParaRPr lang="en-US"/>
          </a:p>
        </p:txBody>
      </p:sp>
    </p:spTree>
    <p:extLst>
      <p:ext uri="{BB962C8B-B14F-4D97-AF65-F5344CB8AC3E}">
        <p14:creationId xmlns:p14="http://schemas.microsoft.com/office/powerpoint/2010/main" val="348153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AE57B4-7BF1-4F6F-B4D9-A8EC0946755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CDB5A-EDD4-4B48-B61D-CBFDD4E7E47F}" type="slidenum">
              <a:rPr lang="en-US" smtClean="0"/>
              <a:t>‹#›</a:t>
            </a:fld>
            <a:endParaRPr lang="en-US"/>
          </a:p>
        </p:txBody>
      </p:sp>
    </p:spTree>
    <p:extLst>
      <p:ext uri="{BB962C8B-B14F-4D97-AF65-F5344CB8AC3E}">
        <p14:creationId xmlns:p14="http://schemas.microsoft.com/office/powerpoint/2010/main" val="113293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AE57B4-7BF1-4F6F-B4D9-A8EC0946755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CDB5A-EDD4-4B48-B61D-CBFDD4E7E47F}" type="slidenum">
              <a:rPr lang="en-US" smtClean="0"/>
              <a:t>‹#›</a:t>
            </a:fld>
            <a:endParaRPr lang="en-US"/>
          </a:p>
        </p:txBody>
      </p:sp>
    </p:spTree>
    <p:extLst>
      <p:ext uri="{BB962C8B-B14F-4D97-AF65-F5344CB8AC3E}">
        <p14:creationId xmlns:p14="http://schemas.microsoft.com/office/powerpoint/2010/main" val="2446064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AE57B4-7BF1-4F6F-B4D9-A8EC0946755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CDB5A-EDD4-4B48-B61D-CBFDD4E7E47F}" type="slidenum">
              <a:rPr lang="en-US" smtClean="0"/>
              <a:t>‹#›</a:t>
            </a:fld>
            <a:endParaRPr lang="en-US"/>
          </a:p>
        </p:txBody>
      </p:sp>
    </p:spTree>
    <p:extLst>
      <p:ext uri="{BB962C8B-B14F-4D97-AF65-F5344CB8AC3E}">
        <p14:creationId xmlns:p14="http://schemas.microsoft.com/office/powerpoint/2010/main" val="420846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AE57B4-7BF1-4F6F-B4D9-A8EC0946755B}"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CDB5A-EDD4-4B48-B61D-CBFDD4E7E47F}" type="slidenum">
              <a:rPr lang="en-US" smtClean="0"/>
              <a:t>‹#›</a:t>
            </a:fld>
            <a:endParaRPr lang="en-US"/>
          </a:p>
        </p:txBody>
      </p:sp>
    </p:spTree>
    <p:extLst>
      <p:ext uri="{BB962C8B-B14F-4D97-AF65-F5344CB8AC3E}">
        <p14:creationId xmlns:p14="http://schemas.microsoft.com/office/powerpoint/2010/main" val="3200112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AE57B4-7BF1-4F6F-B4D9-A8EC0946755B}"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5CDB5A-EDD4-4B48-B61D-CBFDD4E7E47F}" type="slidenum">
              <a:rPr lang="en-US" smtClean="0"/>
              <a:t>‹#›</a:t>
            </a:fld>
            <a:endParaRPr lang="en-US"/>
          </a:p>
        </p:txBody>
      </p:sp>
    </p:spTree>
    <p:extLst>
      <p:ext uri="{BB962C8B-B14F-4D97-AF65-F5344CB8AC3E}">
        <p14:creationId xmlns:p14="http://schemas.microsoft.com/office/powerpoint/2010/main" val="295138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AE57B4-7BF1-4F6F-B4D9-A8EC0946755B}"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5CDB5A-EDD4-4B48-B61D-CBFDD4E7E47F}" type="slidenum">
              <a:rPr lang="en-US" smtClean="0"/>
              <a:t>‹#›</a:t>
            </a:fld>
            <a:endParaRPr lang="en-US"/>
          </a:p>
        </p:txBody>
      </p:sp>
    </p:spTree>
    <p:extLst>
      <p:ext uri="{BB962C8B-B14F-4D97-AF65-F5344CB8AC3E}">
        <p14:creationId xmlns:p14="http://schemas.microsoft.com/office/powerpoint/2010/main" val="3406118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AE57B4-7BF1-4F6F-B4D9-A8EC0946755B}"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5CDB5A-EDD4-4B48-B61D-CBFDD4E7E47F}" type="slidenum">
              <a:rPr lang="en-US" smtClean="0"/>
              <a:t>‹#›</a:t>
            </a:fld>
            <a:endParaRPr lang="en-US"/>
          </a:p>
        </p:txBody>
      </p:sp>
    </p:spTree>
    <p:extLst>
      <p:ext uri="{BB962C8B-B14F-4D97-AF65-F5344CB8AC3E}">
        <p14:creationId xmlns:p14="http://schemas.microsoft.com/office/powerpoint/2010/main" val="4029014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AE57B4-7BF1-4F6F-B4D9-A8EC0946755B}"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CDB5A-EDD4-4B48-B61D-CBFDD4E7E47F}" type="slidenum">
              <a:rPr lang="en-US" smtClean="0"/>
              <a:t>‹#›</a:t>
            </a:fld>
            <a:endParaRPr lang="en-US"/>
          </a:p>
        </p:txBody>
      </p:sp>
    </p:spTree>
    <p:extLst>
      <p:ext uri="{BB962C8B-B14F-4D97-AF65-F5344CB8AC3E}">
        <p14:creationId xmlns:p14="http://schemas.microsoft.com/office/powerpoint/2010/main" val="3413763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AE57B4-7BF1-4F6F-B4D9-A8EC0946755B}"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CDB5A-EDD4-4B48-B61D-CBFDD4E7E47F}" type="slidenum">
              <a:rPr lang="en-US" smtClean="0"/>
              <a:t>‹#›</a:t>
            </a:fld>
            <a:endParaRPr lang="en-US"/>
          </a:p>
        </p:txBody>
      </p:sp>
    </p:spTree>
    <p:extLst>
      <p:ext uri="{BB962C8B-B14F-4D97-AF65-F5344CB8AC3E}">
        <p14:creationId xmlns:p14="http://schemas.microsoft.com/office/powerpoint/2010/main" val="3144127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AE57B4-7BF1-4F6F-B4D9-A8EC0946755B}" type="datetimeFigureOut">
              <a:rPr lang="en-US" smtClean="0"/>
              <a:t>1/29/2024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CDB5A-EDD4-4B48-B61D-CBFDD4E7E47F}" type="slidenum">
              <a:rPr lang="en-US" smtClean="0"/>
              <a:t>‹#›</a:t>
            </a:fld>
            <a:endParaRPr lang="en-US"/>
          </a:p>
        </p:txBody>
      </p:sp>
    </p:spTree>
    <p:extLst>
      <p:ext uri="{BB962C8B-B14F-4D97-AF65-F5344CB8AC3E}">
        <p14:creationId xmlns:p14="http://schemas.microsoft.com/office/powerpoint/2010/main" val="1354837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Django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22833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Scrum???</a:t>
            </a:r>
            <a:endParaRPr lang="en-US" dirty="0"/>
          </a:p>
        </p:txBody>
      </p:sp>
      <p:sp>
        <p:nvSpPr>
          <p:cNvPr id="3" name="Content Placeholder 2"/>
          <p:cNvSpPr>
            <a:spLocks noGrp="1"/>
          </p:cNvSpPr>
          <p:nvPr>
            <p:ph idx="1"/>
          </p:nvPr>
        </p:nvSpPr>
        <p:spPr/>
        <p:txBody>
          <a:bodyPr/>
          <a:lstStyle/>
          <a:p>
            <a:r>
              <a:rPr lang="en-US" dirty="0" smtClean="0"/>
              <a:t>A better way for building products</a:t>
            </a:r>
            <a:endParaRPr lang="en-US" dirty="0"/>
          </a:p>
          <a:p>
            <a:endParaRPr lang="en-US" dirty="0"/>
          </a:p>
        </p:txBody>
      </p:sp>
    </p:spTree>
    <p:extLst>
      <p:ext uri="{BB962C8B-B14F-4D97-AF65-F5344CB8AC3E}">
        <p14:creationId xmlns:p14="http://schemas.microsoft.com/office/powerpoint/2010/main" val="3289638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he Scrum Framework Poster | Scrum.or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974" y="899159"/>
            <a:ext cx="10644505" cy="5322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529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ira Software - Features | Atlassi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126" y="801972"/>
            <a:ext cx="8388989" cy="5156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900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print Management in Jira Software | Computer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895" y="769302"/>
            <a:ext cx="8858250" cy="4781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724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ow to create and use sprints in Jira Software | Atlassi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295" y="746760"/>
            <a:ext cx="114300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738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64364" y="1428566"/>
            <a:ext cx="2530059" cy="4244708"/>
          </a:xfrm>
          <a:prstGeom prst="rect">
            <a:avLst/>
          </a:prstGeom>
        </p:spPr>
      </p:pic>
      <p:sp>
        <p:nvSpPr>
          <p:cNvPr id="7" name="Round Single Corner Rectangle 6"/>
          <p:cNvSpPr/>
          <p:nvPr/>
        </p:nvSpPr>
        <p:spPr>
          <a:xfrm>
            <a:off x="4397828" y="1541418"/>
            <a:ext cx="7106195" cy="3692434"/>
          </a:xfrm>
          <a:prstGeom prst="round1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8" name="Rectangle 7"/>
          <p:cNvSpPr/>
          <p:nvPr/>
        </p:nvSpPr>
        <p:spPr>
          <a:xfrm>
            <a:off x="4572000" y="1776549"/>
            <a:ext cx="6374674" cy="9753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b="1" dirty="0" smtClean="0"/>
              <a:t>__init__.py</a:t>
            </a:r>
            <a:endParaRPr lang="en-US" sz="3600" b="1" dirty="0"/>
          </a:p>
        </p:txBody>
      </p:sp>
      <p:sp>
        <p:nvSpPr>
          <p:cNvPr id="9" name="TextBox 8"/>
          <p:cNvSpPr txBox="1"/>
          <p:nvPr/>
        </p:nvSpPr>
        <p:spPr>
          <a:xfrm>
            <a:off x="4894217" y="3291840"/>
            <a:ext cx="6252754" cy="1569660"/>
          </a:xfrm>
          <a:prstGeom prst="rect">
            <a:avLst/>
          </a:prstGeom>
          <a:noFill/>
        </p:spPr>
        <p:txBody>
          <a:bodyPr wrap="square" rtlCol="0">
            <a:spAutoFit/>
          </a:bodyPr>
          <a:lstStyle/>
          <a:p>
            <a:endParaRPr lang="en-US" sz="2400" dirty="0">
              <a:solidFill>
                <a:schemeClr val="bg1"/>
              </a:solidFill>
            </a:endParaRPr>
          </a:p>
          <a:p>
            <a:r>
              <a:rPr lang="en-US" sz="2400" dirty="0">
                <a:solidFill>
                  <a:schemeClr val="bg1"/>
                </a:solidFill>
              </a:rPr>
              <a:t> </a:t>
            </a:r>
            <a:r>
              <a:rPr lang="en-US" sz="2400" dirty="0" smtClean="0">
                <a:solidFill>
                  <a:schemeClr val="bg1"/>
                </a:solidFill>
              </a:rPr>
              <a:t>This </a:t>
            </a:r>
            <a:r>
              <a:rPr lang="en-US" sz="2400" dirty="0">
                <a:solidFill>
                  <a:schemeClr val="bg1"/>
                </a:solidFill>
              </a:rPr>
              <a:t>empty file tells Python that this </a:t>
            </a:r>
            <a:r>
              <a:rPr lang="en-US" sz="2400" dirty="0" smtClean="0">
                <a:solidFill>
                  <a:schemeClr val="bg1"/>
                </a:solidFill>
              </a:rPr>
              <a:t>folder </a:t>
            </a:r>
            <a:r>
              <a:rPr lang="en-US" sz="2400" dirty="0">
                <a:solidFill>
                  <a:schemeClr val="bg1"/>
                </a:solidFill>
              </a:rPr>
              <a:t>is a Python package.</a:t>
            </a:r>
          </a:p>
          <a:p>
            <a:endParaRPr lang="en-US" sz="2400" dirty="0">
              <a:solidFill>
                <a:schemeClr val="bg1"/>
              </a:solidFill>
            </a:endParaRPr>
          </a:p>
        </p:txBody>
      </p:sp>
    </p:spTree>
    <p:extLst>
      <p:ext uri="{BB962C8B-B14F-4D97-AF65-F5344CB8AC3E}">
        <p14:creationId xmlns:p14="http://schemas.microsoft.com/office/powerpoint/2010/main" val="2467530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64364" y="1428566"/>
            <a:ext cx="2530059" cy="4244708"/>
          </a:xfrm>
          <a:prstGeom prst="rect">
            <a:avLst/>
          </a:prstGeom>
        </p:spPr>
      </p:pic>
      <p:sp>
        <p:nvSpPr>
          <p:cNvPr id="7" name="Round Single Corner Rectangle 6"/>
          <p:cNvSpPr/>
          <p:nvPr/>
        </p:nvSpPr>
        <p:spPr>
          <a:xfrm>
            <a:off x="4397828" y="1541418"/>
            <a:ext cx="7106195" cy="3692434"/>
          </a:xfrm>
          <a:prstGeom prst="round1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8" name="Rectangle 7"/>
          <p:cNvSpPr/>
          <p:nvPr/>
        </p:nvSpPr>
        <p:spPr>
          <a:xfrm>
            <a:off x="4572000" y="1776549"/>
            <a:ext cx="6374674" cy="9753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b="1" dirty="0" smtClean="0"/>
              <a:t>settings.py</a:t>
            </a:r>
            <a:endParaRPr lang="en-US" sz="3600" b="1" dirty="0"/>
          </a:p>
        </p:txBody>
      </p:sp>
      <p:sp>
        <p:nvSpPr>
          <p:cNvPr id="9" name="TextBox 8"/>
          <p:cNvSpPr txBox="1"/>
          <p:nvPr/>
        </p:nvSpPr>
        <p:spPr>
          <a:xfrm>
            <a:off x="4572000" y="3291840"/>
            <a:ext cx="6574971" cy="1200329"/>
          </a:xfrm>
          <a:prstGeom prst="rect">
            <a:avLst/>
          </a:prstGeom>
          <a:noFill/>
        </p:spPr>
        <p:txBody>
          <a:bodyPr wrap="square" rtlCol="0">
            <a:spAutoFit/>
          </a:bodyPr>
          <a:lstStyle/>
          <a:p>
            <a:r>
              <a:rPr lang="en-US" sz="2400" dirty="0">
                <a:solidFill>
                  <a:schemeClr val="bg1"/>
                </a:solidFill>
              </a:rPr>
              <a:t>A Django settings file contains all the configurations of your Django </a:t>
            </a:r>
            <a:r>
              <a:rPr lang="en-US" sz="2400" dirty="0" smtClean="0">
                <a:solidFill>
                  <a:schemeClr val="bg1"/>
                </a:solidFill>
              </a:rPr>
              <a:t>Project.</a:t>
            </a:r>
          </a:p>
          <a:p>
            <a:r>
              <a:rPr lang="en-US" sz="2400" dirty="0" err="1" smtClean="0">
                <a:solidFill>
                  <a:schemeClr val="bg1"/>
                </a:solidFill>
              </a:rPr>
              <a:t>Example:Installed_apps,Database</a:t>
            </a:r>
            <a:r>
              <a:rPr lang="en-US" sz="2400" dirty="0" smtClean="0">
                <a:solidFill>
                  <a:schemeClr val="bg1"/>
                </a:solidFill>
              </a:rPr>
              <a:t> configurations</a:t>
            </a:r>
            <a:endParaRPr lang="en-US" sz="2400" dirty="0">
              <a:solidFill>
                <a:schemeClr val="bg1"/>
              </a:solidFill>
            </a:endParaRPr>
          </a:p>
        </p:txBody>
      </p:sp>
    </p:spTree>
    <p:extLst>
      <p:ext uri="{BB962C8B-B14F-4D97-AF65-F5344CB8AC3E}">
        <p14:creationId xmlns:p14="http://schemas.microsoft.com/office/powerpoint/2010/main" val="348093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64364" y="1428566"/>
            <a:ext cx="2530059" cy="4244708"/>
          </a:xfrm>
          <a:prstGeom prst="rect">
            <a:avLst/>
          </a:prstGeom>
        </p:spPr>
      </p:pic>
      <p:sp>
        <p:nvSpPr>
          <p:cNvPr id="7" name="Round Single Corner Rectangle 6"/>
          <p:cNvSpPr/>
          <p:nvPr/>
        </p:nvSpPr>
        <p:spPr>
          <a:xfrm>
            <a:off x="4397828" y="1541418"/>
            <a:ext cx="7106195" cy="3692434"/>
          </a:xfrm>
          <a:prstGeom prst="round1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8" name="Rectangle 7"/>
          <p:cNvSpPr/>
          <p:nvPr/>
        </p:nvSpPr>
        <p:spPr>
          <a:xfrm>
            <a:off x="4572000" y="1776549"/>
            <a:ext cx="6374674" cy="9753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b="1" dirty="0"/>
              <a:t>m</a:t>
            </a:r>
            <a:r>
              <a:rPr lang="en-US" sz="3600" b="1" dirty="0" smtClean="0"/>
              <a:t>anage.py</a:t>
            </a:r>
            <a:endParaRPr lang="en-US" sz="3600" b="1" dirty="0"/>
          </a:p>
        </p:txBody>
      </p:sp>
      <p:sp>
        <p:nvSpPr>
          <p:cNvPr id="9" name="TextBox 8"/>
          <p:cNvSpPr txBox="1"/>
          <p:nvPr/>
        </p:nvSpPr>
        <p:spPr>
          <a:xfrm>
            <a:off x="4572000" y="3291840"/>
            <a:ext cx="6574971" cy="1200329"/>
          </a:xfrm>
          <a:prstGeom prst="rect">
            <a:avLst/>
          </a:prstGeom>
          <a:noFill/>
        </p:spPr>
        <p:txBody>
          <a:bodyPr wrap="square" rtlCol="0">
            <a:spAutoFit/>
          </a:bodyPr>
          <a:lstStyle/>
          <a:p>
            <a:r>
              <a:rPr lang="en-US" sz="2400" dirty="0" smtClean="0">
                <a:solidFill>
                  <a:schemeClr val="bg1"/>
                </a:solidFill>
              </a:rPr>
              <a:t>It is </a:t>
            </a:r>
            <a:r>
              <a:rPr lang="en-US" sz="2400" dirty="0">
                <a:solidFill>
                  <a:schemeClr val="bg1"/>
                </a:solidFill>
              </a:rPr>
              <a:t>used to run management commands related to our project. We will use it to run the development server, run </a:t>
            </a:r>
            <a:r>
              <a:rPr lang="en-US" sz="2400" dirty="0" smtClean="0">
                <a:solidFill>
                  <a:schemeClr val="bg1"/>
                </a:solidFill>
              </a:rPr>
              <a:t>tests</a:t>
            </a:r>
            <a:endParaRPr lang="en-US" sz="2400" dirty="0">
              <a:solidFill>
                <a:schemeClr val="bg1"/>
              </a:solidFill>
            </a:endParaRPr>
          </a:p>
        </p:txBody>
      </p:sp>
    </p:spTree>
    <p:extLst>
      <p:ext uri="{BB962C8B-B14F-4D97-AF65-F5344CB8AC3E}">
        <p14:creationId xmlns:p14="http://schemas.microsoft.com/office/powerpoint/2010/main" val="413383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64364" y="1428566"/>
            <a:ext cx="2530059" cy="4244708"/>
          </a:xfrm>
          <a:prstGeom prst="rect">
            <a:avLst/>
          </a:prstGeom>
        </p:spPr>
      </p:pic>
      <p:sp>
        <p:nvSpPr>
          <p:cNvPr id="7" name="Round Single Corner Rectangle 6"/>
          <p:cNvSpPr/>
          <p:nvPr/>
        </p:nvSpPr>
        <p:spPr>
          <a:xfrm>
            <a:off x="4397828" y="1541418"/>
            <a:ext cx="7106195" cy="3692434"/>
          </a:xfrm>
          <a:prstGeom prst="round1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8" name="Rectangle 7"/>
          <p:cNvSpPr/>
          <p:nvPr/>
        </p:nvSpPr>
        <p:spPr>
          <a:xfrm>
            <a:off x="4572000" y="1776549"/>
            <a:ext cx="6374674" cy="9753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b="1" dirty="0" smtClean="0"/>
              <a:t>wsgi.py</a:t>
            </a:r>
            <a:endParaRPr lang="en-US" sz="3600" b="1" dirty="0"/>
          </a:p>
        </p:txBody>
      </p:sp>
      <p:sp>
        <p:nvSpPr>
          <p:cNvPr id="9" name="TextBox 8"/>
          <p:cNvSpPr txBox="1"/>
          <p:nvPr/>
        </p:nvSpPr>
        <p:spPr>
          <a:xfrm>
            <a:off x="4572000" y="3291840"/>
            <a:ext cx="6574971" cy="1200329"/>
          </a:xfrm>
          <a:prstGeom prst="rect">
            <a:avLst/>
          </a:prstGeom>
          <a:noFill/>
        </p:spPr>
        <p:txBody>
          <a:bodyPr wrap="square" rtlCol="0">
            <a:spAutoFit/>
          </a:bodyPr>
          <a:lstStyle/>
          <a:p>
            <a:r>
              <a:rPr lang="en-US" sz="2400" dirty="0">
                <a:solidFill>
                  <a:schemeClr val="bg1"/>
                </a:solidFill>
              </a:rPr>
              <a:t>WSGI is the Web Server Gateway Interface. It is a specification that describes how a web server communicates with web applications,</a:t>
            </a:r>
          </a:p>
        </p:txBody>
      </p:sp>
    </p:spTree>
    <p:extLst>
      <p:ext uri="{BB962C8B-B14F-4D97-AF65-F5344CB8AC3E}">
        <p14:creationId xmlns:p14="http://schemas.microsoft.com/office/powerpoint/2010/main" val="1537351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64364" y="1428566"/>
            <a:ext cx="2530059" cy="4244708"/>
          </a:xfrm>
          <a:prstGeom prst="rect">
            <a:avLst/>
          </a:prstGeom>
        </p:spPr>
      </p:pic>
      <p:sp>
        <p:nvSpPr>
          <p:cNvPr id="7" name="Round Single Corner Rectangle 6"/>
          <p:cNvSpPr/>
          <p:nvPr/>
        </p:nvSpPr>
        <p:spPr>
          <a:xfrm>
            <a:off x="4397828" y="1541418"/>
            <a:ext cx="7106195" cy="3692434"/>
          </a:xfrm>
          <a:prstGeom prst="round1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8" name="Rectangle 7"/>
          <p:cNvSpPr/>
          <p:nvPr/>
        </p:nvSpPr>
        <p:spPr>
          <a:xfrm>
            <a:off x="4572000" y="1776549"/>
            <a:ext cx="6374674" cy="9753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b="1" dirty="0"/>
              <a:t>a</a:t>
            </a:r>
            <a:r>
              <a:rPr lang="en-US" sz="3600" b="1" dirty="0" smtClean="0"/>
              <a:t>sgi.py</a:t>
            </a:r>
            <a:endParaRPr lang="en-US" sz="3600" b="1" dirty="0"/>
          </a:p>
        </p:txBody>
      </p:sp>
      <p:sp>
        <p:nvSpPr>
          <p:cNvPr id="9" name="TextBox 8"/>
          <p:cNvSpPr txBox="1"/>
          <p:nvPr/>
        </p:nvSpPr>
        <p:spPr>
          <a:xfrm>
            <a:off x="4572000" y="3291840"/>
            <a:ext cx="6574971" cy="830997"/>
          </a:xfrm>
          <a:prstGeom prst="rect">
            <a:avLst/>
          </a:prstGeom>
          <a:noFill/>
        </p:spPr>
        <p:txBody>
          <a:bodyPr wrap="square" rtlCol="0">
            <a:spAutoFit/>
          </a:bodyPr>
          <a:lstStyle/>
          <a:p>
            <a:r>
              <a:rPr lang="en-US" sz="2400" dirty="0">
                <a:solidFill>
                  <a:schemeClr val="bg1"/>
                </a:solidFill>
              </a:rPr>
              <a:t>A</a:t>
            </a:r>
            <a:r>
              <a:rPr lang="en-US" sz="2400" dirty="0" smtClean="0">
                <a:solidFill>
                  <a:schemeClr val="bg1"/>
                </a:solidFill>
              </a:rPr>
              <a:t>SGI </a:t>
            </a:r>
            <a:r>
              <a:rPr lang="en-US" sz="2400" dirty="0">
                <a:solidFill>
                  <a:schemeClr val="bg1"/>
                </a:solidFill>
              </a:rPr>
              <a:t>is </a:t>
            </a:r>
            <a:r>
              <a:rPr lang="en-US" sz="2400" dirty="0" smtClean="0">
                <a:solidFill>
                  <a:schemeClr val="bg1"/>
                </a:solidFill>
              </a:rPr>
              <a:t>the asynchronous </a:t>
            </a:r>
            <a:r>
              <a:rPr lang="en-US" sz="2400" dirty="0">
                <a:solidFill>
                  <a:schemeClr val="bg1"/>
                </a:solidFill>
              </a:rPr>
              <a:t>Server Gateway Interface. It is a </a:t>
            </a:r>
            <a:r>
              <a:rPr lang="en-US" sz="2400" dirty="0" smtClean="0">
                <a:solidFill>
                  <a:schemeClr val="bg1"/>
                </a:solidFill>
              </a:rPr>
              <a:t>replacement for wsgi.py</a:t>
            </a:r>
            <a:endParaRPr lang="en-US" sz="2400" dirty="0">
              <a:solidFill>
                <a:schemeClr val="bg1"/>
              </a:solidFill>
            </a:endParaRPr>
          </a:p>
        </p:txBody>
      </p:sp>
    </p:spTree>
    <p:extLst>
      <p:ext uri="{BB962C8B-B14F-4D97-AF65-F5344CB8AC3E}">
        <p14:creationId xmlns:p14="http://schemas.microsoft.com/office/powerpoint/2010/main" val="1468322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framework?????</a:t>
            </a:r>
            <a:endParaRPr lang="en-US" dirty="0"/>
          </a:p>
        </p:txBody>
      </p:sp>
      <p:pic>
        <p:nvPicPr>
          <p:cNvPr id="1026" name="Picture 2" descr="Deployment - Free computer icon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035437" y="3814353"/>
            <a:ext cx="2432277" cy="24322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14400" y="1863634"/>
            <a:ext cx="10439400"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Frameworks provide a set of tools and elements that help in the speedy development process. It acts like a template that can be used and even modified to meet the project requirements.</a:t>
            </a:r>
            <a:endParaRPr lang="en-US" sz="2400" dirty="0" smtClean="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With the help of framework,</a:t>
            </a:r>
            <a:r>
              <a:rPr lang="en-US" sz="2400" dirty="0"/>
              <a:t> you can avoid writing everything from </a:t>
            </a:r>
            <a:r>
              <a:rPr lang="en-US" sz="2400" dirty="0" smtClean="0"/>
              <a:t>scratch</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Frameworks are based on programming languages</a:t>
            </a:r>
            <a:r>
              <a:rPr lang="en-US" sz="2400" dirty="0" smtClean="0"/>
              <a: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Some popular frameworks are Django , Spring Boot, Angular</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22041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10515600" cy="5567363"/>
          </a:xfrm>
        </p:spPr>
        <p:txBody>
          <a:bodyPr/>
          <a:lstStyle/>
          <a:p>
            <a:pPr marL="0" indent="0">
              <a:buNone/>
            </a:pPr>
            <a:r>
              <a:rPr lang="en-US" dirty="0"/>
              <a:t>In Django, a project is typically </a:t>
            </a:r>
            <a:r>
              <a:rPr lang="en-US" dirty="0" smtClean="0"/>
              <a:t>composed </a:t>
            </a:r>
            <a:r>
              <a:rPr lang="en-US" dirty="0"/>
              <a:t>of one or more applications</a:t>
            </a:r>
            <a:r>
              <a:rPr lang="en-US" dirty="0" smtClean="0"/>
              <a:t>.</a:t>
            </a:r>
          </a:p>
          <a:p>
            <a:pPr marL="0" indent="0">
              <a:buNone/>
            </a:pPr>
            <a:endParaRPr lang="en-US" dirty="0"/>
          </a:p>
          <a:p>
            <a:pPr marL="0" indent="0">
              <a:buNone/>
            </a:pPr>
            <a:r>
              <a:rPr lang="en-US" dirty="0" smtClean="0"/>
              <a:t> </a:t>
            </a:r>
            <a:endParaRPr lang="en-US" dirty="0"/>
          </a:p>
        </p:txBody>
      </p:sp>
      <p:graphicFrame>
        <p:nvGraphicFramePr>
          <p:cNvPr id="4" name="Diagram 3"/>
          <p:cNvGraphicFramePr/>
          <p:nvPr>
            <p:extLst>
              <p:ext uri="{D42A27DB-BD31-4B8C-83A1-F6EECF244321}">
                <p14:modId xmlns:p14="http://schemas.microsoft.com/office/powerpoint/2010/main" val="146193903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97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app in Django</a:t>
            </a:r>
            <a:endParaRPr lang="en-US" dirty="0"/>
          </a:p>
        </p:txBody>
      </p:sp>
      <p:pic>
        <p:nvPicPr>
          <p:cNvPr id="4" name="Content Placeholder 3"/>
          <p:cNvPicPr>
            <a:picLocks noGrp="1" noChangeAspect="1"/>
          </p:cNvPicPr>
          <p:nvPr>
            <p:ph idx="1"/>
          </p:nvPr>
        </p:nvPicPr>
        <p:blipFill>
          <a:blip r:embed="rId2"/>
          <a:stretch>
            <a:fillRect/>
          </a:stretch>
        </p:blipFill>
        <p:spPr>
          <a:xfrm>
            <a:off x="838200" y="1827404"/>
            <a:ext cx="8549640" cy="606131"/>
          </a:xfrm>
          <a:prstGeom prst="rect">
            <a:avLst/>
          </a:prstGeom>
        </p:spPr>
      </p:pic>
      <p:sp>
        <p:nvSpPr>
          <p:cNvPr id="3" name="TextBox 2"/>
          <p:cNvSpPr txBox="1"/>
          <p:nvPr/>
        </p:nvSpPr>
        <p:spPr>
          <a:xfrm>
            <a:off x="838200" y="3248297"/>
            <a:ext cx="9011194" cy="369332"/>
          </a:xfrm>
          <a:prstGeom prst="rect">
            <a:avLst/>
          </a:prstGeom>
          <a:noFill/>
        </p:spPr>
        <p:txBody>
          <a:bodyPr wrap="square" rtlCol="0">
            <a:spAutoFit/>
          </a:bodyPr>
          <a:lstStyle/>
          <a:p>
            <a:r>
              <a:rPr lang="en-US" dirty="0" smtClean="0"/>
              <a:t>Don’t forget to add app name in settings.py [</a:t>
            </a:r>
            <a:r>
              <a:rPr lang="en-US" dirty="0" err="1" smtClean="0"/>
              <a:t>installed_apps</a:t>
            </a:r>
            <a:r>
              <a:rPr lang="en-US" dirty="0" smtClean="0"/>
              <a:t>] </a:t>
            </a:r>
            <a:endParaRPr lang="en-US" dirty="0"/>
          </a:p>
        </p:txBody>
      </p:sp>
    </p:spTree>
    <p:extLst>
      <p:ext uri="{BB962C8B-B14F-4D97-AF65-F5344CB8AC3E}">
        <p14:creationId xmlns:p14="http://schemas.microsoft.com/office/powerpoint/2010/main" val="1321580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21374" y="680658"/>
            <a:ext cx="2354784" cy="5601185"/>
          </a:xfrm>
          <a:prstGeom prst="rect">
            <a:avLst/>
          </a:prstGeom>
        </p:spPr>
      </p:pic>
      <p:sp>
        <p:nvSpPr>
          <p:cNvPr id="5" name="Rectangle 4"/>
          <p:cNvSpPr/>
          <p:nvPr/>
        </p:nvSpPr>
        <p:spPr>
          <a:xfrm>
            <a:off x="1149531" y="1706880"/>
            <a:ext cx="1741716" cy="2142309"/>
          </a:xfrm>
          <a:prstGeom prst="rect">
            <a:avLst/>
          </a:prstGeom>
          <a:noFill/>
          <a:ln w="38100">
            <a:solidFill>
              <a:srgbClr val="B9D6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758621020"/>
              </p:ext>
            </p:extLst>
          </p:nvPr>
        </p:nvGraphicFramePr>
        <p:xfrm>
          <a:off x="3504315" y="965200"/>
          <a:ext cx="8128000" cy="1264194"/>
        </p:xfrm>
        <a:graphic>
          <a:graphicData uri="http://schemas.openxmlformats.org/drawingml/2006/table">
            <a:tbl>
              <a:tblPr firstRow="1" bandRow="1">
                <a:tableStyleId>{073A0DAA-6AF3-43AB-8588-CEC1D06C72B9}</a:tableStyleId>
              </a:tblPr>
              <a:tblGrid>
                <a:gridCol w="8128000"/>
              </a:tblGrid>
              <a:tr h="370840">
                <a:tc>
                  <a:txBody>
                    <a:bodyPr/>
                    <a:lstStyle/>
                    <a:p>
                      <a:r>
                        <a:rPr lang="en-US" dirty="0" smtClean="0"/>
                        <a:t>admin.py</a:t>
                      </a:r>
                      <a:endParaRPr lang="en-US" dirty="0"/>
                    </a:p>
                  </a:txBody>
                  <a:tcPr/>
                </a:tc>
              </a:tr>
              <a:tr h="893354">
                <a:tc>
                  <a:txBody>
                    <a:bodyPr/>
                    <a:lstStyle/>
                    <a:p>
                      <a:r>
                        <a:rPr lang="en-US" sz="1800" b="0" i="0" kern="1200" dirty="0" smtClean="0">
                          <a:solidFill>
                            <a:schemeClr val="dk1"/>
                          </a:solidFill>
                          <a:effectLst/>
                          <a:latin typeface="+mn-lt"/>
                          <a:ea typeface="+mn-ea"/>
                          <a:cs typeface="+mn-cs"/>
                        </a:rPr>
                        <a:t>The </a:t>
                      </a:r>
                      <a:r>
                        <a:rPr lang="en-US" dirty="0" smtClean="0"/>
                        <a:t>admin.py</a:t>
                      </a:r>
                      <a:r>
                        <a:rPr lang="en-US" sz="1800" b="0" i="0" kern="1200" dirty="0" smtClean="0">
                          <a:solidFill>
                            <a:schemeClr val="dk1"/>
                          </a:solidFill>
                          <a:effectLst/>
                          <a:latin typeface="+mn-lt"/>
                          <a:ea typeface="+mn-ea"/>
                          <a:cs typeface="+mn-cs"/>
                        </a:rPr>
                        <a:t> file is where you define settings, configurations, and customizations specific to the Django Admin for your app.</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87326412"/>
              </p:ext>
            </p:extLst>
          </p:nvPr>
        </p:nvGraphicFramePr>
        <p:xfrm>
          <a:off x="3504315" y="2937692"/>
          <a:ext cx="8128000" cy="1009878"/>
        </p:xfrm>
        <a:graphic>
          <a:graphicData uri="http://schemas.openxmlformats.org/drawingml/2006/table">
            <a:tbl>
              <a:tblPr firstRow="1" bandRow="1">
                <a:tableStyleId>{073A0DAA-6AF3-43AB-8588-CEC1D06C72B9}</a:tableStyleId>
              </a:tblPr>
              <a:tblGrid>
                <a:gridCol w="8128000"/>
              </a:tblGrid>
              <a:tr h="267379">
                <a:tc>
                  <a:txBody>
                    <a:bodyPr/>
                    <a:lstStyle/>
                    <a:p>
                      <a:r>
                        <a:rPr lang="en-US" dirty="0" smtClean="0"/>
                        <a:t>app.py</a:t>
                      </a:r>
                      <a:endParaRPr lang="en-US" dirty="0"/>
                    </a:p>
                  </a:txBody>
                  <a:tcPr/>
                </a:tc>
              </a:tr>
              <a:tr h="644118">
                <a:tc>
                  <a:txBody>
                    <a:bodyPr/>
                    <a:lstStyle/>
                    <a:p>
                      <a:r>
                        <a:rPr lang="en-US" sz="1800" b="0" i="0" kern="1200" dirty="0" smtClean="0">
                          <a:solidFill>
                            <a:schemeClr val="dk1"/>
                          </a:solidFill>
                          <a:effectLst/>
                          <a:latin typeface="+mn-lt"/>
                          <a:ea typeface="+mn-ea"/>
                          <a:cs typeface="+mn-cs"/>
                        </a:rPr>
                        <a:t>The</a:t>
                      </a:r>
                      <a:r>
                        <a:rPr lang="en-US" sz="1800" b="0" i="0" kern="1200" baseline="0" dirty="0" smtClean="0">
                          <a:solidFill>
                            <a:schemeClr val="dk1"/>
                          </a:solidFill>
                          <a:effectLst/>
                          <a:latin typeface="+mn-lt"/>
                          <a:ea typeface="+mn-ea"/>
                          <a:cs typeface="+mn-cs"/>
                        </a:rPr>
                        <a:t> app.py has configuration related to your app</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39820730"/>
              </p:ext>
            </p:extLst>
          </p:nvPr>
        </p:nvGraphicFramePr>
        <p:xfrm>
          <a:off x="3504315" y="4655868"/>
          <a:ext cx="8128000" cy="1009878"/>
        </p:xfrm>
        <a:graphic>
          <a:graphicData uri="http://schemas.openxmlformats.org/drawingml/2006/table">
            <a:tbl>
              <a:tblPr firstRow="1" bandRow="1">
                <a:tableStyleId>{073A0DAA-6AF3-43AB-8588-CEC1D06C72B9}</a:tableStyleId>
              </a:tblPr>
              <a:tblGrid>
                <a:gridCol w="8128000"/>
              </a:tblGrid>
              <a:tr h="267379">
                <a:tc>
                  <a:txBody>
                    <a:bodyPr/>
                    <a:lstStyle/>
                    <a:p>
                      <a:r>
                        <a:rPr lang="en-US" dirty="0" smtClean="0"/>
                        <a:t>Views.py</a:t>
                      </a:r>
                      <a:endParaRPr lang="en-US" dirty="0"/>
                    </a:p>
                  </a:txBody>
                  <a:tcPr/>
                </a:tc>
              </a:tr>
              <a:tr h="644118">
                <a:tc>
                  <a:txBody>
                    <a:bodyPr/>
                    <a:lstStyle/>
                    <a:p>
                      <a:r>
                        <a:rPr lang="en-US" sz="1800" b="1" i="0" kern="1200" dirty="0" smtClean="0">
                          <a:solidFill>
                            <a:schemeClr val="dk1"/>
                          </a:solidFill>
                          <a:effectLst/>
                          <a:latin typeface="+mn-lt"/>
                          <a:ea typeface="+mn-ea"/>
                          <a:cs typeface="+mn-cs"/>
                        </a:rPr>
                        <a:t>Django</a:t>
                      </a:r>
                      <a:r>
                        <a:rPr lang="en-US" sz="1800" b="0" i="0" kern="1200" dirty="0" smtClean="0">
                          <a:solidFill>
                            <a:schemeClr val="dk1"/>
                          </a:solidFill>
                          <a:effectLst/>
                          <a:latin typeface="+mn-lt"/>
                          <a:ea typeface="+mn-ea"/>
                          <a:cs typeface="+mn-cs"/>
                        </a:rPr>
                        <a:t> views are Python functions that takes http requests and returns http ... Views are usually put in a file called </a:t>
                      </a:r>
                      <a:r>
                        <a:rPr lang="en-US" sz="1800" b="1" i="0" kern="1200" dirty="0" smtClean="0">
                          <a:solidFill>
                            <a:schemeClr val="dk1"/>
                          </a:solidFill>
                          <a:effectLst/>
                          <a:latin typeface="+mn-lt"/>
                          <a:ea typeface="+mn-ea"/>
                          <a:cs typeface="+mn-cs"/>
                        </a:rPr>
                        <a:t>views</a:t>
                      </a:r>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py</a:t>
                      </a:r>
                      <a:r>
                        <a:rPr lang="en-US" sz="1800" b="0" i="0" kern="1200" dirty="0" smtClean="0">
                          <a:solidFill>
                            <a:schemeClr val="dk1"/>
                          </a:solidFill>
                          <a:effectLst/>
                          <a:latin typeface="+mn-lt"/>
                          <a:ea typeface="+mn-ea"/>
                          <a:cs typeface="+mn-cs"/>
                        </a:rPr>
                        <a:t> located on your app's folder.</a:t>
                      </a:r>
                      <a:endParaRPr lang="en-US" dirty="0"/>
                    </a:p>
                  </a:txBody>
                  <a:tcPr/>
                </a:tc>
              </a:tr>
            </a:tbl>
          </a:graphicData>
        </a:graphic>
      </p:graphicFrame>
    </p:spTree>
    <p:extLst>
      <p:ext uri="{BB962C8B-B14F-4D97-AF65-F5344CB8AC3E}">
        <p14:creationId xmlns:p14="http://schemas.microsoft.com/office/powerpoint/2010/main" val="3020405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21374" y="680658"/>
            <a:ext cx="2354784" cy="5601185"/>
          </a:xfrm>
          <a:prstGeom prst="rect">
            <a:avLst/>
          </a:prstGeom>
        </p:spPr>
      </p:pic>
      <p:sp>
        <p:nvSpPr>
          <p:cNvPr id="5" name="Rectangle 4"/>
          <p:cNvSpPr/>
          <p:nvPr/>
        </p:nvSpPr>
        <p:spPr>
          <a:xfrm>
            <a:off x="1149531" y="1706880"/>
            <a:ext cx="1741716" cy="2142309"/>
          </a:xfrm>
          <a:prstGeom prst="rect">
            <a:avLst/>
          </a:prstGeom>
          <a:noFill/>
          <a:ln w="38100">
            <a:solidFill>
              <a:srgbClr val="B9D6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21401525"/>
              </p:ext>
            </p:extLst>
          </p:nvPr>
        </p:nvGraphicFramePr>
        <p:xfrm>
          <a:off x="3504315" y="965200"/>
          <a:ext cx="8128000" cy="1264194"/>
        </p:xfrm>
        <a:graphic>
          <a:graphicData uri="http://schemas.openxmlformats.org/drawingml/2006/table">
            <a:tbl>
              <a:tblPr firstRow="1" bandRow="1">
                <a:tableStyleId>{073A0DAA-6AF3-43AB-8588-CEC1D06C72B9}</a:tableStyleId>
              </a:tblPr>
              <a:tblGrid>
                <a:gridCol w="8128000"/>
              </a:tblGrid>
              <a:tr h="370840">
                <a:tc>
                  <a:txBody>
                    <a:bodyPr/>
                    <a:lstStyle/>
                    <a:p>
                      <a:r>
                        <a:rPr lang="en-US" dirty="0" smtClean="0"/>
                        <a:t>Tests.py</a:t>
                      </a:r>
                      <a:endParaRPr lang="en-US" dirty="0"/>
                    </a:p>
                  </a:txBody>
                  <a:tcPr/>
                </a:tc>
              </a:tr>
              <a:tr h="893354">
                <a:tc>
                  <a:txBody>
                    <a:bodyPr/>
                    <a:lstStyle/>
                    <a:p>
                      <a:r>
                        <a:rPr lang="en-US" dirty="0" smtClean="0"/>
                        <a:t>It</a:t>
                      </a:r>
                      <a:r>
                        <a:rPr lang="en-US" baseline="0" dirty="0" smtClean="0"/>
                        <a:t> is used to run and write tests for your application</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32705128"/>
              </p:ext>
            </p:extLst>
          </p:nvPr>
        </p:nvGraphicFramePr>
        <p:xfrm>
          <a:off x="3504315" y="2937692"/>
          <a:ext cx="8128000" cy="1009878"/>
        </p:xfrm>
        <a:graphic>
          <a:graphicData uri="http://schemas.openxmlformats.org/drawingml/2006/table">
            <a:tbl>
              <a:tblPr firstRow="1" bandRow="1">
                <a:tableStyleId>{073A0DAA-6AF3-43AB-8588-CEC1D06C72B9}</a:tableStyleId>
              </a:tblPr>
              <a:tblGrid>
                <a:gridCol w="8128000"/>
              </a:tblGrid>
              <a:tr h="267379">
                <a:tc>
                  <a:txBody>
                    <a:bodyPr/>
                    <a:lstStyle/>
                    <a:p>
                      <a:r>
                        <a:rPr lang="en-US" dirty="0" smtClean="0"/>
                        <a:t>models.py</a:t>
                      </a:r>
                      <a:endParaRPr lang="en-US" dirty="0"/>
                    </a:p>
                  </a:txBody>
                  <a:tcPr/>
                </a:tc>
              </a:tr>
              <a:tr h="644118">
                <a:tc>
                  <a:txBody>
                    <a:bodyPr/>
                    <a:lstStyle/>
                    <a:p>
                      <a:r>
                        <a:rPr lang="en-US" sz="1800" b="0" i="0" kern="1200" dirty="0" smtClean="0">
                          <a:solidFill>
                            <a:schemeClr val="dk1"/>
                          </a:solidFill>
                          <a:effectLst/>
                          <a:latin typeface="+mn-lt"/>
                          <a:ea typeface="+mn-ea"/>
                          <a:cs typeface="+mn-cs"/>
                        </a:rPr>
                        <a:t>In </a:t>
                      </a:r>
                      <a:r>
                        <a:rPr lang="en-US" sz="1800" b="1" i="0" kern="1200" dirty="0" smtClean="0">
                          <a:solidFill>
                            <a:schemeClr val="dk1"/>
                          </a:solidFill>
                          <a:effectLst/>
                          <a:latin typeface="+mn-lt"/>
                          <a:ea typeface="+mn-ea"/>
                          <a:cs typeface="+mn-cs"/>
                        </a:rPr>
                        <a:t>Django</a:t>
                      </a:r>
                      <a:r>
                        <a:rPr lang="en-US" sz="1800" b="0" i="0" kern="1200" dirty="0" smtClean="0">
                          <a:solidFill>
                            <a:schemeClr val="dk1"/>
                          </a:solidFill>
                          <a:effectLst/>
                          <a:latin typeface="+mn-lt"/>
                          <a:ea typeface="+mn-ea"/>
                          <a:cs typeface="+mn-cs"/>
                        </a:rPr>
                        <a:t>, data is created in objects, called Models, and is actually tables in a database.  To create a model, navigate to the </a:t>
                      </a:r>
                      <a:r>
                        <a:rPr lang="en-US" sz="1800" b="1" i="0" kern="1200" dirty="0" smtClean="0">
                          <a:solidFill>
                            <a:schemeClr val="dk1"/>
                          </a:solidFill>
                          <a:effectLst/>
                          <a:latin typeface="+mn-lt"/>
                          <a:ea typeface="+mn-ea"/>
                          <a:cs typeface="+mn-cs"/>
                        </a:rPr>
                        <a:t>models</a:t>
                      </a:r>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py</a:t>
                      </a:r>
                      <a:endParaRPr lang="en-US" dirty="0"/>
                    </a:p>
                  </a:txBody>
                  <a:tcPr/>
                </a:tc>
              </a:tr>
            </a:tbl>
          </a:graphicData>
        </a:graphic>
      </p:graphicFrame>
    </p:spTree>
    <p:extLst>
      <p:ext uri="{BB962C8B-B14F-4D97-AF65-F5344CB8AC3E}">
        <p14:creationId xmlns:p14="http://schemas.microsoft.com/office/powerpoint/2010/main" val="145598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MVT</a:t>
            </a:r>
            <a:r>
              <a:rPr lang="en-US" dirty="0"/>
              <a:t/>
            </a:r>
            <a:br>
              <a:rPr lang="en-US" dirty="0"/>
            </a:br>
            <a:r>
              <a:rPr lang="en-US" sz="3200" dirty="0" smtClean="0"/>
              <a:t>(Model View Template)</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1357378"/>
              </p:ext>
            </p:extLst>
          </p:nvPr>
        </p:nvGraphicFramePr>
        <p:xfrm>
          <a:off x="838200" y="1825625"/>
          <a:ext cx="10515600" cy="4261665"/>
        </p:xfrm>
        <a:graphic>
          <a:graphicData uri="http://schemas.openxmlformats.org/drawingml/2006/table">
            <a:tbl>
              <a:tblPr firstRow="1" bandRow="1">
                <a:tableStyleId>{5940675A-B579-460E-94D1-54222C63F5DA}</a:tableStyleId>
              </a:tblPr>
              <a:tblGrid>
                <a:gridCol w="2061754"/>
                <a:gridCol w="8453846"/>
              </a:tblGrid>
              <a:tr h="1420555">
                <a:tc>
                  <a:txBody>
                    <a:bodyPr/>
                    <a:lstStyle/>
                    <a:p>
                      <a:pPr algn="ctr"/>
                      <a:r>
                        <a:rPr lang="en-US" sz="2800" b="1" dirty="0" smtClean="0"/>
                        <a:t>Model</a:t>
                      </a:r>
                      <a:endParaRPr lang="en-US" sz="2800" b="1" dirty="0"/>
                    </a:p>
                  </a:txBody>
                  <a:tcPr anchor="ctr"/>
                </a:tc>
                <a:tc>
                  <a:txBody>
                    <a:bodyPr/>
                    <a:lstStyle/>
                    <a:p>
                      <a:r>
                        <a:rPr lang="en-US" sz="1800" b="0" i="0" kern="1200" dirty="0" smtClean="0">
                          <a:solidFill>
                            <a:schemeClr val="tx1"/>
                          </a:solidFill>
                          <a:effectLst/>
                          <a:latin typeface="+mn-lt"/>
                          <a:ea typeface="+mn-ea"/>
                          <a:cs typeface="+mn-cs"/>
                        </a:rPr>
                        <a:t>The Model represents the data. It defines the structure of the database, including how data is stored, retrieved, and manipulated. In Django, models are often used to interact with the database, representing tables and relationships between them.</a:t>
                      </a:r>
                      <a:endParaRPr lang="en-US" dirty="0"/>
                    </a:p>
                  </a:txBody>
                  <a:tcPr anchor="ctr"/>
                </a:tc>
              </a:tr>
              <a:tr h="1420555">
                <a:tc>
                  <a:txBody>
                    <a:bodyPr/>
                    <a:lstStyle/>
                    <a:p>
                      <a:pPr algn="ctr"/>
                      <a:r>
                        <a:rPr lang="en-US" sz="2800" b="1" dirty="0" smtClean="0"/>
                        <a:t>View </a:t>
                      </a:r>
                      <a:endParaRPr lang="en-US" sz="2800" b="1" dirty="0"/>
                    </a:p>
                  </a:txBody>
                  <a:tcPr anchor="ctr"/>
                </a:tc>
                <a:tc>
                  <a:txBody>
                    <a:bodyPr/>
                    <a:lstStyle/>
                    <a:p>
                      <a:r>
                        <a:rPr lang="en-US" sz="1800" b="0" i="0" kern="1200" dirty="0" smtClean="0">
                          <a:solidFill>
                            <a:schemeClr val="tx1"/>
                          </a:solidFill>
                          <a:effectLst/>
                          <a:latin typeface="+mn-lt"/>
                          <a:ea typeface="+mn-ea"/>
                          <a:cs typeface="+mn-cs"/>
                        </a:rPr>
                        <a:t>The View is responsible for processing user requests and returning appropriate responses. It interacts with the Model to retrieve data and then passes that data to the Template for presentation. </a:t>
                      </a:r>
                      <a:endParaRPr lang="en-US" dirty="0"/>
                    </a:p>
                  </a:txBody>
                  <a:tcPr anchor="ctr"/>
                </a:tc>
              </a:tr>
              <a:tr h="1420555">
                <a:tc>
                  <a:txBody>
                    <a:bodyPr/>
                    <a:lstStyle/>
                    <a:p>
                      <a:pPr algn="ctr"/>
                      <a:r>
                        <a:rPr lang="en-US" sz="2800" b="1" dirty="0" smtClean="0"/>
                        <a:t>Template</a:t>
                      </a:r>
                      <a:endParaRPr lang="en-US" sz="2800" b="1" dirty="0"/>
                    </a:p>
                  </a:txBody>
                  <a:tcPr anchor="ctr"/>
                </a:tc>
                <a:tc>
                  <a:txBody>
                    <a:bodyPr/>
                    <a:lstStyle/>
                    <a:p>
                      <a:r>
                        <a:rPr lang="en-US" sz="1800" b="0" i="0" kern="1200" dirty="0" smtClean="0">
                          <a:solidFill>
                            <a:schemeClr val="tx1"/>
                          </a:solidFill>
                          <a:effectLst/>
                          <a:latin typeface="+mn-lt"/>
                          <a:ea typeface="+mn-ea"/>
                          <a:cs typeface="+mn-cs"/>
                        </a:rPr>
                        <a:t>The Template is responsible for the presentation layer. It defines how the data from the View is displayed. </a:t>
                      </a:r>
                      <a:endParaRPr lang="en-US" dirty="0"/>
                    </a:p>
                  </a:txBody>
                  <a:tcPr anchor="ctr"/>
                </a:tc>
              </a:tr>
            </a:tbl>
          </a:graphicData>
        </a:graphic>
      </p:graphicFrame>
    </p:spTree>
    <p:extLst>
      <p:ext uri="{BB962C8B-B14F-4D97-AF65-F5344CB8AC3E}">
        <p14:creationId xmlns:p14="http://schemas.microsoft.com/office/powerpoint/2010/main" val="3131659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ll You Need to Know About Django MVT Architecture - TechVidv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873" y="855616"/>
            <a:ext cx="11430000"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754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476208306"/>
              </p:ext>
            </p:extLst>
          </p:nvPr>
        </p:nvGraphicFramePr>
        <p:xfrm>
          <a:off x="1959429" y="719666"/>
          <a:ext cx="820057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9021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Based Views</a:t>
            </a:r>
            <a:endParaRPr lang="en-US" dirty="0"/>
          </a:p>
        </p:txBody>
      </p:sp>
      <p:sp>
        <p:nvSpPr>
          <p:cNvPr id="3" name="Content Placeholder 2"/>
          <p:cNvSpPr>
            <a:spLocks noGrp="1"/>
          </p:cNvSpPr>
          <p:nvPr>
            <p:ph idx="1"/>
          </p:nvPr>
        </p:nvSpPr>
        <p:spPr/>
        <p:txBody>
          <a:bodyPr/>
          <a:lstStyle/>
          <a:p>
            <a:pPr marL="0" indent="0" fontAlgn="base">
              <a:buNone/>
            </a:pPr>
            <a:endParaRPr lang="en-US" b="1" dirty="0"/>
          </a:p>
          <a:p>
            <a:pPr fontAlgn="base"/>
            <a:r>
              <a:rPr lang="en-US" dirty="0"/>
              <a:t>Function based views are written using a function in python which receives as an argument </a:t>
            </a:r>
            <a:r>
              <a:rPr lang="en-US" dirty="0" err="1"/>
              <a:t>HttpRequest</a:t>
            </a:r>
            <a:r>
              <a:rPr lang="en-US" dirty="0"/>
              <a:t> object and returns an </a:t>
            </a:r>
            <a:r>
              <a:rPr lang="en-US" dirty="0" err="1"/>
              <a:t>HttpResponse</a:t>
            </a:r>
            <a:r>
              <a:rPr lang="en-US" dirty="0"/>
              <a:t> Object</a:t>
            </a:r>
            <a:r>
              <a:rPr lang="en-US" dirty="0" smtClean="0"/>
              <a:t>.</a:t>
            </a:r>
          </a:p>
          <a:p>
            <a:pPr fontAlgn="base"/>
            <a:endParaRPr lang="en-US" dirty="0"/>
          </a:p>
          <a:p>
            <a:pPr fontAlgn="base"/>
            <a:r>
              <a:rPr lang="en-US" dirty="0"/>
              <a:t>A view function, or </a:t>
            </a:r>
            <a:r>
              <a:rPr lang="en-US" i="1" dirty="0"/>
              <a:t>view</a:t>
            </a:r>
            <a:r>
              <a:rPr lang="en-US" dirty="0"/>
              <a:t> for short, is a Python function that takes a web request and returns a web response.</a:t>
            </a:r>
          </a:p>
        </p:txBody>
      </p:sp>
    </p:spTree>
    <p:extLst>
      <p:ext uri="{BB962C8B-B14F-4D97-AF65-F5344CB8AC3E}">
        <p14:creationId xmlns:p14="http://schemas.microsoft.com/office/powerpoint/2010/main" val="3593898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6396" y="1903336"/>
            <a:ext cx="11525872" cy="2842877"/>
          </a:xfrm>
          <a:prstGeom prst="rect">
            <a:avLst/>
          </a:prstGeom>
        </p:spPr>
      </p:pic>
    </p:spTree>
    <p:extLst>
      <p:ext uri="{BB962C8B-B14F-4D97-AF65-F5344CB8AC3E}">
        <p14:creationId xmlns:p14="http://schemas.microsoft.com/office/powerpoint/2010/main" val="4070200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dirty="0" smtClean="0"/>
              <a:t>ender()</a:t>
            </a:r>
            <a:endParaRPr lang="en-US" dirty="0"/>
          </a:p>
        </p:txBody>
      </p:sp>
      <p:sp>
        <p:nvSpPr>
          <p:cNvPr id="3" name="Content Placeholder 2"/>
          <p:cNvSpPr>
            <a:spLocks noGrp="1"/>
          </p:cNvSpPr>
          <p:nvPr>
            <p:ph idx="1"/>
          </p:nvPr>
        </p:nvSpPr>
        <p:spPr/>
        <p:txBody>
          <a:bodyPr/>
          <a:lstStyle/>
          <a:p>
            <a:r>
              <a:rPr lang="en-US" dirty="0" smtClean="0"/>
              <a:t>Render function combines template with a context dictionary and </a:t>
            </a:r>
            <a:r>
              <a:rPr lang="en-US" dirty="0"/>
              <a:t>returns an </a:t>
            </a:r>
            <a:r>
              <a:rPr lang="en-US" dirty="0" err="1"/>
              <a:t>HttpResponse</a:t>
            </a:r>
            <a:r>
              <a:rPr lang="en-US" dirty="0"/>
              <a:t> object with the rendered text. </a:t>
            </a:r>
            <a:endParaRPr lang="en-US" dirty="0" smtClean="0"/>
          </a:p>
          <a:p>
            <a:endParaRPr lang="en-US" dirty="0"/>
          </a:p>
          <a:p>
            <a:r>
              <a:rPr lang="en-US" dirty="0" smtClean="0"/>
              <a:t>Syntax:</a:t>
            </a:r>
          </a:p>
          <a:p>
            <a:endParaRPr lang="en-US" dirty="0"/>
          </a:p>
        </p:txBody>
      </p:sp>
      <p:sp>
        <p:nvSpPr>
          <p:cNvPr id="4" name="Rectangle 1"/>
          <p:cNvSpPr>
            <a:spLocks noChangeArrowheads="1"/>
          </p:cNvSpPr>
          <p:nvPr/>
        </p:nvSpPr>
        <p:spPr bwMode="auto">
          <a:xfrm>
            <a:off x="0" y="-184666"/>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1501589" y="4089216"/>
            <a:ext cx="5067739" cy="777307"/>
          </a:xfrm>
          <a:prstGeom prst="rect">
            <a:avLst/>
          </a:prstGeom>
        </p:spPr>
      </p:pic>
    </p:spTree>
    <p:extLst>
      <p:ext uri="{BB962C8B-B14F-4D97-AF65-F5344CB8AC3E}">
        <p14:creationId xmlns:p14="http://schemas.microsoft.com/office/powerpoint/2010/main" val="2824244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Django</a:t>
            </a:r>
            <a:endParaRPr lang="en-US" dirty="0"/>
          </a:p>
        </p:txBody>
      </p:sp>
      <p:sp>
        <p:nvSpPr>
          <p:cNvPr id="3" name="Content Placeholder 2"/>
          <p:cNvSpPr>
            <a:spLocks noGrp="1"/>
          </p:cNvSpPr>
          <p:nvPr>
            <p:ph idx="1"/>
          </p:nvPr>
        </p:nvSpPr>
        <p:spPr/>
        <p:txBody>
          <a:bodyPr>
            <a:normAutofit/>
          </a:bodyPr>
          <a:lstStyle/>
          <a:p>
            <a:r>
              <a:rPr lang="en-US" sz="2000" dirty="0"/>
              <a:t>Django is a high-level Python web framework that encourages rapid development and </a:t>
            </a:r>
            <a:r>
              <a:rPr lang="en-US" sz="2000" dirty="0" smtClean="0"/>
              <a:t>clean</a:t>
            </a:r>
          </a:p>
          <a:p>
            <a:endParaRPr lang="en-US" sz="2000" dirty="0"/>
          </a:p>
          <a:p>
            <a:pPr marL="0" indent="0">
              <a:buNone/>
            </a:pPr>
            <a:r>
              <a:rPr lang="en-US" sz="2000" b="1" dirty="0" smtClean="0"/>
              <a:t>Features of Python</a:t>
            </a:r>
          </a:p>
          <a:p>
            <a:endParaRPr lang="en-US" sz="2000" dirty="0"/>
          </a:p>
          <a:p>
            <a:r>
              <a:rPr lang="en-US" sz="2000" dirty="0"/>
              <a:t>Ridiculously fast</a:t>
            </a:r>
            <a:r>
              <a:rPr lang="en-US" sz="2000" dirty="0" smtClean="0"/>
              <a:t>.</a:t>
            </a:r>
          </a:p>
          <a:p>
            <a:r>
              <a:rPr lang="en-US" sz="2000" dirty="0" smtClean="0"/>
              <a:t>Secure</a:t>
            </a:r>
          </a:p>
          <a:p>
            <a:r>
              <a:rPr lang="en-US" sz="2000" dirty="0" smtClean="0"/>
              <a:t>Scalable</a:t>
            </a:r>
          </a:p>
          <a:p>
            <a:endParaRPr lang="en-US" sz="2000" dirty="0"/>
          </a:p>
        </p:txBody>
      </p:sp>
      <p:pic>
        <p:nvPicPr>
          <p:cNvPr id="2056" name="Picture 8" descr="Django Community | Djan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568" y="3075321"/>
            <a:ext cx="8051533" cy="2804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158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Arguments</a:t>
            </a:r>
          </a:p>
        </p:txBody>
      </p:sp>
      <p:sp>
        <p:nvSpPr>
          <p:cNvPr id="3" name="Content Placeholder 2"/>
          <p:cNvSpPr>
            <a:spLocks noGrp="1"/>
          </p:cNvSpPr>
          <p:nvPr>
            <p:ph idx="1"/>
          </p:nvPr>
        </p:nvSpPr>
        <p:spPr/>
        <p:txBody>
          <a:bodyPr>
            <a:normAutofit fontScale="92500" lnSpcReduction="20000"/>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It </a:t>
            </a:r>
            <a:r>
              <a:rPr lang="en-US" dirty="0"/>
              <a:t>takes the following three arguments.</a:t>
            </a:r>
          </a:p>
          <a:p>
            <a:endParaRPr lang="en-US" dirty="0"/>
          </a:p>
          <a:p>
            <a:r>
              <a:rPr lang="en-US" dirty="0"/>
              <a:t>request: This is </a:t>
            </a:r>
            <a:r>
              <a:rPr lang="en-US" dirty="0" smtClean="0"/>
              <a:t>the request</a:t>
            </a:r>
            <a:endParaRPr lang="en-US" dirty="0"/>
          </a:p>
          <a:p>
            <a:endParaRPr lang="en-US" dirty="0"/>
          </a:p>
          <a:p>
            <a:r>
              <a:rPr lang="en-US" dirty="0"/>
              <a:t>template: This is the template file that will be rendered.</a:t>
            </a:r>
          </a:p>
          <a:p>
            <a:endParaRPr lang="en-US" dirty="0"/>
          </a:p>
          <a:p>
            <a:r>
              <a:rPr lang="en-US" dirty="0"/>
              <a:t>context dictionary: This is a dictionary where we store data that can be used by the template.</a:t>
            </a:r>
          </a:p>
        </p:txBody>
      </p:sp>
      <p:pic>
        <p:nvPicPr>
          <p:cNvPr id="5" name="Picture 4"/>
          <p:cNvPicPr>
            <a:picLocks noChangeAspect="1"/>
          </p:cNvPicPr>
          <p:nvPr/>
        </p:nvPicPr>
        <p:blipFill>
          <a:blip r:embed="rId2"/>
          <a:stretch>
            <a:fillRect/>
          </a:stretch>
        </p:blipFill>
        <p:spPr>
          <a:xfrm>
            <a:off x="838200" y="1825625"/>
            <a:ext cx="5067739" cy="777307"/>
          </a:xfrm>
          <a:prstGeom prst="rect">
            <a:avLst/>
          </a:prstGeom>
        </p:spPr>
      </p:pic>
    </p:spTree>
    <p:extLst>
      <p:ext uri="{BB962C8B-B14F-4D97-AF65-F5344CB8AC3E}">
        <p14:creationId xmlns:p14="http://schemas.microsoft.com/office/powerpoint/2010/main" val="1863088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sz="2000" dirty="0">
                <a:latin typeface="Bookman Old Style" panose="02050604050505020204" pitchFamily="18" charset="0"/>
              </a:rPr>
              <a:t>A string representing the HTTP method used in the request. This is guaranteed to be uppercase. For example</a:t>
            </a:r>
            <a:r>
              <a:rPr lang="en-US" sz="2000" dirty="0" smtClean="0">
                <a:latin typeface="Bookman Old Style" panose="02050604050505020204" pitchFamily="18" charset="0"/>
              </a:rPr>
              <a:t>:</a:t>
            </a:r>
          </a:p>
          <a:p>
            <a:pPr marL="0" indent="0">
              <a:buNone/>
            </a:pP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57972736"/>
              </p:ext>
            </p:extLst>
          </p:nvPr>
        </p:nvGraphicFramePr>
        <p:xfrm>
          <a:off x="838198" y="3323529"/>
          <a:ext cx="10300064" cy="2853436"/>
        </p:xfrm>
        <a:graphic>
          <a:graphicData uri="http://schemas.openxmlformats.org/drawingml/2006/table">
            <a:tbl>
              <a:tblPr firstRow="1" bandRow="1">
                <a:tableStyleId>{5940675A-B579-460E-94D1-54222C63F5DA}</a:tableStyleId>
              </a:tblPr>
              <a:tblGrid>
                <a:gridCol w="5150032"/>
                <a:gridCol w="5150032"/>
              </a:tblGrid>
              <a:tr h="713359">
                <a:tc>
                  <a:txBody>
                    <a:bodyPr/>
                    <a:lstStyle/>
                    <a:p>
                      <a:pPr algn="ctr"/>
                      <a:r>
                        <a:rPr lang="en-US" b="1" dirty="0" err="1" smtClean="0">
                          <a:latin typeface="Consolas" panose="020B0609020204030204" pitchFamily="49" charset="0"/>
                        </a:rPr>
                        <a:t>HttpRequest.method</a:t>
                      </a:r>
                      <a:endParaRPr lang="en-US" b="1" dirty="0">
                        <a:latin typeface="Consolas" panose="020B0609020204030204" pitchFamily="49" charset="0"/>
                      </a:endParaRPr>
                    </a:p>
                  </a:txBody>
                  <a:tcPr anchor="ctr">
                    <a:solidFill>
                      <a:schemeClr val="bg1">
                        <a:lumMod val="75000"/>
                      </a:schemeClr>
                    </a:solidFill>
                  </a:tcPr>
                </a:tc>
                <a:tc>
                  <a:txBody>
                    <a:bodyPr/>
                    <a:lstStyle/>
                    <a:p>
                      <a:pPr algn="ctr"/>
                      <a:r>
                        <a:rPr lang="en-US" b="1" dirty="0" smtClean="0">
                          <a:latin typeface="Consolas" panose="020B0609020204030204" pitchFamily="49" charset="0"/>
                        </a:rPr>
                        <a:t>‘GET’</a:t>
                      </a:r>
                      <a:endParaRPr lang="en-US" b="1" dirty="0">
                        <a:latin typeface="Consolas" panose="020B0609020204030204" pitchFamily="49" charset="0"/>
                      </a:endParaRPr>
                    </a:p>
                  </a:txBody>
                  <a:tcPr anchor="ctr">
                    <a:solidFill>
                      <a:schemeClr val="bg1">
                        <a:lumMod val="75000"/>
                      </a:schemeClr>
                    </a:solidFill>
                  </a:tcPr>
                </a:tc>
              </a:tr>
              <a:tr h="713359">
                <a:tc>
                  <a:txBody>
                    <a:bodyPr/>
                    <a:lstStyle/>
                    <a:p>
                      <a:pPr algn="ctr"/>
                      <a:r>
                        <a:rPr lang="en-US" b="1" dirty="0" err="1" smtClean="0">
                          <a:latin typeface="Consolas" panose="020B0609020204030204" pitchFamily="49" charset="0"/>
                        </a:rPr>
                        <a:t>HttpRequest.method</a:t>
                      </a:r>
                      <a:endParaRPr lang="en-US" b="1" dirty="0">
                        <a:latin typeface="Consolas" panose="020B0609020204030204" pitchFamily="49" charset="0"/>
                      </a:endParaRPr>
                    </a:p>
                  </a:txBody>
                  <a:tcPr anchor="ctr">
                    <a:solidFill>
                      <a:schemeClr val="bg1">
                        <a:lumMod val="75000"/>
                      </a:schemeClr>
                    </a:solidFill>
                  </a:tcPr>
                </a:tc>
                <a:tc>
                  <a:txBody>
                    <a:bodyPr/>
                    <a:lstStyle/>
                    <a:p>
                      <a:pPr algn="ctr"/>
                      <a:r>
                        <a:rPr lang="en-US" b="1" dirty="0" smtClean="0">
                          <a:latin typeface="Consolas" panose="020B0609020204030204" pitchFamily="49" charset="0"/>
                        </a:rPr>
                        <a:t>‘POST’</a:t>
                      </a:r>
                      <a:endParaRPr lang="en-US" b="1" dirty="0">
                        <a:latin typeface="Consolas" panose="020B0609020204030204" pitchFamily="49" charset="0"/>
                      </a:endParaRPr>
                    </a:p>
                  </a:txBody>
                  <a:tcPr anchor="ctr">
                    <a:solidFill>
                      <a:schemeClr val="bg1">
                        <a:lumMod val="75000"/>
                      </a:schemeClr>
                    </a:solidFill>
                  </a:tcPr>
                </a:tc>
              </a:tr>
              <a:tr h="713359">
                <a:tc>
                  <a:txBody>
                    <a:bodyPr/>
                    <a:lstStyle/>
                    <a:p>
                      <a:pPr algn="ctr"/>
                      <a:r>
                        <a:rPr lang="en-US" b="1" dirty="0" err="1" smtClean="0">
                          <a:latin typeface="Consolas" panose="020B0609020204030204" pitchFamily="49" charset="0"/>
                        </a:rPr>
                        <a:t>HttpRequest.method</a:t>
                      </a:r>
                      <a:endParaRPr lang="en-US" b="1" dirty="0">
                        <a:latin typeface="Consolas" panose="020B0609020204030204" pitchFamily="49" charset="0"/>
                      </a:endParaRPr>
                    </a:p>
                  </a:txBody>
                  <a:tcPr anchor="ctr">
                    <a:solidFill>
                      <a:schemeClr val="bg1">
                        <a:lumMod val="75000"/>
                      </a:schemeClr>
                    </a:solidFill>
                  </a:tcPr>
                </a:tc>
                <a:tc>
                  <a:txBody>
                    <a:bodyPr/>
                    <a:lstStyle/>
                    <a:p>
                      <a:pPr algn="ctr"/>
                      <a:r>
                        <a:rPr lang="en-US" b="1" dirty="0" smtClean="0">
                          <a:latin typeface="Consolas" panose="020B0609020204030204" pitchFamily="49" charset="0"/>
                        </a:rPr>
                        <a:t>‘PUT’</a:t>
                      </a:r>
                      <a:endParaRPr lang="en-US" b="1" dirty="0">
                        <a:latin typeface="Consolas" panose="020B0609020204030204" pitchFamily="49" charset="0"/>
                      </a:endParaRPr>
                    </a:p>
                  </a:txBody>
                  <a:tcPr anchor="ctr">
                    <a:solidFill>
                      <a:schemeClr val="bg1">
                        <a:lumMod val="75000"/>
                      </a:schemeClr>
                    </a:solidFill>
                  </a:tcPr>
                </a:tc>
              </a:tr>
              <a:tr h="713359">
                <a:tc>
                  <a:txBody>
                    <a:bodyPr/>
                    <a:lstStyle/>
                    <a:p>
                      <a:pPr algn="ctr"/>
                      <a:r>
                        <a:rPr lang="en-US" b="1" dirty="0" err="1" smtClean="0">
                          <a:latin typeface="Consolas" panose="020B0609020204030204" pitchFamily="49" charset="0"/>
                        </a:rPr>
                        <a:t>HttpRequest.method</a:t>
                      </a:r>
                      <a:endParaRPr lang="en-US" b="1" dirty="0">
                        <a:latin typeface="Consolas" panose="020B0609020204030204" pitchFamily="49" charset="0"/>
                      </a:endParaRPr>
                    </a:p>
                  </a:txBody>
                  <a:tcPr anchor="ctr">
                    <a:solidFill>
                      <a:schemeClr val="bg1">
                        <a:lumMod val="75000"/>
                      </a:schemeClr>
                    </a:solidFill>
                  </a:tcPr>
                </a:tc>
                <a:tc>
                  <a:txBody>
                    <a:bodyPr/>
                    <a:lstStyle/>
                    <a:p>
                      <a:pPr algn="ctr"/>
                      <a:r>
                        <a:rPr lang="en-US" b="1" dirty="0" smtClean="0">
                          <a:latin typeface="Consolas" panose="020B0609020204030204" pitchFamily="49" charset="0"/>
                        </a:rPr>
                        <a:t>‘DELETE’</a:t>
                      </a:r>
                      <a:endParaRPr lang="en-US" b="1" dirty="0">
                        <a:latin typeface="Consolas" panose="020B0609020204030204" pitchFamily="49" charset="0"/>
                      </a:endParaRPr>
                    </a:p>
                  </a:txBody>
                  <a:tcPr anchor="ctr">
                    <a:solidFill>
                      <a:schemeClr val="bg1">
                        <a:lumMod val="75000"/>
                      </a:schemeClr>
                    </a:solidFill>
                  </a:tcPr>
                </a:tc>
              </a:tr>
            </a:tbl>
          </a:graphicData>
        </a:graphic>
      </p:graphicFrame>
      <p:sp>
        <p:nvSpPr>
          <p:cNvPr id="5" name="Rounded Rectangle 4"/>
          <p:cNvSpPr/>
          <p:nvPr/>
        </p:nvSpPr>
        <p:spPr>
          <a:xfrm>
            <a:off x="2542903" y="574766"/>
            <a:ext cx="7254240" cy="949234"/>
          </a:xfrm>
          <a:prstGeom prst="roundRect">
            <a:avLst/>
          </a:prstGeom>
          <a:ln w="76200">
            <a:solidFill>
              <a:schemeClr val="accent6"/>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err="1"/>
              <a:t>HttpRequest.method</a:t>
            </a:r>
            <a:endParaRPr lang="en-US" sz="3200" dirty="0"/>
          </a:p>
        </p:txBody>
      </p:sp>
      <p:sp>
        <p:nvSpPr>
          <p:cNvPr id="6" name="Rectangle 5"/>
          <p:cNvSpPr/>
          <p:nvPr/>
        </p:nvSpPr>
        <p:spPr>
          <a:xfrm>
            <a:off x="618309" y="3082834"/>
            <a:ext cx="10735491" cy="3283132"/>
          </a:xfrm>
          <a:prstGeom prst="rect">
            <a:avLst/>
          </a:prstGeom>
          <a:noFill/>
          <a:ln w="76200">
            <a:solidFill>
              <a:srgbClr val="B9D6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875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57584" y="2239625"/>
            <a:ext cx="9441998" cy="2552921"/>
          </a:xfrm>
          <a:prstGeom prst="rect">
            <a:avLst/>
          </a:prstGeom>
        </p:spPr>
      </p:pic>
    </p:spTree>
    <p:extLst>
      <p:ext uri="{BB962C8B-B14F-4D97-AF65-F5344CB8AC3E}">
        <p14:creationId xmlns:p14="http://schemas.microsoft.com/office/powerpoint/2010/main" val="2518883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Based Views</a:t>
            </a:r>
            <a:endParaRPr lang="en-US" dirty="0"/>
          </a:p>
        </p:txBody>
      </p:sp>
      <p:sp>
        <p:nvSpPr>
          <p:cNvPr id="3" name="Content Placeholder 2"/>
          <p:cNvSpPr>
            <a:spLocks noGrp="1"/>
          </p:cNvSpPr>
          <p:nvPr>
            <p:ph idx="1"/>
          </p:nvPr>
        </p:nvSpPr>
        <p:spPr/>
        <p:txBody>
          <a:bodyPr/>
          <a:lstStyle/>
          <a:p>
            <a:r>
              <a:rPr lang="en-US" dirty="0"/>
              <a:t>Using Class-Based views, we can easily handle the GET, POST requests for a view</a:t>
            </a:r>
            <a:r>
              <a:rPr lang="en-US" dirty="0" smtClean="0"/>
              <a:t>.</a:t>
            </a:r>
            <a:r>
              <a:rPr lang="en-US" dirty="0"/>
              <a:t> </a:t>
            </a:r>
            <a:endParaRPr lang="en-US" dirty="0" smtClean="0"/>
          </a:p>
          <a:p>
            <a:r>
              <a:rPr lang="en-US" dirty="0" smtClean="0"/>
              <a:t>Class-based </a:t>
            </a:r>
            <a:r>
              <a:rPr lang="en-US" dirty="0"/>
              <a:t>views provide an alternative way to implement views as Python objects instead of </a:t>
            </a:r>
            <a:r>
              <a:rPr lang="en-US" dirty="0" smtClean="0"/>
              <a:t>functions</a:t>
            </a:r>
            <a:endParaRPr lang="en-US" dirty="0"/>
          </a:p>
          <a:p>
            <a:endParaRPr lang="en-US" dirty="0" smtClean="0"/>
          </a:p>
          <a:p>
            <a:endParaRPr lang="en-US" dirty="0"/>
          </a:p>
          <a:p>
            <a:endParaRPr lang="en-US" dirty="0" smtClean="0"/>
          </a:p>
          <a:p>
            <a:r>
              <a:rPr lang="en-US" sz="1600" dirty="0"/>
              <a:t>Class based Views: https://docs.djangoproject.com/en/5.0/ref/class-based-views/flattened-index/#view</a:t>
            </a:r>
          </a:p>
          <a:p>
            <a:r>
              <a:rPr lang="en-US" sz="1600" dirty="0" smtClean="0"/>
              <a:t>Django:: https</a:t>
            </a:r>
            <a:r>
              <a:rPr lang="en-US" sz="1600" dirty="0"/>
              <a:t>://docs.djangoproject.com/en/5.0/ref/class-based-views/base/#django.views.generic.base.View.as_view</a:t>
            </a:r>
          </a:p>
        </p:txBody>
      </p:sp>
    </p:spTree>
    <p:extLst>
      <p:ext uri="{BB962C8B-B14F-4D97-AF65-F5344CB8AC3E}">
        <p14:creationId xmlns:p14="http://schemas.microsoft.com/office/powerpoint/2010/main" val="5494490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576848070"/>
              </p:ext>
            </p:extLst>
          </p:nvPr>
        </p:nvGraphicFramePr>
        <p:xfrm>
          <a:off x="586377" y="763207"/>
          <a:ext cx="3750491" cy="1492312"/>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3750491"/>
              </a:tblGrid>
              <a:tr h="373078">
                <a:tc>
                  <a:txBody>
                    <a:bodyPr/>
                    <a:lstStyle/>
                    <a:p>
                      <a:r>
                        <a:rPr lang="en-US" dirty="0" smtClean="0">
                          <a:solidFill>
                            <a:schemeClr val="bg1"/>
                          </a:solidFill>
                        </a:rPr>
                        <a:t>Base View</a:t>
                      </a:r>
                      <a:endParaRPr lang="en-US" dirty="0">
                        <a:solidFill>
                          <a:schemeClr val="bg1"/>
                        </a:solidFill>
                      </a:endParaRPr>
                    </a:p>
                  </a:txBody>
                  <a:tcPr>
                    <a:solidFill>
                      <a:schemeClr val="tx1"/>
                    </a:solidFill>
                  </a:tcPr>
                </a:tc>
              </a:tr>
              <a:tr h="373078">
                <a:tc>
                  <a:txBody>
                    <a:bodyPr/>
                    <a:lstStyle/>
                    <a:p>
                      <a:r>
                        <a:rPr lang="en-US" dirty="0" smtClean="0"/>
                        <a:t>View</a:t>
                      </a:r>
                      <a:endParaRPr lang="en-US" dirty="0"/>
                    </a:p>
                  </a:txBody>
                  <a:tcPr/>
                </a:tc>
              </a:tr>
              <a:tr h="373078">
                <a:tc>
                  <a:txBody>
                    <a:bodyPr/>
                    <a:lstStyle/>
                    <a:p>
                      <a:r>
                        <a:rPr lang="en-US" dirty="0" err="1" smtClean="0"/>
                        <a:t>TemplateView</a:t>
                      </a:r>
                      <a:endParaRPr lang="en-US" dirty="0"/>
                    </a:p>
                  </a:txBody>
                  <a:tcPr/>
                </a:tc>
              </a:tr>
              <a:tr h="373078">
                <a:tc>
                  <a:txBody>
                    <a:bodyPr/>
                    <a:lstStyle/>
                    <a:p>
                      <a:r>
                        <a:rPr lang="en-US" dirty="0" err="1" smtClean="0"/>
                        <a:t>RedirectView</a:t>
                      </a:r>
                      <a:endParaRPr lang="en-US" dirty="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722334896"/>
              </p:ext>
            </p:extLst>
          </p:nvPr>
        </p:nvGraphicFramePr>
        <p:xfrm>
          <a:off x="597988" y="4268409"/>
          <a:ext cx="3750491" cy="1112520"/>
        </p:xfrm>
        <a:graphic>
          <a:graphicData uri="http://schemas.openxmlformats.org/drawingml/2006/table">
            <a:tbl>
              <a:tblPr firstRow="1" bandRow="1">
                <a:tableStyleId>{073A0DAA-6AF3-43AB-8588-CEC1D06C72B9}</a:tableStyleId>
              </a:tblPr>
              <a:tblGrid>
                <a:gridCol w="3750491"/>
              </a:tblGrid>
              <a:tr h="370840">
                <a:tc>
                  <a:txBody>
                    <a:bodyPr/>
                    <a:lstStyle/>
                    <a:p>
                      <a:r>
                        <a:rPr lang="en-US" dirty="0" smtClean="0"/>
                        <a:t>Generic Display view</a:t>
                      </a:r>
                      <a:endParaRPr lang="en-US" dirty="0"/>
                    </a:p>
                  </a:txBody>
                  <a:tcPr/>
                </a:tc>
              </a:tr>
              <a:tr h="370840">
                <a:tc>
                  <a:txBody>
                    <a:bodyPr/>
                    <a:lstStyle/>
                    <a:p>
                      <a:r>
                        <a:rPr lang="en-US" dirty="0" err="1" smtClean="0"/>
                        <a:t>DetailView</a:t>
                      </a:r>
                      <a:endParaRPr lang="en-US" dirty="0"/>
                    </a:p>
                  </a:txBody>
                  <a:tcPr/>
                </a:tc>
              </a:tr>
              <a:tr h="370840">
                <a:tc>
                  <a:txBody>
                    <a:bodyPr/>
                    <a:lstStyle/>
                    <a:p>
                      <a:r>
                        <a:rPr lang="en-US" dirty="0" err="1" smtClean="0"/>
                        <a:t>ListView</a:t>
                      </a:r>
                      <a:endParaRPr lang="en-US" dirty="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106978928"/>
              </p:ext>
            </p:extLst>
          </p:nvPr>
        </p:nvGraphicFramePr>
        <p:xfrm>
          <a:off x="7535817" y="4268409"/>
          <a:ext cx="2749006" cy="1854200"/>
        </p:xfrm>
        <a:graphic>
          <a:graphicData uri="http://schemas.openxmlformats.org/drawingml/2006/table">
            <a:tbl>
              <a:tblPr firstRow="1" bandRow="1">
                <a:tableStyleId>{073A0DAA-6AF3-43AB-8588-CEC1D06C72B9}</a:tableStyleId>
              </a:tblPr>
              <a:tblGrid>
                <a:gridCol w="2749006"/>
              </a:tblGrid>
              <a:tr h="370840">
                <a:tc>
                  <a:txBody>
                    <a:bodyPr/>
                    <a:lstStyle/>
                    <a:p>
                      <a:r>
                        <a:rPr lang="en-US" dirty="0" smtClean="0"/>
                        <a:t>Generic editing</a:t>
                      </a:r>
                      <a:r>
                        <a:rPr lang="en-US" baseline="0" dirty="0" smtClean="0"/>
                        <a:t> view</a:t>
                      </a:r>
                      <a:endParaRPr lang="en-US" dirty="0"/>
                    </a:p>
                  </a:txBody>
                  <a:tcPr/>
                </a:tc>
              </a:tr>
              <a:tr h="370840">
                <a:tc>
                  <a:txBody>
                    <a:bodyPr/>
                    <a:lstStyle/>
                    <a:p>
                      <a:r>
                        <a:rPr lang="en-US" dirty="0" err="1" smtClean="0"/>
                        <a:t>UpdateView</a:t>
                      </a:r>
                      <a:endParaRPr lang="en-US" dirty="0"/>
                    </a:p>
                  </a:txBody>
                  <a:tcPr/>
                </a:tc>
              </a:tr>
              <a:tr h="370840">
                <a:tc>
                  <a:txBody>
                    <a:bodyPr/>
                    <a:lstStyle/>
                    <a:p>
                      <a:r>
                        <a:rPr lang="en-US" dirty="0" err="1" smtClean="0"/>
                        <a:t>DeleteView</a:t>
                      </a:r>
                      <a:endParaRPr lang="en-US" dirty="0"/>
                    </a:p>
                  </a:txBody>
                  <a:tcPr/>
                </a:tc>
              </a:tr>
              <a:tr h="370840">
                <a:tc>
                  <a:txBody>
                    <a:bodyPr/>
                    <a:lstStyle/>
                    <a:p>
                      <a:r>
                        <a:rPr lang="en-US" dirty="0" err="1" smtClean="0"/>
                        <a:t>FormView</a:t>
                      </a:r>
                      <a:endParaRPr lang="en-US" dirty="0"/>
                    </a:p>
                  </a:txBody>
                  <a:tcPr/>
                </a:tc>
              </a:tr>
              <a:tr h="370840">
                <a:tc>
                  <a:txBody>
                    <a:bodyPr/>
                    <a:lstStyle/>
                    <a:p>
                      <a:r>
                        <a:rPr lang="en-US" dirty="0" err="1" smtClean="0"/>
                        <a:t>createView</a:t>
                      </a:r>
                      <a:endParaRPr lang="en-US" dirty="0"/>
                    </a:p>
                  </a:txBody>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16766445"/>
              </p:ext>
            </p:extLst>
          </p:nvPr>
        </p:nvGraphicFramePr>
        <p:xfrm>
          <a:off x="6107612" y="763207"/>
          <a:ext cx="5257074" cy="2966720"/>
        </p:xfrm>
        <a:graphic>
          <a:graphicData uri="http://schemas.openxmlformats.org/drawingml/2006/table">
            <a:tbl>
              <a:tblPr firstRow="1" bandRow="1">
                <a:tableStyleId>{073A0DAA-6AF3-43AB-8588-CEC1D06C72B9}</a:tableStyleId>
              </a:tblPr>
              <a:tblGrid>
                <a:gridCol w="5257074"/>
              </a:tblGrid>
              <a:tr h="370840">
                <a:tc>
                  <a:txBody>
                    <a:bodyPr/>
                    <a:lstStyle/>
                    <a:p>
                      <a:r>
                        <a:rPr lang="en-US" dirty="0" smtClean="0"/>
                        <a:t>Generic date View</a:t>
                      </a:r>
                      <a:endParaRPr lang="en-US" dirty="0"/>
                    </a:p>
                  </a:txBody>
                  <a:tcPr/>
                </a:tc>
              </a:tr>
              <a:tr h="370840">
                <a:tc>
                  <a:txBody>
                    <a:bodyPr/>
                    <a:lstStyle/>
                    <a:p>
                      <a:r>
                        <a:rPr lang="en-US" dirty="0" err="1" smtClean="0"/>
                        <a:t>DateDetailView</a:t>
                      </a:r>
                      <a:endParaRPr lang="en-US" dirty="0"/>
                    </a:p>
                  </a:txBody>
                  <a:tcPr/>
                </a:tc>
              </a:tr>
              <a:tr h="370840">
                <a:tc>
                  <a:txBody>
                    <a:bodyPr/>
                    <a:lstStyle/>
                    <a:p>
                      <a:r>
                        <a:rPr lang="en-US" dirty="0" err="1" smtClean="0"/>
                        <a:t>ArchiveIndexView</a:t>
                      </a:r>
                      <a:endParaRPr lang="en-US" dirty="0"/>
                    </a:p>
                  </a:txBody>
                  <a:tcPr/>
                </a:tc>
              </a:tr>
              <a:tr h="370840">
                <a:tc>
                  <a:txBody>
                    <a:bodyPr/>
                    <a:lstStyle/>
                    <a:p>
                      <a:r>
                        <a:rPr lang="en-US" dirty="0" err="1" smtClean="0"/>
                        <a:t>YearArchiveView</a:t>
                      </a:r>
                      <a:endParaRPr lang="en-US" dirty="0"/>
                    </a:p>
                  </a:txBody>
                  <a:tcPr/>
                </a:tc>
              </a:tr>
              <a:tr h="370840">
                <a:tc>
                  <a:txBody>
                    <a:bodyPr/>
                    <a:lstStyle/>
                    <a:p>
                      <a:r>
                        <a:rPr lang="en-US" dirty="0" err="1" smtClean="0"/>
                        <a:t>MonthArchiveView</a:t>
                      </a:r>
                      <a:endParaRPr lang="en-US" dirty="0"/>
                    </a:p>
                  </a:txBody>
                  <a:tcPr/>
                </a:tc>
              </a:tr>
              <a:tr h="370840">
                <a:tc>
                  <a:txBody>
                    <a:bodyPr/>
                    <a:lstStyle/>
                    <a:p>
                      <a:r>
                        <a:rPr lang="en-US" dirty="0" err="1" smtClean="0"/>
                        <a:t>WeekArchiveView</a:t>
                      </a:r>
                      <a:endParaRPr lang="en-US" dirty="0"/>
                    </a:p>
                  </a:txBody>
                  <a:tcPr/>
                </a:tc>
              </a:tr>
              <a:tr h="370840">
                <a:tc>
                  <a:txBody>
                    <a:bodyPr/>
                    <a:lstStyle/>
                    <a:p>
                      <a:r>
                        <a:rPr lang="en-US" dirty="0" err="1" smtClean="0"/>
                        <a:t>DayArchiveView</a:t>
                      </a:r>
                      <a:endParaRPr lang="en-US" dirty="0"/>
                    </a:p>
                  </a:txBody>
                  <a:tcPr/>
                </a:tc>
              </a:tr>
              <a:tr h="370840">
                <a:tc>
                  <a:txBody>
                    <a:bodyPr/>
                    <a:lstStyle/>
                    <a:p>
                      <a:r>
                        <a:rPr lang="en-US" dirty="0" err="1" smtClean="0"/>
                        <a:t>TodayArchiveView</a:t>
                      </a:r>
                      <a:endParaRPr lang="en-US" dirty="0"/>
                    </a:p>
                  </a:txBody>
                  <a:tcPr/>
                </a:tc>
              </a:tr>
            </a:tbl>
          </a:graphicData>
        </a:graphic>
      </p:graphicFrame>
    </p:spTree>
    <p:extLst>
      <p:ext uri="{BB962C8B-B14F-4D97-AF65-F5344CB8AC3E}">
        <p14:creationId xmlns:p14="http://schemas.microsoft.com/office/powerpoint/2010/main" val="3344816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a:t>
            </a:r>
            <a:endParaRPr lang="en-US" dirty="0"/>
          </a:p>
        </p:txBody>
      </p:sp>
      <p:pic>
        <p:nvPicPr>
          <p:cNvPr id="4" name="Content Placeholder 3"/>
          <p:cNvPicPr>
            <a:picLocks noGrp="1" noChangeAspect="1"/>
          </p:cNvPicPr>
          <p:nvPr>
            <p:ph idx="1"/>
          </p:nvPr>
        </p:nvPicPr>
        <p:blipFill>
          <a:blip r:embed="rId2"/>
          <a:stretch>
            <a:fillRect/>
          </a:stretch>
        </p:blipFill>
        <p:spPr>
          <a:xfrm>
            <a:off x="1082040" y="2997611"/>
            <a:ext cx="4831499" cy="457240"/>
          </a:xfrm>
          <a:prstGeom prst="rect">
            <a:avLst/>
          </a:prstGeom>
        </p:spPr>
      </p:pic>
      <p:sp>
        <p:nvSpPr>
          <p:cNvPr id="5" name="TextBox 4"/>
          <p:cNvSpPr txBox="1"/>
          <p:nvPr/>
        </p:nvSpPr>
        <p:spPr>
          <a:xfrm>
            <a:off x="1227909" y="2455817"/>
            <a:ext cx="7820297" cy="369332"/>
          </a:xfrm>
          <a:prstGeom prst="rect">
            <a:avLst/>
          </a:prstGeom>
          <a:noFill/>
        </p:spPr>
        <p:txBody>
          <a:bodyPr wrap="square" rtlCol="0">
            <a:spAutoFit/>
          </a:bodyPr>
          <a:lstStyle/>
          <a:p>
            <a:r>
              <a:rPr lang="en-US" dirty="0" smtClean="0"/>
              <a:t>Import </a:t>
            </a:r>
            <a:r>
              <a:rPr lang="en-US" dirty="0"/>
              <a:t>V</a:t>
            </a:r>
            <a:r>
              <a:rPr lang="en-US" dirty="0" smtClean="0"/>
              <a:t>iew class from view module </a:t>
            </a:r>
            <a:endParaRPr lang="en-US" dirty="0"/>
          </a:p>
        </p:txBody>
      </p:sp>
      <p:pic>
        <p:nvPicPr>
          <p:cNvPr id="6" name="Picture 5"/>
          <p:cNvPicPr>
            <a:picLocks noChangeAspect="1"/>
          </p:cNvPicPr>
          <p:nvPr/>
        </p:nvPicPr>
        <p:blipFill>
          <a:blip r:embed="rId3"/>
          <a:stretch>
            <a:fillRect/>
          </a:stretch>
        </p:blipFill>
        <p:spPr>
          <a:xfrm>
            <a:off x="1082040" y="4555601"/>
            <a:ext cx="7780694" cy="1630821"/>
          </a:xfrm>
          <a:prstGeom prst="rect">
            <a:avLst/>
          </a:prstGeom>
        </p:spPr>
      </p:pic>
    </p:spTree>
    <p:extLst>
      <p:ext uri="{BB962C8B-B14F-4D97-AF65-F5344CB8AC3E}">
        <p14:creationId xmlns:p14="http://schemas.microsoft.com/office/powerpoint/2010/main" val="223768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93465" y="624819"/>
            <a:ext cx="5806943" cy="487722"/>
          </a:xfrm>
          <a:prstGeom prst="rect">
            <a:avLst/>
          </a:prstGeom>
        </p:spPr>
      </p:pic>
      <p:sp>
        <p:nvSpPr>
          <p:cNvPr id="5" name="TextBox 4"/>
          <p:cNvSpPr txBox="1"/>
          <p:nvPr/>
        </p:nvSpPr>
        <p:spPr>
          <a:xfrm>
            <a:off x="3230880" y="2917371"/>
            <a:ext cx="45719" cy="369332"/>
          </a:xfrm>
          <a:prstGeom prst="rect">
            <a:avLst/>
          </a:prstGeom>
          <a:noFill/>
        </p:spPr>
        <p:txBody>
          <a:bodyPr wrap="square" rtlCol="0">
            <a:spAutoFit/>
          </a:bodyPr>
          <a:lstStyle/>
          <a:p>
            <a:endParaRPr lang="en-US" dirty="0"/>
          </a:p>
        </p:txBody>
      </p:sp>
      <p:sp>
        <p:nvSpPr>
          <p:cNvPr id="6" name="TextBox 5"/>
          <p:cNvSpPr txBox="1"/>
          <p:nvPr/>
        </p:nvSpPr>
        <p:spPr>
          <a:xfrm>
            <a:off x="893465" y="1471749"/>
            <a:ext cx="10767312" cy="3877985"/>
          </a:xfrm>
          <a:prstGeom prst="rect">
            <a:avLst/>
          </a:prstGeom>
          <a:noFill/>
        </p:spPr>
        <p:txBody>
          <a:bodyPr wrap="square" rtlCol="0">
            <a:spAutoFit/>
          </a:bodyPr>
          <a:lstStyle/>
          <a:p>
            <a:r>
              <a:rPr lang="en-US" dirty="0" err="1" smtClean="0"/>
              <a:t>As_view</a:t>
            </a:r>
            <a:r>
              <a:rPr lang="en-US" dirty="0" smtClean="0"/>
              <a:t>():::Returns </a:t>
            </a:r>
            <a:r>
              <a:rPr lang="en-US" dirty="0"/>
              <a:t>a callable view that takes a request and returns a response</a:t>
            </a:r>
            <a:r>
              <a:rPr lang="en-US" dirty="0" smtClean="0"/>
              <a:t>:</a:t>
            </a:r>
          </a:p>
          <a:p>
            <a:endParaRPr lang="en-US" dirty="0"/>
          </a:p>
          <a:p>
            <a:r>
              <a:rPr lang="en-US" sz="2400" dirty="0"/>
              <a:t>When the view is called during the request/response cycle, the </a:t>
            </a:r>
            <a:r>
              <a:rPr lang="en-US" sz="2400" b="1" dirty="0"/>
              <a:t>setup() </a:t>
            </a:r>
            <a:r>
              <a:rPr lang="en-US" sz="2400" dirty="0"/>
              <a:t>method assigns the </a:t>
            </a:r>
            <a:r>
              <a:rPr lang="en-US" sz="2400" dirty="0" err="1"/>
              <a:t>HttpRequest</a:t>
            </a:r>
            <a:r>
              <a:rPr lang="en-US" sz="2400" dirty="0"/>
              <a:t> to the view’s request attribute, and any positional and/or keyword arguments captured from the URL pattern to the </a:t>
            </a:r>
            <a:r>
              <a:rPr lang="en-US" sz="2400" dirty="0" err="1"/>
              <a:t>args</a:t>
            </a:r>
            <a:r>
              <a:rPr lang="en-US" sz="2400" dirty="0"/>
              <a:t> and </a:t>
            </a:r>
            <a:r>
              <a:rPr lang="en-US" sz="2400" dirty="0" err="1"/>
              <a:t>kwargs</a:t>
            </a:r>
            <a:r>
              <a:rPr lang="en-US" sz="2400" dirty="0"/>
              <a:t> attributes, respectively. Then </a:t>
            </a:r>
            <a:r>
              <a:rPr lang="en-US" sz="2400" b="1" dirty="0"/>
              <a:t>dispatch() </a:t>
            </a:r>
            <a:r>
              <a:rPr lang="en-US" sz="2400" dirty="0"/>
              <a:t>is called</a:t>
            </a:r>
            <a:r>
              <a:rPr lang="en-US" sz="2400" dirty="0" smtClean="0"/>
              <a:t>.</a:t>
            </a:r>
          </a:p>
          <a:p>
            <a:endParaRPr lang="en-US" sz="2400"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1769424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Virtual Environment</a:t>
            </a:r>
            <a:endParaRPr lang="en-US" dirty="0"/>
          </a:p>
        </p:txBody>
      </p:sp>
      <p:pic>
        <p:nvPicPr>
          <p:cNvPr id="4" name="Content Placeholder 3"/>
          <p:cNvPicPr>
            <a:picLocks noGrp="1"/>
          </p:cNvPicPr>
          <p:nvPr>
            <p:ph idx="1"/>
          </p:nvPr>
        </p:nvPicPr>
        <p:blipFill>
          <a:blip r:embed="rId2"/>
          <a:stretch>
            <a:fillRect/>
          </a:stretch>
        </p:blipFill>
        <p:spPr>
          <a:xfrm>
            <a:off x="636608" y="1690688"/>
            <a:ext cx="7194896" cy="715882"/>
          </a:xfrm>
          <a:prstGeom prst="rect">
            <a:avLst/>
          </a:prstGeom>
        </p:spPr>
      </p:pic>
      <p:pic>
        <p:nvPicPr>
          <p:cNvPr id="307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54706"/>
          <a:stretch/>
        </p:blipFill>
        <p:spPr bwMode="auto">
          <a:xfrm>
            <a:off x="838200" y="4632101"/>
            <a:ext cx="5551025" cy="61212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752353" y="3072203"/>
            <a:ext cx="11053823" cy="1200329"/>
          </a:xfrm>
          <a:prstGeom prst="rect">
            <a:avLst/>
          </a:prstGeom>
        </p:spPr>
        <p:txBody>
          <a:bodyPr wrap="square">
            <a:spAutoFit/>
          </a:bodyPr>
          <a:lstStyle/>
          <a:p>
            <a:pPr lvl="0" eaLnBrk="0" fontAlgn="base" hangingPunct="0">
              <a:spcBef>
                <a:spcPct val="0"/>
              </a:spcBef>
              <a:spcAft>
                <a:spcPct val="0"/>
              </a:spcAft>
            </a:pPr>
            <a:r>
              <a:rPr kumimoji="0" lang="en-US" altLang="en-US" sz="28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 create virtual environment</a:t>
            </a:r>
            <a:endParaRPr kumimoji="0" lang="en-US" altLang="en-US" sz="1600" b="0" i="0" u="none" strike="noStrike" cap="none" normalizeH="0" baseline="0" dirty="0" smtClean="0">
              <a:ln>
                <a:noFill/>
              </a:ln>
              <a:solidFill>
                <a:schemeClr val="tx1"/>
              </a:solidFill>
              <a:effectLst/>
            </a:endParaRPr>
          </a:p>
          <a:p>
            <a:pPr lvl="0" eaLnBrk="0" fontAlgn="base" hangingPunct="0">
              <a:spcBef>
                <a:spcPct val="0"/>
              </a:spcBef>
              <a:spcAft>
                <a:spcPct val="0"/>
              </a:spcAft>
            </a:pPr>
            <a:r>
              <a:rPr kumimoji="0" lang="en-US" altLang="en-US" sz="2400" b="0" i="0" u="none" strike="noStrike" cap="none" normalizeH="0" baseline="0" dirty="0" smtClean="0">
                <a:ln>
                  <a:noFill/>
                </a:ln>
                <a:solidFill>
                  <a:schemeClr val="tx1"/>
                </a:solidFill>
                <a:effectLst/>
                <a:latin typeface="Arial" panose="020B0604020202020204" pitchFamily="34" charset="0"/>
              </a:rPr>
              <a:t>Command to create</a:t>
            </a:r>
            <a:r>
              <a:rPr kumimoji="0" lang="en-US" altLang="en-US" sz="2400" b="0" i="0" u="none" strike="noStrike" cap="none" normalizeH="0" dirty="0" smtClean="0">
                <a:ln>
                  <a:noFill/>
                </a:ln>
                <a:solidFill>
                  <a:schemeClr val="tx1"/>
                </a:solidFill>
                <a:effectLst/>
                <a:latin typeface="Arial" panose="020B0604020202020204" pitchFamily="34" charset="0"/>
              </a:rPr>
              <a:t> virtual environment:</a:t>
            </a:r>
          </a:p>
          <a:p>
            <a:pPr lvl="0" eaLnBrk="0" fontAlgn="base" hangingPunct="0">
              <a:spcBef>
                <a:spcPct val="0"/>
              </a:spcBef>
              <a:spcAft>
                <a:spcPct val="0"/>
              </a:spcAft>
            </a:pPr>
            <a:r>
              <a:rPr lang="en-US" altLang="en-US" sz="2000" i="1" dirty="0" err="1">
                <a:latin typeface="Arial" panose="020B0604020202020204" pitchFamily="34" charset="0"/>
              </a:rPr>
              <a:t>v</a:t>
            </a:r>
            <a:r>
              <a:rPr lang="en-US" altLang="en-US" sz="2000" i="1" baseline="0" dirty="0" err="1" smtClean="0">
                <a:latin typeface="Arial" panose="020B0604020202020204" pitchFamily="34" charset="0"/>
              </a:rPr>
              <a:t>irtualenv</a:t>
            </a:r>
            <a:r>
              <a:rPr lang="en-US" altLang="en-US" sz="2000" i="1" baseline="0" dirty="0" smtClean="0">
                <a:latin typeface="Arial" panose="020B0604020202020204" pitchFamily="34" charset="0"/>
              </a:rPr>
              <a:t> </a:t>
            </a:r>
            <a:r>
              <a:rPr lang="en-US" altLang="en-US" sz="2000" i="1" baseline="0" dirty="0" err="1" smtClean="0">
                <a:latin typeface="Arial" panose="020B0604020202020204" pitchFamily="34" charset="0"/>
              </a:rPr>
              <a:t>environment_name</a:t>
            </a:r>
            <a:endParaRPr kumimoji="0" lang="en-US" altLang="en-US" sz="2400" b="0" i="1"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4995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How to activate a virtual Environment</a:t>
            </a:r>
          </a:p>
          <a:p>
            <a:pPr marL="0" indent="0">
              <a:buNone/>
            </a:pPr>
            <a:r>
              <a:rPr lang="en-US" sz="2400" i="1" dirty="0" err="1" smtClean="0">
                <a:solidFill>
                  <a:srgbClr val="FF0000"/>
                </a:solidFill>
              </a:rPr>
              <a:t>Env_name</a:t>
            </a:r>
            <a:r>
              <a:rPr lang="en-US" sz="2400" i="1" dirty="0" smtClean="0">
                <a:solidFill>
                  <a:srgbClr val="FF0000"/>
                </a:solidFill>
              </a:rPr>
              <a:t>\scripts\activate</a:t>
            </a:r>
          </a:p>
          <a:p>
            <a:pPr marL="0" indent="0">
              <a:buNone/>
            </a:pPr>
            <a:endParaRPr lang="en-US" sz="2400" i="1" dirty="0"/>
          </a:p>
          <a:p>
            <a:r>
              <a:rPr lang="en-US" dirty="0"/>
              <a:t>How to deactivate a virtual </a:t>
            </a:r>
            <a:r>
              <a:rPr lang="en-US" dirty="0" smtClean="0"/>
              <a:t>Environment</a:t>
            </a:r>
          </a:p>
          <a:p>
            <a:pPr marL="0" indent="0">
              <a:buNone/>
            </a:pPr>
            <a:r>
              <a:rPr lang="en-US" sz="2400" i="1" dirty="0" err="1" smtClean="0">
                <a:solidFill>
                  <a:srgbClr val="FF0000"/>
                </a:solidFill>
              </a:rPr>
              <a:t>Env_name</a:t>
            </a:r>
            <a:r>
              <a:rPr lang="en-US" sz="2400" i="1" dirty="0" smtClean="0">
                <a:solidFill>
                  <a:srgbClr val="FF0000"/>
                </a:solidFill>
              </a:rPr>
              <a:t>\scripts\deactivate</a:t>
            </a:r>
          </a:p>
          <a:p>
            <a:pPr marL="0" indent="0">
              <a:buNone/>
            </a:pPr>
            <a:endParaRPr lang="en-US" sz="2400" i="1" dirty="0"/>
          </a:p>
        </p:txBody>
      </p:sp>
    </p:spTree>
    <p:extLst>
      <p:ext uri="{BB962C8B-B14F-4D97-AF65-F5344CB8AC3E}">
        <p14:creationId xmlns:p14="http://schemas.microsoft.com/office/powerpoint/2010/main" val="551294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Project in </a:t>
            </a:r>
            <a:r>
              <a:rPr lang="en-US" dirty="0"/>
              <a:t>D</a:t>
            </a:r>
            <a:r>
              <a:rPr lang="en-US" dirty="0" smtClean="0"/>
              <a:t>jango</a:t>
            </a:r>
            <a:endParaRPr lang="en-US" dirty="0"/>
          </a:p>
        </p:txBody>
      </p:sp>
      <p:pic>
        <p:nvPicPr>
          <p:cNvPr id="4" name="Content Placeholder 3"/>
          <p:cNvPicPr>
            <a:picLocks noGrp="1" noChangeAspect="1"/>
          </p:cNvPicPr>
          <p:nvPr>
            <p:ph idx="1"/>
          </p:nvPr>
        </p:nvPicPr>
        <p:blipFill>
          <a:blip r:embed="rId2"/>
          <a:stretch>
            <a:fillRect/>
          </a:stretch>
        </p:blipFill>
        <p:spPr>
          <a:xfrm>
            <a:off x="1104467" y="1846892"/>
            <a:ext cx="8886809" cy="664814"/>
          </a:xfrm>
          <a:prstGeom prst="rect">
            <a:avLst/>
          </a:prstGeom>
        </p:spPr>
      </p:pic>
      <p:sp>
        <p:nvSpPr>
          <p:cNvPr id="5" name="TextBox 4"/>
          <p:cNvSpPr txBox="1"/>
          <p:nvPr/>
        </p:nvSpPr>
        <p:spPr>
          <a:xfrm>
            <a:off x="838200" y="3321934"/>
            <a:ext cx="9960980" cy="923330"/>
          </a:xfrm>
          <a:prstGeom prst="rect">
            <a:avLst/>
          </a:prstGeom>
          <a:noFill/>
        </p:spPr>
        <p:txBody>
          <a:bodyPr wrap="square" rtlCol="0">
            <a:spAutoFit/>
          </a:bodyPr>
          <a:lstStyle/>
          <a:p>
            <a:r>
              <a:rPr lang="en-US" dirty="0" smtClean="0"/>
              <a:t>To run project</a:t>
            </a:r>
          </a:p>
          <a:p>
            <a:endParaRPr lang="en-US" dirty="0"/>
          </a:p>
          <a:p>
            <a:endParaRPr lang="en-US" dirty="0" smtClean="0"/>
          </a:p>
        </p:txBody>
      </p:sp>
      <p:pic>
        <p:nvPicPr>
          <p:cNvPr id="6" name="Picture 5"/>
          <p:cNvPicPr>
            <a:picLocks noChangeAspect="1"/>
          </p:cNvPicPr>
          <p:nvPr/>
        </p:nvPicPr>
        <p:blipFill>
          <a:blip r:embed="rId3"/>
          <a:stretch>
            <a:fillRect/>
          </a:stretch>
        </p:blipFill>
        <p:spPr>
          <a:xfrm>
            <a:off x="1104467" y="4142952"/>
            <a:ext cx="6873914" cy="682628"/>
          </a:xfrm>
          <a:prstGeom prst="rect">
            <a:avLst/>
          </a:prstGeom>
        </p:spPr>
      </p:pic>
    </p:spTree>
    <p:extLst>
      <p:ext uri="{BB962C8B-B14F-4D97-AF65-F5344CB8AC3E}">
        <p14:creationId xmlns:p14="http://schemas.microsoft.com/office/powerpoint/2010/main" val="2530247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ftware Development Life Cycle (SDLC) - GeeksforGee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7503" y="1446849"/>
            <a:ext cx="9883683" cy="49418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Software Development Life Cycle</a:t>
            </a:r>
            <a:endParaRPr lang="en-US" dirty="0"/>
          </a:p>
        </p:txBody>
      </p:sp>
    </p:spTree>
    <p:extLst>
      <p:ext uri="{BB962C8B-B14F-4D97-AF65-F5344CB8AC3E}">
        <p14:creationId xmlns:p14="http://schemas.microsoft.com/office/powerpoint/2010/main" val="1459227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Waterfall Model</a:t>
            </a:r>
            <a:endParaRPr lang="en-US" dirty="0"/>
          </a:p>
        </p:txBody>
      </p:sp>
      <p:pic>
        <p:nvPicPr>
          <p:cNvPr id="2058" name="Picture 10" descr="Waterfall Model in Software Engineering | Board Infinity"/>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28144" y="1825625"/>
            <a:ext cx="7735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883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Methodology</a:t>
            </a:r>
            <a:endParaRPr lang="en-US" dirty="0"/>
          </a:p>
        </p:txBody>
      </p:sp>
      <p:pic>
        <p:nvPicPr>
          <p:cNvPr id="3074" name="Picture 2" descr="What is agile methodology?. Overview | by Temitope olanipekun (DproductGuy)  | Medium"/>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7217" r="15426"/>
          <a:stretch/>
        </p:blipFill>
        <p:spPr bwMode="auto">
          <a:xfrm>
            <a:off x="477520" y="2313305"/>
            <a:ext cx="3368528" cy="367093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What is agile methodology?. Overview | by Temitope olanipekun (DproductGuy)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17217" r="15426"/>
          <a:stretch/>
        </p:blipFill>
        <p:spPr bwMode="auto">
          <a:xfrm>
            <a:off x="4411736" y="2313305"/>
            <a:ext cx="3368528" cy="36709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What is agile methodology?. Overview | by Temitope olanipekun (DproductGuy)  | Medium"/>
          <p:cNvPicPr>
            <a:picLocks noChangeAspect="1" noChangeArrowheads="1"/>
          </p:cNvPicPr>
          <p:nvPr/>
        </p:nvPicPr>
        <p:blipFill rotWithShape="1">
          <a:blip r:embed="rId2">
            <a:extLst>
              <a:ext uri="{28A0092B-C50C-407E-A947-70E740481C1C}">
                <a14:useLocalDpi xmlns:a14="http://schemas.microsoft.com/office/drawing/2010/main" val="0"/>
              </a:ext>
            </a:extLst>
          </a:blip>
          <a:srcRect l="17217" r="15426"/>
          <a:stretch/>
        </p:blipFill>
        <p:spPr bwMode="auto">
          <a:xfrm>
            <a:off x="8345952" y="2313305"/>
            <a:ext cx="3368528" cy="3670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593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2330</TotalTime>
  <Words>696</Words>
  <Application>Microsoft Office PowerPoint</Application>
  <PresentationFormat>Widescreen</PresentationFormat>
  <Paragraphs>141</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Bookman Old Style</vt:lpstr>
      <vt:lpstr>Calibri</vt:lpstr>
      <vt:lpstr>Calibri Light</vt:lpstr>
      <vt:lpstr>Consolas</vt:lpstr>
      <vt:lpstr>Times New Roman</vt:lpstr>
      <vt:lpstr>Office Theme</vt:lpstr>
      <vt:lpstr>Django</vt:lpstr>
      <vt:lpstr>What is framework?????</vt:lpstr>
      <vt:lpstr>Django</vt:lpstr>
      <vt:lpstr>Install Virtual Environment</vt:lpstr>
      <vt:lpstr>PowerPoint Presentation</vt:lpstr>
      <vt:lpstr>Creating Project in Django</vt:lpstr>
      <vt:lpstr>Software Development Life Cycle</vt:lpstr>
      <vt:lpstr>Waterfall Model</vt:lpstr>
      <vt:lpstr>Agile Methodology</vt:lpstr>
      <vt:lpstr>What is Scrum???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app in Django</vt:lpstr>
      <vt:lpstr>PowerPoint Presentation</vt:lpstr>
      <vt:lpstr>PowerPoint Presentation</vt:lpstr>
      <vt:lpstr>MVT (Model View Template)</vt:lpstr>
      <vt:lpstr>PowerPoint Presentation</vt:lpstr>
      <vt:lpstr>PowerPoint Presentation</vt:lpstr>
      <vt:lpstr>Function Based Views</vt:lpstr>
      <vt:lpstr>PowerPoint Presentation</vt:lpstr>
      <vt:lpstr>render()</vt:lpstr>
      <vt:lpstr>Arguments</vt:lpstr>
      <vt:lpstr>PowerPoint Presentation</vt:lpstr>
      <vt:lpstr>PowerPoint Presentation</vt:lpstr>
      <vt:lpstr>Class Based Views</vt:lpstr>
      <vt:lpstr>PowerPoint Presentation</vt:lpstr>
      <vt:lpstr>View</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dc:title>
  <dc:creator>Microsoft account</dc:creator>
  <cp:lastModifiedBy>Microsoft account</cp:lastModifiedBy>
  <cp:revision>55</cp:revision>
  <dcterms:created xsi:type="dcterms:W3CDTF">2024-01-22T23:07:04Z</dcterms:created>
  <dcterms:modified xsi:type="dcterms:W3CDTF">2024-01-29T23:07:18Z</dcterms:modified>
</cp:coreProperties>
</file>