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57B4-7BF1-4F6F-B4D9-A8EC0946755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DB5A-EDD4-4B48-B61D-CBFDD4E7E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1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57B4-7BF1-4F6F-B4D9-A8EC0946755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DB5A-EDD4-4B48-B61D-CBFDD4E7E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57B4-7BF1-4F6F-B4D9-A8EC0946755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DB5A-EDD4-4B48-B61D-CBFDD4E7E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3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57B4-7BF1-4F6F-B4D9-A8EC0946755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DB5A-EDD4-4B48-B61D-CBFDD4E7E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6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57B4-7BF1-4F6F-B4D9-A8EC0946755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DB5A-EDD4-4B48-B61D-CBFDD4E7E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6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57B4-7BF1-4F6F-B4D9-A8EC0946755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DB5A-EDD4-4B48-B61D-CBFDD4E7E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57B4-7BF1-4F6F-B4D9-A8EC0946755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DB5A-EDD4-4B48-B61D-CBFDD4E7E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8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57B4-7BF1-4F6F-B4D9-A8EC0946755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DB5A-EDD4-4B48-B61D-CBFDD4E7E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1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57B4-7BF1-4F6F-B4D9-A8EC0946755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DB5A-EDD4-4B48-B61D-CBFDD4E7E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1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57B4-7BF1-4F6F-B4D9-A8EC0946755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DB5A-EDD4-4B48-B61D-CBFDD4E7E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6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57B4-7BF1-4F6F-B4D9-A8EC0946755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DB5A-EDD4-4B48-B61D-CBFDD4E7E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2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E57B4-7BF1-4F6F-B4D9-A8EC0946755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CDB5A-EDD4-4B48-B61D-CBFDD4E7E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3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33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Methodology</a:t>
            </a:r>
            <a:endParaRPr lang="en-US" dirty="0"/>
          </a:p>
        </p:txBody>
      </p:sp>
      <p:pic>
        <p:nvPicPr>
          <p:cNvPr id="3074" name="Picture 2" descr="What is agile methodology?. Overview | by Temitope olanipekun (DproductGuy)  | Medium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7" r="15426"/>
          <a:stretch/>
        </p:blipFill>
        <p:spPr bwMode="auto">
          <a:xfrm>
            <a:off x="477520" y="2313305"/>
            <a:ext cx="3368528" cy="367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What is agile methodology?. Overview | by Temitope olanipekun (DproductGuy)  | Med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7" r="15426"/>
          <a:stretch/>
        </p:blipFill>
        <p:spPr bwMode="auto">
          <a:xfrm>
            <a:off x="4411736" y="2313305"/>
            <a:ext cx="3368528" cy="367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What is agile methodology?. Overview | by Temitope olanipekun (DproductGuy)  | Med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7" r="15426"/>
          <a:stretch/>
        </p:blipFill>
        <p:spPr bwMode="auto">
          <a:xfrm>
            <a:off x="8345952" y="2313305"/>
            <a:ext cx="3368528" cy="367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593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Scrum???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better way for building products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38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e Scrum Framework Poster | Scrum.o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4" y="899159"/>
            <a:ext cx="10644505" cy="532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52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ira Software - Features | Atlassi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26" y="801972"/>
            <a:ext cx="8388989" cy="515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900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print Management in Jira Software | Computer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895" y="769302"/>
            <a:ext cx="8858250" cy="478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724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create and use sprints in Jira Software | Atlassi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5" y="746760"/>
            <a:ext cx="114300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73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3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framework?????</a:t>
            </a:r>
            <a:endParaRPr lang="en-US" dirty="0"/>
          </a:p>
        </p:txBody>
      </p:sp>
      <p:pic>
        <p:nvPicPr>
          <p:cNvPr id="1026" name="Picture 2" descr="Deployment - Free computer ic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437" y="3814353"/>
            <a:ext cx="2432277" cy="243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1863634"/>
            <a:ext cx="10439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Frameworks provide a set of tools and elements that help in the speedy development process. It acts like a template that can be used and even modified to meet the project requirements.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With the help of framework,</a:t>
            </a:r>
            <a:r>
              <a:rPr lang="en-US" sz="2400" dirty="0"/>
              <a:t> you can avoid writing everything from </a:t>
            </a:r>
            <a:r>
              <a:rPr lang="en-US" sz="2400" dirty="0" smtClean="0"/>
              <a:t>scratch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Frameworks are based on programming languages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Some popular frameworks are Django , Spring Boot, 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04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Django is a high-level Python web framework that encourages rapid development and </a:t>
            </a:r>
            <a:r>
              <a:rPr lang="en-US" sz="2000" dirty="0" smtClean="0"/>
              <a:t>clean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Features of Python</a:t>
            </a:r>
          </a:p>
          <a:p>
            <a:endParaRPr lang="en-US" sz="2000" dirty="0"/>
          </a:p>
          <a:p>
            <a:r>
              <a:rPr lang="en-US" sz="2000" dirty="0"/>
              <a:t>Ridiculously fast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Secure</a:t>
            </a:r>
          </a:p>
          <a:p>
            <a:r>
              <a:rPr lang="en-US" sz="2000" dirty="0" smtClean="0"/>
              <a:t>Scalable</a:t>
            </a:r>
          </a:p>
          <a:p>
            <a:endParaRPr lang="en-US" sz="2000" dirty="0"/>
          </a:p>
        </p:txBody>
      </p:sp>
      <p:pic>
        <p:nvPicPr>
          <p:cNvPr id="2056" name="Picture 8" descr="Django Community | Djan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568" y="3075321"/>
            <a:ext cx="8051533" cy="280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15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Virtual Environment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608" y="1690688"/>
            <a:ext cx="7194896" cy="715882"/>
          </a:xfrm>
          <a:prstGeom prst="rect">
            <a:avLst/>
          </a:prstGeom>
        </p:spPr>
      </p:pic>
      <p:pic>
        <p:nvPicPr>
          <p:cNvPr id="307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06"/>
          <a:stretch/>
        </p:blipFill>
        <p:spPr bwMode="auto">
          <a:xfrm>
            <a:off x="838200" y="4632101"/>
            <a:ext cx="5551025" cy="61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52353" y="3072203"/>
            <a:ext cx="110538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create virtual environment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 to create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virtual environment: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 err="1">
                <a:latin typeface="Arial" panose="020B0604020202020204" pitchFamily="34" charset="0"/>
              </a:rPr>
              <a:t>v</a:t>
            </a:r>
            <a:r>
              <a:rPr lang="en-US" altLang="en-US" sz="2000" i="1" baseline="0" dirty="0" err="1" smtClean="0">
                <a:latin typeface="Arial" panose="020B0604020202020204" pitchFamily="34" charset="0"/>
              </a:rPr>
              <a:t>irtualenv</a:t>
            </a:r>
            <a:r>
              <a:rPr lang="en-US" altLang="en-US" sz="2000" i="1" baseline="0" dirty="0" smtClean="0">
                <a:latin typeface="Arial" panose="020B0604020202020204" pitchFamily="34" charset="0"/>
              </a:rPr>
              <a:t> </a:t>
            </a:r>
            <a:r>
              <a:rPr lang="en-US" altLang="en-US" sz="2000" i="1" baseline="0" dirty="0" err="1" smtClean="0">
                <a:latin typeface="Arial" panose="020B0604020202020204" pitchFamily="34" charset="0"/>
              </a:rPr>
              <a:t>environment_name</a:t>
            </a:r>
            <a:endParaRPr kumimoji="0" lang="en-US" alt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99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activate a virtual Environment</a:t>
            </a:r>
          </a:p>
          <a:p>
            <a:pPr marL="0" indent="0">
              <a:buNone/>
            </a:pPr>
            <a:r>
              <a:rPr lang="en-US" sz="2400" i="1" dirty="0" err="1" smtClean="0">
                <a:solidFill>
                  <a:srgbClr val="FF0000"/>
                </a:solidFill>
              </a:rPr>
              <a:t>Env_name</a:t>
            </a:r>
            <a:r>
              <a:rPr lang="en-US" sz="2400" i="1" dirty="0" smtClean="0">
                <a:solidFill>
                  <a:srgbClr val="FF0000"/>
                </a:solidFill>
              </a:rPr>
              <a:t>\scripts\activate</a:t>
            </a:r>
          </a:p>
          <a:p>
            <a:pPr marL="0" indent="0">
              <a:buNone/>
            </a:pPr>
            <a:endParaRPr lang="en-US" sz="2400" i="1" dirty="0"/>
          </a:p>
          <a:p>
            <a:r>
              <a:rPr lang="en-US" dirty="0"/>
              <a:t>How to deactivate a virtual </a:t>
            </a:r>
            <a:r>
              <a:rPr lang="en-US" dirty="0" smtClean="0"/>
              <a:t>Environment</a:t>
            </a:r>
          </a:p>
          <a:p>
            <a:pPr marL="0" indent="0">
              <a:buNone/>
            </a:pPr>
            <a:r>
              <a:rPr lang="en-US" sz="2400" i="1" dirty="0" err="1" smtClean="0">
                <a:solidFill>
                  <a:srgbClr val="FF0000"/>
                </a:solidFill>
              </a:rPr>
              <a:t>Env_name</a:t>
            </a:r>
            <a:r>
              <a:rPr lang="en-US" sz="2400" i="1" dirty="0" smtClean="0">
                <a:solidFill>
                  <a:srgbClr val="FF0000"/>
                </a:solidFill>
              </a:rPr>
              <a:t>\scripts\deactivate</a:t>
            </a:r>
          </a:p>
          <a:p>
            <a:pPr marL="0" indent="0">
              <a:buNone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55129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Project in </a:t>
            </a:r>
            <a:r>
              <a:rPr lang="en-US" dirty="0"/>
              <a:t>D</a:t>
            </a:r>
            <a:r>
              <a:rPr lang="en-US" dirty="0" smtClean="0"/>
              <a:t>jango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467" y="1846892"/>
            <a:ext cx="8886809" cy="6648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321934"/>
            <a:ext cx="9960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run project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467" y="4142952"/>
            <a:ext cx="6873914" cy="68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4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app in Django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7404"/>
            <a:ext cx="8549640" cy="60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80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ftware Development Life Cycle (SDLC) - GeeksforGeek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503" y="1446849"/>
            <a:ext cx="9883683" cy="494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Life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22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</a:t>
            </a:r>
            <a:endParaRPr lang="en-US" dirty="0"/>
          </a:p>
        </p:txBody>
      </p:sp>
      <p:pic>
        <p:nvPicPr>
          <p:cNvPr id="2058" name="Picture 10" descr="Waterfall Model in Software Engineering | Board Infinity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883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149</Words>
  <Application>Microsoft Office PowerPoint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Django</vt:lpstr>
      <vt:lpstr>What is framework?????</vt:lpstr>
      <vt:lpstr>Django</vt:lpstr>
      <vt:lpstr>Install Virtual Environment</vt:lpstr>
      <vt:lpstr>PowerPoint Presentation</vt:lpstr>
      <vt:lpstr>Creating Project in Django</vt:lpstr>
      <vt:lpstr>Creating app in Django</vt:lpstr>
      <vt:lpstr>Software Development Life Cycle</vt:lpstr>
      <vt:lpstr>Waterfall Model</vt:lpstr>
      <vt:lpstr>Agile Methodology</vt:lpstr>
      <vt:lpstr>What is Scrum???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Microsoft account</dc:creator>
  <cp:lastModifiedBy>Microsoft account</cp:lastModifiedBy>
  <cp:revision>23</cp:revision>
  <dcterms:created xsi:type="dcterms:W3CDTF">2024-01-22T23:07:04Z</dcterms:created>
  <dcterms:modified xsi:type="dcterms:W3CDTF">2024-01-24T05:49:16Z</dcterms:modified>
</cp:coreProperties>
</file>