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50"/>
    <a:srgbClr val="FFF2ED"/>
    <a:srgbClr val="FF8D64"/>
    <a:srgbClr val="FFB89E"/>
    <a:srgbClr val="FF9C77"/>
    <a:srgbClr val="FF6229"/>
    <a:srgbClr val="FF4602"/>
    <a:srgbClr val="6432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200" d="100"/>
          <a:sy n="200" d="100"/>
        </p:scale>
        <p:origin x="-7554" y="-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10B59-5A25-4AF3-994B-88618262C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A0106-30EC-4E47-B7A8-0411C4BF8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91A1F-7E10-4142-AE5A-1079FB00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C1C85-03C5-4BE2-BD1C-69542899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1C7B4-C244-46EE-9078-E1851BBB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6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068E-9F8B-4F79-841A-E76A02D6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035D-9F26-4358-ABD2-8A500AB2B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B37B9-31C7-4CF2-BD4F-EBE9FEABA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7C92-557E-4573-911D-17841D5C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A1050-E01E-439A-9D29-1FBCFC0F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34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14B5A0-F346-40F6-9332-60847ECCF1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CD29BE-31B4-41BB-9415-D397014DF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81B9F-643D-4D26-ABC6-890B5E255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1AE2-F9B6-4E9D-83FA-1DC47BF66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9367D-0C95-426B-9231-33007CB6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39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9DA30-A90F-420D-ABC1-B0E5C288D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249B7-E356-4BAB-A649-6ECCA5BA7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CC26C-30A8-43C1-9526-B743B68C6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E807B-8423-41A3-AFE5-576CD112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9E99C-3345-4197-A368-9BBAB5611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9E92B-12D0-40E1-8240-0DC60C520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C357A-26E2-43E1-B6CF-E5DEE08EE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69369-3E3C-4D0E-8243-00528F70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3637D-115E-4C20-ACAE-7334064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D7669D-8A40-470F-980E-F023209A6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8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5E78-0697-4A90-8B42-B2FCD9CFC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B531-476D-49E7-B3B6-853AF3BB4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A9620-51F3-4D3E-AFA5-9A121C46C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3B095-8686-4404-9E29-EFA49293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E1D95-79B5-49A1-8FAE-7BB2CBF51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34D07-BA63-4F5C-8B42-4B82676AA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99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43472-FE2C-44BB-81F5-7822BAAF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14C5-08FB-4238-93D5-F7C203B9F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89211F-9699-4494-8F71-BC32D783D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CF81A-6C22-486F-8827-48A2C5C02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09F58-4CC8-4E3B-9D2C-07B0DE5A2A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663FE9-9A00-41B3-997D-1433F1EC8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A39D82-42BA-4EB0-AF5A-01814BA5F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67D2F3-5EF4-4888-9E0D-10C3F3F9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626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6E387-E836-43DC-AD67-BB85D17A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7832F-C1B8-443B-A412-87D6A61C7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E21DB-353A-44E3-B4A2-BCB91284B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A005D5-26C6-4F91-ACB2-66371EBFE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54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5304BE-BE9E-4A33-9C9A-1133B7D1A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6BBA4-137F-4617-9FA5-D17A21663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8B720-F602-4A48-AAE6-0FE8A7F4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4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DEF3-472A-4162-A6BA-C4FA99033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0737-CA4A-4CA8-8FF4-06B3DD638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ECA58-7B62-4925-9DEF-7B37B99885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83756-2FC0-4DD4-A48C-9DCCA4CD6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9F80D-AD6E-40B4-AB2A-2D6506AE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D33B2-290E-4505-B6D2-C28A8C74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1A7DF-6B56-4BC1-BEE2-8C8BBC4F6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A03697-06CA-446B-9D22-97B65C74CC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3CF23-F099-43D2-9E69-5E6AD52DBE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9AF995-F5F9-4A9A-A823-CA1EABBFA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F93AB-F3F2-4BBF-AA18-777F9CA8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45A93-FA75-41A3-8AC1-8764750F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51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399D6A-A09F-4378-BB1B-12F3A2F2F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6A555-0ADC-4EC3-AF68-0711268FA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9B04-1984-42A6-85FB-7875402B2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C535-C590-4187-BBA0-9E93BF0617AA}" type="datetimeFigureOut">
              <a:rPr lang="en-US" smtClean="0"/>
              <a:t>12/11/2019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B4B9-314A-4D2F-B5F5-463EA0A5A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E30BA-CF32-41E0-9D4D-8E7E0488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7DD09-E9B1-4161-8B2B-7A02E105D8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52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E3FB98-E7B9-4428-82EA-DF73501F1DA7}"/>
              </a:ext>
            </a:extLst>
          </p:cNvPr>
          <p:cNvSpPr/>
          <p:nvPr/>
        </p:nvSpPr>
        <p:spPr>
          <a:xfrm>
            <a:off x="1524000" y="1197032"/>
            <a:ext cx="3713018" cy="5660967"/>
          </a:xfrm>
          <a:prstGeom prst="rect">
            <a:avLst/>
          </a:prstGeom>
          <a:solidFill>
            <a:srgbClr val="FFF2ED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DD1900-C2D5-4B27-A1D2-02ABC8E5CB6E}"/>
              </a:ext>
            </a:extLst>
          </p:cNvPr>
          <p:cNvSpPr/>
          <p:nvPr/>
        </p:nvSpPr>
        <p:spPr>
          <a:xfrm>
            <a:off x="197042" y="282480"/>
            <a:ext cx="6366934" cy="2223655"/>
          </a:xfrm>
          <a:prstGeom prst="ellipse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4ABA4E-31CB-46B1-80E3-597FAA218978}"/>
              </a:ext>
            </a:extLst>
          </p:cNvPr>
          <p:cNvSpPr/>
          <p:nvPr/>
        </p:nvSpPr>
        <p:spPr>
          <a:xfrm>
            <a:off x="2861837" y="1833519"/>
            <a:ext cx="1037344" cy="1037344"/>
          </a:xfrm>
          <a:prstGeom prst="ellipse">
            <a:avLst/>
          </a:prstGeom>
          <a:solidFill>
            <a:srgbClr val="FF7F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18AF9D-F2C4-44A7-BE8A-227CE0B00441}"/>
              </a:ext>
            </a:extLst>
          </p:cNvPr>
          <p:cNvSpPr/>
          <p:nvPr/>
        </p:nvSpPr>
        <p:spPr>
          <a:xfrm>
            <a:off x="2945823" y="1905814"/>
            <a:ext cx="869372" cy="89275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B5242691-9D83-41B8-AA4F-6D3D31334B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178" b="66341" l="30596" r="71337">
                        <a14:foregroundMark x1="52335" y1="53033" x2="52335" y2="53033"/>
                        <a14:foregroundMark x1="65378" y1="42270" x2="65378" y2="42270"/>
                        <a14:foregroundMark x1="51369" y1="64384" x2="51369" y2="64384"/>
                        <a14:foregroundMark x1="40741" y1="20157" x2="40741" y2="20157"/>
                        <a14:foregroundMark x1="30596" y1="42270" x2="30596" y2="42270"/>
                        <a14:foregroundMark x1="51208" y1="66341" x2="51208" y2="66341"/>
                        <a14:foregroundMark x1="71337" y1="41879" x2="71337" y2="41879"/>
                        <a14:foregroundMark x1="47665" y1="31115" x2="47665" y2="31115"/>
                        <a14:foregroundMark x1="51852" y1="30528" x2="51852" y2="30528"/>
                        <a14:foregroundMark x1="60225" y1="19178" x2="60225" y2="19178"/>
                        <a14:foregroundMark x1="51852" y1="30920" x2="51852" y2="309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384" t="16945" r="27095" b="31037"/>
          <a:stretch/>
        </p:blipFill>
        <p:spPr>
          <a:xfrm>
            <a:off x="3037877" y="2039714"/>
            <a:ext cx="685264" cy="658822"/>
          </a:xfrm>
          <a:prstGeom prst="rect">
            <a:avLst/>
          </a:prstGeom>
        </p:spPr>
      </p:pic>
      <p:pic>
        <p:nvPicPr>
          <p:cNvPr id="19" name="Picture 18" descr="A picture containing drawing&#10;&#10;Description automatically generated">
            <a:extLst>
              <a:ext uri="{FF2B5EF4-FFF2-40B4-BE49-F238E27FC236}">
                <a16:creationId xmlns:a16="http://schemas.microsoft.com/office/drawing/2014/main" id="{54BC845D-8BB1-4086-9BD8-07FFA93EC7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33" t="8789" r="21386"/>
          <a:stretch/>
        </p:blipFill>
        <p:spPr>
          <a:xfrm>
            <a:off x="7460069" y="449452"/>
            <a:ext cx="3713018" cy="6005592"/>
          </a:xfrm>
          <a:prstGeom prst="rect">
            <a:avLst/>
          </a:prstGeom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F3E9A42E-336A-4A3E-B3CF-F395F5211E5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46" t="9494" r="21073"/>
          <a:stretch/>
        </p:blipFill>
        <p:spPr>
          <a:xfrm>
            <a:off x="7460069" y="449452"/>
            <a:ext cx="3713018" cy="5959096"/>
          </a:xfrm>
          <a:prstGeom prst="rect">
            <a:avLst/>
          </a:prstGeom>
        </p:spPr>
      </p:pic>
      <p:pic>
        <p:nvPicPr>
          <p:cNvPr id="6" name="Picture 5" descr="A picture containing table&#10;&#10;Description automatically generated">
            <a:extLst>
              <a:ext uri="{FF2B5EF4-FFF2-40B4-BE49-F238E27FC236}">
                <a16:creationId xmlns:a16="http://schemas.microsoft.com/office/drawing/2014/main" id="{276E2CA9-C93D-47FC-A921-91396AD21E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9507" y="3022507"/>
            <a:ext cx="812985" cy="81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 Võ Nguyễn Tâm</dc:creator>
  <cp:lastModifiedBy>An Võ Nguyễn Tâm</cp:lastModifiedBy>
  <cp:revision>11</cp:revision>
  <dcterms:created xsi:type="dcterms:W3CDTF">2019-12-10T15:49:52Z</dcterms:created>
  <dcterms:modified xsi:type="dcterms:W3CDTF">2019-12-11T01:45:33Z</dcterms:modified>
</cp:coreProperties>
</file>