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C3F6F-5328-B485-6702-D32B9684D1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500" dirty="0"/>
              <a:t>Adaptive DPC: Efficient Training via Layer-Wise Mixed-Precision Quantization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6AF8-0AE2-28C8-6E73-BCF851A00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ANURAG SINGH</a:t>
            </a:r>
          </a:p>
          <a:p>
            <a:r>
              <a:rPr lang="en-US" dirty="0"/>
              <a:t>May 2025</a:t>
            </a:r>
          </a:p>
        </p:txBody>
      </p:sp>
    </p:spTree>
    <p:extLst>
      <p:ext uri="{BB962C8B-B14F-4D97-AF65-F5344CB8AC3E}">
        <p14:creationId xmlns:p14="http://schemas.microsoft.com/office/powerpoint/2010/main" val="133740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BC44-A3EE-2E3C-FA3F-522EE322F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F1CA4-676D-6B8B-B398-A4F41892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Challenges in Deep Neural Network Training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computational cost and energy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Slow training on large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Infeasibility on edge devices</a:t>
            </a:r>
          </a:p>
          <a:p>
            <a:pPr>
              <a:buNone/>
            </a:pPr>
            <a:r>
              <a:rPr lang="en-US" b="1" dirty="0"/>
              <a:t>Need for Efficient Training Methods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bit-width without losing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 generalization and 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both computation and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335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5353-7D70-E131-E6F7-CC4D0375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7657-42D1-AD26-BB76-C2C01787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Current Quantization Techniques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Post-training quantization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Mixed-precision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Cyclic Precision Training (CPT)</a:t>
            </a:r>
          </a:p>
          <a:p>
            <a:pPr>
              <a:buNone/>
            </a:pPr>
            <a:r>
              <a:rPr lang="en-US" b="1" dirty="0"/>
              <a:t>Limitations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dynamic precision adjustment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heuristics for layer-wise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Often degrade model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1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BC32-A3D4-9332-AD84-38CB3088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DPC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C97D4-5EF5-7D67-F545-DBE0F17D9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Key Concept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Assign lower precision to high-capacity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 higher precision in sensitive layers</a:t>
            </a:r>
          </a:p>
          <a:p>
            <a:pPr>
              <a:buNone/>
            </a:pPr>
            <a:r>
              <a:rPr lang="en-US" b="1" dirty="0"/>
              <a:t>DPC = Decreasing Precision with Layer Capacity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logarithmic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Leverages quantization as regularization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Increases training efficiency and generalization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0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E284-4E7B-B075-6DC8-D70864822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4960-2C6E-ECD2-19A2-40210C998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Adaptive Precision Adjustment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Dynamically updates bit-widths per layer using gradient stats</a:t>
            </a:r>
          </a:p>
          <a:p>
            <a:pPr>
              <a:buNone/>
            </a:pPr>
            <a:r>
              <a:rPr lang="en-US" b="1" dirty="0"/>
              <a:t>Mixed-Precision Quantization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Weight quantization customized per layer</a:t>
            </a:r>
          </a:p>
          <a:p>
            <a:pPr>
              <a:buNone/>
            </a:pPr>
            <a:r>
              <a:rPr lang="en-US" b="1" dirty="0"/>
              <a:t>Hardware-Aware Optimization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</a:t>
            </a:r>
            <a:r>
              <a:rPr lang="en-US" dirty="0" err="1"/>
              <a:t>BitOPs</a:t>
            </a:r>
            <a:r>
              <a:rPr lang="en-US" dirty="0"/>
              <a:t> and memory footprint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Maintains accuracy across vision and NLP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29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562B1-D466-198C-8225-4F78181A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444DB7-2468-1C73-B7CF-4637465736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91814" y="2468912"/>
            <a:ext cx="637376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Architecture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QuantizedConv2d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QuantizedLinear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AdaptiveDPC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controller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 quantization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Gradient-based bit-width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Structure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adaptive_dpc.py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Precision manager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quantized_layers.py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Custom </a:t>
            </a: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PyTorch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layers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train.py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Training loop with DPC integration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49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43E9-F8CF-5F6C-6109-ABB43B8A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255F-E70E-DA39-C187-1BCB8A91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Accuracy Comparisons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ResNet-110: 93.44% → </a:t>
            </a:r>
            <a:r>
              <a:rPr lang="en-US" b="1" dirty="0"/>
              <a:t>93.69%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WideResNet-38: 93.90% → </a:t>
            </a:r>
            <a:r>
              <a:rPr lang="en-US" b="1" dirty="0"/>
              <a:t>94.38%</a:t>
            </a:r>
            <a:endParaRPr lang="en-US" dirty="0"/>
          </a:p>
          <a:p>
            <a:pPr>
              <a:buNone/>
            </a:pPr>
            <a:r>
              <a:rPr lang="en-US" b="1" dirty="0"/>
              <a:t>Computational Savings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 to </a:t>
            </a:r>
            <a:r>
              <a:rPr lang="en-US" b="1" dirty="0"/>
              <a:t>44%</a:t>
            </a:r>
            <a:r>
              <a:rPr lang="en-US" dirty="0"/>
              <a:t> fewer </a:t>
            </a:r>
            <a:r>
              <a:rPr lang="en-US" dirty="0" err="1"/>
              <a:t>BitOPs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convergence</a:t>
            </a:r>
          </a:p>
          <a:p>
            <a:pPr>
              <a:buNone/>
            </a:pPr>
            <a:r>
              <a:rPr lang="en-US" b="1" dirty="0"/>
              <a:t>Visualizations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t-SNE: Better feature separation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Bit-width distribution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2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F0B45-E71F-C7B0-86E4-402F5870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F8729-C010-59C8-C298-8360EF4BB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Summary of Contributions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Proposed adaptive DPC mechanism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high efficiency and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modular </a:t>
            </a:r>
            <a:r>
              <a:rPr lang="en-US" dirty="0" err="1"/>
              <a:t>PyTorch</a:t>
            </a:r>
            <a:r>
              <a:rPr lang="en-US" dirty="0"/>
              <a:t>-compatible framework</a:t>
            </a:r>
          </a:p>
          <a:p>
            <a:pPr>
              <a:buNone/>
            </a:pPr>
            <a:r>
              <a:rPr lang="en-US" b="1" dirty="0"/>
              <a:t>Future Directions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 activation and gradient quantization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Extend to transformer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on-device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6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267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Garamond</vt:lpstr>
      <vt:lpstr>Organic</vt:lpstr>
      <vt:lpstr>Adaptive DPC: Efficient Training via Layer-Wise Mixed-Precision Quantization</vt:lpstr>
      <vt:lpstr>Problem Statement</vt:lpstr>
      <vt:lpstr>Existing Approaches</vt:lpstr>
      <vt:lpstr>DPC Overview</vt:lpstr>
      <vt:lpstr>Our Improvements</vt:lpstr>
      <vt:lpstr>Implementation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Anurag Singh</dc:creator>
  <cp:lastModifiedBy>Anurag Singh</cp:lastModifiedBy>
  <cp:revision>1</cp:revision>
  <dcterms:created xsi:type="dcterms:W3CDTF">2025-05-09T15:57:46Z</dcterms:created>
  <dcterms:modified xsi:type="dcterms:W3CDTF">2025-05-09T16:04:06Z</dcterms:modified>
</cp:coreProperties>
</file>