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d8887d7b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d8887d7b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d8887d7b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d8887d7b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d8887d7b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d8887d7b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d8887d7b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d8887d7b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d8887d7b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d8887d7b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d8887d7b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d8887d7b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d8887d7b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d8887d7b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d8887d7b7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d8887d7b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d8887d7b7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d8887d7b7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48225" y="270850"/>
            <a:ext cx="2102100" cy="43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Data10k_Kap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   5         amplitude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   1         magnetic field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8   8         energy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400 400   smo 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   2         nu 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0   1         Kap             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40  40      ld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   1         ni density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Initial Learn = 0.03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2725" y="152400"/>
            <a:ext cx="5334000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348225" y="270850"/>
            <a:ext cx="2102100" cy="43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Data10k_Nu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   5         amplitude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   1         magnetic field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8   8         energy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400 400   smo 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2   5         nu 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   1         Kap             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40  40      ld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   1         ni density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Initial Learn = 0.03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2725" y="152400"/>
            <a:ext cx="5334000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348225" y="270850"/>
            <a:ext cx="2102100" cy="43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Data10k_Smo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   5         amplitude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   1         magnetic field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8   8         energy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200 400   smo 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   2         nu 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   1         Kap             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40  40      ld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   1         ni density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Initial Learn = 0.03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2725" y="152400"/>
            <a:ext cx="5334000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348225" y="270850"/>
            <a:ext cx="2102100" cy="43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Data10k_SmoNuKap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   5         amplitude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   1         magnetic field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8   8         energy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200 400   smo 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2   5         nu 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0   1         Kap </a:t>
            </a:r>
            <a:r>
              <a:rPr lang="en-GB"/>
              <a:t>            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40  40      ld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   1         ni density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Initial Learn = 0.03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9550" y="270850"/>
            <a:ext cx="3092575" cy="2319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6875" y="2483894"/>
            <a:ext cx="3172674" cy="2379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6875" y="192250"/>
            <a:ext cx="3172666" cy="237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/>
        </p:nvSpPr>
        <p:spPr>
          <a:xfrm>
            <a:off x="348225" y="270850"/>
            <a:ext cx="2102100" cy="43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Data10k_SmoNuKap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   5         amplitude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   1         magnetic field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8   8         energy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200 400   smo 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2   5         nu 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0   1         Kap   </a:t>
            </a:r>
            <a:r>
              <a:rPr lang="en-GB"/>
              <a:t>          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40  40      ld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   1         ni density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Initial Learn = 0.1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6125" y="78250"/>
            <a:ext cx="3423533" cy="256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2475" y="2798650"/>
            <a:ext cx="2963650" cy="222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92200" y="152400"/>
            <a:ext cx="3225792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/>
        </p:nvSpPr>
        <p:spPr>
          <a:xfrm>
            <a:off x="348225" y="270850"/>
            <a:ext cx="2102100" cy="43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Data10k_SmoNu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   5         amplitude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   1         magnetic field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8   8         energy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200 400   smo 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2   5         nu 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   1         Kap             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40  40      ld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   1         ni density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Initial Learn = 0.1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0625" y="270850"/>
            <a:ext cx="3404825" cy="255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8125" y="2101600"/>
            <a:ext cx="3851050" cy="28882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/>
        </p:nvSpPr>
        <p:spPr>
          <a:xfrm>
            <a:off x="348225" y="270850"/>
            <a:ext cx="2102100" cy="43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Data10k_NuKap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   5         amplitude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   1         magnetic field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8   8         energy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  <a:r>
              <a:rPr lang="en-GB"/>
              <a:t>00 400   smo 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2   5         nu 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0</a:t>
            </a:r>
            <a:r>
              <a:rPr lang="en-GB">
                <a:solidFill>
                  <a:srgbClr val="FF0000"/>
                </a:solidFill>
              </a:rPr>
              <a:t>   1         Kap    </a:t>
            </a:r>
            <a:r>
              <a:rPr lang="en-GB"/>
              <a:t>         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40  40      ld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   1         ni density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Initial Learn = 0.1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2450" y="2167575"/>
            <a:ext cx="3587850" cy="269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800" y="270850"/>
            <a:ext cx="3146850" cy="236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/>
        </p:nvSpPr>
        <p:spPr>
          <a:xfrm>
            <a:off x="348225" y="270850"/>
            <a:ext cx="2102100" cy="43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Data10k_NuKap_s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   5         amplitude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   1         magnetic field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8   8         energy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400 400   smo 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2   5         nu 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   1         Kap             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40  40      ld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   1         ni density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Initial Learn = 0.1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9625" y="371650"/>
            <a:ext cx="5334000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/>
        </p:nvSpPr>
        <p:spPr>
          <a:xfrm>
            <a:off x="348225" y="270850"/>
            <a:ext cx="2102100" cy="43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Data10k_SmoKap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   5         amplitude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   1         magnetic field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8   8         energy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200 400   smo 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   2         nu 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0   1         Kap             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40  40      ld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   1         ni density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Initial Learn = 0.1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6275" y="270850"/>
            <a:ext cx="3198150" cy="239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8200" y="1836725"/>
            <a:ext cx="3776150" cy="283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