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42a30ae1fe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42a30ae1f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42a30ae1fe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42a30ae1f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42a30ae1f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42a30ae1f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7875" y="74450"/>
            <a:ext cx="6659458" cy="499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2800" y="-1"/>
            <a:ext cx="6758175" cy="506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6325" y="76200"/>
            <a:ext cx="6654801" cy="499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7775" y="96925"/>
            <a:ext cx="6728750" cy="504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