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35284910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35284910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35284910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35284910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35284910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35284910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23aab4c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23aab4c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23aab4c1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23aab4c1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23aab4c1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23aab4c1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23aab4c1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23aab4c1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23aab4c1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23aab4c1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3528491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3528491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50k data ABENu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214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= [0  5]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 = [0.5  2]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 = [8  12]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Nu = [2  5]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724975" y="1221975"/>
            <a:ext cx="1804800" cy="26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StdA = 0.067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StdB = 0.048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StdE = 0.069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StdNu = 0.132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2767" y="526775"/>
            <a:ext cx="5389458" cy="40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0" l="2920" r="-2920" t="0"/>
          <a:stretch/>
        </p:blipFill>
        <p:spPr>
          <a:xfrm>
            <a:off x="479375" y="7288"/>
            <a:ext cx="3612776" cy="27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375" y="2571750"/>
            <a:ext cx="3428975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5175" y="107375"/>
            <a:ext cx="3285825" cy="246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5176" y="2647950"/>
            <a:ext cx="32258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00" y="352775"/>
            <a:ext cx="4440701" cy="3330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2150" y="0"/>
            <a:ext cx="322580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2150" y="2419350"/>
            <a:ext cx="3512575" cy="26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5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50k data ABENu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214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= [0  5]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 = [0.5  2]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 = [8  12]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Nu = [2  7]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714425" y="1152475"/>
            <a:ext cx="1804800" cy="26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StdA = 0.066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StdB = 0.047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StdE = 0.066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StdNu = 0.124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125" y="509825"/>
            <a:ext cx="5498466" cy="41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19600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475" y="0"/>
            <a:ext cx="33528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3788" y="2383200"/>
            <a:ext cx="3484174" cy="261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50k data ABENu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214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= [0  5]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 = [0.5  2]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 = [8  12]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Nu = [2  9]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1809325" y="1245888"/>
            <a:ext cx="1804800" cy="26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StdA = 0.064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StdB = 0.045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StdE = 0.065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StdNu = 0.120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8025" y="661250"/>
            <a:ext cx="50946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298987" cy="322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2038" y="0"/>
            <a:ext cx="3127676" cy="2345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3937" y="2498157"/>
            <a:ext cx="3323925" cy="2492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9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50k data ABENu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214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= [0  5]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 = [0.5  2]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 = [8  12]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Nu = [0  9]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1724950" y="1245900"/>
            <a:ext cx="1804800" cy="26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StdA = 0.098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StdB = 0.052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StdE = 0.070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StdNu = 0.098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550" y="661263"/>
            <a:ext cx="529640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850" y="2571750"/>
            <a:ext cx="3063999" cy="22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2050" y="152400"/>
            <a:ext cx="3225809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00" y="306125"/>
            <a:ext cx="4499300" cy="337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50k data ABENuLd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214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= [0  5]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 = [0.5  2]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 = [8  12]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Nu = [2  5]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Ld = [10  40]</a:t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1843125" y="1191150"/>
            <a:ext cx="1804800" cy="26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StdA = 0.066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StdB = 0.045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StdE = 0.093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StdNu = 0.132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StdLd = 0.167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7925" y="505325"/>
            <a:ext cx="5184375" cy="4008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