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4d929858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4d92985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4d929858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4d929858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4d929858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4d929858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4d929858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4d929858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4d929858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4d929858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25" y="766300"/>
            <a:ext cx="4621900" cy="34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1250" y="896150"/>
            <a:ext cx="4137951" cy="31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1675"/>
            <a:ext cx="4686525" cy="35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375" y="839000"/>
            <a:ext cx="4320350" cy="32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325" y="491650"/>
            <a:ext cx="5841275" cy="43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5550"/>
            <a:ext cx="4966576" cy="37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6625" y="990500"/>
            <a:ext cx="4507376" cy="3380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6300"/>
            <a:ext cx="4945000" cy="370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40075"/>
            <a:ext cx="4428950" cy="332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225" y="152400"/>
            <a:ext cx="6284501" cy="47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