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Crop Production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4F008-6717-DEA1-828A-DB6770C2ABCF}"/>
              </a:ext>
            </a:extLst>
          </p:cNvPr>
          <p:cNvSpPr txBox="1"/>
          <p:nvPr/>
        </p:nvSpPr>
        <p:spPr>
          <a:xfrm>
            <a:off x="1167493" y="3723807"/>
            <a:ext cx="487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Anwesha Baidya : UMIP13240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286001"/>
            <a:ext cx="9779183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The agricultural sector, crucial to the global supply chain, is set for significant transformation due to technological advancements and the Future Internet. This analysis explores a comprehensive dataset on crop production in India, spanning several years, with the goal of predicting future trends and extracting key insights.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sz="18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Utilizing a Business-to-Business collaboration platform, we aim to enhance stakeholder interactions and streamline the agri-food supply chain. Our study focuses on identifying critical indicators and metrics to optimize production strategies and improve market predictions, contributing to the sustainable growth of the agriculture sector.</a:t>
            </a:r>
            <a:endParaRPr lang="en-US"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Details of Data</a:t>
            </a:r>
            <a:endParaRPr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11976-A824-8E40-430D-94C5BFF83E62}"/>
              </a:ext>
            </a:extLst>
          </p:cNvPr>
          <p:cNvSpPr txBox="1"/>
          <p:nvPr/>
        </p:nvSpPr>
        <p:spPr>
          <a:xfrm>
            <a:off x="1380931" y="1978090"/>
            <a:ext cx="8772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contains the huge amount of information on crop production in India</a:t>
            </a:r>
          </a:p>
          <a:p>
            <a:r>
              <a:rPr lang="en-US" dirty="0"/>
              <a:t>ranging from several years.</a:t>
            </a:r>
          </a:p>
          <a:p>
            <a:r>
              <a:rPr lang="en-US" dirty="0"/>
              <a:t>This is the layout of data: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24E4B-429C-C323-848E-8207BDC8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41" y="2864327"/>
            <a:ext cx="7839075" cy="185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A2980-B2A7-7C0D-9063-11C6207AF93D}"/>
              </a:ext>
            </a:extLst>
          </p:cNvPr>
          <p:cNvSpPr txBox="1"/>
          <p:nvPr/>
        </p:nvSpPr>
        <p:spPr>
          <a:xfrm>
            <a:off x="1530220" y="5193649"/>
            <a:ext cx="532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total of 124 unique Crop present in the dataset.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Frequencies of data</a:t>
            </a: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63DC8-5A4B-405A-E38A-46A7073D4C0F}"/>
              </a:ext>
            </a:extLst>
          </p:cNvPr>
          <p:cNvSpPr txBox="1"/>
          <p:nvPr/>
        </p:nvSpPr>
        <p:spPr>
          <a:xfrm>
            <a:off x="858415" y="2292439"/>
            <a:ext cx="757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5 frequency of crops present in the data are: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5BF95-15CE-C4A1-E024-62EF0FBE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96" y="2710384"/>
            <a:ext cx="2191056" cy="96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A60BF-7216-71C3-98B8-D6C8C528C42E}"/>
              </a:ext>
            </a:extLst>
          </p:cNvPr>
          <p:cNvSpPr txBox="1"/>
          <p:nvPr/>
        </p:nvSpPr>
        <p:spPr>
          <a:xfrm>
            <a:off x="858415" y="3882702"/>
            <a:ext cx="757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of crops produced in each season: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DA940-D819-834F-26AE-4338AB947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96" y="4389339"/>
            <a:ext cx="2143424" cy="1333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68CFF-7C16-8624-1BFA-9D497DAEBDB0}"/>
              </a:ext>
            </a:extLst>
          </p:cNvPr>
          <p:cNvSpPr txBox="1"/>
          <p:nvPr/>
        </p:nvSpPr>
        <p:spPr>
          <a:xfrm>
            <a:off x="765109" y="1821216"/>
            <a:ext cx="757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total of 646 unique districts present in the dataset.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Correlation Matrix</a:t>
            </a:r>
            <a:endParaRPr dirty="0"/>
          </a:p>
        </p:txBody>
      </p:sp>
      <p:sp>
        <p:nvSpPr>
          <p:cNvPr id="236" name="Google Shape;236;p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25F80-2145-A729-82F1-839F63AC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706563"/>
            <a:ext cx="4828637" cy="3952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510C-EDBB-7384-3CDE-30747AD4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Highest production state and Highest produced crop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43E6-5E15-7BFA-5FEC-3013865E64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611A2-DCB8-5665-FEC8-34E4FF769D8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363283-568F-2563-3445-C6FB1E730DF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B15572-2D9B-0E18-3CCA-DB57049D671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7CCDD-98D0-3093-89D5-89DBB606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21" y="1668052"/>
            <a:ext cx="4623045" cy="4328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C6B2E5-C16D-52F5-04CF-74E9D2ED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432" y="1539696"/>
            <a:ext cx="4623045" cy="4584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5711A6-2F97-B30C-012B-A2A0904B9FAF}"/>
              </a:ext>
            </a:extLst>
          </p:cNvPr>
          <p:cNvSpPr txBox="1"/>
          <p:nvPr/>
        </p:nvSpPr>
        <p:spPr>
          <a:xfrm>
            <a:off x="3128710" y="6103017"/>
            <a:ext cx="74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Kerala</a:t>
            </a:r>
            <a:endParaRPr lang="en-IN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7A34FC-B570-554D-8C67-D5A5D2D48A56}"/>
              </a:ext>
            </a:extLst>
          </p:cNvPr>
          <p:cNvSpPr txBox="1"/>
          <p:nvPr/>
        </p:nvSpPr>
        <p:spPr>
          <a:xfrm>
            <a:off x="8322286" y="6115979"/>
            <a:ext cx="9085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Coconut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96681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530290" y="416767"/>
            <a:ext cx="9481457" cy="13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400" dirty="0"/>
              <a:t>Year and Season with highest production</a:t>
            </a:r>
            <a:endParaRPr sz="4400"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B5AA3-4A21-3581-0086-D502D74EC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55" y="1827548"/>
            <a:ext cx="4427889" cy="3796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37878-3C98-7FA7-9C3A-FB01CC2DA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609" y="1827548"/>
            <a:ext cx="4188182" cy="3943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5F465B-430B-4499-C0AC-22C68B7ED421}"/>
              </a:ext>
            </a:extLst>
          </p:cNvPr>
          <p:cNvSpPr txBox="1"/>
          <p:nvPr/>
        </p:nvSpPr>
        <p:spPr>
          <a:xfrm>
            <a:off x="3124200" y="5770718"/>
            <a:ext cx="74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2011</a:t>
            </a:r>
            <a:endParaRPr lang="en-IN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09D15-A8C5-1538-8192-9548EDB8B0B8}"/>
              </a:ext>
            </a:extLst>
          </p:cNvPr>
          <p:cNvSpPr txBox="1"/>
          <p:nvPr/>
        </p:nvSpPr>
        <p:spPr>
          <a:xfrm>
            <a:off x="7744683" y="5755756"/>
            <a:ext cx="11642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Whole Year</a:t>
            </a:r>
            <a:endParaRPr lang="en-IN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FAD5-7166-74CD-EA14-BD08E4D2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Production over the years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82164-3300-B7BF-233D-FCBFA2027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801BB-C16C-0792-CB58-88841CD0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82" y="1706563"/>
            <a:ext cx="8023161" cy="43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5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9D7D-5239-C7F2-3D58-D183E0FF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Linear Regression </a:t>
            </a:r>
            <a:r>
              <a:rPr lang="en-US" sz="4400" dirty="0"/>
              <a:t>and</a:t>
            </a:r>
            <a:br>
              <a:rPr lang="en-US" sz="4400" dirty="0"/>
            </a:br>
            <a:r>
              <a:rPr lang="en-US" sz="4400" dirty="0">
                <a:solidFill>
                  <a:srgbClr val="FF0000"/>
                </a:solidFill>
              </a:rPr>
              <a:t>Random Forest Prediction </a:t>
            </a:r>
            <a:r>
              <a:rPr lang="en-US" sz="4400" dirty="0"/>
              <a:t>on Data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8BCD6-E79B-7B28-1125-9439C546DA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EDF1D-D915-761B-BA1A-7B188691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51" y="1706563"/>
            <a:ext cx="8163897" cy="4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6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248</Words>
  <Application>Microsoft Office PowerPoint</Application>
  <PresentationFormat>Widescreen</PresentationFormat>
  <Paragraphs>47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Poppins</vt:lpstr>
      <vt:lpstr>Arial</vt:lpstr>
      <vt:lpstr>Calibri</vt:lpstr>
      <vt:lpstr>Office Theme</vt:lpstr>
      <vt:lpstr>Crop Production Analysis</vt:lpstr>
      <vt:lpstr>Introduction</vt:lpstr>
      <vt:lpstr>Details of Data</vt:lpstr>
      <vt:lpstr>Frequencies of data</vt:lpstr>
      <vt:lpstr>Correlation Matrix</vt:lpstr>
      <vt:lpstr>Highest production state and Highest produced crop</vt:lpstr>
      <vt:lpstr>Year and Season with highest production</vt:lpstr>
      <vt:lpstr>Crop Production over the years</vt:lpstr>
      <vt:lpstr>Linear Regression and Random Forest Prediction on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Ashwin Rajesh Sharma - [CB.EN.U4CSE21108]</cp:lastModifiedBy>
  <cp:revision>2</cp:revision>
  <dcterms:created xsi:type="dcterms:W3CDTF">2022-12-29T06:36:15Z</dcterms:created>
  <dcterms:modified xsi:type="dcterms:W3CDTF">2024-07-24T11:47:43Z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