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FFFFF"/>
    <a:srgbClr val="004753"/>
    <a:srgbClr val="C6D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" d="100"/>
          <a:sy n="20" d="100"/>
        </p:scale>
        <p:origin x="2850" y="29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81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284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575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028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44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959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927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02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652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06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997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19FF-E1F0-4D31-A508-0F02AE845803}" type="datetimeFigureOut">
              <a:rPr lang="en-MY" smtClean="0"/>
              <a:t>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5DCC-A368-4BEA-B769-EE5DC29C45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329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355391" y="3336096"/>
            <a:ext cx="1506090" cy="978772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3" name="Rectangle 112"/>
          <p:cNvSpPr/>
          <p:nvPr/>
        </p:nvSpPr>
        <p:spPr>
          <a:xfrm>
            <a:off x="1368506" y="2000491"/>
            <a:ext cx="1506090" cy="702141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2" name="Rectangle 111"/>
          <p:cNvSpPr/>
          <p:nvPr/>
        </p:nvSpPr>
        <p:spPr>
          <a:xfrm>
            <a:off x="1368506" y="650031"/>
            <a:ext cx="1506090" cy="702141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1" name="Rectangle 110"/>
          <p:cNvSpPr/>
          <p:nvPr/>
        </p:nvSpPr>
        <p:spPr>
          <a:xfrm>
            <a:off x="1409369" y="-702142"/>
            <a:ext cx="1506090" cy="702141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0" name="Rectangle 109"/>
          <p:cNvSpPr/>
          <p:nvPr/>
        </p:nvSpPr>
        <p:spPr>
          <a:xfrm>
            <a:off x="16474485" y="-3317891"/>
            <a:ext cx="2388472" cy="720164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9" name="Rectangle 108"/>
          <p:cNvSpPr/>
          <p:nvPr/>
        </p:nvSpPr>
        <p:spPr>
          <a:xfrm>
            <a:off x="13493777" y="-3318209"/>
            <a:ext cx="2365682" cy="708952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8" name="Rectangle 107"/>
          <p:cNvSpPr/>
          <p:nvPr/>
        </p:nvSpPr>
        <p:spPr>
          <a:xfrm>
            <a:off x="11334734" y="-3368020"/>
            <a:ext cx="1557451" cy="623454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7" name="Rectangle 106"/>
          <p:cNvSpPr/>
          <p:nvPr/>
        </p:nvSpPr>
        <p:spPr>
          <a:xfrm>
            <a:off x="8030894" y="-15039"/>
            <a:ext cx="1506090" cy="623454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ectangle 1"/>
          <p:cNvSpPr/>
          <p:nvPr/>
        </p:nvSpPr>
        <p:spPr>
          <a:xfrm>
            <a:off x="7298478" y="-1290861"/>
            <a:ext cx="1506090" cy="623454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ounded Rectangle 6"/>
          <p:cNvSpPr/>
          <p:nvPr/>
        </p:nvSpPr>
        <p:spPr>
          <a:xfrm>
            <a:off x="-6448927" y="-3243603"/>
            <a:ext cx="1517072" cy="623454"/>
          </a:xfrm>
          <a:prstGeom prst="roundRect">
            <a:avLst>
              <a:gd name="adj" fmla="val 48334"/>
            </a:avLst>
          </a:prstGeom>
          <a:solidFill>
            <a:srgbClr val="004753"/>
          </a:solidFill>
          <a:ln>
            <a:solidFill>
              <a:srgbClr val="004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-4931855" y="-2931876"/>
            <a:ext cx="737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6402129" y="-3116542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Open the app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-4173317" y="-3347514"/>
            <a:ext cx="1961549" cy="1028699"/>
          </a:xfrm>
          <a:prstGeom prst="roundRect">
            <a:avLst>
              <a:gd name="adj" fmla="val 48334"/>
            </a:avLst>
          </a:prstGeom>
          <a:solidFill>
            <a:srgbClr val="C6D4D7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-3986282" y="-3305221"/>
            <a:ext cx="1805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EULA license</a:t>
            </a:r>
            <a:br>
              <a:rPr lang="en-US" dirty="0" smtClean="0"/>
            </a:br>
            <a:r>
              <a:rPr lang="en-US" dirty="0" smtClean="0"/>
              <a:t>agreement terms</a:t>
            </a:r>
            <a:br>
              <a:rPr lang="en-US" dirty="0" smtClean="0"/>
            </a:br>
            <a:r>
              <a:rPr lang="en-US" dirty="0" smtClean="0"/>
              <a:t>&amp; conditions</a:t>
            </a:r>
            <a:endParaRPr lang="en-MY" dirty="0"/>
          </a:p>
        </p:txBody>
      </p:sp>
      <p:sp>
        <p:nvSpPr>
          <p:cNvPr id="13" name="Rounded Rectangle 12"/>
          <p:cNvSpPr/>
          <p:nvPr/>
        </p:nvSpPr>
        <p:spPr>
          <a:xfrm>
            <a:off x="-1482071" y="-3243603"/>
            <a:ext cx="1517072" cy="623454"/>
          </a:xfrm>
          <a:prstGeom prst="roundRect">
            <a:avLst>
              <a:gd name="adj" fmla="val 48334"/>
            </a:avLst>
          </a:prstGeom>
          <a:solidFill>
            <a:srgbClr val="C6D4D7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-2219826" y="-2931876"/>
            <a:ext cx="737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1344038" y="-3126933"/>
            <a:ext cx="13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screen</a:t>
            </a:r>
            <a:endParaRPr lang="en-MY" dirty="0"/>
          </a:p>
        </p:txBody>
      </p:sp>
      <p:sp>
        <p:nvSpPr>
          <p:cNvPr id="17" name="Rounded Rectangle 16"/>
          <p:cNvSpPr/>
          <p:nvPr/>
        </p:nvSpPr>
        <p:spPr>
          <a:xfrm rot="18630172">
            <a:off x="533731" y="-3225161"/>
            <a:ext cx="581891" cy="623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388" y="-2935339"/>
            <a:ext cx="384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07741" y="-3347514"/>
            <a:ext cx="1801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user is a </a:t>
            </a:r>
          </a:p>
          <a:p>
            <a:pPr algn="ctr"/>
            <a:r>
              <a:rPr lang="en-US" dirty="0" smtClean="0"/>
              <a:t>residence owner </a:t>
            </a:r>
            <a:endParaRPr lang="en-MY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35793" y="-2934216"/>
            <a:ext cx="621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35793" y="-3285167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MY" dirty="0"/>
          </a:p>
        </p:txBody>
      </p:sp>
      <p:cxnSp>
        <p:nvCxnSpPr>
          <p:cNvPr id="29" name="Straight Arrow Connector 28"/>
          <p:cNvCxnSpPr>
            <a:stCxn id="21" idx="2"/>
          </p:cNvCxnSpPr>
          <p:nvPr/>
        </p:nvCxnSpPr>
        <p:spPr>
          <a:xfrm flipH="1">
            <a:off x="2108436" y="-2701183"/>
            <a:ext cx="1" cy="68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4327" y="-262014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MY" dirty="0"/>
          </a:p>
        </p:txBody>
      </p:sp>
      <p:sp>
        <p:nvSpPr>
          <p:cNvPr id="31" name="Rounded Rectangle 30"/>
          <p:cNvSpPr/>
          <p:nvPr/>
        </p:nvSpPr>
        <p:spPr>
          <a:xfrm>
            <a:off x="3578130" y="-3243603"/>
            <a:ext cx="1517072" cy="623454"/>
          </a:xfrm>
          <a:prstGeom prst="roundRect">
            <a:avLst>
              <a:gd name="adj" fmla="val 48334"/>
            </a:avLst>
          </a:prstGeom>
          <a:solidFill>
            <a:srgbClr val="C6D4D7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/>
          <p:cNvSpPr txBox="1"/>
          <p:nvPr/>
        </p:nvSpPr>
        <p:spPr>
          <a:xfrm>
            <a:off x="3650255" y="-3243603"/>
            <a:ext cx="144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 screen</a:t>
            </a:r>
          </a:p>
          <a:p>
            <a:r>
              <a:rPr lang="en-US" dirty="0" smtClean="0"/>
              <a:t>For Residents</a:t>
            </a:r>
            <a:endParaRPr lang="en-MY" dirty="0"/>
          </a:p>
        </p:txBody>
      </p:sp>
      <p:sp>
        <p:nvSpPr>
          <p:cNvPr id="33" name="Rounded Rectangle 32"/>
          <p:cNvSpPr/>
          <p:nvPr/>
        </p:nvSpPr>
        <p:spPr>
          <a:xfrm>
            <a:off x="1250671" y="-2015381"/>
            <a:ext cx="1517072" cy="623454"/>
          </a:xfrm>
          <a:prstGeom prst="roundRect">
            <a:avLst>
              <a:gd name="adj" fmla="val 48334"/>
            </a:avLst>
          </a:prstGeom>
          <a:solidFill>
            <a:srgbClr val="004753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TextBox 33"/>
          <p:cNvSpPr txBox="1"/>
          <p:nvPr/>
        </p:nvSpPr>
        <p:spPr>
          <a:xfrm>
            <a:off x="1387562" y="-1888320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Guest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840978" y="-3221181"/>
            <a:ext cx="1517072" cy="623454"/>
          </a:xfrm>
          <a:prstGeom prst="roundRect">
            <a:avLst>
              <a:gd name="adj" fmla="val 48334"/>
            </a:avLst>
          </a:prstGeom>
          <a:solidFill>
            <a:srgbClr val="C6D4D7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/>
          <p:cNvSpPr txBox="1"/>
          <p:nvPr/>
        </p:nvSpPr>
        <p:spPr>
          <a:xfrm>
            <a:off x="6162439" y="-3094120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Visitors</a:t>
            </a:r>
            <a:endParaRPr lang="en-MY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03429" y="-2942267"/>
            <a:ext cx="737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597857" y="-1300323"/>
            <a:ext cx="883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Visitors</a:t>
            </a:r>
          </a:p>
          <a:p>
            <a:r>
              <a:rPr lang="en-US" dirty="0" smtClean="0"/>
              <a:t>records</a:t>
            </a:r>
            <a:endParaRPr lang="en-MY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9533066" y="279644"/>
            <a:ext cx="384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37455" y="-29435"/>
            <a:ext cx="941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</a:p>
          <a:p>
            <a:r>
              <a:rPr lang="en-US" dirty="0" smtClean="0"/>
              <a:t>Visitors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6599514" y="-871558"/>
            <a:ext cx="0" cy="1151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588531" y="279645"/>
            <a:ext cx="1416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 rot="18630172">
            <a:off x="10014482" y="-17998"/>
            <a:ext cx="581891" cy="623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TextBox 63"/>
          <p:cNvSpPr txBox="1"/>
          <p:nvPr/>
        </p:nvSpPr>
        <p:spPr>
          <a:xfrm>
            <a:off x="10675294" y="-59058"/>
            <a:ext cx="101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ranting </a:t>
            </a:r>
          </a:p>
          <a:p>
            <a:pPr algn="ctr"/>
            <a:r>
              <a:rPr lang="en-US" dirty="0" smtClean="0"/>
              <a:t>access</a:t>
            </a:r>
            <a:endParaRPr lang="en-MY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1669214" y="274679"/>
            <a:ext cx="1189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792523" y="-123021"/>
            <a:ext cx="95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approve</a:t>
            </a:r>
            <a:endParaRPr lang="en-MY" dirty="0"/>
          </a:p>
        </p:txBody>
      </p:sp>
      <p:sp>
        <p:nvSpPr>
          <p:cNvPr id="67" name="Rounded Rectangle 66"/>
          <p:cNvSpPr/>
          <p:nvPr/>
        </p:nvSpPr>
        <p:spPr>
          <a:xfrm>
            <a:off x="12858750" y="-29435"/>
            <a:ext cx="2332888" cy="646331"/>
          </a:xfrm>
          <a:prstGeom prst="roundRect">
            <a:avLst>
              <a:gd name="adj" fmla="val 48334"/>
            </a:avLst>
          </a:prstGeom>
          <a:solidFill>
            <a:srgbClr val="004753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8" name="TextBox 67"/>
          <p:cNvSpPr txBox="1"/>
          <p:nvPr/>
        </p:nvSpPr>
        <p:spPr>
          <a:xfrm>
            <a:off x="13024284" y="-23148"/>
            <a:ext cx="2001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Visitors notification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approved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67" idx="3"/>
          </p:cNvCxnSpPr>
          <p:nvPr/>
        </p:nvCxnSpPr>
        <p:spPr>
          <a:xfrm flipV="1">
            <a:off x="15191638" y="-871558"/>
            <a:ext cx="368442" cy="11652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8793468" y="-873928"/>
            <a:ext cx="6766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11179206" y="658176"/>
            <a:ext cx="1" cy="68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426208" y="717420"/>
            <a:ext cx="72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reject</a:t>
            </a:r>
            <a:endParaRPr lang="en-MY" dirty="0"/>
          </a:p>
        </p:txBody>
      </p:sp>
      <p:sp>
        <p:nvSpPr>
          <p:cNvPr id="81" name="Rounded Rectangle 80"/>
          <p:cNvSpPr/>
          <p:nvPr/>
        </p:nvSpPr>
        <p:spPr>
          <a:xfrm>
            <a:off x="9981624" y="1335596"/>
            <a:ext cx="2332888" cy="646331"/>
          </a:xfrm>
          <a:prstGeom prst="roundRect">
            <a:avLst>
              <a:gd name="adj" fmla="val 48334"/>
            </a:avLst>
          </a:prstGeom>
          <a:solidFill>
            <a:srgbClr val="004753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147158" y="1341883"/>
            <a:ext cx="2001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Visitors notification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reject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>
            <a:stCxn id="81" idx="1"/>
          </p:cNvCxnSpPr>
          <p:nvPr/>
        </p:nvCxnSpPr>
        <p:spPr>
          <a:xfrm flipH="1">
            <a:off x="6588531" y="1658762"/>
            <a:ext cx="33930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588531" y="-857500"/>
            <a:ext cx="0" cy="2516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6588531" y="-874746"/>
            <a:ext cx="687865" cy="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 rot="18630172">
            <a:off x="7911124" y="-3209000"/>
            <a:ext cx="581891" cy="623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367523" y="-2891954"/>
            <a:ext cx="384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519051" y="-3258505"/>
            <a:ext cx="2186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guest doesn’t have </a:t>
            </a:r>
          </a:p>
          <a:p>
            <a:pPr algn="ctr"/>
            <a:r>
              <a:rPr lang="en-US" dirty="0" smtClean="0"/>
              <a:t>the app</a:t>
            </a:r>
            <a:endParaRPr lang="en-MY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0675294" y="-3024349"/>
            <a:ext cx="621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723632" y="-33999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MY" dirty="0"/>
          </a:p>
        </p:txBody>
      </p:sp>
      <p:sp>
        <p:nvSpPr>
          <p:cNvPr id="99" name="TextBox 98"/>
          <p:cNvSpPr txBox="1"/>
          <p:nvPr/>
        </p:nvSpPr>
        <p:spPr>
          <a:xfrm>
            <a:off x="11554726" y="-3385131"/>
            <a:ext cx="110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link</a:t>
            </a:r>
          </a:p>
          <a:p>
            <a:r>
              <a:rPr lang="en-US" dirty="0" smtClean="0"/>
              <a:t> to visitor</a:t>
            </a:r>
            <a:endParaRPr lang="en-MY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12882813" y="-3040025"/>
            <a:ext cx="621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472314" y="-3306951"/>
            <a:ext cx="2388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hoose method </a:t>
            </a:r>
          </a:p>
          <a:p>
            <a:pPr algn="ctr"/>
            <a:r>
              <a:rPr lang="en-US" dirty="0" smtClean="0"/>
              <a:t>To share(</a:t>
            </a:r>
            <a:r>
              <a:rPr lang="en-US" dirty="0" err="1" smtClean="0"/>
              <a:t>sms,email,etc</a:t>
            </a:r>
            <a:r>
              <a:rPr lang="en-US" dirty="0" smtClean="0"/>
              <a:t>)</a:t>
            </a:r>
            <a:endParaRPr lang="en-MY" dirty="0"/>
          </a:p>
        </p:txBody>
      </p:sp>
      <p:sp>
        <p:nvSpPr>
          <p:cNvPr id="105" name="TextBox 104"/>
          <p:cNvSpPr txBox="1"/>
          <p:nvPr/>
        </p:nvSpPr>
        <p:spPr>
          <a:xfrm>
            <a:off x="17035979" y="-3268460"/>
            <a:ext cx="114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Download</a:t>
            </a:r>
          </a:p>
          <a:p>
            <a:pPr algn="ctr"/>
            <a:r>
              <a:rPr lang="en-US" dirty="0" smtClean="0"/>
              <a:t>app</a:t>
            </a:r>
            <a:endParaRPr lang="en-MY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5860788" y="-3007575"/>
            <a:ext cx="621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9585248" y="-2686296"/>
            <a:ext cx="0" cy="958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2767744" y="-1727900"/>
            <a:ext cx="68175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6503262" y="-2597727"/>
            <a:ext cx="0" cy="1490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492279" y="-1106905"/>
            <a:ext cx="778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099729" y="-2494592"/>
            <a:ext cx="48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Yes</a:t>
            </a:r>
            <a:endParaRPr lang="en-MY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129742" y="-1368898"/>
            <a:ext cx="1" cy="68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14884" y="-697103"/>
            <a:ext cx="12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Register for</a:t>
            </a:r>
          </a:p>
          <a:p>
            <a:pPr algn="ctr"/>
            <a:r>
              <a:rPr lang="en-US" dirty="0" smtClean="0"/>
              <a:t>a visit</a:t>
            </a:r>
            <a:endParaRPr lang="en-MY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134802" y="1396"/>
            <a:ext cx="1" cy="68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29803" y="695942"/>
            <a:ext cx="93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Visitor’s</a:t>
            </a:r>
          </a:p>
          <a:p>
            <a:pPr algn="ctr"/>
            <a:r>
              <a:rPr lang="en-US" dirty="0" smtClean="0"/>
              <a:t>form</a:t>
            </a:r>
            <a:endParaRPr lang="en-MY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2129743" y="1324105"/>
            <a:ext cx="1" cy="68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446271" y="2022730"/>
            <a:ext cx="138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submit form</a:t>
            </a:r>
          </a:p>
          <a:p>
            <a:pPr algn="ctr"/>
            <a:r>
              <a:rPr lang="en-US" dirty="0" smtClean="0"/>
              <a:t>To the host </a:t>
            </a:r>
            <a:endParaRPr lang="en-MY" dirty="0"/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2129743" y="2645757"/>
            <a:ext cx="1" cy="68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90294" y="3359484"/>
            <a:ext cx="130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Wait for the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pproval </a:t>
            </a:r>
          </a:p>
          <a:p>
            <a:pPr algn="ctr"/>
            <a:r>
              <a:rPr lang="en-US" dirty="0" smtClean="0"/>
              <a:t>from host</a:t>
            </a:r>
            <a:endParaRPr lang="en-MY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2137807" y="4306201"/>
            <a:ext cx="1" cy="683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5086" y="5940220"/>
            <a:ext cx="0" cy="346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66750" y="6267450"/>
            <a:ext cx="1324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6750" y="-1727900"/>
            <a:ext cx="0" cy="79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6750" y="-1727900"/>
            <a:ext cx="5409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7626958" y="-2597727"/>
            <a:ext cx="0" cy="10057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-5438054" y="7459579"/>
            <a:ext cx="2308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-5736864" y="-2597727"/>
            <a:ext cx="298810" cy="10059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1368506" y="5027952"/>
            <a:ext cx="1506090" cy="912268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0" name="TextBox 99"/>
          <p:cNvSpPr txBox="1"/>
          <p:nvPr/>
        </p:nvSpPr>
        <p:spPr>
          <a:xfrm>
            <a:off x="1355391" y="5009699"/>
            <a:ext cx="1491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Facility</a:t>
            </a:r>
          </a:p>
          <a:p>
            <a:pPr algn="ctr"/>
            <a:r>
              <a:rPr lang="en-US" dirty="0" err="1" smtClean="0"/>
              <a:t>qr</a:t>
            </a:r>
            <a:r>
              <a:rPr lang="en-US" dirty="0" smtClean="0"/>
              <a:t> access Has </a:t>
            </a:r>
          </a:p>
          <a:p>
            <a:pPr algn="ctr"/>
            <a:r>
              <a:rPr lang="en-US" dirty="0" smtClean="0"/>
              <a:t>been given</a:t>
            </a:r>
            <a:endParaRPr lang="en-MY" dirty="0"/>
          </a:p>
        </p:txBody>
      </p:sp>
      <p:sp>
        <p:nvSpPr>
          <p:cNvPr id="88" name="Rounded Rectangle 87"/>
          <p:cNvSpPr/>
          <p:nvPr/>
        </p:nvSpPr>
        <p:spPr>
          <a:xfrm rot="18630172">
            <a:off x="9668114" y="-5818815"/>
            <a:ext cx="581891" cy="6234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1" name="Rounded Rectangle 90"/>
          <p:cNvSpPr/>
          <p:nvPr/>
        </p:nvSpPr>
        <p:spPr>
          <a:xfrm>
            <a:off x="5934551" y="-5891351"/>
            <a:ext cx="1517072" cy="623454"/>
          </a:xfrm>
          <a:prstGeom prst="roundRect">
            <a:avLst>
              <a:gd name="adj" fmla="val 48334"/>
            </a:avLst>
          </a:prstGeom>
          <a:solidFill>
            <a:srgbClr val="C6D4D7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8" name="Rectangle 97"/>
          <p:cNvSpPr/>
          <p:nvPr/>
        </p:nvSpPr>
        <p:spPr>
          <a:xfrm>
            <a:off x="4144129" y="-5874601"/>
            <a:ext cx="1506090" cy="623454"/>
          </a:xfrm>
          <a:prstGeom prst="rect">
            <a:avLst/>
          </a:prstGeom>
          <a:solidFill>
            <a:srgbClr val="C6D4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2" name="Rounded Rectangle 101"/>
          <p:cNvSpPr/>
          <p:nvPr/>
        </p:nvSpPr>
        <p:spPr>
          <a:xfrm>
            <a:off x="7690176" y="-5874601"/>
            <a:ext cx="1517072" cy="623454"/>
          </a:xfrm>
          <a:prstGeom prst="roundRect">
            <a:avLst>
              <a:gd name="adj" fmla="val 48334"/>
            </a:avLst>
          </a:prstGeom>
          <a:solidFill>
            <a:srgbClr val="004753"/>
          </a:solidFill>
          <a:ln>
            <a:solidFill>
              <a:srgbClr val="0047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4" name="TextBox 103"/>
          <p:cNvSpPr txBox="1"/>
          <p:nvPr/>
        </p:nvSpPr>
        <p:spPr>
          <a:xfrm>
            <a:off x="10385054" y="-57164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Decision</a:t>
            </a:r>
            <a:endParaRPr lang="en-MY" dirty="0"/>
          </a:p>
        </p:txBody>
      </p:sp>
      <p:sp>
        <p:nvSpPr>
          <p:cNvPr id="116" name="TextBox 115"/>
          <p:cNvSpPr txBox="1"/>
          <p:nvPr/>
        </p:nvSpPr>
        <p:spPr>
          <a:xfrm>
            <a:off x="7909731" y="-5716450"/>
            <a:ext cx="107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Start/End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397029" y="-5716450"/>
            <a:ext cx="6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</a:t>
            </a:r>
            <a:endParaRPr lang="en-MY" dirty="0"/>
          </a:p>
        </p:txBody>
      </p:sp>
      <p:sp>
        <p:nvSpPr>
          <p:cNvPr id="118" name="TextBox 117"/>
          <p:cNvSpPr txBox="1"/>
          <p:nvPr/>
        </p:nvSpPr>
        <p:spPr>
          <a:xfrm>
            <a:off x="4463717" y="-5716725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1665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3991" y="1381991"/>
            <a:ext cx="30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start/end in user flow?</a:t>
            </a:r>
            <a:endParaRPr lang="en-MY" dirty="0"/>
          </a:p>
        </p:txBody>
      </p:sp>
      <p:sp>
        <p:nvSpPr>
          <p:cNvPr id="3" name="Rounded Rectangle 2"/>
          <p:cNvSpPr/>
          <p:nvPr/>
        </p:nvSpPr>
        <p:spPr>
          <a:xfrm rot="18630172">
            <a:off x="1202794" y="3382333"/>
            <a:ext cx="581891" cy="6234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TextBox 3"/>
          <p:cNvSpPr txBox="1"/>
          <p:nvPr/>
        </p:nvSpPr>
        <p:spPr>
          <a:xfrm>
            <a:off x="1829802" y="3408219"/>
            <a:ext cx="235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 </a:t>
            </a:r>
            <a:r>
              <a:rPr lang="en-US" dirty="0" smtClean="0"/>
              <a:t>family/relatives do </a:t>
            </a:r>
          </a:p>
          <a:p>
            <a:pPr algn="ctr"/>
            <a:r>
              <a:rPr lang="en-US" dirty="0"/>
              <a:t>n</a:t>
            </a:r>
            <a:r>
              <a:rPr lang="en-US" dirty="0" smtClean="0"/>
              <a:t>ot have </a:t>
            </a:r>
            <a:r>
              <a:rPr lang="en-US" dirty="0"/>
              <a:t>the SPFM </a:t>
            </a:r>
            <a:r>
              <a:rPr lang="en-US" dirty="0" smtClean="0"/>
              <a:t>app</a:t>
            </a:r>
            <a:endParaRPr lang="en-MY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55683" y="3695184"/>
            <a:ext cx="621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55683" y="334322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</a:t>
            </a:r>
            <a:endParaRPr lang="en-MY" dirty="0"/>
          </a:p>
        </p:txBody>
      </p:sp>
      <p:sp>
        <p:nvSpPr>
          <p:cNvPr id="7" name="Rounded Rectangle 6"/>
          <p:cNvSpPr/>
          <p:nvPr/>
        </p:nvSpPr>
        <p:spPr>
          <a:xfrm>
            <a:off x="4802577" y="3389395"/>
            <a:ext cx="1898248" cy="623454"/>
          </a:xfrm>
          <a:prstGeom prst="roundRect">
            <a:avLst>
              <a:gd name="adj" fmla="val 48334"/>
            </a:avLst>
          </a:prstGeom>
          <a:solidFill>
            <a:srgbClr val="C6D4D7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/>
          <p:cNvSpPr txBox="1"/>
          <p:nvPr/>
        </p:nvSpPr>
        <p:spPr>
          <a:xfrm>
            <a:off x="4786968" y="3389395"/>
            <a:ext cx="1913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Property owner</a:t>
            </a:r>
          </a:p>
          <a:p>
            <a:pPr algn="ctr"/>
            <a:r>
              <a:rPr lang="en-US" dirty="0" smtClean="0"/>
              <a:t> need to share link</a:t>
            </a:r>
            <a:endParaRPr lang="en-MY" dirty="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 flipH="1">
            <a:off x="5715690" y="4035726"/>
            <a:ext cx="28207" cy="936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15690" y="4972050"/>
            <a:ext cx="66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407231" y="4630973"/>
            <a:ext cx="2332888" cy="646331"/>
          </a:xfrm>
          <a:prstGeom prst="roundRect">
            <a:avLst>
              <a:gd name="adj" fmla="val 48334"/>
            </a:avLst>
          </a:prstGeom>
          <a:solidFill>
            <a:srgbClr val="C6D4D7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6379023" y="4630974"/>
            <a:ext cx="236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Choose preferred </a:t>
            </a:r>
          </a:p>
          <a:p>
            <a:pPr algn="ctr"/>
            <a:r>
              <a:rPr lang="en-US" dirty="0" smtClean="0"/>
              <a:t>Method(</a:t>
            </a:r>
            <a:r>
              <a:rPr lang="en-US" dirty="0" err="1" smtClean="0"/>
              <a:t>email,sms,etc</a:t>
            </a:r>
            <a:r>
              <a:rPr lang="en-US" dirty="0" smtClean="0"/>
              <a:t>)</a:t>
            </a:r>
            <a:endParaRPr lang="en-MY" dirty="0"/>
          </a:p>
        </p:txBody>
      </p:sp>
      <p:sp>
        <p:nvSpPr>
          <p:cNvPr id="13" name="Rounded Rectangle 12"/>
          <p:cNvSpPr/>
          <p:nvPr/>
        </p:nvSpPr>
        <p:spPr>
          <a:xfrm>
            <a:off x="9355376" y="4630973"/>
            <a:ext cx="2332888" cy="646331"/>
          </a:xfrm>
          <a:prstGeom prst="roundRect">
            <a:avLst>
              <a:gd name="adj" fmla="val 48334"/>
            </a:avLst>
          </a:prstGeom>
          <a:solidFill>
            <a:srgbClr val="C6D4D7"/>
          </a:solidFill>
          <a:ln>
            <a:solidFill>
              <a:srgbClr val="C6D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9457265" y="475156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Donwload</a:t>
            </a:r>
            <a:r>
              <a:rPr lang="en-US" dirty="0" smtClean="0"/>
              <a:t> SPFM app</a:t>
            </a:r>
            <a:endParaRPr lang="en-MY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740119" y="4954138"/>
            <a:ext cx="621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9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 User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071" y="1660027"/>
            <a:ext cx="13182600" cy="246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prod.website-files.com/60d3e87ee106af401c16cdcf/611102faeb3e8a863c577153_TaskFlows-p-5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37" y="7600511"/>
            <a:ext cx="47625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627526" y="646663"/>
            <a:ext cx="1060814" cy="33844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ounded Rectangle 5"/>
          <p:cNvSpPr/>
          <p:nvPr/>
        </p:nvSpPr>
        <p:spPr>
          <a:xfrm>
            <a:off x="4873840" y="651149"/>
            <a:ext cx="1060814" cy="338443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ounded Rectangle 6"/>
          <p:cNvSpPr/>
          <p:nvPr/>
        </p:nvSpPr>
        <p:spPr>
          <a:xfrm>
            <a:off x="6120155" y="653653"/>
            <a:ext cx="1060814" cy="338443"/>
          </a:xfrm>
          <a:prstGeom prst="roundRect">
            <a:avLst>
              <a:gd name="adj" fmla="val 1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TextBox 4"/>
          <p:cNvSpPr txBox="1"/>
          <p:nvPr/>
        </p:nvSpPr>
        <p:spPr>
          <a:xfrm>
            <a:off x="3744999" y="67738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Start/End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7863" y="676556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0909" y="681514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3157" y="2524895"/>
            <a:ext cx="1060814" cy="33844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77070" y="2555616"/>
            <a:ext cx="1123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Open the App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147482" y="2694115"/>
            <a:ext cx="3472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284033" y="2521693"/>
            <a:ext cx="1060814" cy="338443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/>
          <p:cNvSpPr txBox="1"/>
          <p:nvPr/>
        </p:nvSpPr>
        <p:spPr>
          <a:xfrm>
            <a:off x="4336040" y="2547100"/>
            <a:ext cx="993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Home Work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483105" y="2526899"/>
            <a:ext cx="1060814" cy="338443"/>
          </a:xfrm>
          <a:prstGeom prst="roundRect">
            <a:avLst>
              <a:gd name="adj" fmla="val 1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1484370" y="2555616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Login Screen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541514" y="2694115"/>
            <a:ext cx="3472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886256" y="2523137"/>
            <a:ext cx="1060814" cy="338443"/>
          </a:xfrm>
          <a:prstGeom prst="roundRect">
            <a:avLst>
              <a:gd name="adj" fmla="val 1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/>
          <p:cNvSpPr txBox="1"/>
          <p:nvPr/>
        </p:nvSpPr>
        <p:spPr>
          <a:xfrm>
            <a:off x="2887521" y="2551854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Main Screen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44970" y="2695761"/>
            <a:ext cx="3472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329677" y="3238518"/>
            <a:ext cx="1060814" cy="338443"/>
          </a:xfrm>
          <a:prstGeom prst="roundRect">
            <a:avLst>
              <a:gd name="adj" fmla="val 1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TextBox 25"/>
          <p:cNvSpPr txBox="1"/>
          <p:nvPr/>
        </p:nvSpPr>
        <p:spPr>
          <a:xfrm>
            <a:off x="4507682" y="3167381"/>
            <a:ext cx="72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Tap On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>
            <a:stCxn id="17" idx="2"/>
          </p:cNvCxnSpPr>
          <p:nvPr/>
        </p:nvCxnSpPr>
        <p:spPr>
          <a:xfrm>
            <a:off x="4814440" y="2860136"/>
            <a:ext cx="0" cy="364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951431" y="3948882"/>
            <a:ext cx="1783911" cy="338443"/>
          </a:xfrm>
          <a:prstGeom prst="roundRect">
            <a:avLst>
              <a:gd name="adj" fmla="val 1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/>
          <p:cNvSpPr txBox="1"/>
          <p:nvPr/>
        </p:nvSpPr>
        <p:spPr>
          <a:xfrm>
            <a:off x="3944970" y="3887270"/>
            <a:ext cx="1857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Attachment Home Work 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From Teacher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814440" y="3588264"/>
            <a:ext cx="0" cy="364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884106" y="3578652"/>
            <a:ext cx="8855" cy="376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890467" y="2860455"/>
            <a:ext cx="1001" cy="378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699142" y="2521693"/>
            <a:ext cx="1060814" cy="338443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TextBox 28"/>
          <p:cNvSpPr txBox="1"/>
          <p:nvPr/>
        </p:nvSpPr>
        <p:spPr>
          <a:xfrm>
            <a:off x="5755125" y="2547100"/>
            <a:ext cx="926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Time Table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352363" y="2694288"/>
            <a:ext cx="3472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28" idx="0"/>
          </p:cNvCxnSpPr>
          <p:nvPr/>
        </p:nvCxnSpPr>
        <p:spPr>
          <a:xfrm flipH="1" flipV="1">
            <a:off x="6229337" y="2329912"/>
            <a:ext cx="212" cy="191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418551" y="2329912"/>
            <a:ext cx="28107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18552" y="2329912"/>
            <a:ext cx="2087" cy="19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114039" y="2524893"/>
            <a:ext cx="1060814" cy="338443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9" name="TextBox 38"/>
          <p:cNvSpPr txBox="1"/>
          <p:nvPr/>
        </p:nvSpPr>
        <p:spPr>
          <a:xfrm>
            <a:off x="7131021" y="2550300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Icon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760756" y="2685598"/>
            <a:ext cx="3472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114039" y="3227264"/>
            <a:ext cx="1060814" cy="361000"/>
          </a:xfrm>
          <a:prstGeom prst="roundRect">
            <a:avLst>
              <a:gd name="adj" fmla="val 1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660870" y="2860136"/>
            <a:ext cx="0" cy="364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720410" y="3588264"/>
            <a:ext cx="2754" cy="367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52518" y="3165652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Select Classes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114039" y="3963960"/>
            <a:ext cx="1060814" cy="272532"/>
          </a:xfrm>
          <a:prstGeom prst="roundRect">
            <a:avLst>
              <a:gd name="adj" fmla="val 1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TextBox 48"/>
          <p:cNvSpPr txBox="1"/>
          <p:nvPr/>
        </p:nvSpPr>
        <p:spPr>
          <a:xfrm>
            <a:off x="7120973" y="3958466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Attend Class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658385" y="3592530"/>
            <a:ext cx="0" cy="364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543793" y="2521691"/>
            <a:ext cx="1333579" cy="338443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TextBox 53"/>
          <p:cNvSpPr txBox="1"/>
          <p:nvPr/>
        </p:nvSpPr>
        <p:spPr>
          <a:xfrm>
            <a:off x="8548744" y="2547098"/>
            <a:ext cx="138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Leave Application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185716" y="2688646"/>
            <a:ext cx="3472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6693093" y="3396484"/>
            <a:ext cx="4019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95558" y="3394291"/>
            <a:ext cx="0" cy="1145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3433747" y="4536685"/>
            <a:ext cx="3255439" cy="14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endCxn id="22" idx="2"/>
          </p:cNvCxnSpPr>
          <p:nvPr/>
        </p:nvCxnSpPr>
        <p:spPr>
          <a:xfrm flipH="1" flipV="1">
            <a:off x="3416663" y="2861580"/>
            <a:ext cx="17084" cy="168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>
            <a:stCxn id="53" idx="2"/>
          </p:cNvCxnSpPr>
          <p:nvPr/>
        </p:nvCxnSpPr>
        <p:spPr>
          <a:xfrm>
            <a:off x="9210583" y="2860134"/>
            <a:ext cx="962" cy="378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/>
          <p:nvPr/>
        </p:nvCxnSpPr>
        <p:spPr>
          <a:xfrm>
            <a:off x="9210583" y="3238518"/>
            <a:ext cx="2009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0997375" y="3069297"/>
            <a:ext cx="1060814" cy="361000"/>
          </a:xfrm>
          <a:prstGeom prst="roundRect">
            <a:avLst>
              <a:gd name="adj" fmla="val 151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9" name="TextBox 78"/>
          <p:cNvSpPr txBox="1"/>
          <p:nvPr/>
        </p:nvSpPr>
        <p:spPr>
          <a:xfrm>
            <a:off x="11068907" y="301721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411073" y="3074611"/>
            <a:ext cx="1333579" cy="338443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2" name="TextBox 81"/>
          <p:cNvSpPr txBox="1"/>
          <p:nvPr/>
        </p:nvSpPr>
        <p:spPr>
          <a:xfrm>
            <a:off x="9416024" y="310001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Apply Leave Icon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9" name="Straight Arrow Connector 1038"/>
          <p:cNvCxnSpPr>
            <a:stCxn id="81" idx="3"/>
          </p:cNvCxnSpPr>
          <p:nvPr/>
        </p:nvCxnSpPr>
        <p:spPr>
          <a:xfrm flipV="1">
            <a:off x="10744652" y="3238518"/>
            <a:ext cx="238543" cy="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Elbow Connector 1052"/>
          <p:cNvCxnSpPr/>
          <p:nvPr/>
        </p:nvCxnSpPr>
        <p:spPr>
          <a:xfrm flipV="1">
            <a:off x="12065252" y="2688646"/>
            <a:ext cx="23866" cy="5703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/>
          <p:cNvCxnSpPr/>
          <p:nvPr/>
        </p:nvCxnSpPr>
        <p:spPr>
          <a:xfrm flipH="1" flipV="1">
            <a:off x="9915339" y="2679483"/>
            <a:ext cx="2185766" cy="6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Elbow Connector 1066"/>
          <p:cNvCxnSpPr>
            <a:stCxn id="53" idx="2"/>
          </p:cNvCxnSpPr>
          <p:nvPr/>
        </p:nvCxnSpPr>
        <p:spPr>
          <a:xfrm rot="16200000" flipH="1">
            <a:off x="9229959" y="2840758"/>
            <a:ext cx="914710" cy="953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10164045" y="3558138"/>
            <a:ext cx="1333579" cy="423234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4" name="TextBox 113"/>
          <p:cNvSpPr txBox="1"/>
          <p:nvPr/>
        </p:nvSpPr>
        <p:spPr>
          <a:xfrm>
            <a:off x="10164412" y="3554970"/>
            <a:ext cx="138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Leave Application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etails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9" name="Elbow Connector 1068"/>
          <p:cNvCxnSpPr>
            <a:stCxn id="53" idx="0"/>
          </p:cNvCxnSpPr>
          <p:nvPr/>
        </p:nvCxnSpPr>
        <p:spPr>
          <a:xfrm rot="16200000" flipV="1">
            <a:off x="7624071" y="935179"/>
            <a:ext cx="191779" cy="29812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9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1415" y="-1145445"/>
            <a:ext cx="3080084" cy="1025128"/>
          </a:xfrm>
          <a:prstGeom prst="roundRect">
            <a:avLst>
              <a:gd name="adj" fmla="val 10799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/>
          <p:cNvSpPr txBox="1"/>
          <p:nvPr/>
        </p:nvSpPr>
        <p:spPr>
          <a:xfrm>
            <a:off x="7924799" y="-81689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-1625600" y="771898"/>
            <a:ext cx="3080084" cy="1025128"/>
          </a:xfrm>
          <a:prstGeom prst="roundRect">
            <a:avLst>
              <a:gd name="adj" fmla="val 10799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-985351" y="1100449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About SPFM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-1355859" y="2326727"/>
            <a:ext cx="3080084" cy="1025128"/>
          </a:xfrm>
          <a:prstGeom prst="roundRect">
            <a:avLst>
              <a:gd name="adj" fmla="val 10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-683525" y="2607152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Services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-1371901" y="6144658"/>
            <a:ext cx="3080084" cy="1025128"/>
          </a:xfrm>
          <a:prstGeom prst="roundRect">
            <a:avLst>
              <a:gd name="adj" fmla="val 10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/>
          <p:cNvSpPr txBox="1"/>
          <p:nvPr/>
        </p:nvSpPr>
        <p:spPr>
          <a:xfrm>
            <a:off x="-656765" y="6457167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Partners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-1371901" y="3596334"/>
            <a:ext cx="3080084" cy="1025128"/>
          </a:xfrm>
          <a:prstGeom prst="roundRect">
            <a:avLst>
              <a:gd name="adj" fmla="val 10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-410811" y="387675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Firm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-1371901" y="4881983"/>
            <a:ext cx="3080084" cy="1025128"/>
          </a:xfrm>
          <a:prstGeom prst="roundRect">
            <a:avLst>
              <a:gd name="adj" fmla="val 10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/>
          <p:cNvSpPr txBox="1"/>
          <p:nvPr/>
        </p:nvSpPr>
        <p:spPr>
          <a:xfrm>
            <a:off x="-572607" y="5194492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Our People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33755" y="771898"/>
            <a:ext cx="3080084" cy="1025128"/>
          </a:xfrm>
          <a:prstGeom prst="roundRect">
            <a:avLst>
              <a:gd name="adj" fmla="val 10799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/>
          <p:cNvSpPr txBox="1"/>
          <p:nvPr/>
        </p:nvSpPr>
        <p:spPr>
          <a:xfrm>
            <a:off x="3212687" y="926750"/>
            <a:ext cx="2722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Property and Facilities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 Services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28547" y="768748"/>
            <a:ext cx="3080084" cy="1025128"/>
          </a:xfrm>
          <a:prstGeom prst="roundRect">
            <a:avLst>
              <a:gd name="adj" fmla="val 10799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/>
          <p:cNvSpPr txBox="1"/>
          <p:nvPr/>
        </p:nvSpPr>
        <p:spPr>
          <a:xfrm>
            <a:off x="8086026" y="1097299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Real Estate Services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673266" y="768748"/>
            <a:ext cx="3080084" cy="1025128"/>
          </a:xfrm>
          <a:prstGeom prst="roundRect">
            <a:avLst>
              <a:gd name="adj" fmla="val 10799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TextBox 20"/>
          <p:cNvSpPr txBox="1"/>
          <p:nvPr/>
        </p:nvSpPr>
        <p:spPr>
          <a:xfrm>
            <a:off x="13507698" y="1081257"/>
            <a:ext cx="1411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SPFM App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267034" y="772319"/>
            <a:ext cx="3080084" cy="1025128"/>
          </a:xfrm>
          <a:prstGeom prst="roundRect">
            <a:avLst>
              <a:gd name="adj" fmla="val 10799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/>
          <p:cNvSpPr txBox="1"/>
          <p:nvPr/>
        </p:nvSpPr>
        <p:spPr>
          <a:xfrm>
            <a:off x="18101466" y="1084828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8" idx="2"/>
          </p:cNvCxnSpPr>
          <p:nvPr/>
        </p:nvCxnSpPr>
        <p:spPr>
          <a:xfrm>
            <a:off x="8391457" y="-120317"/>
            <a:ext cx="6585" cy="40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0" y="288758"/>
            <a:ext cx="83980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288758"/>
            <a:ext cx="0" cy="47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91457" y="288758"/>
            <a:ext cx="1052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916650" y="288758"/>
            <a:ext cx="0" cy="47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43400" y="288758"/>
            <a:ext cx="0" cy="47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8" idx="0"/>
          </p:cNvCxnSpPr>
          <p:nvPr/>
        </p:nvCxnSpPr>
        <p:spPr>
          <a:xfrm flipH="1">
            <a:off x="9368589" y="288758"/>
            <a:ext cx="4011" cy="47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135100" y="288758"/>
            <a:ext cx="0" cy="479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0" y="1803378"/>
            <a:ext cx="0" cy="5233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0" y="4637804"/>
            <a:ext cx="0" cy="244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0" y="3351855"/>
            <a:ext cx="0" cy="244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0" y="5933204"/>
            <a:ext cx="0" cy="244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22015989" y="768129"/>
            <a:ext cx="3096126" cy="102512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56" name="Straight Connector 55"/>
          <p:cNvCxnSpPr/>
          <p:nvPr/>
        </p:nvCxnSpPr>
        <p:spPr>
          <a:xfrm>
            <a:off x="18916650" y="288758"/>
            <a:ext cx="4647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3564052" y="288758"/>
            <a:ext cx="0" cy="479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21999884" y="2433643"/>
            <a:ext cx="3096126" cy="102512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4" name="TextBox 63"/>
          <p:cNvSpPr txBox="1"/>
          <p:nvPr/>
        </p:nvSpPr>
        <p:spPr>
          <a:xfrm>
            <a:off x="22251705" y="1081257"/>
            <a:ext cx="2624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SPFM App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15851" y="2737207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>
            <a:stCxn id="54" idx="2"/>
          </p:cNvCxnSpPr>
          <p:nvPr/>
        </p:nvCxnSpPr>
        <p:spPr>
          <a:xfrm>
            <a:off x="23564052" y="1793257"/>
            <a:ext cx="0" cy="622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9919802" y="7719842"/>
            <a:ext cx="3096126" cy="102512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1" name="TextBox 70"/>
          <p:cNvSpPr txBox="1"/>
          <p:nvPr/>
        </p:nvSpPr>
        <p:spPr>
          <a:xfrm>
            <a:off x="11035769" y="802340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Log In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2307876" y="7719842"/>
            <a:ext cx="3080084" cy="1025128"/>
          </a:xfrm>
          <a:prstGeom prst="roundRect">
            <a:avLst>
              <a:gd name="adj" fmla="val 10799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3" name="TextBox 72"/>
          <p:cNvSpPr txBox="1"/>
          <p:nvPr/>
        </p:nvSpPr>
        <p:spPr>
          <a:xfrm>
            <a:off x="3142308" y="8032351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 Us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6113839" y="7719842"/>
            <a:ext cx="3080084" cy="1025128"/>
          </a:xfrm>
          <a:prstGeom prst="roundRect">
            <a:avLst>
              <a:gd name="adj" fmla="val 10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5" name="TextBox 74"/>
          <p:cNvSpPr txBox="1"/>
          <p:nvPr/>
        </p:nvSpPr>
        <p:spPr>
          <a:xfrm>
            <a:off x="6786173" y="8000267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Services</a:t>
            </a:r>
            <a:endParaRPr lang="en-MY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6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16857" y="-18340233"/>
            <a:ext cx="4235116" cy="1515979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9" name="Rounded Rectangle 48"/>
          <p:cNvSpPr/>
          <p:nvPr/>
        </p:nvSpPr>
        <p:spPr>
          <a:xfrm>
            <a:off x="-5711967" y="-18372221"/>
            <a:ext cx="4847486" cy="1515979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7" name="Rounded Rectangle 46"/>
          <p:cNvSpPr/>
          <p:nvPr/>
        </p:nvSpPr>
        <p:spPr>
          <a:xfrm>
            <a:off x="-10876547" y="-18364197"/>
            <a:ext cx="4235116" cy="1515979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ounded Rectangle 1"/>
          <p:cNvSpPr/>
          <p:nvPr/>
        </p:nvSpPr>
        <p:spPr>
          <a:xfrm>
            <a:off x="-6639636" y="-23729605"/>
            <a:ext cx="4235116" cy="15159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ounded Rectangle 3"/>
          <p:cNvSpPr/>
          <p:nvPr/>
        </p:nvSpPr>
        <p:spPr>
          <a:xfrm>
            <a:off x="-1478986" y="-23731121"/>
            <a:ext cx="4235116" cy="1515979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ounded Rectangle 4"/>
          <p:cNvSpPr/>
          <p:nvPr/>
        </p:nvSpPr>
        <p:spPr>
          <a:xfrm>
            <a:off x="3705727" y="-23707058"/>
            <a:ext cx="4235116" cy="1540042"/>
          </a:xfrm>
          <a:prstGeom prst="roundRect">
            <a:avLst>
              <a:gd name="adj" fmla="val 71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ounded Rectangle 2"/>
          <p:cNvSpPr/>
          <p:nvPr/>
        </p:nvSpPr>
        <p:spPr>
          <a:xfrm rot="18860477">
            <a:off x="9155097" y="-23612518"/>
            <a:ext cx="1169262" cy="11527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/>
          <p:cNvSpPr txBox="1"/>
          <p:nvPr/>
        </p:nvSpPr>
        <p:spPr>
          <a:xfrm>
            <a:off x="4861066" y="-23348656"/>
            <a:ext cx="1924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Process</a:t>
            </a:r>
            <a:endParaRPr lang="en-MY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-5656639" y="-23348656"/>
            <a:ext cx="2370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Start/End</a:t>
            </a:r>
            <a:endParaRPr lang="en-MY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-24063" y="-23372719"/>
            <a:ext cx="12771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Page</a:t>
            </a:r>
            <a:endParaRPr lang="en-MY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08704" y="-23420845"/>
            <a:ext cx="2127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Decision</a:t>
            </a:r>
            <a:endParaRPr lang="en-MY" sz="44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-22665700" y="-19848932"/>
            <a:ext cx="4235116" cy="1515979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-22353362" y="-19503142"/>
            <a:ext cx="3658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Property Agent</a:t>
            </a:r>
            <a:endParaRPr lang="en-MY" sz="4400" dirty="0"/>
          </a:p>
        </p:txBody>
      </p:sp>
      <p:sp>
        <p:nvSpPr>
          <p:cNvPr id="13" name="Rounded Rectangle 12"/>
          <p:cNvSpPr/>
          <p:nvPr/>
        </p:nvSpPr>
        <p:spPr>
          <a:xfrm>
            <a:off x="-22665700" y="-17044687"/>
            <a:ext cx="4235116" cy="1515979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-22238505" y="-16698269"/>
            <a:ext cx="3476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Google Search</a:t>
            </a:r>
            <a:endParaRPr lang="en-MY" sz="4400" dirty="0"/>
          </a:p>
        </p:txBody>
      </p:sp>
      <p:cxnSp>
        <p:nvCxnSpPr>
          <p:cNvPr id="15" name="Straight Connector 14"/>
          <p:cNvCxnSpPr>
            <a:stCxn id="11" idx="3"/>
          </p:cNvCxnSpPr>
          <p:nvPr/>
        </p:nvCxnSpPr>
        <p:spPr>
          <a:xfrm flipV="1">
            <a:off x="-18430584" y="-19107009"/>
            <a:ext cx="1345742" cy="1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7084842" y="-19082084"/>
            <a:ext cx="0" cy="2911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-18430584" y="-16194505"/>
            <a:ext cx="1345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17084842" y="-17614231"/>
            <a:ext cx="1058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-15979729" y="-18372221"/>
            <a:ext cx="4235116" cy="15159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TextBox 25"/>
          <p:cNvSpPr txBox="1"/>
          <p:nvPr/>
        </p:nvSpPr>
        <p:spPr>
          <a:xfrm>
            <a:off x="-14659850" y="-17991272"/>
            <a:ext cx="1564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Home</a:t>
            </a:r>
            <a:endParaRPr lang="en-MY" sz="4400" dirty="0"/>
          </a:p>
        </p:txBody>
      </p: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-11744613" y="-17614231"/>
            <a:ext cx="868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10265973" y="-17990930"/>
            <a:ext cx="30139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About SPFM</a:t>
            </a:r>
            <a:endParaRPr lang="en-MY" sz="4400" dirty="0"/>
          </a:p>
        </p:txBody>
      </p:sp>
      <p:sp>
        <p:nvSpPr>
          <p:cNvPr id="32" name="TextBox 31"/>
          <p:cNvSpPr txBox="1"/>
          <p:nvPr/>
        </p:nvSpPr>
        <p:spPr>
          <a:xfrm>
            <a:off x="-5245770" y="-18350918"/>
            <a:ext cx="41454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Property and </a:t>
            </a:r>
          </a:p>
          <a:p>
            <a:pPr algn="ctr"/>
            <a:r>
              <a:rPr lang="en-US" sz="4400" dirty="0" smtClean="0"/>
              <a:t>Facilities Services</a:t>
            </a:r>
            <a:endParaRPr lang="en-MY" sz="44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-6587076" y="-17606209"/>
            <a:ext cx="868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9580" y="-18270804"/>
            <a:ext cx="28207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Real Estate </a:t>
            </a:r>
          </a:p>
          <a:p>
            <a:pPr algn="ctr"/>
            <a:r>
              <a:rPr lang="en-US" sz="4400" dirty="0" smtClean="0"/>
              <a:t>Services</a:t>
            </a:r>
            <a:endParaRPr lang="en-MY" sz="44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-852020" y="-17598187"/>
            <a:ext cx="8680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83242" y="-17551239"/>
            <a:ext cx="433136" cy="2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 rot="18860477">
            <a:off x="4952594" y="-18127633"/>
            <a:ext cx="1169262" cy="11527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3" name="TextBox 42"/>
          <p:cNvSpPr txBox="1"/>
          <p:nvPr/>
        </p:nvSpPr>
        <p:spPr>
          <a:xfrm>
            <a:off x="6261189" y="-18372221"/>
            <a:ext cx="50908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Interested in </a:t>
            </a:r>
          </a:p>
          <a:p>
            <a:pPr algn="ctr"/>
            <a:r>
              <a:rPr lang="en-US" sz="4400" dirty="0" smtClean="0"/>
              <a:t>Finding new Property</a:t>
            </a:r>
            <a:endParaRPr lang="en-MY" sz="4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791254" y="-17552694"/>
            <a:ext cx="1058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31200" y="-18270804"/>
            <a:ext cx="921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Yes</a:t>
            </a:r>
            <a:endParaRPr lang="en-MY" sz="4400" dirty="0"/>
          </a:p>
        </p:txBody>
      </p:sp>
      <p:sp>
        <p:nvSpPr>
          <p:cNvPr id="51" name="Rounded Rectangle 50"/>
          <p:cNvSpPr/>
          <p:nvPr/>
        </p:nvSpPr>
        <p:spPr>
          <a:xfrm>
            <a:off x="12974209" y="-18318424"/>
            <a:ext cx="4750531" cy="1540042"/>
          </a:xfrm>
          <a:prstGeom prst="roundRect">
            <a:avLst>
              <a:gd name="adj" fmla="val 71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2" name="TextBox 51"/>
          <p:cNvSpPr txBox="1"/>
          <p:nvPr/>
        </p:nvSpPr>
        <p:spPr>
          <a:xfrm>
            <a:off x="12974209" y="-18318424"/>
            <a:ext cx="47505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Find a New </a:t>
            </a:r>
          </a:p>
          <a:p>
            <a:pPr algn="ctr"/>
            <a:r>
              <a:rPr lang="en-US" sz="4400" dirty="0" smtClean="0"/>
              <a:t>Property with SPFM</a:t>
            </a:r>
            <a:endParaRPr lang="en-MY" sz="4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28721" y="-16793537"/>
            <a:ext cx="0" cy="163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90258" y="-16567269"/>
            <a:ext cx="846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No</a:t>
            </a:r>
            <a:endParaRPr lang="en-MY" sz="4400" dirty="0"/>
          </a:p>
        </p:txBody>
      </p:sp>
      <p:sp>
        <p:nvSpPr>
          <p:cNvPr id="56" name="Rounded Rectangle 55"/>
          <p:cNvSpPr/>
          <p:nvPr/>
        </p:nvSpPr>
        <p:spPr>
          <a:xfrm>
            <a:off x="3259834" y="-15105977"/>
            <a:ext cx="4235116" cy="15159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TextBox 56"/>
          <p:cNvSpPr txBox="1"/>
          <p:nvPr/>
        </p:nvSpPr>
        <p:spPr>
          <a:xfrm>
            <a:off x="4054118" y="-15055320"/>
            <a:ext cx="2949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Leaves </a:t>
            </a:r>
          </a:p>
          <a:p>
            <a:pPr algn="ctr"/>
            <a:r>
              <a:rPr lang="en-US" sz="4400" dirty="0" smtClean="0"/>
              <a:t>the Website</a:t>
            </a:r>
            <a:endParaRPr lang="en-MY" sz="44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7766631" y="-17543217"/>
            <a:ext cx="433136" cy="2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 rot="18860477">
            <a:off x="18435983" y="-18119611"/>
            <a:ext cx="1169262" cy="115278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0" name="TextBox 59"/>
          <p:cNvSpPr txBox="1"/>
          <p:nvPr/>
        </p:nvSpPr>
        <p:spPr>
          <a:xfrm>
            <a:off x="19841462" y="-18266492"/>
            <a:ext cx="57558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Interested to Find More </a:t>
            </a:r>
          </a:p>
          <a:p>
            <a:pPr algn="ctr"/>
            <a:r>
              <a:rPr lang="en-US" sz="4400" dirty="0" smtClean="0"/>
              <a:t>About SPFM Property</a:t>
            </a:r>
            <a:endParaRPr lang="en-MY" sz="4400" dirty="0"/>
          </a:p>
        </p:txBody>
      </p:sp>
      <p:sp>
        <p:nvSpPr>
          <p:cNvPr id="61" name="Rounded Rectangle 60"/>
          <p:cNvSpPr/>
          <p:nvPr/>
        </p:nvSpPr>
        <p:spPr>
          <a:xfrm>
            <a:off x="26955829" y="-18420347"/>
            <a:ext cx="4235116" cy="15159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2" name="TextBox 61"/>
          <p:cNvSpPr txBox="1"/>
          <p:nvPr/>
        </p:nvSpPr>
        <p:spPr>
          <a:xfrm>
            <a:off x="27938826" y="-18039398"/>
            <a:ext cx="2526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SPFM App</a:t>
            </a:r>
            <a:endParaRPr lang="en-MY" sz="4400" dirty="0"/>
          </a:p>
        </p:txBody>
      </p:sp>
      <p:sp>
        <p:nvSpPr>
          <p:cNvPr id="63" name="TextBox 62"/>
          <p:cNvSpPr txBox="1"/>
          <p:nvPr/>
        </p:nvSpPr>
        <p:spPr>
          <a:xfrm>
            <a:off x="25767623" y="-18322135"/>
            <a:ext cx="921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Yes</a:t>
            </a:r>
            <a:endParaRPr lang="en-MY" sz="44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5804036" y="-17544672"/>
            <a:ext cx="1058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9006839" y="-16774765"/>
            <a:ext cx="0" cy="1634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068376" y="-16548497"/>
            <a:ext cx="846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No</a:t>
            </a:r>
            <a:endParaRPr lang="en-MY" sz="4400" dirty="0"/>
          </a:p>
        </p:txBody>
      </p:sp>
      <p:sp>
        <p:nvSpPr>
          <p:cNvPr id="75" name="Rounded Rectangle 74"/>
          <p:cNvSpPr/>
          <p:nvPr/>
        </p:nvSpPr>
        <p:spPr>
          <a:xfrm>
            <a:off x="16737952" y="-15087205"/>
            <a:ext cx="4235116" cy="15159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6" name="TextBox 75"/>
          <p:cNvSpPr txBox="1"/>
          <p:nvPr/>
        </p:nvSpPr>
        <p:spPr>
          <a:xfrm>
            <a:off x="17532236" y="-15036548"/>
            <a:ext cx="2949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Leaves </a:t>
            </a:r>
          </a:p>
          <a:p>
            <a:pPr algn="ctr"/>
            <a:r>
              <a:rPr lang="en-US" sz="4400" dirty="0" smtClean="0"/>
              <a:t>the Website</a:t>
            </a:r>
            <a:endParaRPr lang="en-MY" sz="4400" dirty="0"/>
          </a:p>
        </p:txBody>
      </p:sp>
      <p:sp>
        <p:nvSpPr>
          <p:cNvPr id="77" name="TextBox 76"/>
          <p:cNvSpPr txBox="1"/>
          <p:nvPr/>
        </p:nvSpPr>
        <p:spPr>
          <a:xfrm>
            <a:off x="-21625451" y="-23597681"/>
            <a:ext cx="145189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The task flow assumes that the visitor intends to inquire </a:t>
            </a:r>
            <a:endParaRPr lang="en-US" sz="4400" dirty="0" smtClean="0"/>
          </a:p>
          <a:p>
            <a:pPr algn="ctr"/>
            <a:r>
              <a:rPr lang="en-US" sz="4400" dirty="0" smtClean="0"/>
              <a:t>about </a:t>
            </a:r>
            <a:r>
              <a:rPr lang="en-US" sz="4400" dirty="0"/>
              <a:t>house prices or view a list of available housing offerings.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01429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cdn.prod.website-files.com/60d3e87ee106af401c16cdcf/611629b4e8d81b9221075ee4_Site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33" y="991254"/>
            <a:ext cx="6813048" cy="346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82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256</Words>
  <Application>Microsoft Office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61</cp:revision>
  <dcterms:created xsi:type="dcterms:W3CDTF">2024-08-06T09:29:33Z</dcterms:created>
  <dcterms:modified xsi:type="dcterms:W3CDTF">2024-10-04T12:43:11Z</dcterms:modified>
</cp:coreProperties>
</file>