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C8A6B-C45B-4F3A-86DB-BA19DA83AA6B}" v="174" dt="2025-06-27T03:53:35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ar Abdullah" userId="bf738832-9624-42dc-9187-b0bc28216b31" providerId="ADAL" clId="{CCFC8A6B-C45B-4F3A-86DB-BA19DA83AA6B}"/>
    <pc:docChg chg="undo custSel addSld delSld modSld sldOrd modMainMaster modShowInfo">
      <pc:chgData name="Anwaar Abdullah" userId="bf738832-9624-42dc-9187-b0bc28216b31" providerId="ADAL" clId="{CCFC8A6B-C45B-4F3A-86DB-BA19DA83AA6B}" dt="2025-06-27T03:53:39.351" v="233" actId="167"/>
      <pc:docMkLst>
        <pc:docMk/>
      </pc:docMkLst>
      <pc:sldChg chg="del modTransition">
        <pc:chgData name="Anwaar Abdullah" userId="bf738832-9624-42dc-9187-b0bc28216b31" providerId="ADAL" clId="{CCFC8A6B-C45B-4F3A-86DB-BA19DA83AA6B}" dt="2025-06-27T02:35:55.802" v="73" actId="2696"/>
        <pc:sldMkLst>
          <pc:docMk/>
          <pc:sldMk cId="1260624370" sldId="256"/>
        </pc:sldMkLst>
      </pc:sldChg>
      <pc:sldChg chg="del modTransition modAnim">
        <pc:chgData name="Anwaar Abdullah" userId="bf738832-9624-42dc-9187-b0bc28216b31" providerId="ADAL" clId="{CCFC8A6B-C45B-4F3A-86DB-BA19DA83AA6B}" dt="2025-06-27T02:25:48.464" v="41" actId="2696"/>
        <pc:sldMkLst>
          <pc:docMk/>
          <pc:sldMk cId="1818226008" sldId="257"/>
        </pc:sldMkLst>
      </pc:sldChg>
      <pc:sldChg chg="addSp delSp modSp mod modTransition delAnim modAnim">
        <pc:chgData name="Anwaar Abdullah" userId="bf738832-9624-42dc-9187-b0bc28216b31" providerId="ADAL" clId="{CCFC8A6B-C45B-4F3A-86DB-BA19DA83AA6B}" dt="2025-06-27T02:48:15.505" v="169"/>
        <pc:sldMkLst>
          <pc:docMk/>
          <pc:sldMk cId="4292090214" sldId="258"/>
        </pc:sldMkLst>
        <pc:spChg chg="del mod">
          <ac:chgData name="Anwaar Abdullah" userId="bf738832-9624-42dc-9187-b0bc28216b31" providerId="ADAL" clId="{CCFC8A6B-C45B-4F3A-86DB-BA19DA83AA6B}" dt="2025-06-27T02:24:30.362" v="39" actId="478"/>
          <ac:spMkLst>
            <pc:docMk/>
            <pc:sldMk cId="4292090214" sldId="258"/>
            <ac:spMk id="6" creationId="{D41916F3-BF24-CDC2-40B6-E159639CE738}"/>
          </ac:spMkLst>
        </pc:spChg>
        <pc:spChg chg="add mod">
          <ac:chgData name="Anwaar Abdullah" userId="bf738832-9624-42dc-9187-b0bc28216b31" providerId="ADAL" clId="{CCFC8A6B-C45B-4F3A-86DB-BA19DA83AA6B}" dt="2025-06-27T02:24:02.437" v="34" actId="20577"/>
          <ac:spMkLst>
            <pc:docMk/>
            <pc:sldMk cId="4292090214" sldId="258"/>
            <ac:spMk id="7" creationId="{07750783-3187-DF78-F3C2-054856743216}"/>
          </ac:spMkLst>
        </pc:spChg>
        <pc:picChg chg="mod">
          <ac:chgData name="Anwaar Abdullah" userId="bf738832-9624-42dc-9187-b0bc28216b31" providerId="ADAL" clId="{CCFC8A6B-C45B-4F3A-86DB-BA19DA83AA6B}" dt="2025-06-27T02:37:33.603" v="95" actId="1076"/>
          <ac:picMkLst>
            <pc:docMk/>
            <pc:sldMk cId="4292090214" sldId="258"/>
            <ac:picMk id="5" creationId="{A60788EB-E391-2F35-E879-881464ACB1DF}"/>
          </ac:picMkLst>
        </pc:picChg>
      </pc:sldChg>
      <pc:sldChg chg="delSp modSp add mod ord modTransition delAnim modAnim">
        <pc:chgData name="Anwaar Abdullah" userId="bf738832-9624-42dc-9187-b0bc28216b31" providerId="ADAL" clId="{CCFC8A6B-C45B-4F3A-86DB-BA19DA83AA6B}" dt="2025-06-27T02:50:24.823" v="199"/>
        <pc:sldMkLst>
          <pc:docMk/>
          <pc:sldMk cId="3814964758" sldId="259"/>
        </pc:sldMkLst>
        <pc:spChg chg="del">
          <ac:chgData name="Anwaar Abdullah" userId="bf738832-9624-42dc-9187-b0bc28216b31" providerId="ADAL" clId="{CCFC8A6B-C45B-4F3A-86DB-BA19DA83AA6B}" dt="2025-06-27T02:37:44.956" v="99" actId="478"/>
          <ac:spMkLst>
            <pc:docMk/>
            <pc:sldMk cId="3814964758" sldId="259"/>
            <ac:spMk id="4" creationId="{D24DF124-1B96-4108-9BEB-B07FD1BF29EC}"/>
          </ac:spMkLst>
        </pc:spChg>
        <pc:spChg chg="mod">
          <ac:chgData name="Anwaar Abdullah" userId="bf738832-9624-42dc-9187-b0bc28216b31" providerId="ADAL" clId="{CCFC8A6B-C45B-4F3A-86DB-BA19DA83AA6B}" dt="2025-06-27T02:40:05.842" v="149" actId="1076"/>
          <ac:spMkLst>
            <pc:docMk/>
            <pc:sldMk cId="3814964758" sldId="259"/>
            <ac:spMk id="7" creationId="{1970C019-2F79-7128-E520-2731D3799424}"/>
          </ac:spMkLst>
        </pc:spChg>
      </pc:sldChg>
      <pc:sldChg chg="addSp delSp modSp add mod modAnim">
        <pc:chgData name="Anwaar Abdullah" userId="bf738832-9624-42dc-9187-b0bc28216b31" providerId="ADAL" clId="{CCFC8A6B-C45B-4F3A-86DB-BA19DA83AA6B}" dt="2025-06-27T03:53:39.351" v="233" actId="167"/>
        <pc:sldMkLst>
          <pc:docMk/>
          <pc:sldMk cId="2410919650" sldId="260"/>
        </pc:sldMkLst>
        <pc:spChg chg="del mod">
          <ac:chgData name="Anwaar Abdullah" userId="bf738832-9624-42dc-9187-b0bc28216b31" providerId="ADAL" clId="{CCFC8A6B-C45B-4F3A-86DB-BA19DA83AA6B}" dt="2025-06-27T03:52:47.009" v="226" actId="478"/>
          <ac:spMkLst>
            <pc:docMk/>
            <pc:sldMk cId="2410919650" sldId="260"/>
            <ac:spMk id="2" creationId="{1CF45441-EBCD-EE42-C0E8-BD44C9E60F7C}"/>
          </ac:spMkLst>
        </pc:spChg>
        <pc:spChg chg="del">
          <ac:chgData name="Anwaar Abdullah" userId="bf738832-9624-42dc-9187-b0bc28216b31" providerId="ADAL" clId="{CCFC8A6B-C45B-4F3A-86DB-BA19DA83AA6B}" dt="2025-06-27T03:52:51.022" v="227" actId="478"/>
          <ac:spMkLst>
            <pc:docMk/>
            <pc:sldMk cId="2410919650" sldId="260"/>
            <ac:spMk id="3" creationId="{59F1B350-3794-123A-210C-B6786EB833E9}"/>
          </ac:spMkLst>
        </pc:spChg>
        <pc:spChg chg="mod">
          <ac:chgData name="Anwaar Abdullah" userId="bf738832-9624-42dc-9187-b0bc28216b31" providerId="ADAL" clId="{CCFC8A6B-C45B-4F3A-86DB-BA19DA83AA6B}" dt="2025-06-27T03:49:24.167" v="202" actId="1076"/>
          <ac:spMkLst>
            <pc:docMk/>
            <pc:sldMk cId="2410919650" sldId="260"/>
            <ac:spMk id="4" creationId="{B2C809F9-C9D1-D1E7-26F1-537B64BD594C}"/>
          </ac:spMkLst>
        </pc:spChg>
        <pc:spChg chg="add mod">
          <ac:chgData name="Anwaar Abdullah" userId="bf738832-9624-42dc-9187-b0bc28216b31" providerId="ADAL" clId="{CCFC8A6B-C45B-4F3A-86DB-BA19DA83AA6B}" dt="2025-06-27T03:53:17.204" v="231" actId="14100"/>
          <ac:spMkLst>
            <pc:docMk/>
            <pc:sldMk cId="2410919650" sldId="260"/>
            <ac:spMk id="6" creationId="{EA1D77B9-7487-D3CB-1EC6-09D103DF932A}"/>
          </ac:spMkLst>
        </pc:spChg>
        <pc:spChg chg="mod">
          <ac:chgData name="Anwaar Abdullah" userId="bf738832-9624-42dc-9187-b0bc28216b31" providerId="ADAL" clId="{CCFC8A6B-C45B-4F3A-86DB-BA19DA83AA6B}" dt="2025-06-27T03:49:17.300" v="201" actId="1076"/>
          <ac:spMkLst>
            <pc:docMk/>
            <pc:sldMk cId="2410919650" sldId="260"/>
            <ac:spMk id="7" creationId="{2F6938FA-8000-D843-A77E-18DB30B12F15}"/>
          </ac:spMkLst>
        </pc:spChg>
        <pc:spChg chg="add mod">
          <ac:chgData name="Anwaar Abdullah" userId="bf738832-9624-42dc-9187-b0bc28216b31" providerId="ADAL" clId="{CCFC8A6B-C45B-4F3A-86DB-BA19DA83AA6B}" dt="2025-06-27T03:53:08.841" v="230" actId="14100"/>
          <ac:spMkLst>
            <pc:docMk/>
            <pc:sldMk cId="2410919650" sldId="260"/>
            <ac:spMk id="8" creationId="{950DFBAA-7592-8D35-9F85-552E2A72CA0D}"/>
          </ac:spMkLst>
        </pc:spChg>
        <pc:picChg chg="del mod">
          <ac:chgData name="Anwaar Abdullah" userId="bf738832-9624-42dc-9187-b0bc28216b31" providerId="ADAL" clId="{CCFC8A6B-C45B-4F3A-86DB-BA19DA83AA6B}" dt="2025-06-27T03:52:33.444" v="223" actId="478"/>
          <ac:picMkLst>
            <pc:docMk/>
            <pc:sldMk cId="2410919650" sldId="260"/>
            <ac:picMk id="5" creationId="{93FAA344-A09D-56A0-793C-5EA7EAD9A688}"/>
          </ac:picMkLst>
        </pc:picChg>
        <pc:picChg chg="add mod ord">
          <ac:chgData name="Anwaar Abdullah" userId="bf738832-9624-42dc-9187-b0bc28216b31" providerId="ADAL" clId="{CCFC8A6B-C45B-4F3A-86DB-BA19DA83AA6B}" dt="2025-06-27T03:53:39.351" v="233" actId="167"/>
          <ac:picMkLst>
            <pc:docMk/>
            <pc:sldMk cId="2410919650" sldId="260"/>
            <ac:picMk id="9" creationId="{C6841820-4E7F-FEBF-EB70-D46A4163FC04}"/>
          </ac:picMkLst>
        </pc:picChg>
      </pc:sldChg>
      <pc:sldMasterChg chg="modTransition modSldLayout">
        <pc:chgData name="Anwaar Abdullah" userId="bf738832-9624-42dc-9187-b0bc28216b31" providerId="ADAL" clId="{CCFC8A6B-C45B-4F3A-86DB-BA19DA83AA6B}" dt="2025-06-27T02:48:15.505" v="169"/>
        <pc:sldMasterMkLst>
          <pc:docMk/>
          <pc:sldMasterMk cId="1543254602" sldId="2147483648"/>
        </pc:sldMasterMkLst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3169845921" sldId="2147483649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1181506286" sldId="2147483650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2755417135" sldId="2147483651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547298789" sldId="2147483652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3622753760" sldId="2147483653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3652588824" sldId="2147483654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1074781870" sldId="2147483655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2167814290" sldId="2147483656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2678963448" sldId="2147483657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3956264143" sldId="2147483658"/>
          </pc:sldLayoutMkLst>
        </pc:sldLayoutChg>
        <pc:sldLayoutChg chg="modTransition">
          <pc:chgData name="Anwaar Abdullah" userId="bf738832-9624-42dc-9187-b0bc28216b31" providerId="ADAL" clId="{CCFC8A6B-C45B-4F3A-86DB-BA19DA83AA6B}" dt="2025-06-27T02:48:15.505" v="169"/>
          <pc:sldLayoutMkLst>
            <pc:docMk/>
            <pc:sldMasterMk cId="1543254602" sldId="2147483648"/>
            <pc:sldLayoutMk cId="115233419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FCF2-06D2-D91E-E211-32B0AEC8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8C336-B8BF-26DE-19F8-EA3DF9F74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DD098-10E0-1073-182D-4F5A7CE3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F92F-9885-24E8-4591-3D3C6368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2B59-187D-3EE6-BBE4-866CABF7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5921"/>
      </p:ext>
    </p:extLst>
  </p:cSld>
  <p:clrMapOvr>
    <a:masterClrMapping/>
  </p:clrMapOvr>
  <p:transition advClick="0" advTm="3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5A10-1445-7D83-E091-680B4D61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6FA5C-353B-1B7B-655E-F44BB7EC6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7AAF-83A6-EA5F-00D2-4F09CAB1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44BE-4526-4DCF-5AF1-F4D903E6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B13EB-1605-6CE1-85FD-6859E9F3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64143"/>
      </p:ext>
    </p:extLst>
  </p:cSld>
  <p:clrMapOvr>
    <a:masterClrMapping/>
  </p:clrMapOvr>
  <p:transition advClick="0" advTm="3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5C87B-0CD2-5253-FF11-109BB048B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8C1CE-7889-8A83-90D8-843B23341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910A-9A22-AEE9-2165-BCD8F79B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6140-CA9B-1214-0AAB-180B2C42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0DAD4-C9CB-4BDA-7949-9C2F2BDA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4190"/>
      </p:ext>
    </p:extLst>
  </p:cSld>
  <p:clrMapOvr>
    <a:masterClrMapping/>
  </p:clrMapOvr>
  <p:transition advClick="0" advTm="3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611-D465-8016-098D-B352F13B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FFF1-F3E8-F72C-CE99-FEC9B386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FAF5-854C-9677-54F8-12B40D70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2BA7-ED52-2159-8139-E9243E6B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A358-CEED-F7FA-223C-879C91BB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6286"/>
      </p:ext>
    </p:extLst>
  </p:cSld>
  <p:clrMapOvr>
    <a:masterClrMapping/>
  </p:clrMapOvr>
  <p:transition advClick="0" advTm="3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8F2F-6108-3771-FF34-643AA227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FA018-37C3-4592-8014-6858A222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B5521-D7DF-2F1C-3C5A-17A338963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17FC-B595-A9DD-4329-6AA1C092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0729-F43E-D07C-1C2A-DCC1423B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17135"/>
      </p:ext>
    </p:extLst>
  </p:cSld>
  <p:clrMapOvr>
    <a:masterClrMapping/>
  </p:clrMapOvr>
  <p:transition advClick="0" advTm="3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47D5-0A1F-F86E-9E36-670AB446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E177-261C-A79A-B92E-B25B36887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658C-01AB-E047-32D4-AE51D0FDD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46584-B6C8-8994-B901-B995714A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1E7A-762A-AFE9-0C8E-6E5D1CF89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7525-7DFA-FAFD-0E6A-B4764C2A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8789"/>
      </p:ext>
    </p:extLst>
  </p:cSld>
  <p:clrMapOvr>
    <a:masterClrMapping/>
  </p:clrMapOvr>
  <p:transition advClick="0" advTm="3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495D-527B-5FEB-F152-E478F67F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CC56A-EFB7-C493-60B4-484FB99AD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96577-8C34-0F32-142A-811A4E434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C6EAB-45CD-12A9-3163-95370A87A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81A5D-F1B0-F756-2B75-BCD043B96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7B5A4-9AB3-58AD-2549-1041EE39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1367D-88E9-191B-571A-617C9478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A1726-A386-90B6-FEC0-80FE76AE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3760"/>
      </p:ext>
    </p:extLst>
  </p:cSld>
  <p:clrMapOvr>
    <a:masterClrMapping/>
  </p:clrMapOvr>
  <p:transition advClick="0" advTm="3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5696-4E48-1BE6-1720-3DBC0ADF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4307A-72AE-5D88-8F08-9B0777C4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A588C-B814-43CC-D388-95F2DB69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F9EE9-8C56-6C53-CC4C-F2F84E07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88824"/>
      </p:ext>
    </p:extLst>
  </p:cSld>
  <p:clrMapOvr>
    <a:masterClrMapping/>
  </p:clrMapOvr>
  <p:transition advClick="0" advTm="3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77DC-AEE0-B313-3908-361FDB13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B76CB-49AE-0CD6-A99B-FE3F8BE5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221D1-24AF-9663-1C7B-B7A6083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81870"/>
      </p:ext>
    </p:extLst>
  </p:cSld>
  <p:clrMapOvr>
    <a:masterClrMapping/>
  </p:clrMapOvr>
  <p:transition advClick="0" advTm="3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6FAD-EF61-980A-2BC4-87892C9E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E8F15-FAE9-8F83-8024-AC482107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D2BD-2397-758B-B324-D8BD1BF44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07D2-B231-ECD7-D2E0-85EF5ACC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950A-EF5E-397F-C530-0EF4B1EF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82028-110B-B59A-92C1-63CE0F43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14290"/>
      </p:ext>
    </p:extLst>
  </p:cSld>
  <p:clrMapOvr>
    <a:masterClrMapping/>
  </p:clrMapOvr>
  <p:transition advClick="0" advTm="3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CAF5-2A08-6566-4DAF-58E20C59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4EC8A-7869-CB3E-BD6C-61E180BC8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F44E8-EF96-92DD-995A-46D5C655C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0F488-C05B-9CFB-54CD-E6881A38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3CECD-4A28-AA61-B6CD-E2872059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E7178-8E00-5130-EF40-4FDA8849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3448"/>
      </p:ext>
    </p:extLst>
  </p:cSld>
  <p:clrMapOvr>
    <a:masterClrMapping/>
  </p:clrMapOvr>
  <p:transition advClick="0" advTm="3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25DBB-4A2C-34B0-1B86-C8C56DFF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22ED9-5103-E518-65B9-E8E340DF7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A4642-1B89-8403-78FA-737E8AE83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C53B8-FFAC-4F1D-B8F9-9A72D7F35E3C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EEF7-24D1-33DA-8D06-24281D366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F01E-152E-991E-C28B-806FCBB7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956C6-E851-495F-8D41-A10C6BF35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3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CFDE-7394-B532-A4B6-F03BAD0A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27D1-88B0-4B08-8268-14C3FF71F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F5B37-91C0-32DD-3D01-F5E5C036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a black border&#10;&#10;AI-generated content may be incorrect.">
            <a:extLst>
              <a:ext uri="{FF2B5EF4-FFF2-40B4-BE49-F238E27FC236}">
                <a16:creationId xmlns:a16="http://schemas.microsoft.com/office/drawing/2014/main" id="{1A79BE43-4848-4378-4A4A-C292567A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970C019-2F79-7128-E520-2731D3799424}"/>
              </a:ext>
            </a:extLst>
          </p:cNvPr>
          <p:cNvSpPr/>
          <p:nvPr/>
        </p:nvSpPr>
        <p:spPr>
          <a:xfrm>
            <a:off x="1563148" y="2721114"/>
            <a:ext cx="96949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“Every family has a story…”</a:t>
            </a:r>
          </a:p>
        </p:txBody>
      </p:sp>
    </p:spTree>
    <p:extLst>
      <p:ext uri="{BB962C8B-B14F-4D97-AF65-F5344CB8AC3E}">
        <p14:creationId xmlns:p14="http://schemas.microsoft.com/office/powerpoint/2010/main" val="3814964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3000"/>
    </mc:Choice>
    <mc:Fallback>
      <p:transition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B004-FAA8-3CA3-7D7A-528BFEC2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4D5B-2968-656F-7472-11F621CF0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1AF27-01C0-CBD8-F67B-E8283646C9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a black border&#10;&#10;AI-generated content may be incorrect.">
            <a:extLst>
              <a:ext uri="{FF2B5EF4-FFF2-40B4-BE49-F238E27FC236}">
                <a16:creationId xmlns:a16="http://schemas.microsoft.com/office/drawing/2014/main" id="{A60788EB-E391-2F35-E879-881464ACB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45B5D6-75A4-8EA4-29D1-32FDA0F25D41}"/>
              </a:ext>
            </a:extLst>
          </p:cNvPr>
          <p:cNvSpPr/>
          <p:nvPr/>
        </p:nvSpPr>
        <p:spPr>
          <a:xfrm>
            <a:off x="973042" y="1292423"/>
            <a:ext cx="22167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Che Dir Che </a:t>
            </a:r>
            <a:r>
              <a:rPr lang="en-US" sz="1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Juwang</a:t>
            </a:r>
            <a:endParaRPr lang="en-US" sz="1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750783-3187-DF78-F3C2-054856743216}"/>
              </a:ext>
            </a:extLst>
          </p:cNvPr>
          <p:cNvSpPr/>
          <p:nvPr/>
        </p:nvSpPr>
        <p:spPr>
          <a:xfrm>
            <a:off x="973041" y="3402395"/>
            <a:ext cx="22167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Che Wan Ismail</a:t>
            </a:r>
          </a:p>
        </p:txBody>
      </p:sp>
    </p:spTree>
    <p:extLst>
      <p:ext uri="{BB962C8B-B14F-4D97-AF65-F5344CB8AC3E}">
        <p14:creationId xmlns:p14="http://schemas.microsoft.com/office/powerpoint/2010/main" val="4292090214"/>
      </p:ext>
    </p:extLst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EC025-23D4-CEDC-993C-BFD48D78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black border&#10;&#10;AI-generated content may be incorrect.">
            <a:extLst>
              <a:ext uri="{FF2B5EF4-FFF2-40B4-BE49-F238E27FC236}">
                <a16:creationId xmlns:a16="http://schemas.microsoft.com/office/drawing/2014/main" id="{C6841820-4E7F-FEBF-EB70-D46A4163F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C809F9-C9D1-D1E7-26F1-537B64BD594C}"/>
              </a:ext>
            </a:extLst>
          </p:cNvPr>
          <p:cNvSpPr/>
          <p:nvPr/>
        </p:nvSpPr>
        <p:spPr>
          <a:xfrm>
            <a:off x="1095316" y="1847949"/>
            <a:ext cx="22167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Che Dir Che </a:t>
            </a:r>
            <a:r>
              <a:rPr lang="en-US" sz="1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Juwang</a:t>
            </a:r>
            <a:endParaRPr lang="en-US" sz="1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938FA-8000-D843-A77E-18DB30B12F15}"/>
              </a:ext>
            </a:extLst>
          </p:cNvPr>
          <p:cNvSpPr/>
          <p:nvPr/>
        </p:nvSpPr>
        <p:spPr>
          <a:xfrm>
            <a:off x="829501" y="3799332"/>
            <a:ext cx="2216725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Che Wan Ismail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1D77B9-7487-D3CB-1EC6-09D103DF932A}"/>
              </a:ext>
            </a:extLst>
          </p:cNvPr>
          <p:cNvSpPr/>
          <p:nvPr/>
        </p:nvSpPr>
        <p:spPr>
          <a:xfrm>
            <a:off x="3274828" y="1004776"/>
            <a:ext cx="2615609" cy="1219409"/>
          </a:xfrm>
          <a:custGeom>
            <a:avLst/>
            <a:gdLst>
              <a:gd name="connsiteX0" fmla="*/ 0 w 2690037"/>
              <a:gd name="connsiteY0" fmla="*/ 1201479 h 1421428"/>
              <a:gd name="connsiteX1" fmla="*/ 1392865 w 2690037"/>
              <a:gd name="connsiteY1" fmla="*/ 1329070 h 1421428"/>
              <a:gd name="connsiteX2" fmla="*/ 2690037 w 2690037"/>
              <a:gd name="connsiteY2" fmla="*/ 0 h 14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037" h="1421428">
                <a:moveTo>
                  <a:pt x="0" y="1201479"/>
                </a:moveTo>
                <a:cubicBezTo>
                  <a:pt x="472263" y="1365397"/>
                  <a:pt x="944526" y="1529316"/>
                  <a:pt x="1392865" y="1329070"/>
                </a:cubicBezTo>
                <a:cubicBezTo>
                  <a:pt x="1841204" y="1128824"/>
                  <a:pt x="2265620" y="564412"/>
                  <a:pt x="2690037" y="0"/>
                </a:cubicBezTo>
              </a:path>
            </a:pathLst>
          </a:cu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0DFBAA-7592-8D35-9F85-552E2A72CA0D}"/>
              </a:ext>
            </a:extLst>
          </p:cNvPr>
          <p:cNvSpPr/>
          <p:nvPr/>
        </p:nvSpPr>
        <p:spPr>
          <a:xfrm rot="13577631">
            <a:off x="3849092" y="2385601"/>
            <a:ext cx="2184776" cy="743086"/>
          </a:xfrm>
          <a:custGeom>
            <a:avLst/>
            <a:gdLst>
              <a:gd name="connsiteX0" fmla="*/ 0 w 2690037"/>
              <a:gd name="connsiteY0" fmla="*/ 1201479 h 1421428"/>
              <a:gd name="connsiteX1" fmla="*/ 1392865 w 2690037"/>
              <a:gd name="connsiteY1" fmla="*/ 1329070 h 1421428"/>
              <a:gd name="connsiteX2" fmla="*/ 2690037 w 2690037"/>
              <a:gd name="connsiteY2" fmla="*/ 0 h 142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90037" h="1421428">
                <a:moveTo>
                  <a:pt x="0" y="1201479"/>
                </a:moveTo>
                <a:cubicBezTo>
                  <a:pt x="472263" y="1365397"/>
                  <a:pt x="944526" y="1529316"/>
                  <a:pt x="1392865" y="1329070"/>
                </a:cubicBezTo>
                <a:cubicBezTo>
                  <a:pt x="1841204" y="1128824"/>
                  <a:pt x="2265620" y="564412"/>
                  <a:pt x="2690037" y="0"/>
                </a:cubicBezTo>
              </a:path>
            </a:pathLst>
          </a:custGeom>
          <a:noFill/>
          <a:ln w="3492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19650"/>
      </p:ext>
    </p:extLst>
  </p:cSld>
  <p:clrMapOvr>
    <a:masterClrMapping/>
  </p:clrMapOvr>
  <p:transition advClick="0"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Anwaar Abdullah</dc:creator>
  <cp:lastModifiedBy>Anwaar Abdullah</cp:lastModifiedBy>
  <cp:revision>1</cp:revision>
  <dcterms:created xsi:type="dcterms:W3CDTF">2025-06-27T02:13:09Z</dcterms:created>
  <dcterms:modified xsi:type="dcterms:W3CDTF">2025-06-27T03:53:44Z</dcterms:modified>
</cp:coreProperties>
</file>