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9" r:id="rId2"/>
    <p:sldId id="260" r:id="rId3"/>
    <p:sldId id="256" r:id="rId4"/>
    <p:sldId id="257" r:id="rId5"/>
    <p:sldId id="258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73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7ECD-0506-4EAE-B5FD-4EE60CE7B7BD}" type="datetimeFigureOut">
              <a:rPr lang="fr-FR" smtClean="0"/>
              <a:t>03/09/2022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9756-0CA5-454A-A1E5-9080DF77BDF3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7ECD-0506-4EAE-B5FD-4EE60CE7B7BD}" type="datetimeFigureOut">
              <a:rPr lang="fr-FR" smtClean="0"/>
              <a:t>03/09/2022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9756-0CA5-454A-A1E5-9080DF77BDF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7ECD-0506-4EAE-B5FD-4EE60CE7B7BD}" type="datetimeFigureOut">
              <a:rPr lang="fr-FR" smtClean="0"/>
              <a:t>03/09/2022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9756-0CA5-454A-A1E5-9080DF77BDF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7ECD-0506-4EAE-B5FD-4EE60CE7B7BD}" type="datetimeFigureOut">
              <a:rPr lang="fr-FR" smtClean="0"/>
              <a:t>03/09/2022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9756-0CA5-454A-A1E5-9080DF77BDF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7ECD-0506-4EAE-B5FD-4EE60CE7B7BD}" type="datetimeFigureOut">
              <a:rPr lang="fr-FR" smtClean="0"/>
              <a:t>03/09/2022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9756-0CA5-454A-A1E5-9080DF77BDF3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7ECD-0506-4EAE-B5FD-4EE60CE7B7BD}" type="datetimeFigureOut">
              <a:rPr lang="fr-FR" smtClean="0"/>
              <a:t>03/09/2022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9756-0CA5-454A-A1E5-9080DF77BDF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7ECD-0506-4EAE-B5FD-4EE60CE7B7BD}" type="datetimeFigureOut">
              <a:rPr lang="fr-FR" smtClean="0"/>
              <a:t>03/09/2022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9756-0CA5-454A-A1E5-9080DF77BDF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7ECD-0506-4EAE-B5FD-4EE60CE7B7BD}" type="datetimeFigureOut">
              <a:rPr lang="fr-FR" smtClean="0"/>
              <a:t>03/09/2022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9756-0CA5-454A-A1E5-9080DF77BDF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7ECD-0506-4EAE-B5FD-4EE60CE7B7BD}" type="datetimeFigureOut">
              <a:rPr lang="fr-FR" smtClean="0"/>
              <a:t>03/09/2022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9756-0CA5-454A-A1E5-9080DF77BDF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7ECD-0506-4EAE-B5FD-4EE60CE7B7BD}" type="datetimeFigureOut">
              <a:rPr lang="fr-FR" smtClean="0"/>
              <a:t>03/09/2022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9756-0CA5-454A-A1E5-9080DF77BDF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7ECD-0506-4EAE-B5FD-4EE60CE7B7BD}" type="datetimeFigureOut">
              <a:rPr lang="fr-FR" smtClean="0"/>
              <a:t>03/09/2022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8849756-0CA5-454A-A1E5-9080DF77BDF3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F27ECD-0506-4EAE-B5FD-4EE60CE7B7BD}" type="datetimeFigureOut">
              <a:rPr lang="fr-FR" smtClean="0"/>
              <a:t>03/09/2022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8849756-0CA5-454A-A1E5-9080DF77BDF3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lain_text" TargetMode="External"/><Relationship Id="rId3" Type="http://schemas.openxmlformats.org/officeDocument/2006/relationships/hyperlink" Target="https://en.wikipedia.org/wiki/Internet" TargetMode="External"/><Relationship Id="rId7" Type="http://schemas.openxmlformats.org/officeDocument/2006/relationships/hyperlink" Target="https://en.wikipedia.org/wiki/Static_Web_page" TargetMode="External"/><Relationship Id="rId2" Type="http://schemas.openxmlformats.org/officeDocument/2006/relationships/hyperlink" Target="https://en.wikipedia.org/wiki/Web_si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Web_development" TargetMode="External"/><Relationship Id="rId11" Type="http://schemas.openxmlformats.org/officeDocument/2006/relationships/hyperlink" Target="https://en.wikipedia.org/wiki/Social_network_service" TargetMode="External"/><Relationship Id="rId5" Type="http://schemas.openxmlformats.org/officeDocument/2006/relationships/hyperlink" Target="https://en.wikipedia.org/wiki/Intranet" TargetMode="External"/><Relationship Id="rId10" Type="http://schemas.openxmlformats.org/officeDocument/2006/relationships/hyperlink" Target="https://en.wikipedia.org/wiki/Electronic_business" TargetMode="External"/><Relationship Id="rId4" Type="http://schemas.openxmlformats.org/officeDocument/2006/relationships/hyperlink" Target="https://en.wikipedia.org/wiki/World_Wide_Web" TargetMode="External"/><Relationship Id="rId9" Type="http://schemas.openxmlformats.org/officeDocument/2006/relationships/hyperlink" Target="https://en.wikipedia.org/wiki/Web_applica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sz="4800" dirty="0" smtClean="0"/>
              <a:t>What means web development?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Web development</a:t>
            </a:r>
            <a:r>
              <a:rPr lang="en-US" dirty="0" smtClean="0"/>
              <a:t> is the work involved in developing a </a:t>
            </a:r>
            <a:r>
              <a:rPr lang="en-US" dirty="0" smtClean="0">
                <a:hlinkClick r:id="rId2" tooltip="Web site"/>
              </a:rPr>
              <a:t>website</a:t>
            </a:r>
            <a:r>
              <a:rPr lang="en-US" dirty="0" smtClean="0"/>
              <a:t> for the </a:t>
            </a:r>
            <a:r>
              <a:rPr lang="en-US" dirty="0" smtClean="0">
                <a:hlinkClick r:id="rId3" tooltip="Internet"/>
              </a:rPr>
              <a:t>Internet</a:t>
            </a:r>
            <a:r>
              <a:rPr lang="en-US" dirty="0" smtClean="0"/>
              <a:t> (</a:t>
            </a:r>
            <a:r>
              <a:rPr lang="en-US" dirty="0" smtClean="0">
                <a:hlinkClick r:id="rId4" tooltip="World Wide Web"/>
              </a:rPr>
              <a:t>World Wide Web</a:t>
            </a:r>
            <a:r>
              <a:rPr lang="en-US" dirty="0" smtClean="0"/>
              <a:t>) or an </a:t>
            </a:r>
            <a:r>
              <a:rPr lang="en-US" dirty="0" smtClean="0">
                <a:hlinkClick r:id="rId5" tooltip="Intranet"/>
              </a:rPr>
              <a:t>intranet</a:t>
            </a:r>
            <a:r>
              <a:rPr lang="en-US" dirty="0" smtClean="0"/>
              <a:t> (a private network).</a:t>
            </a:r>
            <a:r>
              <a:rPr lang="en-US" baseline="30000" dirty="0" smtClean="0">
                <a:hlinkClick r:id="rId6"/>
              </a:rPr>
              <a:t>[1]</a:t>
            </a:r>
            <a:r>
              <a:rPr lang="en-US" dirty="0" smtClean="0"/>
              <a:t> Web development can range from developing a simple single </a:t>
            </a:r>
            <a:r>
              <a:rPr lang="en-US" dirty="0" smtClean="0">
                <a:hlinkClick r:id="rId7" tooltip="Static Web page"/>
              </a:rPr>
              <a:t>static page</a:t>
            </a:r>
            <a:r>
              <a:rPr lang="en-US" dirty="0" smtClean="0"/>
              <a:t> of </a:t>
            </a:r>
            <a:r>
              <a:rPr lang="en-US" dirty="0" smtClean="0">
                <a:hlinkClick r:id="rId8" tooltip="Plain text"/>
              </a:rPr>
              <a:t>plain text</a:t>
            </a:r>
            <a:r>
              <a:rPr lang="en-US" dirty="0" smtClean="0"/>
              <a:t> to complex </a:t>
            </a:r>
            <a:r>
              <a:rPr lang="en-US" dirty="0" smtClean="0">
                <a:hlinkClick r:id="rId9" tooltip="Web application"/>
              </a:rPr>
              <a:t>web applications</a:t>
            </a:r>
            <a:r>
              <a:rPr lang="en-US" dirty="0" smtClean="0"/>
              <a:t>, </a:t>
            </a:r>
            <a:r>
              <a:rPr lang="en-US" dirty="0" smtClean="0">
                <a:hlinkClick r:id="rId10" tooltip="Electronic business"/>
              </a:rPr>
              <a:t>electronic businesses</a:t>
            </a:r>
            <a:r>
              <a:rPr lang="en-US" dirty="0" smtClean="0"/>
              <a:t>, and </a:t>
            </a:r>
            <a:r>
              <a:rPr lang="en-US" dirty="0" smtClean="0">
                <a:hlinkClick r:id="rId11" tooltip="Social network service"/>
              </a:rPr>
              <a:t>social network services</a:t>
            </a:r>
            <a:r>
              <a:rPr lang="en-US" dirty="0" smtClean="0"/>
              <a:t>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html-css-j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66" y="1142984"/>
            <a:ext cx="6429420" cy="418148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00034" y="571480"/>
            <a:ext cx="7851648" cy="1828800"/>
          </a:xfrm>
        </p:spPr>
        <p:txBody>
          <a:bodyPr/>
          <a:lstStyle/>
          <a:p>
            <a:pPr algn="l"/>
            <a:r>
              <a:rPr lang="fr-FR" dirty="0" smtClean="0"/>
              <a:t>How </a:t>
            </a:r>
            <a:r>
              <a:rPr lang="fr-FR" dirty="0" err="1" smtClean="0"/>
              <a:t>does</a:t>
            </a:r>
            <a:r>
              <a:rPr lang="fr-FR" dirty="0" smtClean="0"/>
              <a:t> the web </a:t>
            </a:r>
            <a:r>
              <a:rPr lang="fr-FR" dirty="0" err="1" smtClean="0"/>
              <a:t>work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/>
              <a:t>The web browser connects to the web server and sends an HTTP request (via the protocol stack) for the desired web page</a:t>
            </a:r>
            <a:r>
              <a:rPr lang="en-US" sz="2200" dirty="0" smtClean="0"/>
              <a:t>. The web server receives the request and checks for the desired page. If the page exists, the web server sends</a:t>
            </a:r>
            <a:r>
              <a:rPr lang="en-US" dirty="0" smtClean="0"/>
              <a:t> it</a:t>
            </a:r>
            <a:r>
              <a:rPr lang="en-US" dirty="0" smtClean="0"/>
              <a:t>.</a:t>
            </a:r>
            <a:endParaRPr lang="fr-FR" dirty="0"/>
          </a:p>
        </p:txBody>
      </p:sp>
      <p:pic>
        <p:nvPicPr>
          <p:cNvPr id="5" name="Image 4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4914589"/>
            <a:ext cx="4000528" cy="1466221"/>
          </a:xfrm>
          <a:prstGeom prst="rect">
            <a:avLst/>
          </a:prstGeom>
        </p:spPr>
      </p:pic>
      <p:pic>
        <p:nvPicPr>
          <p:cNvPr id="6" name="Image 5" descr="pt intergo.jf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1500174"/>
            <a:ext cx="857257" cy="71438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What do you need to be a web developer</a:t>
            </a:r>
            <a:r>
              <a:rPr lang="fr-FR" sz="3600" dirty="0" smtClean="0"/>
              <a:t>?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You </a:t>
            </a:r>
            <a:r>
              <a:rPr lang="en-US" sz="2800" dirty="0" smtClean="0"/>
              <a:t>should </a:t>
            </a:r>
            <a:r>
              <a:rPr lang="en-US" sz="2800" dirty="0" smtClean="0"/>
              <a:t>ideally have an aptitude for - or experience of - elements such as:</a:t>
            </a:r>
          </a:p>
          <a:p>
            <a:r>
              <a:rPr lang="en-US" sz="2800" dirty="0" smtClean="0"/>
              <a:t>User experience (UX)</a:t>
            </a:r>
          </a:p>
          <a:p>
            <a:r>
              <a:rPr lang="en-US" sz="2800" dirty="0" smtClean="0"/>
              <a:t>User interface (UI)</a:t>
            </a:r>
          </a:p>
          <a:p>
            <a:r>
              <a:rPr lang="en-US" sz="2800" dirty="0" smtClean="0"/>
              <a:t>Visual design</a:t>
            </a:r>
          </a:p>
          <a:p>
            <a:r>
              <a:rPr lang="en-US" sz="2800" dirty="0" smtClean="0"/>
              <a:t>Coding languages including HTML and CSS</a:t>
            </a:r>
          </a:p>
          <a:p>
            <a:r>
              <a:rPr lang="en-US" sz="2800" dirty="0" smtClean="0"/>
              <a:t>Frontend web programing languages and skills such as </a:t>
            </a:r>
            <a:r>
              <a:rPr lang="en-US" sz="2800" dirty="0" smtClean="0"/>
              <a:t>JavaScript </a:t>
            </a:r>
            <a:r>
              <a:rPr lang="en-US" sz="2800" dirty="0" smtClean="0"/>
              <a:t>and web animation techniques</a:t>
            </a:r>
          </a:p>
          <a:p>
            <a:pPr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2910" y="7857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Why you choose to learn web developement</a:t>
            </a:r>
            <a:r>
              <a:rPr lang="fr-FR" sz="5400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development </a:t>
            </a:r>
            <a:r>
              <a:rPr lang="en-US" b="1" dirty="0" smtClean="0"/>
              <a:t>give me </a:t>
            </a:r>
            <a:r>
              <a:rPr lang="en-US" b="1" dirty="0" smtClean="0"/>
              <a:t>the opportunity to express </a:t>
            </a:r>
            <a:r>
              <a:rPr lang="en-US" b="1" dirty="0" smtClean="0"/>
              <a:t>myrself </a:t>
            </a:r>
            <a:r>
              <a:rPr lang="en-US" b="1" dirty="0" smtClean="0"/>
              <a:t>creatively on the internet</a:t>
            </a:r>
            <a:r>
              <a:rPr lang="en-US" dirty="0" smtClean="0"/>
              <a:t>. If </a:t>
            </a:r>
            <a:r>
              <a:rPr lang="en-US" dirty="0" smtClean="0"/>
              <a:t>I have </a:t>
            </a:r>
            <a:r>
              <a:rPr lang="en-US" dirty="0" smtClean="0"/>
              <a:t>an idea </a:t>
            </a:r>
            <a:r>
              <a:rPr lang="en-US" dirty="0" smtClean="0"/>
              <a:t>I </a:t>
            </a:r>
            <a:r>
              <a:rPr lang="en-US" dirty="0" smtClean="0"/>
              <a:t>would like to try </a:t>
            </a:r>
            <a:r>
              <a:rPr lang="en-US" dirty="0" smtClean="0"/>
              <a:t>as </a:t>
            </a:r>
            <a:r>
              <a:rPr lang="en-US" dirty="0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discover </a:t>
            </a:r>
            <a:r>
              <a:rPr lang="en-US" dirty="0" smtClean="0"/>
              <a:t>the </a:t>
            </a:r>
            <a:r>
              <a:rPr lang="en-US" dirty="0" smtClean="0"/>
              <a:t>web </a:t>
            </a:r>
            <a:r>
              <a:rPr lang="en-US" dirty="0" smtClean="0"/>
              <a:t>developement </a:t>
            </a:r>
            <a:r>
              <a:rPr lang="en-US" dirty="0" smtClean="0"/>
              <a:t>skills, try it out. Web </a:t>
            </a:r>
            <a:r>
              <a:rPr lang="en-US" dirty="0" smtClean="0"/>
              <a:t>developement </a:t>
            </a:r>
            <a:r>
              <a:rPr lang="en-US" dirty="0" smtClean="0"/>
              <a:t>is a fun, creative experience.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436</TotalTime>
  <Words>128</Words>
  <Application>Microsoft Office PowerPoint</Application>
  <PresentationFormat>Affichage à l'écran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Débit</vt:lpstr>
      <vt:lpstr>What means web development?</vt:lpstr>
      <vt:lpstr>Diapositive 2</vt:lpstr>
      <vt:lpstr>How does the web work</vt:lpstr>
      <vt:lpstr>What do you need to be a web developer?</vt:lpstr>
      <vt:lpstr>Why you choose to learn web developement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the web work</dc:title>
  <dc:creator>user</dc:creator>
  <cp:lastModifiedBy>user</cp:lastModifiedBy>
  <cp:revision>15</cp:revision>
  <dcterms:created xsi:type="dcterms:W3CDTF">2022-09-02T23:53:25Z</dcterms:created>
  <dcterms:modified xsi:type="dcterms:W3CDTF">2022-09-03T07:09:56Z</dcterms:modified>
</cp:coreProperties>
</file>