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2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E11DB-94EB-BBA6-303B-FF4F0B207573}" v="722" dt="2021-06-20T15:36:23.839"/>
    <p1510:client id="{D2893350-611A-5144-6A61-A25CCDD9326C}" v="188" dt="2021-06-20T13:54:40.8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4089423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  <a:r>
              <a:rPr lang="en-GB"/>
              <a:t> &amp; </a:t>
            </a: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Customer Analysis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5828126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Analysis based on the age and gender of the customer</a:t>
            </a: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Analysis based on the previous purchases and gender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/>
              <a:t>Analysis based on State and Industry of the customer.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Interpretation</a:t>
            </a:r>
            <a:endParaRPr lang="en-GB">
              <a:ea typeface="+mn-lt"/>
              <a:cs typeface="+mn-lt"/>
            </a:endParaRP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393513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0"/>
              <a:t>Analysis based on the age and gender 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b="0"/>
              <a:t>of the customer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5990664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 majority of active customers are between the ages of 30 and 50. We can concentrate on new customers between the ages of 30 and 50.</a:t>
            </a: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There are no sales differences based on gender.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F01DF070-089C-4B56-91A3-4839DFA0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29" y="1028176"/>
            <a:ext cx="2241340" cy="4114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>
                <a:ea typeface="+mn-lt"/>
                <a:cs typeface="+mn-lt"/>
              </a:rPr>
              <a:t>Data Exploration</a:t>
            </a:r>
            <a:r>
              <a:rPr lang="en-US"/>
              <a:t> Interpretation</a:t>
            </a:r>
            <a:endParaRPr lang="en-US" b="0">
              <a:ea typeface="+mn-lt"/>
              <a:cs typeface="+mn-lt"/>
            </a:endParaRP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393513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0"/>
              <a:t>Analysis based on State and Industry of the customer.</a:t>
            </a:r>
            <a:endParaRPr lang="en-US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5990664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/>
              <a:t>NSW, VLC, and OLD account for the vast majority of active customers. We can aim to attract new clients from those states.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/>
              <a:t>Manufacturing, finance, and health care are the industries with the most active customers. We can focus on acquiring new customers in that industry.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2" name="Picture 2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C0C28D51-BA1C-4440-88B2-450BDBC0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90" y="1083986"/>
            <a:ext cx="2743200" cy="34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15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/>
              <a:t>Thank you</a:t>
            </a: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144</cp:revision>
  <dcterms:modified xsi:type="dcterms:W3CDTF">2021-06-20T15:37:07Z</dcterms:modified>
</cp:coreProperties>
</file>