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9"/>
  </p:notes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9" r:id="rId18"/>
  </p:sldIdLst>
  <p:sldSz cx="9144000" cy="5143500" type="screen16x9"/>
  <p:notesSz cx="51435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14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8237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5717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2D6C-8EA9-4816-8206-0011AA83D43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9D5-C02F-4FE8-9017-74321313917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890E5A-15E1-F5C0-2EA4-E0E8202E2F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0792" y="102394"/>
            <a:ext cx="2596008" cy="552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60C7F2-DA0D-5BFF-EACB-7EA393ABEA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381" b="96939" l="9375" r="90909">
                        <a14:foregroundMark x1="34091" y1="9524" x2="71307" y2="9184"/>
                        <a14:foregroundMark x1="37216" y1="6463" x2="65625" y2="6122"/>
                        <a14:foregroundMark x1="31818" y1="90476" x2="72159" y2="89456"/>
                        <a14:foregroundMark x1="35227" y1="92177" x2="64205" y2="93537"/>
                        <a14:foregroundMark x1="45170" y1="96939" x2="56818" y2="96939"/>
                        <a14:foregroundMark x1="88636" y1="31293" x2="88920" y2="66667"/>
                        <a14:foregroundMark x1="91193" y1="42857" x2="90057" y2="57823"/>
                        <a14:foregroundMark x1="42614" y1="2721" x2="59659" y2="23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38" y="102394"/>
            <a:ext cx="938392" cy="58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579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2D6C-8EA9-4816-8206-0011AA83D43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9D5-C02F-4FE8-9017-74321313917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54B3BC-12AF-6204-FB3A-D7F792E2C9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381" b="96939" l="9375" r="90909">
                        <a14:foregroundMark x1="34091" y1="9524" x2="71307" y2="9184"/>
                        <a14:foregroundMark x1="37216" y1="6463" x2="65625" y2="6122"/>
                        <a14:foregroundMark x1="31818" y1="90476" x2="72159" y2="89456"/>
                        <a14:foregroundMark x1="35227" y1="92177" x2="64205" y2="93537"/>
                        <a14:foregroundMark x1="45170" y1="96939" x2="56818" y2="96939"/>
                        <a14:foregroundMark x1="88636" y1="31293" x2="88920" y2="66667"/>
                        <a14:foregroundMark x1="91193" y1="42857" x2="90057" y2="57823"/>
                        <a14:foregroundMark x1="42614" y1="2721" x2="59659" y2="23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38" y="102394"/>
            <a:ext cx="938392" cy="587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4DA125-D91E-B232-7F51-9994A0E3F49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0792" y="102394"/>
            <a:ext cx="2596008" cy="5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242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2D6C-8EA9-4816-8206-0011AA83D43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9D5-C02F-4FE8-9017-74321313917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85001-C1CC-0B4F-1DF1-6CD7BE382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381" b="96939" l="9375" r="90909">
                        <a14:foregroundMark x1="34091" y1="9524" x2="71307" y2="9184"/>
                        <a14:foregroundMark x1="37216" y1="6463" x2="65625" y2="6122"/>
                        <a14:foregroundMark x1="31818" y1="90476" x2="72159" y2="89456"/>
                        <a14:foregroundMark x1="35227" y1="92177" x2="64205" y2="93537"/>
                        <a14:foregroundMark x1="45170" y1="96939" x2="56818" y2="96939"/>
                        <a14:foregroundMark x1="88636" y1="31293" x2="88920" y2="66667"/>
                        <a14:foregroundMark x1="91193" y1="42857" x2="90057" y2="57823"/>
                        <a14:foregroundMark x1="42614" y1="2721" x2="59659" y2="23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38" y="102394"/>
            <a:ext cx="938392" cy="587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A3FED3-0CFF-9C2E-B450-793A82C5871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0792" y="102394"/>
            <a:ext cx="2596008" cy="5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672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22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300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8706"/>
            <a:ext cx="8229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25C82D6C-8EA9-4816-8206-0011AA83D43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z="1050" b="1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050" b="1" kern="12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</a:lstStyle>
          <a:p>
            <a:fld id="{C9BD19D5-C02F-4FE8-9017-7432131391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FAB1AC-2183-DDD1-6566-C14DD39E2C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8400" y="205979"/>
            <a:ext cx="914400" cy="68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B56B2E-344A-AC45-E8A6-14231E8251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381" b="96939" l="9375" r="90909">
                        <a14:foregroundMark x1="34091" y1="9524" x2="71307" y2="9184"/>
                        <a14:foregroundMark x1="37216" y1="6463" x2="65625" y2="6122"/>
                        <a14:foregroundMark x1="31818" y1="90476" x2="72159" y2="89456"/>
                        <a14:foregroundMark x1="35227" y1="92177" x2="64205" y2="93537"/>
                        <a14:foregroundMark x1="45170" y1="96939" x2="56818" y2="96939"/>
                        <a14:foregroundMark x1="88636" y1="31293" x2="88920" y2="66667"/>
                        <a14:foregroundMark x1="91193" y1="42857" x2="90057" y2="57823"/>
                        <a14:foregroundMark x1="42614" y1="2721" x2="59659" y2="23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38" y="102394"/>
            <a:ext cx="938392" cy="5878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2CABDB-7029-B4D9-2D39-1CEBD373F0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0792" y="102394"/>
            <a:ext cx="2596008" cy="5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950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z="1050" b="1" kern="12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</a:lstStyle>
          <a:p>
            <a:fld id="{25C82D6C-8EA9-4816-8206-0011AA83D43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z="1050" b="1" kern="1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050" b="1" kern="120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</a:lstStyle>
          <a:p>
            <a:fld id="{C9BD19D5-C02F-4FE8-9017-74321313917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E39C3-78A9-C5E4-16F9-85C4F21AB3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381" b="96939" l="9375" r="90909">
                        <a14:foregroundMark x1="34091" y1="9524" x2="71307" y2="9184"/>
                        <a14:foregroundMark x1="37216" y1="6463" x2="65625" y2="6122"/>
                        <a14:foregroundMark x1="31818" y1="90476" x2="72159" y2="89456"/>
                        <a14:foregroundMark x1="35227" y1="92177" x2="64205" y2="93537"/>
                        <a14:foregroundMark x1="45170" y1="96939" x2="56818" y2="96939"/>
                        <a14:foregroundMark x1="88636" y1="31293" x2="88920" y2="66667"/>
                        <a14:foregroundMark x1="91193" y1="42857" x2="90057" y2="57823"/>
                        <a14:foregroundMark x1="42614" y1="2721" x2="59659" y2="23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38" y="102394"/>
            <a:ext cx="938392" cy="587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202D83-2419-8791-8F23-A855AADCFA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0792" y="102394"/>
            <a:ext cx="2596008" cy="5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044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2D6C-8EA9-4816-8206-0011AA83D43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9D5-C02F-4FE8-9017-74321313917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22607-4118-E551-EEA5-C68C9E85F1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381" b="96939" l="9375" r="90909">
                        <a14:foregroundMark x1="34091" y1="9524" x2="71307" y2="9184"/>
                        <a14:foregroundMark x1="37216" y1="6463" x2="65625" y2="6122"/>
                        <a14:foregroundMark x1="31818" y1="90476" x2="72159" y2="89456"/>
                        <a14:foregroundMark x1="35227" y1="92177" x2="64205" y2="93537"/>
                        <a14:foregroundMark x1="45170" y1="96939" x2="56818" y2="96939"/>
                        <a14:foregroundMark x1="88636" y1="31293" x2="88920" y2="66667"/>
                        <a14:foregroundMark x1="91193" y1="42857" x2="90057" y2="57823"/>
                        <a14:foregroundMark x1="42614" y1="2721" x2="59659" y2="23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38" y="102394"/>
            <a:ext cx="938392" cy="587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6EEE9-A988-B5D3-7C6F-88AB04270C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0792" y="102394"/>
            <a:ext cx="2596008" cy="5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104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2D6C-8EA9-4816-8206-0011AA83D43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9D5-C02F-4FE8-9017-74321313917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E58E53-FEF5-C5E2-6ACA-2B33C0055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381" b="96939" l="9375" r="90909">
                        <a14:foregroundMark x1="34091" y1="9524" x2="71307" y2="9184"/>
                        <a14:foregroundMark x1="37216" y1="6463" x2="65625" y2="6122"/>
                        <a14:foregroundMark x1="31818" y1="90476" x2="72159" y2="89456"/>
                        <a14:foregroundMark x1="35227" y1="92177" x2="64205" y2="93537"/>
                        <a14:foregroundMark x1="45170" y1="96939" x2="56818" y2="96939"/>
                        <a14:foregroundMark x1="88636" y1="31293" x2="88920" y2="66667"/>
                        <a14:foregroundMark x1="91193" y1="42857" x2="90057" y2="57823"/>
                        <a14:foregroundMark x1="42614" y1="2721" x2="59659" y2="23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38" y="102394"/>
            <a:ext cx="938392" cy="5878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186B05-FEF0-ADBE-668F-C376853FBA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0792" y="102394"/>
            <a:ext cx="2596008" cy="5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932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2D6C-8EA9-4816-8206-0011AA83D43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9D5-C02F-4FE8-9017-74321313917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CAF42-5A64-6134-1FC6-0A5E12C26A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381" b="96939" l="9375" r="90909">
                        <a14:foregroundMark x1="34091" y1="9524" x2="71307" y2="9184"/>
                        <a14:foregroundMark x1="37216" y1="6463" x2="65625" y2="6122"/>
                        <a14:foregroundMark x1="31818" y1="90476" x2="72159" y2="89456"/>
                        <a14:foregroundMark x1="35227" y1="92177" x2="64205" y2="93537"/>
                        <a14:foregroundMark x1="45170" y1="96939" x2="56818" y2="96939"/>
                        <a14:foregroundMark x1="88636" y1="31293" x2="88920" y2="66667"/>
                        <a14:foregroundMark x1="91193" y1="42857" x2="90057" y2="57823"/>
                        <a14:foregroundMark x1="42614" y1="2721" x2="59659" y2="23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38" y="102394"/>
            <a:ext cx="938392" cy="587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4E3495-31BC-2501-1851-04D1376C77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0792" y="102394"/>
            <a:ext cx="2596008" cy="5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330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2D6C-8EA9-4816-8206-0011AA83D43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9D5-C02F-4FE8-9017-74321313917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1B4D3-C175-B04A-5A79-437BCF6B1F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381" b="96939" l="9375" r="90909">
                        <a14:foregroundMark x1="34091" y1="9524" x2="71307" y2="9184"/>
                        <a14:foregroundMark x1="37216" y1="6463" x2="65625" y2="6122"/>
                        <a14:foregroundMark x1="31818" y1="90476" x2="72159" y2="89456"/>
                        <a14:foregroundMark x1="35227" y1="92177" x2="64205" y2="93537"/>
                        <a14:foregroundMark x1="45170" y1="96939" x2="56818" y2="96939"/>
                        <a14:foregroundMark x1="88636" y1="31293" x2="88920" y2="66667"/>
                        <a14:foregroundMark x1="91193" y1="42857" x2="90057" y2="57823"/>
                        <a14:foregroundMark x1="42614" y1="2721" x2="59659" y2="23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38" y="102394"/>
            <a:ext cx="938392" cy="587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7321A5-0D9E-56E1-1435-21F3740503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0792" y="102394"/>
            <a:ext cx="2596008" cy="5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33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2D6C-8EA9-4816-8206-0011AA83D43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9D5-C02F-4FE8-9017-74321313917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380BC1-ECA2-A462-4E53-E4CEF0194E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381" b="96939" l="9375" r="90909">
                        <a14:foregroundMark x1="34091" y1="9524" x2="71307" y2="9184"/>
                        <a14:foregroundMark x1="37216" y1="6463" x2="65625" y2="6122"/>
                        <a14:foregroundMark x1="31818" y1="90476" x2="72159" y2="89456"/>
                        <a14:foregroundMark x1="35227" y1="92177" x2="64205" y2="93537"/>
                        <a14:foregroundMark x1="45170" y1="96939" x2="56818" y2="96939"/>
                        <a14:foregroundMark x1="88636" y1="31293" x2="88920" y2="66667"/>
                        <a14:foregroundMark x1="91193" y1="42857" x2="90057" y2="57823"/>
                        <a14:foregroundMark x1="42614" y1="2721" x2="59659" y2="23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38" y="102394"/>
            <a:ext cx="938392" cy="587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F2A89-B54A-6257-3BB4-0BFD0B5229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0792" y="102394"/>
            <a:ext cx="2596008" cy="5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138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2D6C-8EA9-4816-8206-0011AA83D43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19D5-C02F-4FE8-9017-74321313917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2C9AE3-530A-C1C8-8092-F5AAF5CF1F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381" b="96939" l="9375" r="90909">
                        <a14:foregroundMark x1="34091" y1="9524" x2="71307" y2="9184"/>
                        <a14:foregroundMark x1="37216" y1="6463" x2="65625" y2="6122"/>
                        <a14:foregroundMark x1="31818" y1="90476" x2="72159" y2="89456"/>
                        <a14:foregroundMark x1="35227" y1="92177" x2="64205" y2="93537"/>
                        <a14:foregroundMark x1="45170" y1="96939" x2="56818" y2="96939"/>
                        <a14:foregroundMark x1="88636" y1="31293" x2="88920" y2="66667"/>
                        <a14:foregroundMark x1="91193" y1="42857" x2="90057" y2="57823"/>
                        <a14:foregroundMark x1="42614" y1="2721" x2="59659" y2="23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38" y="102394"/>
            <a:ext cx="938392" cy="587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D38C68-6DBF-237E-E83B-6E8430EA46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0792" y="102394"/>
            <a:ext cx="2596008" cy="5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484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334" y="6305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82D6C-8EA9-4816-8206-0011AA83D43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19D5-C02F-4FE8-9017-7432131391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775B15-14F7-AC56-4457-B2C35ECE8050}"/>
              </a:ext>
            </a:extLst>
          </p:cNvPr>
          <p:cNvGrpSpPr/>
          <p:nvPr/>
        </p:nvGrpSpPr>
        <p:grpSpPr>
          <a:xfrm>
            <a:off x="0" y="0"/>
            <a:ext cx="9144000" cy="5124926"/>
            <a:chOff x="0" y="0"/>
            <a:chExt cx="9144000" cy="68332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E09358-4CEC-1A27-D002-1F3E516F9359}"/>
                </a:ext>
              </a:extLst>
            </p:cNvPr>
            <p:cNvSpPr/>
            <p:nvPr userDrawn="1"/>
          </p:nvSpPr>
          <p:spPr>
            <a:xfrm>
              <a:off x="0" y="6248399"/>
              <a:ext cx="9144000" cy="58483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81C351-03A8-B7B0-CC54-6622A581425C}"/>
                </a:ext>
              </a:extLst>
            </p:cNvPr>
            <p:cNvSpPr/>
            <p:nvPr userDrawn="1"/>
          </p:nvSpPr>
          <p:spPr>
            <a:xfrm>
              <a:off x="0" y="0"/>
              <a:ext cx="9144000" cy="9906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E64B177-9B27-F445-7202-3C2557B9F4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90792" y="136525"/>
              <a:ext cx="2596008" cy="737235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6204990-5F41-C6B5-6F94-2C573EA6617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2381" b="96939" l="9375" r="90909">
                        <a14:foregroundMark x1="34091" y1="9524" x2="71307" y2="9184"/>
                        <a14:foregroundMark x1="37216" y1="6463" x2="65625" y2="6122"/>
                        <a14:foregroundMark x1="31818" y1="90476" x2="72159" y2="89456"/>
                        <a14:foregroundMark x1="35227" y1="92177" x2="64205" y2="93537"/>
                        <a14:foregroundMark x1="45170" y1="96939" x2="56818" y2="96939"/>
                        <a14:foregroundMark x1="88636" y1="31293" x2="88920" y2="66667"/>
                        <a14:foregroundMark x1="91193" y1="42857" x2="90057" y2="57823"/>
                        <a14:foregroundMark x1="42614" y1="2721" x2="59659" y2="23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38" y="102394"/>
            <a:ext cx="938392" cy="5878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F218C9-DD7B-5607-25AB-6F6B7A352E6D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0792" y="98270"/>
            <a:ext cx="2596008" cy="5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0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D70507-FF16-369D-13F0-3C7722EFB655}"/>
              </a:ext>
            </a:extLst>
          </p:cNvPr>
          <p:cNvSpPr txBox="1"/>
          <p:nvPr/>
        </p:nvSpPr>
        <p:spPr>
          <a:xfrm>
            <a:off x="527538" y="1748547"/>
            <a:ext cx="83069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b="1">
                <a:solidFill>
                  <a:schemeClr val="accent6">
                    <a:lumMod val="75000"/>
                  </a:schemeClr>
                </a:solidFill>
              </a:rPr>
              <a:t>Hackathon Project Presentation </a:t>
            </a:r>
          </a:p>
          <a:p>
            <a:pPr marL="0" indent="0" algn="ctr">
              <a:buNone/>
            </a:pP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endParaRPr lang="en-US" sz="1200"/>
          </a:p>
          <a:p>
            <a:pPr marL="0" indent="0">
              <a:buNone/>
            </a:pPr>
            <a:r>
              <a:rPr lang="en-US" sz="2400" b="1">
                <a:solidFill>
                  <a:srgbClr val="00B0F0"/>
                </a:solidFill>
              </a:rPr>
              <a:t>Niru Kumar ( 2245909 ) – 3rd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2">
                    <a:lumMod val="75000"/>
                  </a:schemeClr>
                </a:solidFill>
              </a:rPr>
              <a:t>Anwar Alam ( 100846 ) – 4th</a:t>
            </a:r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</a:rPr>
              <a:t>Aditya Prakash ( 101573 ) – 4th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Ankur Kumar Patel ( 2246400 ) – 3rd</a:t>
            </a:r>
          </a:p>
          <a:p>
            <a:pPr marL="0" indent="0">
              <a:buNone/>
            </a:pPr>
            <a:r>
              <a:rPr lang="en-US" sz="2400" b="1">
                <a:solidFill>
                  <a:srgbClr val="0070C0"/>
                </a:solidFill>
              </a:rPr>
              <a:t>Chandan Kumar ( 2245944 ) – 3rd</a:t>
            </a:r>
          </a:p>
          <a:p>
            <a:pPr marL="0" indent="0" algn="r">
              <a:buNone/>
            </a:pPr>
            <a:r>
              <a:rPr lang="en-US" sz="1800" b="1">
                <a:solidFill>
                  <a:srgbClr val="FF0000"/>
                </a:solidFill>
              </a:rPr>
              <a:t> </a:t>
            </a:r>
            <a:r>
              <a:rPr lang="en-US" sz="1800" b="1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F5C3E-0DF1-D57F-4AC5-3FE545C292A7}"/>
              </a:ext>
            </a:extLst>
          </p:cNvPr>
          <p:cNvSpPr txBox="1"/>
          <p:nvPr/>
        </p:nvSpPr>
        <p:spPr>
          <a:xfrm>
            <a:off x="372795" y="1077909"/>
            <a:ext cx="8546122" cy="923330"/>
          </a:xfrm>
          <a:prstGeom prst="rect">
            <a:avLst/>
          </a:prstGeom>
          <a:noFill/>
        </p:spPr>
        <p:txBody>
          <a:bodyPr wrap="square">
            <a:prstTxWarp prst="textArchUp">
              <a:avLst/>
            </a:prstTxWarp>
            <a:spAutoFit/>
          </a:bodyPr>
          <a:lstStyle/>
          <a:p>
            <a:r>
              <a:rPr lang="en-US" sz="5400" b="1">
                <a:solidFill>
                  <a:schemeClr val="tx2">
                    <a:lumMod val="60000"/>
                    <a:lumOff val="40000"/>
                  </a:schemeClr>
                </a:solidFill>
              </a:rPr>
              <a:t>Suresh Gyan Vihar University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289819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24221" y="73152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Basic Structure of a Voice Assistant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4318782" cy="27889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simple voice assistant can be structured with initialization, command listening, and responding functions.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a loop to continuously listen for user input.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assistant should process commands and provide responses in real-time.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8CA93BD-95FB-E221-D568-68B5C75E9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63" y="1603716"/>
            <a:ext cx="3640162" cy="264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961249" y="64008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Example Code Snippet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719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Here is a basic example of initializing the SpeechRecognition library in Python.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demonstrates how to capture audio and convert it to text.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foundational code sets the stage for more complex functionalities.</a:t>
            </a:r>
            <a:endParaRPr lang="en-US" sz="16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6D7F123-4395-3A06-1D12-3CD4F06D3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00" y="1650420"/>
            <a:ext cx="4248000" cy="28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20400" y="64008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Adding Command Functionality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533600"/>
            <a:ext cx="4114800" cy="2809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Define specific commands that the assistant can recognize and respond to.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conditional statements to determine the appropriate action for each command.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step enhances the interactivity of the voice assistant.</a:t>
            </a:r>
            <a:endParaRPr lang="en-US" sz="16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8807191-8241-0BC0-4E70-8E615C23C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000" y="1533599"/>
            <a:ext cx="3868124" cy="30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53200" y="73152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Integrating Web APIs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742400"/>
            <a:ext cx="4114800" cy="2601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Voice assistants can leverage web APIs to fetch real-time information.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 example, integrating weather or news APIs can provide valuable updates to users.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functionality expands the assistant's capabilities beyond basic commands.</a:t>
            </a:r>
            <a:endParaRPr lang="en-US" sz="16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9D36377-C9A2-F62E-64CD-F5E7E4138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000" y="1634400"/>
            <a:ext cx="3412800" cy="27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969477" y="64008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Error Handling and User Feedback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596682"/>
            <a:ext cx="4114800" cy="27467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error handling to manage unrecognized commands or audio input issues.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Providing feedback to users can improve the overall experience.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try-except blocks to gracefully handle exceptions in the code.</a:t>
            </a:r>
            <a:endParaRPr lang="en-US" sz="16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EB3D1DE-DD33-4B3D-FC21-27C53743C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41741"/>
            <a:ext cx="4114800" cy="325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384474" y="73152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Personalization Features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758462"/>
            <a:ext cx="4114800" cy="2584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Personalizing user interactions can make the voice assistant more engaging.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Store user preferences and settings for a customized experience.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feature can include remembering names, interests, or frequently asked questions.</a:t>
            </a:r>
            <a:endParaRPr lang="en-US" sz="16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DE8D8CD-0D54-003E-DE2A-CFE1F35CF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8" y="1529863"/>
            <a:ext cx="4114801" cy="284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Security Considerations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Voice assistants should prioritize user privacy and data security.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measures to protect sensitive information and secure API calls.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Awareness of security risks is vital when developing any voice-activated application.</a:t>
            </a:r>
            <a:endParaRPr lang="en-US" sz="1600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C6F8B0C-C66C-5F4D-6591-CB9DC9E0B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921" y="1375117"/>
            <a:ext cx="464907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hank You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EBC27F47-0B83-9FB1-5BA6-1B4CF40F8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45" y="857250"/>
            <a:ext cx="652740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3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14600" y="73152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Voice Assistants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668216" y="1740877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Voice assistants are AI-driven software applications that respond to voice commands.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can perform tasks, provide information, and improve user interaction with technology.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how to create a voice assistant using Python can enhance programming skills and knowledge of AI.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C09FE7-10B6-2900-3ACB-0653F8A41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175" y="1352257"/>
            <a:ext cx="5500468" cy="358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79563" y="6858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Overview of Python for Voice Assistants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93896" y="1754945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Python is a versatile programming language that is widely used in AI and machine learning.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Libraries such as SpeechRecognition and pyttsx3 make building voice assistants accessible.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Python's simplicity allows developers to focus on functionality rather than complex syntax.</a:t>
            </a:r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C9D513-B6F9-CBD1-6FAD-17CE8E284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76" y="1441939"/>
            <a:ext cx="4431324" cy="307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81089" y="64008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Components of a Voice Assistant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565031"/>
            <a:ext cx="4318782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voice assistant typically includes speech recognition, text-to-speech, and natural language processing.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components work together to interpret user commands and respond appropriately.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each component is crucial for building a functional voice assistant.</a:t>
            </a:r>
            <a:endParaRPr lang="en-US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5492CC-A04A-CA51-F6F6-764D77170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233" y="1463040"/>
            <a:ext cx="4107767" cy="315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29132" y="6858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Speech Recognition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00664"/>
            <a:ext cx="4114800" cy="25427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Speech recognition converts spoken language into text for processing.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SpeechRecognition library supports various engines and APIs for accurate speech capture.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essential for enabling the voice assistant to understand user commands.</a:t>
            </a:r>
            <a:endParaRPr lang="en-US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D9F3A80-F233-8BAD-3E33-2D4249EB0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73" y="1538653"/>
            <a:ext cx="4575517" cy="280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24554" y="64008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Text-to-Speech (TTS)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03800"/>
            <a:ext cx="37260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Text-to-speech technology allows the voice assistant to communicate back to the user.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Libraries like pyttsx3 provide easy-to-use interfaces for implementing TTS.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good TTS system enhances user experience by providing clear and natural-sounding responses.</a:t>
            </a:r>
            <a:endParaRPr lang="en-US" sz="1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A1FBF09-6AAA-3499-3131-6738C3185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400" y="1603800"/>
            <a:ext cx="4665600" cy="296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098800" y="73152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Natural Language Processing (NLP)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14800" y="1791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NLP enables the voice assistant to understand and interpret human language.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Libraries such as NLTK and spaCy can be utilized for parsing and analyzing text.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Effective NLP is crucial for the assistant to respond accurately to user queries.</a:t>
            </a:r>
            <a:endParaRPr lang="en-US" sz="16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9D9436C-B78A-6474-9395-336860D86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413" y="1580400"/>
            <a:ext cx="3766587" cy="29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398542" y="73152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Setting Up Your Environment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03716"/>
            <a:ext cx="4297680" cy="27396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Start by installing Python and necessary libraries through pip.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Create a virtual environment to manage dependencies effectively.</a:t>
            </a: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Ensure that your microphone and speakers are properly configured for testing.</a:t>
            </a:r>
            <a:endParaRPr lang="en-US" sz="16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55CDCF6-98F9-646D-63C6-76523FF20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0" y="1434905"/>
            <a:ext cx="4297680" cy="309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37693" y="750863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Installing Required Libraries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82283" y="2215661"/>
            <a:ext cx="4114800" cy="29049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pip to install libraries like SpeechRecognition and pyttsx3.</a:t>
            </a:r>
            <a:endParaRPr lang="en-US" sz="1400" dirty="0"/>
          </a:p>
          <a:p>
            <a:pPr algn="just"/>
            <a:endParaRPr lang="en-US" sz="1400" dirty="0"/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Additional libraries may include pyaudio for capturing audio input.</a:t>
            </a:r>
            <a:endParaRPr lang="en-US" sz="1400" dirty="0"/>
          </a:p>
          <a:p>
            <a:pPr algn="just"/>
            <a:endParaRPr lang="en-US" sz="1400" dirty="0"/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Check for compatibility issues to avoid runtime errors.</a:t>
            </a:r>
            <a:endParaRPr lang="en-US" sz="140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795F4C0C-56FF-2DC5-C9D1-B9435641E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742" y="1913206"/>
            <a:ext cx="3917852" cy="247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SGVU Template</Template>
  <TotalTime>34</TotalTime>
  <Words>662</Words>
  <Application>Microsoft Office PowerPoint</Application>
  <PresentationFormat>On-screen Show (16:9)</PresentationFormat>
  <Paragraphs>115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</vt:lpstr>
      <vt:lpstr>Optima</vt:lpstr>
      <vt:lpstr>PPT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Assistant Using Python</dc:title>
  <dc:subject>Voice Assistant Using Python</dc:subject>
  <dc:creator>SlideMake.com</dc:creator>
  <cp:lastModifiedBy>Niru Kumar</cp:lastModifiedBy>
  <cp:revision>2</cp:revision>
  <dcterms:created xsi:type="dcterms:W3CDTF">2024-09-05T06:33:24Z</dcterms:created>
  <dcterms:modified xsi:type="dcterms:W3CDTF">2024-09-05T07:08:16Z</dcterms:modified>
</cp:coreProperties>
</file>