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89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3A7E4-E39E-439C-B304-14BD37353C9F}" v="8" dt="2024-05-01T03:03:49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01" y="8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a Era" userId="28663486d0d12405" providerId="LiveId" clId="{1D63A7E4-E39E-439C-B304-14BD37353C9F}"/>
    <pc:docChg chg="undo custSel addSld delSld modSld sldOrd">
      <pc:chgData name="Anwara Era" userId="28663486d0d12405" providerId="LiveId" clId="{1D63A7E4-E39E-439C-B304-14BD37353C9F}" dt="2024-05-01T03:14:01.404" v="3346" actId="20577"/>
      <pc:docMkLst>
        <pc:docMk/>
      </pc:docMkLst>
      <pc:sldChg chg="modSp mod">
        <pc:chgData name="Anwara Era" userId="28663486d0d12405" providerId="LiveId" clId="{1D63A7E4-E39E-439C-B304-14BD37353C9F}" dt="2024-05-01T00:49:02.259" v="102" actId="1076"/>
        <pc:sldMkLst>
          <pc:docMk/>
          <pc:sldMk cId="2282381120" sldId="256"/>
        </pc:sldMkLst>
        <pc:spChg chg="mod">
          <ac:chgData name="Anwara Era" userId="28663486d0d12405" providerId="LiveId" clId="{1D63A7E4-E39E-439C-B304-14BD37353C9F}" dt="2024-04-30T19:18:04.056" v="52" actId="20577"/>
          <ac:spMkLst>
            <pc:docMk/>
            <pc:sldMk cId="2282381120" sldId="256"/>
            <ac:spMk id="2" creationId="{0024D3D8-32E1-10FA-D7D9-4B46C763E443}"/>
          </ac:spMkLst>
        </pc:spChg>
        <pc:spChg chg="mod">
          <ac:chgData name="Anwara Era" userId="28663486d0d12405" providerId="LiveId" clId="{1D63A7E4-E39E-439C-B304-14BD37353C9F}" dt="2024-04-30T19:17:26.791" v="12" actId="20577"/>
          <ac:spMkLst>
            <pc:docMk/>
            <pc:sldMk cId="2282381120" sldId="256"/>
            <ac:spMk id="3" creationId="{9FD5D3BB-3C69-98DC-1175-26648316EDA8}"/>
          </ac:spMkLst>
        </pc:spChg>
        <pc:picChg chg="mod">
          <ac:chgData name="Anwara Era" userId="28663486d0d12405" providerId="LiveId" clId="{1D63A7E4-E39E-439C-B304-14BD37353C9F}" dt="2024-05-01T00:49:02.259" v="102" actId="1076"/>
          <ac:picMkLst>
            <pc:docMk/>
            <pc:sldMk cId="2282381120" sldId="256"/>
            <ac:picMk id="4" creationId="{BE572DD9-A530-32BD-D2FB-1A814E2A9D81}"/>
          </ac:picMkLst>
        </pc:picChg>
      </pc:sldChg>
      <pc:sldChg chg="modSp mod">
        <pc:chgData name="Anwara Era" userId="28663486d0d12405" providerId="LiveId" clId="{1D63A7E4-E39E-439C-B304-14BD37353C9F}" dt="2024-05-01T02:47:17.487" v="2022" actId="120"/>
        <pc:sldMkLst>
          <pc:docMk/>
          <pc:sldMk cId="3400026555" sldId="257"/>
        </pc:sldMkLst>
        <pc:spChg chg="mod">
          <ac:chgData name="Anwara Era" userId="28663486d0d12405" providerId="LiveId" clId="{1D63A7E4-E39E-439C-B304-14BD37353C9F}" dt="2024-05-01T00:45:18.856" v="95" actId="1076"/>
          <ac:spMkLst>
            <pc:docMk/>
            <pc:sldMk cId="3400026555" sldId="257"/>
            <ac:spMk id="2" creationId="{57111D33-BB4A-6030-5E08-6BB90D555187}"/>
          </ac:spMkLst>
        </pc:spChg>
        <pc:spChg chg="mod">
          <ac:chgData name="Anwara Era" userId="28663486d0d12405" providerId="LiveId" clId="{1D63A7E4-E39E-439C-B304-14BD37353C9F}" dt="2024-05-01T02:47:17.487" v="2022" actId="120"/>
          <ac:spMkLst>
            <pc:docMk/>
            <pc:sldMk cId="3400026555" sldId="257"/>
            <ac:spMk id="3" creationId="{B6122CAB-97BF-0AAA-9AF6-94DA58503F03}"/>
          </ac:spMkLst>
        </pc:spChg>
      </pc:sldChg>
      <pc:sldChg chg="del">
        <pc:chgData name="Anwara Era" userId="28663486d0d12405" providerId="LiveId" clId="{1D63A7E4-E39E-439C-B304-14BD37353C9F}" dt="2024-05-01T02:33:11.222" v="1542" actId="2696"/>
        <pc:sldMkLst>
          <pc:docMk/>
          <pc:sldMk cId="1075793890" sldId="258"/>
        </pc:sldMkLst>
      </pc:sldChg>
      <pc:sldChg chg="del">
        <pc:chgData name="Anwara Era" userId="28663486d0d12405" providerId="LiveId" clId="{1D63A7E4-E39E-439C-B304-14BD37353C9F}" dt="2024-05-01T02:19:10.651" v="890" actId="2696"/>
        <pc:sldMkLst>
          <pc:docMk/>
          <pc:sldMk cId="0" sldId="265"/>
        </pc:sldMkLst>
      </pc:sldChg>
      <pc:sldChg chg="del">
        <pc:chgData name="Anwara Era" userId="28663486d0d12405" providerId="LiveId" clId="{1D63A7E4-E39E-439C-B304-14BD37353C9F}" dt="2024-05-01T02:33:07.399" v="1541" actId="2696"/>
        <pc:sldMkLst>
          <pc:docMk/>
          <pc:sldMk cId="0" sldId="266"/>
        </pc:sldMkLst>
      </pc:sldChg>
      <pc:sldChg chg="del ord">
        <pc:chgData name="Anwara Era" userId="28663486d0d12405" providerId="LiveId" clId="{1D63A7E4-E39E-439C-B304-14BD37353C9F}" dt="2024-05-01T02:23:12.096" v="937" actId="2696"/>
        <pc:sldMkLst>
          <pc:docMk/>
          <pc:sldMk cId="0" sldId="267"/>
        </pc:sldMkLst>
      </pc:sldChg>
      <pc:sldChg chg="del">
        <pc:chgData name="Anwara Era" userId="28663486d0d12405" providerId="LiveId" clId="{1D63A7E4-E39E-439C-B304-14BD37353C9F}" dt="2024-05-01T02:33:13.940" v="1543" actId="2696"/>
        <pc:sldMkLst>
          <pc:docMk/>
          <pc:sldMk cId="0" sldId="268"/>
        </pc:sldMkLst>
      </pc:sldChg>
      <pc:sldChg chg="del">
        <pc:chgData name="Anwara Era" userId="28663486d0d12405" providerId="LiveId" clId="{1D63A7E4-E39E-439C-B304-14BD37353C9F}" dt="2024-05-01T02:33:18.861" v="1544" actId="2696"/>
        <pc:sldMkLst>
          <pc:docMk/>
          <pc:sldMk cId="0" sldId="269"/>
        </pc:sldMkLst>
      </pc:sldChg>
      <pc:sldChg chg="del">
        <pc:chgData name="Anwara Era" userId="28663486d0d12405" providerId="LiveId" clId="{1D63A7E4-E39E-439C-B304-14BD37353C9F}" dt="2024-05-01T02:33:21.130" v="1545" actId="2696"/>
        <pc:sldMkLst>
          <pc:docMk/>
          <pc:sldMk cId="0" sldId="270"/>
        </pc:sldMkLst>
      </pc:sldChg>
      <pc:sldChg chg="modSp del mod">
        <pc:chgData name="Anwara Era" userId="28663486d0d12405" providerId="LiveId" clId="{1D63A7E4-E39E-439C-B304-14BD37353C9F}" dt="2024-05-01T02:33:27.242" v="1546" actId="2696"/>
        <pc:sldMkLst>
          <pc:docMk/>
          <pc:sldMk cId="0" sldId="273"/>
        </pc:sldMkLst>
        <pc:picChg chg="mod">
          <ac:chgData name="Anwara Era" userId="28663486d0d12405" providerId="LiveId" clId="{1D63A7E4-E39E-439C-B304-14BD37353C9F}" dt="2024-05-01T00:40:35.024" v="55" actId="14100"/>
          <ac:picMkLst>
            <pc:docMk/>
            <pc:sldMk cId="0" sldId="273"/>
            <ac:picMk id="6146" creationId="{00000000-0000-0000-0000-000000000000}"/>
          </ac:picMkLst>
        </pc:picChg>
      </pc:sldChg>
      <pc:sldChg chg="del">
        <pc:chgData name="Anwara Era" userId="28663486d0d12405" providerId="LiveId" clId="{1D63A7E4-E39E-439C-B304-14BD37353C9F}" dt="2024-05-01T02:32:28.958" v="1539" actId="2696"/>
        <pc:sldMkLst>
          <pc:docMk/>
          <pc:sldMk cId="0" sldId="274"/>
        </pc:sldMkLst>
      </pc:sldChg>
      <pc:sldChg chg="del">
        <pc:chgData name="Anwara Era" userId="28663486d0d12405" providerId="LiveId" clId="{1D63A7E4-E39E-439C-B304-14BD37353C9F}" dt="2024-05-01T02:34:27.294" v="1552" actId="2696"/>
        <pc:sldMkLst>
          <pc:docMk/>
          <pc:sldMk cId="0" sldId="275"/>
        </pc:sldMkLst>
      </pc:sldChg>
      <pc:sldChg chg="del">
        <pc:chgData name="Anwara Era" userId="28663486d0d12405" providerId="LiveId" clId="{1D63A7E4-E39E-439C-B304-14BD37353C9F}" dt="2024-05-01T02:34:46.421" v="1554" actId="2696"/>
        <pc:sldMkLst>
          <pc:docMk/>
          <pc:sldMk cId="0" sldId="276"/>
        </pc:sldMkLst>
      </pc:sldChg>
      <pc:sldChg chg="del">
        <pc:chgData name="Anwara Era" userId="28663486d0d12405" providerId="LiveId" clId="{1D63A7E4-E39E-439C-B304-14BD37353C9F}" dt="2024-05-01T02:32:41.548" v="1540" actId="2696"/>
        <pc:sldMkLst>
          <pc:docMk/>
          <pc:sldMk cId="0" sldId="277"/>
        </pc:sldMkLst>
      </pc:sldChg>
      <pc:sldChg chg="del">
        <pc:chgData name="Anwara Era" userId="28663486d0d12405" providerId="LiveId" clId="{1D63A7E4-E39E-439C-B304-14BD37353C9F}" dt="2024-05-01T02:33:38.082" v="1547" actId="2696"/>
        <pc:sldMkLst>
          <pc:docMk/>
          <pc:sldMk cId="0" sldId="278"/>
        </pc:sldMkLst>
      </pc:sldChg>
      <pc:sldChg chg="del">
        <pc:chgData name="Anwara Era" userId="28663486d0d12405" providerId="LiveId" clId="{1D63A7E4-E39E-439C-B304-14BD37353C9F}" dt="2024-05-01T02:33:41.618" v="1548" actId="2696"/>
        <pc:sldMkLst>
          <pc:docMk/>
          <pc:sldMk cId="0" sldId="279"/>
        </pc:sldMkLst>
      </pc:sldChg>
      <pc:sldChg chg="del">
        <pc:chgData name="Anwara Era" userId="28663486d0d12405" providerId="LiveId" clId="{1D63A7E4-E39E-439C-B304-14BD37353C9F}" dt="2024-05-01T02:33:49.069" v="1549" actId="2696"/>
        <pc:sldMkLst>
          <pc:docMk/>
          <pc:sldMk cId="0" sldId="280"/>
        </pc:sldMkLst>
      </pc:sldChg>
      <pc:sldChg chg="del">
        <pc:chgData name="Anwara Era" userId="28663486d0d12405" providerId="LiveId" clId="{1D63A7E4-E39E-439C-B304-14BD37353C9F}" dt="2024-05-01T00:42:18.783" v="56" actId="2696"/>
        <pc:sldMkLst>
          <pc:docMk/>
          <pc:sldMk cId="0" sldId="281"/>
        </pc:sldMkLst>
      </pc:sldChg>
      <pc:sldChg chg="del">
        <pc:chgData name="Anwara Era" userId="28663486d0d12405" providerId="LiveId" clId="{1D63A7E4-E39E-439C-B304-14BD37353C9F}" dt="2024-05-01T02:33:53.608" v="1550" actId="2696"/>
        <pc:sldMkLst>
          <pc:docMk/>
          <pc:sldMk cId="0" sldId="282"/>
        </pc:sldMkLst>
      </pc:sldChg>
      <pc:sldChg chg="del">
        <pc:chgData name="Anwara Era" userId="28663486d0d12405" providerId="LiveId" clId="{1D63A7E4-E39E-439C-B304-14BD37353C9F}" dt="2024-05-01T02:33:59.319" v="1551" actId="2696"/>
        <pc:sldMkLst>
          <pc:docMk/>
          <pc:sldMk cId="0" sldId="283"/>
        </pc:sldMkLst>
      </pc:sldChg>
      <pc:sldChg chg="del">
        <pc:chgData name="Anwara Era" userId="28663486d0d12405" providerId="LiveId" clId="{1D63A7E4-E39E-439C-B304-14BD37353C9F}" dt="2024-05-01T00:44:21.193" v="60" actId="2696"/>
        <pc:sldMkLst>
          <pc:docMk/>
          <pc:sldMk cId="0" sldId="285"/>
        </pc:sldMkLst>
      </pc:sldChg>
      <pc:sldChg chg="modSp del mod">
        <pc:chgData name="Anwara Era" userId="28663486d0d12405" providerId="LiveId" clId="{1D63A7E4-E39E-439C-B304-14BD37353C9F}" dt="2024-05-01T02:32:21.344" v="1538" actId="2696"/>
        <pc:sldMkLst>
          <pc:docMk/>
          <pc:sldMk cId="0" sldId="286"/>
        </pc:sldMkLst>
        <pc:spChg chg="mod">
          <ac:chgData name="Anwara Era" userId="28663486d0d12405" providerId="LiveId" clId="{1D63A7E4-E39E-439C-B304-14BD37353C9F}" dt="2024-05-01T02:26:04.695" v="1354" actId="20577"/>
          <ac:spMkLst>
            <pc:docMk/>
            <pc:sldMk cId="0" sldId="286"/>
            <ac:spMk id="3" creationId="{00000000-0000-0000-0000-000000000000}"/>
          </ac:spMkLst>
        </pc:spChg>
      </pc:sldChg>
      <pc:sldChg chg="del">
        <pc:chgData name="Anwara Era" userId="28663486d0d12405" providerId="LiveId" clId="{1D63A7E4-E39E-439C-B304-14BD37353C9F}" dt="2024-05-01T02:34:34.322" v="1553" actId="2696"/>
        <pc:sldMkLst>
          <pc:docMk/>
          <pc:sldMk cId="0" sldId="287"/>
        </pc:sldMkLst>
      </pc:sldChg>
      <pc:sldChg chg="del">
        <pc:chgData name="Anwara Era" userId="28663486d0d12405" providerId="LiveId" clId="{1D63A7E4-E39E-439C-B304-14BD37353C9F}" dt="2024-05-01T00:42:26.252" v="57" actId="2696"/>
        <pc:sldMkLst>
          <pc:docMk/>
          <pc:sldMk cId="0" sldId="288"/>
        </pc:sldMkLst>
      </pc:sldChg>
      <pc:sldChg chg="modSp mod">
        <pc:chgData name="Anwara Era" userId="28663486d0d12405" providerId="LiveId" clId="{1D63A7E4-E39E-439C-B304-14BD37353C9F}" dt="2024-05-01T03:04:42.314" v="2797" actId="113"/>
        <pc:sldMkLst>
          <pc:docMk/>
          <pc:sldMk cId="0" sldId="289"/>
        </pc:sldMkLst>
        <pc:spChg chg="mod">
          <ac:chgData name="Anwara Era" userId="28663486d0d12405" providerId="LiveId" clId="{1D63A7E4-E39E-439C-B304-14BD37353C9F}" dt="2024-05-01T03:04:42.314" v="2797" actId="113"/>
          <ac:spMkLst>
            <pc:docMk/>
            <pc:sldMk cId="0" sldId="289"/>
            <ac:spMk id="3" creationId="{00000000-0000-0000-0000-000000000000}"/>
          </ac:spMkLst>
        </pc:spChg>
      </pc:sldChg>
      <pc:sldChg chg="modSp new del mod">
        <pc:chgData name="Anwara Era" userId="28663486d0d12405" providerId="LiveId" clId="{1D63A7E4-E39E-439C-B304-14BD37353C9F}" dt="2024-05-01T02:14:53.670" v="671" actId="2696"/>
        <pc:sldMkLst>
          <pc:docMk/>
          <pc:sldMk cId="2952943113" sldId="290"/>
        </pc:sldMkLst>
        <pc:spChg chg="mod">
          <ac:chgData name="Anwara Era" userId="28663486d0d12405" providerId="LiveId" clId="{1D63A7E4-E39E-439C-B304-14BD37353C9F}" dt="2024-05-01T02:14:49.558" v="670" actId="20577"/>
          <ac:spMkLst>
            <pc:docMk/>
            <pc:sldMk cId="2952943113" sldId="290"/>
            <ac:spMk id="2" creationId="{9C5CBD25-7DD2-3A39-8135-A2AB41859EE5}"/>
          </ac:spMkLst>
        </pc:spChg>
      </pc:sldChg>
      <pc:sldChg chg="addSp delSp modSp add mod setBg setClrOvrMap">
        <pc:chgData name="Anwara Era" userId="28663486d0d12405" providerId="LiveId" clId="{1D63A7E4-E39E-439C-B304-14BD37353C9F}" dt="2024-05-01T02:42:47.458" v="1829" actId="26606"/>
        <pc:sldMkLst>
          <pc:docMk/>
          <pc:sldMk cId="3897958748" sldId="290"/>
        </pc:sldMkLst>
        <pc:spChg chg="mod">
          <ac:chgData name="Anwara Era" userId="28663486d0d12405" providerId="LiveId" clId="{1D63A7E4-E39E-439C-B304-14BD37353C9F}" dt="2024-05-01T02:41:48.159" v="1827" actId="26606"/>
          <ac:spMkLst>
            <pc:docMk/>
            <pc:sldMk cId="3897958748" sldId="290"/>
            <ac:spMk id="2" creationId="{57111D33-BB4A-6030-5E08-6BB90D555187}"/>
          </ac:spMkLst>
        </pc:spChg>
        <pc:spChg chg="mod ord">
          <ac:chgData name="Anwara Era" userId="28663486d0d12405" providerId="LiveId" clId="{1D63A7E4-E39E-439C-B304-14BD37353C9F}" dt="2024-05-01T02:41:48.159" v="1827" actId="26606"/>
          <ac:spMkLst>
            <pc:docMk/>
            <pc:sldMk cId="3897958748" sldId="290"/>
            <ac:spMk id="3" creationId="{B6122CAB-97BF-0AAA-9AF6-94DA58503F03}"/>
          </ac:spMkLst>
        </pc:spChg>
        <pc:spChg chg="add del">
          <ac:chgData name="Anwara Era" userId="28663486d0d12405" providerId="LiveId" clId="{1D63A7E4-E39E-439C-B304-14BD37353C9F}" dt="2024-05-01T02:41:48.159" v="1827" actId="26606"/>
          <ac:spMkLst>
            <pc:docMk/>
            <pc:sldMk cId="3897958748" sldId="290"/>
            <ac:spMk id="1031" creationId="{B4AAD3FD-83A5-4B89-9F8F-01B8870865BE}"/>
          </ac:spMkLst>
        </pc:spChg>
        <pc:spChg chg="add del">
          <ac:chgData name="Anwara Era" userId="28663486d0d12405" providerId="LiveId" clId="{1D63A7E4-E39E-439C-B304-14BD37353C9F}" dt="2024-05-01T02:41:48.159" v="1827" actId="26606"/>
          <ac:spMkLst>
            <pc:docMk/>
            <pc:sldMk cId="3897958748" sldId="290"/>
            <ac:spMk id="1033" creationId="{61752F1D-FC0F-4103-9584-630E643CCDA6}"/>
          </ac:spMkLst>
        </pc:spChg>
        <pc:spChg chg="add del">
          <ac:chgData name="Anwara Era" userId="28663486d0d12405" providerId="LiveId" clId="{1D63A7E4-E39E-439C-B304-14BD37353C9F}" dt="2024-05-01T02:41:48.159" v="1827" actId="26606"/>
          <ac:spMkLst>
            <pc:docMk/>
            <pc:sldMk cId="3897958748" sldId="290"/>
            <ac:spMk id="1035" creationId="{70151CB7-E7DE-4917-B831-01DF9CE01306}"/>
          </ac:spMkLst>
        </pc:spChg>
        <pc:spChg chg="add del">
          <ac:chgData name="Anwara Era" userId="28663486d0d12405" providerId="LiveId" clId="{1D63A7E4-E39E-439C-B304-14BD37353C9F}" dt="2024-05-01T02:41:48.159" v="1827" actId="26606"/>
          <ac:spMkLst>
            <pc:docMk/>
            <pc:sldMk cId="3897958748" sldId="290"/>
            <ac:spMk id="1037" creationId="{A92A1116-1C84-41DF-B803-1F7B0883EC82}"/>
          </ac:spMkLst>
        </pc:spChg>
        <pc:spChg chg="add del">
          <ac:chgData name="Anwara Era" userId="28663486d0d12405" providerId="LiveId" clId="{1D63A7E4-E39E-439C-B304-14BD37353C9F}" dt="2024-05-01T02:42:47.458" v="1829" actId="26606"/>
          <ac:spMkLst>
            <pc:docMk/>
            <pc:sldMk cId="3897958748" sldId="290"/>
            <ac:spMk id="1042" creationId="{7DAA46B9-B7E8-4487-B28E-C63A6EB7AA27}"/>
          </ac:spMkLst>
        </pc:spChg>
        <pc:spChg chg="add del">
          <ac:chgData name="Anwara Era" userId="28663486d0d12405" providerId="LiveId" clId="{1D63A7E4-E39E-439C-B304-14BD37353C9F}" dt="2024-05-01T02:42:47.458" v="1829" actId="26606"/>
          <ac:spMkLst>
            <pc:docMk/>
            <pc:sldMk cId="3897958748" sldId="290"/>
            <ac:spMk id="1044" creationId="{C866818C-1E5F-475A-B310-3C06B555FB69}"/>
          </ac:spMkLst>
        </pc:spChg>
        <pc:spChg chg="add del">
          <ac:chgData name="Anwara Era" userId="28663486d0d12405" providerId="LiveId" clId="{1D63A7E4-E39E-439C-B304-14BD37353C9F}" dt="2024-05-01T02:42:47.458" v="1829" actId="26606"/>
          <ac:spMkLst>
            <pc:docMk/>
            <pc:sldMk cId="3897958748" sldId="290"/>
            <ac:spMk id="1046" creationId="{D12AFDE8-E1ED-4A49-B8B3-4953F4B8ACB9}"/>
          </ac:spMkLst>
        </pc:spChg>
        <pc:spChg chg="add">
          <ac:chgData name="Anwara Era" userId="28663486d0d12405" providerId="LiveId" clId="{1D63A7E4-E39E-439C-B304-14BD37353C9F}" dt="2024-05-01T02:42:47.458" v="1829" actId="26606"/>
          <ac:spMkLst>
            <pc:docMk/>
            <pc:sldMk cId="3897958748" sldId="290"/>
            <ac:spMk id="1051" creationId="{01F06C3F-35EE-478B-B96B-1247519C73C3}"/>
          </ac:spMkLst>
        </pc:spChg>
        <pc:spChg chg="add">
          <ac:chgData name="Anwara Era" userId="28663486d0d12405" providerId="LiveId" clId="{1D63A7E4-E39E-439C-B304-14BD37353C9F}" dt="2024-05-01T02:42:47.458" v="1829" actId="26606"/>
          <ac:spMkLst>
            <pc:docMk/>
            <pc:sldMk cId="3897958748" sldId="290"/>
            <ac:spMk id="1053" creationId="{72742D7C-18EF-4DDC-B3B1-7D394C348ACC}"/>
          </ac:spMkLst>
        </pc:spChg>
        <pc:spChg chg="add">
          <ac:chgData name="Anwara Era" userId="28663486d0d12405" providerId="LiveId" clId="{1D63A7E4-E39E-439C-B304-14BD37353C9F}" dt="2024-05-01T02:42:47.458" v="1829" actId="26606"/>
          <ac:spMkLst>
            <pc:docMk/>
            <pc:sldMk cId="3897958748" sldId="290"/>
            <ac:spMk id="1055" creationId="{5DFB004C-C794-45CE-846D-166C532D642C}"/>
          </ac:spMkLst>
        </pc:spChg>
        <pc:picChg chg="add mod ord">
          <ac:chgData name="Anwara Era" userId="28663486d0d12405" providerId="LiveId" clId="{1D63A7E4-E39E-439C-B304-14BD37353C9F}" dt="2024-05-01T02:42:47.458" v="1829" actId="26606"/>
          <ac:picMkLst>
            <pc:docMk/>
            <pc:sldMk cId="3897958748" sldId="290"/>
            <ac:picMk id="1026" creationId="{BED6CBE3-C15E-EE40-C51A-ECA86E7BE266}"/>
          </ac:picMkLst>
        </pc:picChg>
        <pc:picChg chg="add mod">
          <ac:chgData name="Anwara Era" userId="28663486d0d12405" providerId="LiveId" clId="{1D63A7E4-E39E-439C-B304-14BD37353C9F}" dt="2024-05-01T02:42:47.458" v="1829" actId="26606"/>
          <ac:picMkLst>
            <pc:docMk/>
            <pc:sldMk cId="3897958748" sldId="290"/>
            <ac:picMk id="1028" creationId="{166F3FE5-5A64-D001-278C-B18E6EA09DB8}"/>
          </ac:picMkLst>
        </pc:picChg>
        <pc:picChg chg="add mod ord">
          <ac:chgData name="Anwara Era" userId="28663486d0d12405" providerId="LiveId" clId="{1D63A7E4-E39E-439C-B304-14BD37353C9F}" dt="2024-05-01T02:42:47.458" v="1829" actId="26606"/>
          <ac:picMkLst>
            <pc:docMk/>
            <pc:sldMk cId="3897958748" sldId="290"/>
            <ac:picMk id="1030" creationId="{0CA10A1D-CBD6-CAC1-67EF-8B28E3F5E9C8}"/>
          </ac:picMkLst>
        </pc:picChg>
      </pc:sldChg>
      <pc:sldChg chg="modSp add mod">
        <pc:chgData name="Anwara Era" userId="28663486d0d12405" providerId="LiveId" clId="{1D63A7E4-E39E-439C-B304-14BD37353C9F}" dt="2024-05-01T02:47:08.272" v="2021" actId="120"/>
        <pc:sldMkLst>
          <pc:docMk/>
          <pc:sldMk cId="2906624394" sldId="291"/>
        </pc:sldMkLst>
        <pc:spChg chg="mod">
          <ac:chgData name="Anwara Era" userId="28663486d0d12405" providerId="LiveId" clId="{1D63A7E4-E39E-439C-B304-14BD37353C9F}" dt="2024-05-01T02:20:47.993" v="913" actId="20577"/>
          <ac:spMkLst>
            <pc:docMk/>
            <pc:sldMk cId="2906624394" sldId="291"/>
            <ac:spMk id="2" creationId="{57111D33-BB4A-6030-5E08-6BB90D555187}"/>
          </ac:spMkLst>
        </pc:spChg>
        <pc:spChg chg="mod">
          <ac:chgData name="Anwara Era" userId="28663486d0d12405" providerId="LiveId" clId="{1D63A7E4-E39E-439C-B304-14BD37353C9F}" dt="2024-05-01T02:47:08.272" v="2021" actId="120"/>
          <ac:spMkLst>
            <pc:docMk/>
            <pc:sldMk cId="2906624394" sldId="291"/>
            <ac:spMk id="3" creationId="{B6122CAB-97BF-0AAA-9AF6-94DA58503F03}"/>
          </ac:spMkLst>
        </pc:spChg>
      </pc:sldChg>
      <pc:sldChg chg="modSp add mod">
        <pc:chgData name="Anwara Era" userId="28663486d0d12405" providerId="LiveId" clId="{1D63A7E4-E39E-439C-B304-14BD37353C9F}" dt="2024-05-01T02:31:13.086" v="1533" actId="27636"/>
        <pc:sldMkLst>
          <pc:docMk/>
          <pc:sldMk cId="4276698504" sldId="292"/>
        </pc:sldMkLst>
        <pc:spChg chg="mod">
          <ac:chgData name="Anwara Era" userId="28663486d0d12405" providerId="LiveId" clId="{1D63A7E4-E39E-439C-B304-14BD37353C9F}" dt="2024-05-01T02:31:03.879" v="1530" actId="1076"/>
          <ac:spMkLst>
            <pc:docMk/>
            <pc:sldMk cId="4276698504" sldId="292"/>
            <ac:spMk id="2" creationId="{57111D33-BB4A-6030-5E08-6BB90D555187}"/>
          </ac:spMkLst>
        </pc:spChg>
        <pc:spChg chg="mod">
          <ac:chgData name="Anwara Era" userId="28663486d0d12405" providerId="LiveId" clId="{1D63A7E4-E39E-439C-B304-14BD37353C9F}" dt="2024-05-01T02:31:13.086" v="1533" actId="27636"/>
          <ac:spMkLst>
            <pc:docMk/>
            <pc:sldMk cId="4276698504" sldId="292"/>
            <ac:spMk id="3" creationId="{B6122CAB-97BF-0AAA-9AF6-94DA58503F03}"/>
          </ac:spMkLst>
        </pc:spChg>
      </pc:sldChg>
      <pc:sldChg chg="modSp add mod">
        <pc:chgData name="Anwara Era" userId="28663486d0d12405" providerId="LiveId" clId="{1D63A7E4-E39E-439C-B304-14BD37353C9F}" dt="2024-05-01T02:46:56.102" v="2020" actId="120"/>
        <pc:sldMkLst>
          <pc:docMk/>
          <pc:sldMk cId="3371403616" sldId="293"/>
        </pc:sldMkLst>
        <pc:spChg chg="mod">
          <ac:chgData name="Anwara Era" userId="28663486d0d12405" providerId="LiveId" clId="{1D63A7E4-E39E-439C-B304-14BD37353C9F}" dt="2024-05-01T02:46:56.102" v="2020" actId="120"/>
          <ac:spMkLst>
            <pc:docMk/>
            <pc:sldMk cId="3371403616" sldId="293"/>
            <ac:spMk id="3" creationId="{B6122CAB-97BF-0AAA-9AF6-94DA58503F03}"/>
          </ac:spMkLst>
        </pc:spChg>
      </pc:sldChg>
      <pc:sldChg chg="modSp add mod">
        <pc:chgData name="Anwara Era" userId="28663486d0d12405" providerId="LiveId" clId="{1D63A7E4-E39E-439C-B304-14BD37353C9F}" dt="2024-05-01T03:10:53.136" v="3151" actId="20577"/>
        <pc:sldMkLst>
          <pc:docMk/>
          <pc:sldMk cId="3913516310" sldId="294"/>
        </pc:sldMkLst>
        <pc:spChg chg="mod">
          <ac:chgData name="Anwara Era" userId="28663486d0d12405" providerId="LiveId" clId="{1D63A7E4-E39E-439C-B304-14BD37353C9F}" dt="2024-05-01T02:43:57.697" v="1866" actId="20577"/>
          <ac:spMkLst>
            <pc:docMk/>
            <pc:sldMk cId="3913516310" sldId="294"/>
            <ac:spMk id="2" creationId="{57111D33-BB4A-6030-5E08-6BB90D555187}"/>
          </ac:spMkLst>
        </pc:spChg>
        <pc:spChg chg="mod">
          <ac:chgData name="Anwara Era" userId="28663486d0d12405" providerId="LiveId" clId="{1D63A7E4-E39E-439C-B304-14BD37353C9F}" dt="2024-05-01T03:10:53.136" v="3151" actId="20577"/>
          <ac:spMkLst>
            <pc:docMk/>
            <pc:sldMk cId="3913516310" sldId="294"/>
            <ac:spMk id="3" creationId="{B6122CAB-97BF-0AAA-9AF6-94DA58503F03}"/>
          </ac:spMkLst>
        </pc:spChg>
      </pc:sldChg>
      <pc:sldChg chg="modSp add mod">
        <pc:chgData name="Anwara Era" userId="28663486d0d12405" providerId="LiveId" clId="{1D63A7E4-E39E-439C-B304-14BD37353C9F}" dt="2024-05-01T03:14:01.404" v="3346" actId="20577"/>
        <pc:sldMkLst>
          <pc:docMk/>
          <pc:sldMk cId="2672858519" sldId="295"/>
        </pc:sldMkLst>
        <pc:spChg chg="mod">
          <ac:chgData name="Anwara Era" userId="28663486d0d12405" providerId="LiveId" clId="{1D63A7E4-E39E-439C-B304-14BD37353C9F}" dt="2024-05-01T02:50:40.582" v="2283" actId="20577"/>
          <ac:spMkLst>
            <pc:docMk/>
            <pc:sldMk cId="2672858519" sldId="295"/>
            <ac:spMk id="2" creationId="{57111D33-BB4A-6030-5E08-6BB90D555187}"/>
          </ac:spMkLst>
        </pc:spChg>
        <pc:spChg chg="mod">
          <ac:chgData name="Anwara Era" userId="28663486d0d12405" providerId="LiveId" clId="{1D63A7E4-E39E-439C-B304-14BD37353C9F}" dt="2024-05-01T03:14:01.404" v="3346" actId="20577"/>
          <ac:spMkLst>
            <pc:docMk/>
            <pc:sldMk cId="2672858519" sldId="295"/>
            <ac:spMk id="3" creationId="{B6122CAB-97BF-0AAA-9AF6-94DA58503F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2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2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7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1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58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5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3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8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98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EzRxnuaZCk?si=P9IpOdyEjuuf8hMj" TargetMode="External"/><Relationship Id="rId2" Type="http://schemas.openxmlformats.org/officeDocument/2006/relationships/hyperlink" Target="https://www.analyticsvidhya.com/blog/2023/11/real-time-object-detection-with-ssds-single-shot-multibox-detecto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mplilearn.com/tutorials/nodejs-tutorial/what-is-nodejs" TargetMode="External"/><Relationship Id="rId4" Type="http://schemas.openxmlformats.org/officeDocument/2006/relationships/hyperlink" Target="https://azure.microsoft.com/en-us/products/ai-services/ai-transl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572DD9-A530-32BD-D2FB-1A814E2A9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80000"/>
          </a:blip>
          <a:srcRect t="30566" b="2767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24D3D8-32E1-10FA-D7D9-4B46C763E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9" y="1982031"/>
            <a:ext cx="9715501" cy="150222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Language Learner Using Object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D3BB-3C69-98DC-1175-26648316E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4" y="3809999"/>
            <a:ext cx="10357165" cy="2611741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Team 10:</a:t>
            </a:r>
          </a:p>
          <a:p>
            <a:pPr algn="r"/>
            <a:r>
              <a:rPr lang="en-US" b="1" dirty="0">
                <a:solidFill>
                  <a:srgbClr val="FFFFFF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MEGHANA IDIREDDY</a:t>
            </a:r>
          </a:p>
          <a:p>
            <a:pPr algn="r"/>
            <a:r>
              <a:rPr lang="en-US" b="1" dirty="0">
                <a:solidFill>
                  <a:srgbClr val="FFFFFF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							        VARDHANA SEETALA</a:t>
            </a:r>
          </a:p>
          <a:p>
            <a:pPr algn="r"/>
            <a:r>
              <a:rPr lang="en-US" b="1" dirty="0">
                <a:solidFill>
                  <a:srgbClr val="FFFFFF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							       ANWARA ERA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8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7FD9AE-29BE-EA11-F94E-4F905C5C0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25" y="607273"/>
            <a:ext cx="10225923" cy="575164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1D33-BB4A-6030-5E08-6BB90D55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73" y="909144"/>
            <a:ext cx="9404723" cy="776992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CAB-97BF-0AAA-9AF6-94DA5850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81" y="1881352"/>
            <a:ext cx="10107447" cy="40675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Web application that allows users to learn languages through object detection by: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Allowing users to choose two languages from two lists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Detecting objects real-time in a live webcam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Displaying detected label of object in both chosen languages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2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1D33-BB4A-6030-5E08-6BB90D55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53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ow To Convert COCO JSON to Tensorflow TFRecord">
            <a:extLst>
              <a:ext uri="{FF2B5EF4-FFF2-40B4-BE49-F238E27FC236}">
                <a16:creationId xmlns:a16="http://schemas.microsoft.com/office/drawing/2014/main" id="{0CA10A1D-CBD6-CAC1-67EF-8B28E3F5E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0" y="906432"/>
            <a:ext cx="5449471" cy="27247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CAB-97BF-0AAA-9AF6-94DA5850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Coco-SSD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 for object detection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Text Translator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API to send detected labels and get a translation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Allows for communication to external API calls</a:t>
            </a:r>
          </a:p>
        </p:txBody>
      </p:sp>
      <p:pic>
        <p:nvPicPr>
          <p:cNvPr id="1028" name="Picture 4" descr="10 Best Practices to Secure Your Node.js Application in Production | by  Afser Ali | Medium">
            <a:extLst>
              <a:ext uri="{FF2B5EF4-FFF2-40B4-BE49-F238E27FC236}">
                <a16:creationId xmlns:a16="http://schemas.microsoft.com/office/drawing/2014/main" id="{166F3FE5-5A64-D001-278C-B18E6EA0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7005" y="4085841"/>
            <a:ext cx="2162557" cy="21625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zure Sphere - Wikipedia">
            <a:extLst>
              <a:ext uri="{FF2B5EF4-FFF2-40B4-BE49-F238E27FC236}">
                <a16:creationId xmlns:a16="http://schemas.microsoft.com/office/drawing/2014/main" id="{BED6CBE3-C15E-EE40-C51A-ECA86E7BE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726" y="4085841"/>
            <a:ext cx="2162557" cy="21625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5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1D33-BB4A-6030-5E08-6BB90D55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73" y="909144"/>
            <a:ext cx="9404723" cy="776992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Coco-SSD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CAB-97BF-0AAA-9AF6-94DA5850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81" y="1881352"/>
            <a:ext cx="10107447" cy="40675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Common Objects in Context Single Shot MultiBox Detector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Well-known object detection algorithm utilized for object identification and localization within images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Developed by the TensorFlow team, drawing from the Single Shot MultiBox Detector (SSD) framework.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Tailored to operate with the COCO dataset, a comprehensive collection supporting object detection, segmentation, and captioning tasks.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Adept at placing bounding boxes around various objects it has been trained to detect.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1D33-BB4A-6030-5E08-6BB90D55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1" y="517258"/>
            <a:ext cx="9404723" cy="776992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Coco-SSD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CAB-97BF-0AAA-9AF6-94DA5850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81" y="1494723"/>
            <a:ext cx="10722890" cy="51346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COCO Dataset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Extensive image recognition dataset, with over 330,000 images annotated with 80 object categories and 5 scene descriptions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Supports object detection, segmentation, and captioning tasks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Convolutional Neural Networks (CNNs)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 type of artificial neural network, excels in image recognition and processing by discerning patterns within images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Single Shot MultiBox Detector (SSD)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Streamlines object localization and classification tasks by executing them in a single forward pass of the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Non-Maximum Suppression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ost-processing technique vital in object detection, eliminating redundant detections and retaining the most pertinent bounding boxes corresponding to detected objects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Training and Fine-Tuning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adapts pre-trained model weights to new data, facilitating transfer learning.</a:t>
            </a:r>
          </a:p>
        </p:txBody>
      </p:sp>
    </p:spTree>
    <p:extLst>
      <p:ext uri="{BB962C8B-B14F-4D97-AF65-F5344CB8AC3E}">
        <p14:creationId xmlns:p14="http://schemas.microsoft.com/office/powerpoint/2010/main" val="427669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1D33-BB4A-6030-5E08-6BB90D55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1" y="517258"/>
            <a:ext cx="9404723" cy="776992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Coco-SSD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CAB-97BF-0AAA-9AF6-94DA5850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81" y="1494723"/>
            <a:ext cx="10477962" cy="5134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Anchor Boxes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Serve to suggest regions of interest where objects may reside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Predefined bounding boxes of varying sizes and aspect ratios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Softmax Classifier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COCO-SSD assigns object class probabilities to detected bounding boxes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Yields probabilities for different object categories within each box, enabling the algorithm to classify detected objects accurately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Loss Functions 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onfidence loss, measuring object detection accuracy, and localization loss, assessing the precision of predicted bounding box coordinates</a:t>
            </a:r>
          </a:p>
        </p:txBody>
      </p:sp>
    </p:spTree>
    <p:extLst>
      <p:ext uri="{BB962C8B-B14F-4D97-AF65-F5344CB8AC3E}">
        <p14:creationId xmlns:p14="http://schemas.microsoft.com/office/powerpoint/2010/main" val="337140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1D33-BB4A-6030-5E08-6BB90D55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1" y="517258"/>
            <a:ext cx="9404723" cy="776992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Text Translator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CAB-97BF-0AAA-9AF6-94DA5850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81" y="1494723"/>
            <a:ext cx="10477962" cy="5134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Cloud-based machine translation service</a:t>
            </a:r>
          </a:p>
          <a:p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Allows users to integrate text translation capabilities into their applications </a:t>
            </a:r>
          </a:p>
          <a:p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Allows for translation between languages in real-time</a:t>
            </a:r>
          </a:p>
          <a:p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Supports a wide variety of languages and provides high-quality translations</a:t>
            </a:r>
          </a:p>
          <a:p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Project use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Object detected label was passed to the API using a HTTP request along with the chosen language to translate to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Translation returned in JSON format which is retrieved and displayed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1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1D33-BB4A-6030-5E08-6BB90D55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1" y="517258"/>
            <a:ext cx="9404723" cy="776992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CAB-97BF-0AAA-9AF6-94DA5850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81" y="1494723"/>
            <a:ext cx="10477962" cy="5134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Open-source JavaScript environment that allows you to run JS on the server</a:t>
            </a:r>
          </a:p>
          <a:p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Built-in package manager called NPM (Node Package Manager)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One of the largest software registries in the world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Easy to integrate external libraries and frameworks</a:t>
            </a:r>
          </a:p>
          <a:p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Server-side development powers web servers and APIs</a:t>
            </a:r>
          </a:p>
          <a:p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Provides modules for handling HTTP requests</a:t>
            </a:r>
          </a:p>
          <a:p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Project uses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NPM to get access to Azure packages needed for API use and functionality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hlinkClick r:id="rId2"/>
              </a:rPr>
              <a:t>https://www.analyticsvidhya.com/blog/2023/11/real-time-object-detection-with-ssds-single-shot-multibox-detectors/</a:t>
            </a:r>
            <a:endParaRPr lang="en-US" b="1" dirty="0"/>
          </a:p>
          <a:p>
            <a:r>
              <a:rPr lang="en-US" b="1" dirty="0">
                <a:hlinkClick r:id="rId3"/>
              </a:rPr>
              <a:t>https://youtu.be/QEzRxnuaZCk?si=P9IpOdyEjuuf8hMj</a:t>
            </a:r>
            <a:endParaRPr lang="en-US" b="1" dirty="0"/>
          </a:p>
          <a:p>
            <a:r>
              <a:rPr lang="en-US" b="1" dirty="0">
                <a:hlinkClick r:id="rId4"/>
              </a:rPr>
              <a:t>https://azure.microsoft.com/en-us/products/ai-services/ai-translator</a:t>
            </a:r>
            <a:endParaRPr lang="en-US" b="1" dirty="0"/>
          </a:p>
          <a:p>
            <a:r>
              <a:rPr lang="en-US" b="1" dirty="0">
                <a:hlinkClick r:id="rId5"/>
              </a:rPr>
              <a:t>https://www.simplilearn.com/tutorials/nodejs-tutorial/what-is-nodejs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1219</TotalTime>
  <Words>557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Shrikhand</vt:lpstr>
      <vt:lpstr>Times New Roman</vt:lpstr>
      <vt:lpstr>Wingdings 3</vt:lpstr>
      <vt:lpstr>Ion</vt:lpstr>
      <vt:lpstr>Language Learner Using Object Detection</vt:lpstr>
      <vt:lpstr>Project Introduction</vt:lpstr>
      <vt:lpstr>Technologies Used</vt:lpstr>
      <vt:lpstr>Coco-SSD Background</vt:lpstr>
      <vt:lpstr>Coco-SSD </vt:lpstr>
      <vt:lpstr>Coco-SSD </vt:lpstr>
      <vt:lpstr>Microsoft Azure Text Translator API</vt:lpstr>
      <vt:lpstr>Node.js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Detection Using opencv</dc:title>
  <dc:creator>Ganesh Ravipati</dc:creator>
  <cp:lastModifiedBy>Anwara Era</cp:lastModifiedBy>
  <cp:revision>144</cp:revision>
  <dcterms:created xsi:type="dcterms:W3CDTF">2023-03-08T05:41:39Z</dcterms:created>
  <dcterms:modified xsi:type="dcterms:W3CDTF">2024-05-01T03:14:04Z</dcterms:modified>
</cp:coreProperties>
</file>