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8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DED2-968B-4E6E-ADA2-08BEB0E7C7A9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44C0-B310-4BFB-A615-3FD00B68C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DED2-968B-4E6E-ADA2-08BEB0E7C7A9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44C0-B310-4BFB-A615-3FD00B68C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DED2-968B-4E6E-ADA2-08BEB0E7C7A9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44C0-B310-4BFB-A615-3FD00B68C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DED2-968B-4E6E-ADA2-08BEB0E7C7A9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44C0-B310-4BFB-A615-3FD00B68C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DED2-968B-4E6E-ADA2-08BEB0E7C7A9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44C0-B310-4BFB-A615-3FD00B68C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DED2-968B-4E6E-ADA2-08BEB0E7C7A9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44C0-B310-4BFB-A615-3FD00B68C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DED2-968B-4E6E-ADA2-08BEB0E7C7A9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44C0-B310-4BFB-A615-3FD00B68C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DED2-968B-4E6E-ADA2-08BEB0E7C7A9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44C0-B310-4BFB-A615-3FD00B68C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DED2-968B-4E6E-ADA2-08BEB0E7C7A9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44C0-B310-4BFB-A615-3FD00B68C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DED2-968B-4E6E-ADA2-08BEB0E7C7A9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44C0-B310-4BFB-A615-3FD00B68C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DED2-968B-4E6E-ADA2-08BEB0E7C7A9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44C0-B310-4BFB-A615-3FD00B68C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DED2-968B-4E6E-ADA2-08BEB0E7C7A9}" type="datetimeFigureOut">
              <a:rPr lang="en-US" smtClean="0"/>
              <a:pPr/>
              <a:t>4/6/2012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44C0-B310-4BFB-A615-3FD00B68C1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are u??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test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help me out!!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Hello  </vt:lpstr>
      <vt:lpstr>Test</vt:lpstr>
      <vt:lpstr>Help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ReshmA</dc:creator>
  <cp:lastModifiedBy>ReshmA</cp:lastModifiedBy>
  <cp:revision>1</cp:revision>
  <dcterms:created xsi:type="dcterms:W3CDTF">2012-04-06T07:43:33Z</dcterms:created>
  <dcterms:modified xsi:type="dcterms:W3CDTF">2012-04-06T08:05:15Z</dcterms:modified>
</cp:coreProperties>
</file>