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14"/>
    <p:restoredTop sz="94475"/>
  </p:normalViewPr>
  <p:slideViewPr>
    <p:cSldViewPr snapToGrid="0" snapToObjects="1">
      <p:cViewPr>
        <p:scale>
          <a:sx n="87" d="100"/>
          <a:sy n="87" d="100"/>
        </p:scale>
        <p:origin x="5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917ED-67C2-2E4C-AB3A-D2CF9BF37E43}" type="datetimeFigureOut">
              <a:t>7/23/21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16CFD-F8E7-2C40-B432-2C398AB5CE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86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16CFD-F8E7-2C40-B432-2C398AB5CE9C}" type="slidenum"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8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64D2-7903-7047-9468-1892589F09C7}" type="datetimeFigureOut"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D3993-FCFA-2448-951D-C44D0317AA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66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64D2-7903-7047-9468-1892589F09C7}" type="datetimeFigureOut"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D3993-FCFA-2448-951D-C44D0317AA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7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64D2-7903-7047-9468-1892589F09C7}" type="datetimeFigureOut"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D3993-FCFA-2448-951D-C44D0317AA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2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64D2-7903-7047-9468-1892589F09C7}" type="datetimeFigureOut"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D3993-FCFA-2448-951D-C44D0317AA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1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64D2-7903-7047-9468-1892589F09C7}" type="datetimeFigureOut"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D3993-FCFA-2448-951D-C44D0317AA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4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64D2-7903-7047-9468-1892589F09C7}" type="datetimeFigureOut">
              <a:t>7/23/21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D3993-FCFA-2448-951D-C44D0317AA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6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64D2-7903-7047-9468-1892589F09C7}" type="datetimeFigureOut">
              <a:t>7/23/21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D3993-FCFA-2448-951D-C44D0317AA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6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64D2-7903-7047-9468-1892589F09C7}" type="datetimeFigureOut">
              <a:t>7/23/21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D3993-FCFA-2448-951D-C44D0317AA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64D2-7903-7047-9468-1892589F09C7}" type="datetimeFigureOut">
              <a:t>7/23/21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D3993-FCFA-2448-951D-C44D0317AA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2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64D2-7903-7047-9468-1892589F09C7}" type="datetimeFigureOut">
              <a:t>7/23/21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D3993-FCFA-2448-951D-C44D0317AA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4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64D2-7903-7047-9468-1892589F09C7}" type="datetimeFigureOut">
              <a:t>7/23/21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D3993-FCFA-2448-951D-C44D0317AA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1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464D2-7903-7047-9468-1892589F09C7}" type="datetimeFigureOut"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D3993-FCFA-2448-951D-C44D0317AA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0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/phpmyadmin/" TargetMode="Externa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CRUD on CI-3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6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7221"/>
          </a:xfrm>
        </p:spPr>
        <p:txBody>
          <a:bodyPr/>
          <a:lstStyle/>
          <a:p>
            <a:r>
              <a:rPr lang="en-US"/>
              <a:t>[ProjectFolder]/application/config/config.php</a:t>
            </a:r>
          </a:p>
          <a:p>
            <a:pPr marL="457200" lvl="1" indent="0">
              <a:buNone/>
            </a:pPr>
            <a:r>
              <a:rPr lang="en-US"/>
              <a:t>$config</a:t>
            </a:r>
            <a:r>
              <a:rPr lang="en-US">
                <a:effectLst/>
              </a:rPr>
              <a:t>[</a:t>
            </a:r>
            <a:r>
              <a:rPr lang="en-US"/>
              <a:t>'base_url'</a:t>
            </a:r>
            <a:r>
              <a:rPr lang="en-US">
                <a:effectLst/>
              </a:rPr>
              <a:t>] = </a:t>
            </a:r>
            <a:r>
              <a:rPr lang="en-US"/>
              <a:t>'http://localhost/</a:t>
            </a:r>
            <a:r>
              <a:rPr lang="en-US" b="1">
                <a:solidFill>
                  <a:srgbClr val="FF0000"/>
                </a:solidFill>
              </a:rPr>
              <a:t>ci3</a:t>
            </a:r>
            <a:r>
              <a:rPr lang="en-US"/>
              <a:t>/';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70924"/>
            <a:ext cx="93726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40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971227"/>
          </a:xfrm>
        </p:spPr>
        <p:txBody>
          <a:bodyPr>
            <a:normAutofit/>
          </a:bodyPr>
          <a:lstStyle/>
          <a:p>
            <a:r>
              <a:rPr lang="en-US"/>
              <a:t>[ProjectFolder]/application/config/database.php</a:t>
            </a:r>
          </a:p>
          <a:p>
            <a:pPr lvl="1"/>
            <a:r>
              <a:rPr lang="en-US"/>
              <a:t>hostname</a:t>
            </a:r>
          </a:p>
          <a:p>
            <a:pPr lvl="1"/>
            <a:r>
              <a:rPr lang="en-US"/>
              <a:t>username</a:t>
            </a:r>
          </a:p>
          <a:p>
            <a:pPr lvl="1"/>
            <a:r>
              <a:rPr lang="en-US"/>
              <a:t>password</a:t>
            </a:r>
          </a:p>
          <a:p>
            <a:pPr lvl="1"/>
            <a:r>
              <a:rPr lang="en-US"/>
              <a:t>database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9144"/>
          <a:stretch/>
        </p:blipFill>
        <p:spPr>
          <a:xfrm>
            <a:off x="4017365" y="2486778"/>
            <a:ext cx="6985416" cy="315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97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9309"/>
            <a:ext cx="10515600" cy="737693"/>
          </a:xfrm>
        </p:spPr>
        <p:txBody>
          <a:bodyPr/>
          <a:lstStyle/>
          <a:p>
            <a:r>
              <a:rPr lang="en-US"/>
              <a:t>http://localhost/ci3/product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399" y="2127002"/>
            <a:ext cx="7597202" cy="464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93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View Controller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416300" cy="416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212" y="1346200"/>
            <a:ext cx="3416300" cy="5511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0224" y="2274888"/>
            <a:ext cx="34163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309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43119"/>
          </a:xfrm>
        </p:spPr>
        <p:txBody>
          <a:bodyPr/>
          <a:lstStyle/>
          <a:p>
            <a:r>
              <a:rPr lang="en-US"/>
              <a:t>MVC - 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4255"/>
            <a:ext cx="10515600" cy="707713"/>
          </a:xfrm>
        </p:spPr>
        <p:txBody>
          <a:bodyPr/>
          <a:lstStyle/>
          <a:p>
            <a:r>
              <a:rPr lang="en-US"/>
              <a:t>http://localhost/ci3/product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27" y="1276557"/>
            <a:ext cx="7772400" cy="195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22" y="3665794"/>
            <a:ext cx="4501127" cy="15957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306" y="2878110"/>
            <a:ext cx="7498693" cy="397988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096000" y="128434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272227" y="354927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9" name="Oval 8"/>
          <p:cNvSpPr/>
          <p:nvPr/>
        </p:nvSpPr>
        <p:spPr>
          <a:xfrm>
            <a:off x="9158365" y="252255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405578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74700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12" y="2278130"/>
            <a:ext cx="7294563" cy="44401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4498214"/>
            <a:ext cx="54102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524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186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44013"/>
            <a:ext cx="6865938" cy="327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81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89" y="1170079"/>
            <a:ext cx="7450312" cy="50068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00" y="5886450"/>
            <a:ext cx="18542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71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32" y="1825624"/>
            <a:ext cx="11175219" cy="303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6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43119"/>
          </a:xfrm>
        </p:spPr>
        <p:txBody>
          <a:bodyPr/>
          <a:lstStyle/>
          <a:p>
            <a:r>
              <a:rPr lang="en-US"/>
              <a:t>MVC - 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4255"/>
            <a:ext cx="10515600" cy="707713"/>
          </a:xfrm>
        </p:spPr>
        <p:txBody>
          <a:bodyPr/>
          <a:lstStyle/>
          <a:p>
            <a:r>
              <a:rPr lang="en-US"/>
              <a:t>http://localhost/ci3/surat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27" y="1276557"/>
            <a:ext cx="7772400" cy="195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022" y="3665794"/>
            <a:ext cx="4501127" cy="15957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3306" y="2878110"/>
            <a:ext cx="7498693" cy="397988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096000" y="128434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272227" y="354927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9" name="Oval 8"/>
          <p:cNvSpPr/>
          <p:nvPr/>
        </p:nvSpPr>
        <p:spPr>
          <a:xfrm>
            <a:off x="9158365" y="252255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12310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Complete Project Download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8792"/>
          </a:xfrm>
        </p:spPr>
        <p:txBody>
          <a:bodyPr/>
          <a:lstStyle/>
          <a:p>
            <a:r>
              <a:rPr lang="en-US"/>
              <a:t>https://github.com/anwarfuadi/ci3-crud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249" y="2544417"/>
            <a:ext cx="6585502" cy="416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474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6041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10509711" cy="453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71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0594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97" y="2701156"/>
            <a:ext cx="11630205" cy="367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296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660" y="1965735"/>
            <a:ext cx="5861410" cy="44102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74" y="1258022"/>
            <a:ext cx="6070600" cy="167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43119"/>
          </a:xfrm>
        </p:spPr>
        <p:txBody>
          <a:bodyPr/>
          <a:lstStyle/>
          <a:p>
            <a:r>
              <a:rPr lang="en-US"/>
              <a:t>MVC - Create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4255"/>
            <a:ext cx="10515600" cy="707713"/>
          </a:xfrm>
        </p:spPr>
        <p:txBody>
          <a:bodyPr/>
          <a:lstStyle/>
          <a:p>
            <a:r>
              <a:rPr lang="en-US"/>
              <a:t>http://localhost/ci3/product/add_new</a:t>
            </a:r>
          </a:p>
        </p:txBody>
      </p:sp>
      <p:sp>
        <p:nvSpPr>
          <p:cNvPr id="7" name="Oval 6"/>
          <p:cNvSpPr/>
          <p:nvPr/>
        </p:nvSpPr>
        <p:spPr>
          <a:xfrm>
            <a:off x="4567647" y="135967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9158365" y="252255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124641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86" y="4195923"/>
            <a:ext cx="7543800" cy="2476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86" y="1273531"/>
            <a:ext cx="7177804" cy="29223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43119"/>
          </a:xfrm>
        </p:spPr>
        <p:txBody>
          <a:bodyPr/>
          <a:lstStyle/>
          <a:p>
            <a:r>
              <a:rPr lang="en-US"/>
              <a:t>MVC - Create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4255"/>
            <a:ext cx="10515600" cy="707713"/>
          </a:xfrm>
        </p:spPr>
        <p:txBody>
          <a:bodyPr/>
          <a:lstStyle/>
          <a:p>
            <a:r>
              <a:rPr lang="en-US"/>
              <a:t>Press SUBMIT</a:t>
            </a:r>
          </a:p>
        </p:txBody>
      </p:sp>
      <p:sp>
        <p:nvSpPr>
          <p:cNvPr id="7" name="Oval 6"/>
          <p:cNvSpPr/>
          <p:nvPr/>
        </p:nvSpPr>
        <p:spPr>
          <a:xfrm>
            <a:off x="4438881" y="416913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5638800" y="78323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9284" y="3798607"/>
            <a:ext cx="6117209" cy="1655453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10441799" y="334140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541039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5121"/>
            <a:ext cx="10515600" cy="519369"/>
          </a:xfrm>
        </p:spPr>
        <p:txBody>
          <a:bodyPr>
            <a:normAutofit fontScale="92500" lnSpcReduction="20000"/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8923"/>
            <a:ext cx="64135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00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633" y="379635"/>
            <a:ext cx="8508024" cy="579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80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1917700"/>
            <a:ext cx="76581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77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362" y="2388394"/>
            <a:ext cx="57404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0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Extract to a Folder in htdocs of XAMPP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10515600" cy="4841593"/>
          </a:xfrm>
          <a:prstGeom prst="rect">
            <a:avLst/>
          </a:prstGeom>
        </p:spPr>
      </p:pic>
      <p:sp>
        <p:nvSpPr>
          <p:cNvPr id="6" name="Up Arrow Callout 5"/>
          <p:cNvSpPr/>
          <p:nvPr/>
        </p:nvSpPr>
        <p:spPr>
          <a:xfrm>
            <a:off x="2097741" y="4625789"/>
            <a:ext cx="2312894" cy="1404468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/>
              <a:t>htdocs</a:t>
            </a:r>
          </a:p>
        </p:txBody>
      </p:sp>
      <p:sp>
        <p:nvSpPr>
          <p:cNvPr id="7" name="Up Arrow Callout 6"/>
          <p:cNvSpPr/>
          <p:nvPr/>
        </p:nvSpPr>
        <p:spPr>
          <a:xfrm>
            <a:off x="5459506" y="2070847"/>
            <a:ext cx="2312894" cy="1909482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/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335693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 Data.sql to MySQL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576707" cy="3748585"/>
          </a:xfrm>
          <a:prstGeom prst="rect">
            <a:avLst/>
          </a:prstGeom>
        </p:spPr>
      </p:pic>
      <p:sp>
        <p:nvSpPr>
          <p:cNvPr id="5" name="Can 4"/>
          <p:cNvSpPr/>
          <p:nvPr/>
        </p:nvSpPr>
        <p:spPr>
          <a:xfrm>
            <a:off x="7593495" y="2481615"/>
            <a:ext cx="3120887" cy="216673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/>
              <a:t>MYSQL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810539" y="2802835"/>
            <a:ext cx="2248866" cy="135172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Import</a:t>
            </a:r>
          </a:p>
        </p:txBody>
      </p:sp>
    </p:spTree>
    <p:extLst>
      <p:ext uri="{BB962C8B-B14F-4D97-AF65-F5344CB8AC3E}">
        <p14:creationId xmlns:p14="http://schemas.microsoft.com/office/powerpoint/2010/main" val="1177881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 Data.sql to MySQL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5457"/>
          </a:xfrm>
        </p:spPr>
        <p:txBody>
          <a:bodyPr/>
          <a:lstStyle/>
          <a:p>
            <a:r>
              <a:rPr lang="en-US"/>
              <a:t>Start MYSQL and Apache </a:t>
            </a:r>
          </a:p>
          <a:p>
            <a:r>
              <a:rPr lang="en-US"/>
              <a:t>Go to : </a:t>
            </a:r>
            <a:r>
              <a:rPr lang="en-US">
                <a:hlinkClick r:id="rId2"/>
              </a:rPr>
              <a:t>http://localhost/phpmyadmin/</a:t>
            </a:r>
            <a:r>
              <a:rPr lang="en-US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018" y="3281082"/>
            <a:ext cx="6651065" cy="323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498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 Data.sql to MySQL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12644"/>
          </a:xfrm>
        </p:spPr>
        <p:txBody>
          <a:bodyPr/>
          <a:lstStyle/>
          <a:p>
            <a:r>
              <a:rPr lang="en-US"/>
              <a:t>Create Database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38269"/>
            <a:ext cx="8005997" cy="385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7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 Data.sql to MySQL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72605"/>
          </a:xfrm>
        </p:spPr>
        <p:txBody>
          <a:bodyPr/>
          <a:lstStyle/>
          <a:p>
            <a:r>
              <a:rPr lang="en-US"/>
              <a:t>Import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98230"/>
            <a:ext cx="7151557" cy="34392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5338" y="4586990"/>
            <a:ext cx="3436661" cy="227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8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 Data.sql to MySQL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2762"/>
          </a:xfrm>
        </p:spPr>
        <p:txBody>
          <a:bodyPr>
            <a:normAutofit lnSpcReduction="10000"/>
          </a:bodyPr>
          <a:lstStyle/>
          <a:p>
            <a:r>
              <a:rPr lang="en-US"/>
              <a:t>Verify Product Table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913" y="2593323"/>
            <a:ext cx="6498027" cy="423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03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5217826" cy="4410282"/>
          </a:xfrm>
        </p:spPr>
        <p:txBody>
          <a:bodyPr>
            <a:normAutofit/>
          </a:bodyPr>
          <a:lstStyle/>
          <a:p>
            <a:r>
              <a:rPr lang="en-US"/>
              <a:t>Integrated Development Environtment (Sublime, VSCode, Notepad++, Geany, PHPStorm)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395" y="911816"/>
            <a:ext cx="4366405" cy="532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38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144</Words>
  <Application>Microsoft Macintosh PowerPoint</Application>
  <PresentationFormat>Widescreen</PresentationFormat>
  <Paragraphs>53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Calibri</vt:lpstr>
      <vt:lpstr>Calibri Light</vt:lpstr>
      <vt:lpstr>Arial</vt:lpstr>
      <vt:lpstr>Office Theme</vt:lpstr>
      <vt:lpstr>CRUD on CI-3</vt:lpstr>
      <vt:lpstr>Complete Project Download</vt:lpstr>
      <vt:lpstr>Extract to a Folder in htdocs of XAMPP </vt:lpstr>
      <vt:lpstr>Import Data.sql to MySQL</vt:lpstr>
      <vt:lpstr>Import Data.sql to MySQL</vt:lpstr>
      <vt:lpstr>Import Data.sql to MySQL</vt:lpstr>
      <vt:lpstr>Import Data.sql to MySQL</vt:lpstr>
      <vt:lpstr>Import Data.sql to MySQL</vt:lpstr>
      <vt:lpstr>Open Project</vt:lpstr>
      <vt:lpstr>CONFIG</vt:lpstr>
      <vt:lpstr>CONFIG</vt:lpstr>
      <vt:lpstr>Test Run</vt:lpstr>
      <vt:lpstr>Model View Controller</vt:lpstr>
      <vt:lpstr>MVC - Read</vt:lpstr>
      <vt:lpstr>Create Table</vt:lpstr>
      <vt:lpstr>PowerPoint Presentation</vt:lpstr>
      <vt:lpstr>PowerPoint Presentation</vt:lpstr>
      <vt:lpstr>PowerPoint Presentation</vt:lpstr>
      <vt:lpstr>MVC - Read</vt:lpstr>
      <vt:lpstr>PowerPoint Presentation</vt:lpstr>
      <vt:lpstr>PowerPoint Presentation</vt:lpstr>
      <vt:lpstr>MVC - Create</vt:lpstr>
      <vt:lpstr>MVC - Create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</cp:revision>
  <dcterms:created xsi:type="dcterms:W3CDTF">2021-07-23T09:52:58Z</dcterms:created>
  <dcterms:modified xsi:type="dcterms:W3CDTF">2021-07-23T13:40:03Z</dcterms:modified>
</cp:coreProperties>
</file>